
<file path=[Content_Types].xml><?xml version="1.0" encoding="utf-8"?>
<Types xmlns="http://schemas.openxmlformats.org/package/2006/content-types">
  <Default Extension="jpeg" ContentType="image/jpeg"/>
  <Default Extension="xlsx" ContentType="application/vnd.openxmlformats-officedocument.spreadsheetml.sheet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olors1.xml" ContentType="application/vnd.ms-office.chartcolorstyle+xml"/>
  <Override PartName="/ppt/charts/colors2.xml" ContentType="application/vnd.ms-office.chartcolorstyle+xml"/>
  <Override PartName="/ppt/charts/colors3.xml" ContentType="application/vnd.ms-office.chartcolorstyle+xml"/>
  <Override PartName="/ppt/charts/style1.xml" ContentType="application/vnd.ms-office.chartstyle+xml"/>
  <Override PartName="/ppt/charts/style2.xml" ContentType="application/vnd.ms-office.chartstyle+xml"/>
  <Override PartName="/ppt/charts/style3.xml" ContentType="application/vnd.ms-office.chartstyle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4"/>
  </p:notesMasterIdLst>
  <p:sldIdLst>
    <p:sldId id="256" r:id="rId3"/>
    <p:sldId id="260" r:id="rId5"/>
    <p:sldId id="261" r:id="rId6"/>
    <p:sldId id="279" r:id="rId7"/>
    <p:sldId id="280" r:id="rId8"/>
    <p:sldId id="271" r:id="rId9"/>
    <p:sldId id="281" r:id="rId10"/>
    <p:sldId id="285" r:id="rId11"/>
    <p:sldId id="269" r:id="rId12"/>
    <p:sldId id="278" r:id="rId13"/>
    <p:sldId id="267" r:id="rId14"/>
    <p:sldId id="263" r:id="rId15"/>
    <p:sldId id="286" r:id="rId16"/>
    <p:sldId id="276" r:id="rId17"/>
    <p:sldId id="274" r:id="rId18"/>
    <p:sldId id="282" r:id="rId19"/>
    <p:sldId id="266" r:id="rId20"/>
    <p:sldId id="283" r:id="rId21"/>
    <p:sldId id="287" r:id="rId22"/>
    <p:sldId id="265" r:id="rId23"/>
    <p:sldId id="277" r:id="rId24"/>
    <p:sldId id="270" r:id="rId25"/>
    <p:sldId id="288" r:id="rId26"/>
  </p:sldIdLst>
  <p:sldSz cx="12192000" cy="6858000"/>
  <p:notesSz cx="6858000" cy="9144000"/>
  <p:embeddedFontLst>
    <p:embeddedFont>
      <p:font typeface="微软雅黑" panose="020B0503020204020204" pitchFamily="34" charset="-122"/>
      <p:regular r:id="rId30"/>
    </p:embeddedFont>
    <p:embeddedFont>
      <p:font typeface="Calibri" panose="020F0502020204030204" pitchFamily="34" charset="0"/>
      <p:regular r:id="rId31"/>
      <p:bold r:id="rId32"/>
      <p:italic r:id="rId33"/>
      <p:boldItalic r:id="rId34"/>
    </p:embeddedFont>
    <p:embeddedFont>
      <p:font typeface="微软雅黑 Light" panose="020B0502040204020203" pitchFamily="34" charset="-122"/>
      <p:regular r:id="rId35"/>
    </p:embeddedFont>
    <p:embeddedFont>
      <p:font typeface="等线" panose="02010600030101010101" charset="0"/>
      <p:regular r:id="rId36"/>
      <p:bold r:id="rId37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82A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333" autoAdjust="0"/>
    <p:restoredTop sz="94660"/>
  </p:normalViewPr>
  <p:slideViewPr>
    <p:cSldViewPr snapToGrid="0">
      <p:cViewPr varScale="1">
        <p:scale>
          <a:sx n="81" d="100"/>
          <a:sy n="81" d="100"/>
        </p:scale>
        <p:origin x="379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7" Type="http://schemas.openxmlformats.org/officeDocument/2006/relationships/font" Target="fonts/font8.fntdata"/><Relationship Id="rId36" Type="http://schemas.openxmlformats.org/officeDocument/2006/relationships/font" Target="fonts/font7.fntdata"/><Relationship Id="rId35" Type="http://schemas.openxmlformats.org/officeDocument/2006/relationships/font" Target="fonts/font6.fntdata"/><Relationship Id="rId34" Type="http://schemas.openxmlformats.org/officeDocument/2006/relationships/font" Target="fonts/font5.fntdata"/><Relationship Id="rId33" Type="http://schemas.openxmlformats.org/officeDocument/2006/relationships/font" Target="fonts/font4.fntdata"/><Relationship Id="rId32" Type="http://schemas.openxmlformats.org/officeDocument/2006/relationships/font" Target="fonts/font3.fntdata"/><Relationship Id="rId31" Type="http://schemas.openxmlformats.org/officeDocument/2006/relationships/font" Target="fonts/font2.fntdata"/><Relationship Id="rId30" Type="http://schemas.openxmlformats.org/officeDocument/2006/relationships/font" Target="fonts/font1.fntdata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package" Target="../embeddings/Workbook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ColorStyle" Target="colors2.xml"/><Relationship Id="rId2" Type="http://schemas.microsoft.com/office/2011/relationships/chartStyle" Target="style2.xml"/><Relationship Id="rId1" Type="http://schemas.openxmlformats.org/officeDocument/2006/relationships/package" Target="../embeddings/Workbook2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ColorStyle" Target="colors3.xml"/><Relationship Id="rId2" Type="http://schemas.microsoft.com/office/2011/relationships/chartStyle" Target="style3.xml"/><Relationship Id="rId1" Type="http://schemas.openxmlformats.org/officeDocument/2006/relationships/package" Target="../embeddings/Workbook3.xlsx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themeOverride" Target="../theme/themeOverride1.xml"/><Relationship Id="rId1" Type="http://schemas.openxmlformats.org/officeDocument/2006/relationships/package" Target="../embeddings/Workbook4.xlsx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themeOverride" Target="../theme/themeOverride2.xml"/><Relationship Id="rId1" Type="http://schemas.openxmlformats.org/officeDocument/2006/relationships/package" Target="../embeddings/Workbook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6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chemeClr val="bg1">
                <a:lumMod val="95000"/>
              </a:schemeClr>
            </a:solidFill>
            <a:ln w="114300">
              <a:solidFill>
                <a:schemeClr val="bg1"/>
              </a:solidFill>
            </a:ln>
          </c:spPr>
          <c:explosion val="0"/>
          <c:dPt>
            <c:idx val="0"/>
            <c:bubble3D val="0"/>
            <c:spPr>
              <a:solidFill>
                <a:schemeClr val="bg1">
                  <a:lumMod val="95000"/>
                </a:schemeClr>
              </a:solidFill>
              <a:ln w="88900">
                <a:solidFill>
                  <a:schemeClr val="bg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bg1">
                  <a:lumMod val="95000"/>
                </a:schemeClr>
              </a:solidFill>
              <a:ln w="152400">
                <a:solidFill>
                  <a:schemeClr val="bg1"/>
                </a:solidFill>
              </a:ln>
              <a:effectLst/>
            </c:spPr>
          </c:dPt>
          <c:dLbls>
            <c:delete val="1"/>
          </c:dLbls>
          <c:cat>
            <c:strRef>
              <c:f>Sheet1!$A$2:$A$3</c:f>
              <c:strCache>
                <c:ptCount val="2"/>
                <c:pt idx="0">
                  <c:v>辅助</c:v>
                </c:pt>
                <c:pt idx="1">
                  <c:v>数据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0.4</c:v>
                </c:pt>
                <c:pt idx="1">
                  <c:v>0.6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9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辅助</c:v>
                </c:pt>
              </c:strCache>
            </c:strRef>
          </c:tx>
          <c:spPr>
            <a:solidFill>
              <a:schemeClr val="bg1">
                <a:lumMod val="95000"/>
                <a:alpha val="20000"/>
              </a:schemeClr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Sheet1!$A$2:$A$6</c:f>
              <c:strCache>
                <c:ptCount val="5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  <c:pt idx="4">
                  <c:v>类别 5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数据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400" b="1" i="0" u="none" strike="noStrike" kern="1200" baseline="0">
                    <a:solidFill>
                      <a:srgbClr val="282A54"/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inBase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  <c:pt idx="4">
                  <c:v>类别 5</c:v>
                </c:pt>
              </c:strCache>
            </c:strRef>
          </c:cat>
          <c:val>
            <c:numRef>
              <c:f>Sheet1!$C$2:$C$6</c:f>
              <c:numCache>
                <c:formatCode>0%</c:formatCode>
                <c:ptCount val="5"/>
                <c:pt idx="0">
                  <c:v>0.58</c:v>
                </c:pt>
                <c:pt idx="1">
                  <c:v>0.2</c:v>
                </c:pt>
                <c:pt idx="2">
                  <c:v>0.45</c:v>
                </c:pt>
                <c:pt idx="3">
                  <c:v>0.67</c:v>
                </c:pt>
                <c:pt idx="4">
                  <c:v>0.8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1142637536"/>
        <c:axId val="1142644608"/>
      </c:barChart>
      <c:catAx>
        <c:axId val="1142637536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1142644608"/>
        <c:crosses val="autoZero"/>
        <c:auto val="1"/>
        <c:lblAlgn val="ctr"/>
        <c:lblOffset val="100"/>
        <c:noMultiLvlLbl val="0"/>
      </c:catAx>
      <c:valAx>
        <c:axId val="1142644608"/>
        <c:scaling>
          <c:orientation val="minMax"/>
          <c:max val="1"/>
        </c:scaling>
        <c:delete val="1"/>
        <c:axPos val="b"/>
        <c:numFmt formatCode="General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114263753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辅助</c:v>
                </c:pt>
              </c:strCache>
            </c:strRef>
          </c:tx>
          <c:spPr>
            <a:solidFill>
              <a:schemeClr val="bg1">
                <a:lumMod val="95000"/>
                <a:alpha val="20000"/>
              </a:schemeClr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Sheet1!$A$2:$A$6</c:f>
              <c:strCache>
                <c:ptCount val="5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  <c:pt idx="4">
                  <c:v>类别 5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数据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400" b="1" i="0" u="none" strike="noStrike" kern="1200" baseline="0">
                    <a:solidFill>
                      <a:srgbClr val="282A54"/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inBase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  <c:pt idx="4">
                  <c:v>类别 5</c:v>
                </c:pt>
              </c:strCache>
            </c:strRef>
          </c:cat>
          <c:val>
            <c:numRef>
              <c:f>Sheet1!$C$2:$C$6</c:f>
              <c:numCache>
                <c:formatCode>0%</c:formatCode>
                <c:ptCount val="5"/>
                <c:pt idx="0">
                  <c:v>0.58</c:v>
                </c:pt>
                <c:pt idx="1">
                  <c:v>0.2</c:v>
                </c:pt>
                <c:pt idx="2">
                  <c:v>0.45</c:v>
                </c:pt>
                <c:pt idx="3">
                  <c:v>0.67</c:v>
                </c:pt>
                <c:pt idx="4">
                  <c:v>0.8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1142641888"/>
        <c:axId val="1142651136"/>
      </c:barChart>
      <c:catAx>
        <c:axId val="1142641888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1142651136"/>
        <c:crosses val="autoZero"/>
        <c:auto val="1"/>
        <c:lblAlgn val="ctr"/>
        <c:lblOffset val="100"/>
        <c:noMultiLvlLbl val="0"/>
      </c:catAx>
      <c:valAx>
        <c:axId val="1142651136"/>
        <c:scaling>
          <c:orientation val="minMax"/>
          <c:max val="1"/>
        </c:scaling>
        <c:delete val="1"/>
        <c:axPos val="b"/>
        <c:numFmt formatCode="General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114264188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ysClr val="window" lastClr="FFFFFF"/>
            </a:solidFill>
          </c:spPr>
          <c:invertIfNegative val="0"/>
          <c:dLbls>
            <c:delete val="1"/>
          </c:dLbls>
          <c:cat>
            <c:numRef>
              <c:f>Sheet1!$A$2:$A$4</c:f>
              <c:numCache>
                <c:formatCode>yyyy/m/d</c:formatCode>
                <c:ptCount val="3"/>
                <c:pt idx="0" c:formatCode="yyyy/m/d">
                  <c:v>42856</c:v>
                </c:pt>
                <c:pt idx="1" c:formatCode="yyyy/m/d">
                  <c:v>42887</c:v>
                </c:pt>
                <c:pt idx="2" c:formatCode="yyyy/m/d">
                  <c:v>42917</c:v>
                </c:pt>
              </c:numCache>
            </c:numRef>
          </c:cat>
          <c:val>
            <c:numRef>
              <c:f>Sheet1!$B$2:$B$4</c:f>
              <c:numCache>
                <c:formatCode>General</c:formatCode>
                <c:ptCount val="3"/>
                <c:pt idx="0">
                  <c:v>32</c:v>
                </c:pt>
                <c:pt idx="1">
                  <c:v>32</c:v>
                </c:pt>
                <c:pt idx="2">
                  <c:v>28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12</c:v>
                </c:pt>
              </c:strCache>
            </c:strRef>
          </c:tx>
          <c:spPr>
            <a:solidFill>
              <a:sysClr val="window" lastClr="FFFFFF">
                <a:alpha val="50000"/>
              </a:sysClr>
            </a:solidFill>
          </c:spPr>
          <c:invertIfNegative val="0"/>
          <c:dLbls>
            <c:delete val="1"/>
          </c:dLbls>
          <c:cat>
            <c:numRef>
              <c:f>Sheet1!$A$2:$A$4</c:f>
              <c:numCache>
                <c:formatCode>yyyy/m/d</c:formatCode>
                <c:ptCount val="3"/>
                <c:pt idx="0" c:formatCode="yyyy/m/d">
                  <c:v>42856</c:v>
                </c:pt>
                <c:pt idx="1" c:formatCode="yyyy/m/d">
                  <c:v>42887</c:v>
                </c:pt>
                <c:pt idx="2" c:formatCode="yyyy/m/d">
                  <c:v>42917</c:v>
                </c:pt>
              </c:numCache>
            </c:numRef>
          </c:cat>
          <c:val>
            <c:numRef>
              <c:f>Sheet1!$C$2:$C$4</c:f>
              <c:numCache>
                <c:formatCode>General</c:formatCode>
                <c:ptCount val="3"/>
                <c:pt idx="0">
                  <c:v>25</c:v>
                </c:pt>
                <c:pt idx="1">
                  <c:v>35</c:v>
                </c:pt>
                <c:pt idx="2">
                  <c:v>20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13</c:v>
                </c:pt>
              </c:strCache>
            </c:strRef>
          </c:tx>
          <c:spPr>
            <a:solidFill>
              <a:sysClr val="window" lastClr="FFFFFF">
                <a:alpha val="20000"/>
              </a:sysClr>
            </a:solidFill>
          </c:spPr>
          <c:invertIfNegative val="0"/>
          <c:dLbls>
            <c:delete val="1"/>
          </c:dLbls>
          <c:cat>
            <c:numRef>
              <c:f>Sheet1!$A$2:$A$4</c:f>
              <c:numCache>
                <c:formatCode>yyyy/m/d</c:formatCode>
                <c:ptCount val="3"/>
                <c:pt idx="0" c:formatCode="yyyy/m/d">
                  <c:v>42856</c:v>
                </c:pt>
                <c:pt idx="1" c:formatCode="yyyy/m/d">
                  <c:v>42887</c:v>
                </c:pt>
                <c:pt idx="2" c:formatCode="yyyy/m/d">
                  <c:v>42917</c:v>
                </c:pt>
              </c:numCache>
            </c:numRef>
          </c:cat>
          <c:val>
            <c:numRef>
              <c:f>Sheet1!$D$2:$D$4</c:f>
              <c:numCache>
                <c:formatCode>General</c:formatCode>
                <c:ptCount val="3"/>
                <c:pt idx="0">
                  <c:v>15</c:v>
                </c:pt>
                <c:pt idx="1">
                  <c:v>23</c:v>
                </c:pt>
                <c:pt idx="2">
                  <c:v>60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142660928"/>
        <c:axId val="1142648416"/>
      </c:barChart>
      <c:dateAx>
        <c:axId val="1142660928"/>
        <c:scaling>
          <c:orientation val="minMax"/>
        </c:scaling>
        <c:delete val="0"/>
        <c:axPos val="l"/>
        <c:numFmt formatCode="m/d/yyyy" sourceLinked="1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en-US" sz="1000" b="0" i="0" u="none" strike="noStrike" kern="1200" baseline="0">
                <a:solidFill>
                  <a:schemeClr val="bg1"/>
                </a:solidFill>
                <a:latin typeface="Source Sans Pro" pitchFamily="34" charset="0"/>
                <a:ea typeface="+mn-ea"/>
                <a:cs typeface="+mn-cs"/>
              </a:defRPr>
            </a:pPr>
          </a:p>
        </c:txPr>
        <c:crossAx val="1142648416"/>
        <c:crosses val="autoZero"/>
        <c:auto val="1"/>
        <c:lblOffset val="100"/>
        <c:baseTimeUnit val="months"/>
      </c:dateAx>
      <c:valAx>
        <c:axId val="1142648416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bg1">
                  <a:lumMod val="50000"/>
                  <a:alpha val="5000"/>
                </a:schemeClr>
              </a:solidFill>
              <a:prstDash val="solid"/>
              <a:round/>
            </a:ln>
          </c:spPr>
        </c:majorGridlines>
        <c:numFmt formatCode="0%" sourceLinked="1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en-US" sz="1000" b="0" i="0" u="none" strike="noStrike" kern="1200" baseline="0">
                <a:solidFill>
                  <a:schemeClr val="bg1"/>
                </a:solidFill>
                <a:latin typeface="Source Sans Pro" pitchFamily="34" charset="0"/>
                <a:ea typeface="+mn-ea"/>
                <a:cs typeface="+mn-cs"/>
              </a:defRPr>
            </a:pPr>
          </a:p>
        </c:txPr>
        <c:crossAx val="1142660928"/>
        <c:crosses val="autoZero"/>
        <c:crossBetween val="between"/>
      </c:valAx>
      <c:spPr>
        <a:noFill/>
        <a:ln>
          <a:noFill/>
        </a:ln>
      </c:spPr>
    </c:plotArea>
    <c:plotVisOnly val="1"/>
    <c:dispBlanksAs val="zero"/>
    <c:showDLblsOverMax val="0"/>
  </c:chart>
  <c:txPr>
    <a:bodyPr/>
    <a:lstStyle/>
    <a:p>
      <a:pPr>
        <a:defRPr lang="zh-CN" sz="800">
          <a:solidFill>
            <a:schemeClr val="bg1">
              <a:lumMod val="75000"/>
            </a:schemeClr>
          </a:solidFill>
          <a:latin typeface="Source Sans Pro" pitchFamily="34" charset="0"/>
        </a:defRPr>
      </a:pPr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ysClr val="window" lastClr="FFFFFF"/>
            </a:solidFill>
          </c:spPr>
          <c:invertIfNegative val="0"/>
          <c:dLbls>
            <c:delete val="1"/>
          </c:dLbls>
          <c:cat>
            <c:numRef>
              <c:f>Sheet1!$A$2:$A$4</c:f>
              <c:numCache>
                <c:formatCode>yyyy/m/d</c:formatCode>
                <c:ptCount val="3"/>
                <c:pt idx="0" c:formatCode="yyyy/m/d">
                  <c:v>42856</c:v>
                </c:pt>
                <c:pt idx="1" c:formatCode="yyyy/m/d">
                  <c:v>42887</c:v>
                </c:pt>
                <c:pt idx="2" c:formatCode="yyyy/m/d">
                  <c:v>42917</c:v>
                </c:pt>
              </c:numCache>
            </c:numRef>
          </c:cat>
          <c:val>
            <c:numRef>
              <c:f>Sheet1!$B$2:$B$4</c:f>
              <c:numCache>
                <c:formatCode>General</c:formatCode>
                <c:ptCount val="3"/>
                <c:pt idx="0">
                  <c:v>32</c:v>
                </c:pt>
                <c:pt idx="1">
                  <c:v>32</c:v>
                </c:pt>
                <c:pt idx="2">
                  <c:v>28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12</c:v>
                </c:pt>
              </c:strCache>
            </c:strRef>
          </c:tx>
          <c:spPr>
            <a:solidFill>
              <a:sysClr val="window" lastClr="FFFFFF">
                <a:alpha val="50000"/>
              </a:sysClr>
            </a:solidFill>
          </c:spPr>
          <c:invertIfNegative val="0"/>
          <c:dLbls>
            <c:delete val="1"/>
          </c:dLbls>
          <c:cat>
            <c:numRef>
              <c:f>Sheet1!$A$2:$A$4</c:f>
              <c:numCache>
                <c:formatCode>yyyy/m/d</c:formatCode>
                <c:ptCount val="3"/>
                <c:pt idx="0" c:formatCode="yyyy/m/d">
                  <c:v>42856</c:v>
                </c:pt>
                <c:pt idx="1" c:formatCode="yyyy/m/d">
                  <c:v>42887</c:v>
                </c:pt>
                <c:pt idx="2" c:formatCode="yyyy/m/d">
                  <c:v>42917</c:v>
                </c:pt>
              </c:numCache>
            </c:numRef>
          </c:cat>
          <c:val>
            <c:numRef>
              <c:f>Sheet1!$C$2:$C$4</c:f>
              <c:numCache>
                <c:formatCode>General</c:formatCode>
                <c:ptCount val="3"/>
                <c:pt idx="0">
                  <c:v>25</c:v>
                </c:pt>
                <c:pt idx="1">
                  <c:v>35</c:v>
                </c:pt>
                <c:pt idx="2">
                  <c:v>20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13</c:v>
                </c:pt>
              </c:strCache>
            </c:strRef>
          </c:tx>
          <c:spPr>
            <a:solidFill>
              <a:sysClr val="window" lastClr="FFFFFF">
                <a:alpha val="20000"/>
              </a:sysClr>
            </a:solidFill>
          </c:spPr>
          <c:invertIfNegative val="0"/>
          <c:dLbls>
            <c:delete val="1"/>
          </c:dLbls>
          <c:cat>
            <c:numRef>
              <c:f>Sheet1!$A$2:$A$4</c:f>
              <c:numCache>
                <c:formatCode>yyyy/m/d</c:formatCode>
                <c:ptCount val="3"/>
                <c:pt idx="0" c:formatCode="yyyy/m/d">
                  <c:v>42856</c:v>
                </c:pt>
                <c:pt idx="1" c:formatCode="yyyy/m/d">
                  <c:v>42887</c:v>
                </c:pt>
                <c:pt idx="2" c:formatCode="yyyy/m/d">
                  <c:v>42917</c:v>
                </c:pt>
              </c:numCache>
            </c:numRef>
          </c:cat>
          <c:val>
            <c:numRef>
              <c:f>Sheet1!$D$2:$D$4</c:f>
              <c:numCache>
                <c:formatCode>General</c:formatCode>
                <c:ptCount val="3"/>
                <c:pt idx="0">
                  <c:v>15</c:v>
                </c:pt>
                <c:pt idx="1">
                  <c:v>23</c:v>
                </c:pt>
                <c:pt idx="2">
                  <c:v>60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142650048"/>
        <c:axId val="1142654400"/>
      </c:barChart>
      <c:dateAx>
        <c:axId val="1142650048"/>
        <c:scaling>
          <c:orientation val="minMax"/>
        </c:scaling>
        <c:delete val="0"/>
        <c:axPos val="l"/>
        <c:numFmt formatCode="m/d/yyyy" sourceLinked="1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800" b="0" i="0" u="none" strike="noStrike" kern="1200" baseline="0">
                <a:solidFill>
                  <a:schemeClr val="bg1"/>
                </a:solidFill>
                <a:latin typeface="Source Sans Pro" pitchFamily="34" charset="0"/>
                <a:ea typeface="+mn-ea"/>
                <a:cs typeface="+mn-cs"/>
              </a:defRPr>
            </a:pPr>
          </a:p>
        </c:txPr>
        <c:crossAx val="1142654400"/>
        <c:crosses val="autoZero"/>
        <c:auto val="1"/>
        <c:lblOffset val="100"/>
        <c:baseTimeUnit val="months"/>
      </c:dateAx>
      <c:valAx>
        <c:axId val="1142654400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bg1">
                  <a:lumMod val="50000"/>
                  <a:alpha val="5000"/>
                </a:schemeClr>
              </a:solidFill>
              <a:prstDash val="solid"/>
              <a:round/>
            </a:ln>
          </c:spPr>
        </c:majorGridlines>
        <c:numFmt formatCode="0%" sourceLinked="1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800" b="0" i="0" u="none" strike="noStrike" kern="1200" baseline="0">
                <a:solidFill>
                  <a:schemeClr val="bg1"/>
                </a:solidFill>
                <a:latin typeface="Source Sans Pro" pitchFamily="34" charset="0"/>
                <a:ea typeface="+mn-ea"/>
                <a:cs typeface="+mn-cs"/>
              </a:defRPr>
            </a:pPr>
          </a:p>
        </c:txPr>
        <c:crossAx val="1142650048"/>
        <c:crosses val="autoZero"/>
        <c:crossBetween val="between"/>
      </c:valAx>
      <c:spPr>
        <a:noFill/>
        <a:ln>
          <a:noFill/>
        </a:ln>
      </c:spPr>
    </c:plotArea>
    <c:plotVisOnly val="1"/>
    <c:dispBlanksAs val="zero"/>
    <c:showDLblsOverMax val="0"/>
  </c:chart>
  <c:txPr>
    <a:bodyPr/>
    <a:lstStyle/>
    <a:p>
      <a:pPr>
        <a:defRPr lang="zh-CN" sz="800">
          <a:solidFill>
            <a:schemeClr val="bg1"/>
          </a:solidFill>
          <a:latin typeface="Source Sans Pro" pitchFamily="34" charset="0"/>
        </a:defRPr>
      </a:pPr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ubbleChart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PPT模板</c:v>
                </c:pt>
              </c:strCache>
            </c:strRef>
          </c:tx>
          <c:spPr>
            <a:solidFill>
              <a:schemeClr val="bg1">
                <a:lumMod val="75000"/>
              </a:schemeClr>
            </a:solidFill>
          </c:spPr>
          <c:invertIfNegative val="0"/>
          <c:dLbls>
            <c:delete val="1"/>
          </c:dLbls>
          <c:xVal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xVal>
          <c:y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yVal>
          <c:bubbleSize>
            <c:numRef>
              <c:f>{1,1,1,1}</c:f>
              <c:numCache>
                <c:formatCode>General</c:formatCode>
                <c:ptCount val="4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</c:numCache>
            </c:numRef>
          </c:bubbleSize>
          <c:bubble3D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PPT图表</c:v>
                </c:pt>
              </c:strCache>
            </c:strRef>
          </c:tx>
          <c:spPr>
            <a:solidFill>
              <a:schemeClr val="bg1">
                <a:alpha val="80000"/>
              </a:schemeClr>
            </a:solidFill>
          </c:spPr>
          <c:invertIfNegative val="0"/>
          <c:dLbls>
            <c:delete val="1"/>
          </c:dLbls>
          <c:xVal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xVal>
          <c:y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  <c:pt idx="3">
                  <c:v>2.8</c:v>
                </c:pt>
              </c:numCache>
            </c:numRef>
          </c:yVal>
          <c:bubbleSize>
            <c:numRef>
              <c:f>{1,1,1,1}</c:f>
              <c:numCache>
                <c:formatCode>General</c:formatCode>
                <c:ptCount val="4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</c:numCache>
            </c:numRef>
          </c:bubbleSize>
          <c:bubble3D val="0"/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PPT定制</c:v>
                </c:pt>
              </c:strCache>
            </c:strRef>
          </c:tx>
          <c:spPr>
            <a:solidFill>
              <a:schemeClr val="bg1">
                <a:alpha val="70000"/>
              </a:schemeClr>
            </a:solidFill>
            <a:scene3d>
              <a:camera prst="orthographicFront"/>
              <a:lightRig rig="threePt" dir="t"/>
            </a:scene3d>
          </c:spPr>
          <c:invertIfNegative val="0"/>
          <c:dLbls>
            <c:delete val="1"/>
          </c:dLbls>
          <c:xVal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xVal>
          <c:y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0</c:v>
                </c:pt>
              </c:numCache>
            </c:numRef>
          </c:yVal>
          <c:bubbleSize>
            <c:numRef>
              <c:f>{1,1,1,1}</c:f>
              <c:numCache>
                <c:formatCode>General</c:formatCode>
                <c:ptCount val="4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</c:numCache>
            </c:numRef>
          </c:bubbleSize>
          <c:bubble3D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bubbleScale val="100"/>
        <c:showNegBubbles val="0"/>
        <c:sizeRepresents val="area"/>
        <c:axId val="1142628288"/>
        <c:axId val="1142644064"/>
      </c:bubbleChart>
      <c:valAx>
        <c:axId val="114262828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en-US" sz="10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</a:p>
        </c:txPr>
        <c:crossAx val="1142644064"/>
        <c:crosses val="autoZero"/>
        <c:crossBetween val="midCat"/>
      </c:valAx>
      <c:valAx>
        <c:axId val="1142644064"/>
        <c:scaling>
          <c:orientation val="minMax"/>
        </c:scaling>
        <c:delete val="0"/>
        <c:axPos val="l"/>
        <c:majorGridlines>
          <c:spPr>
            <a:ln w="6350" cap="flat" cmpd="sng" algn="ctr">
              <a:solidFill>
                <a:schemeClr val="bg1">
                  <a:lumMod val="75000"/>
                  <a:alpha val="30000"/>
                </a:schemeClr>
              </a:solidFill>
              <a:prstDash val="lgDash"/>
              <a:round/>
            </a:ln>
          </c:spPr>
        </c:majorGridlines>
        <c:numFmt formatCode="General" sourceLinked="1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en-US" sz="10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</a:p>
        </c:txPr>
        <c:crossAx val="1142628288"/>
        <c:crosses val="autoZero"/>
        <c:crossBetween val="midCat"/>
      </c:valAx>
    </c:plotArea>
    <c:legend>
      <c:legendPos val="r"/>
      <c:layout/>
      <c:overlay val="0"/>
      <c:txPr>
        <a:bodyPr rot="0" spcFirstLastPara="0" vertOverflow="ellipsis" vert="horz" wrap="square" anchor="ctr" anchorCtr="1"/>
        <a:lstStyle/>
        <a:p>
          <a:pPr>
            <a:defRPr lang="zh-CN" sz="1200" b="0" i="0" u="none" strike="noStrike" kern="120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</a:p>
      </c:txPr>
    </c:legend>
    <c:plotVisOnly val="1"/>
    <c:dispBlanksAs val="zero"/>
    <c:showDLblsOverMax val="0"/>
  </c:chart>
  <c:txPr>
    <a:bodyPr/>
    <a:lstStyle/>
    <a:p>
      <a:pPr>
        <a:defRPr lang="zh-CN" sz="800">
          <a:solidFill>
            <a:schemeClr val="bg1">
              <a:lumMod val="65000"/>
            </a:schemeClr>
          </a:solidFill>
        </a:defRPr>
      </a:pPr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14AB8C7-B0B6-481D-9FA6-8BA6A8F72FA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242942-3EB6-43F4-8D1B-FACD510CAC3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242942-3EB6-43F4-8D1B-FACD510CAC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D5C695-CA5D-436E-9CB4-CEB352FE1A0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E59CBF-988E-49CD-9332-1FDB085E001D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574034-DA9B-49F4-9296-BDC11F7BAD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242942-3EB6-43F4-8D1B-FACD510CAC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242942-3EB6-43F4-8D1B-FACD510CAC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D5C695-CA5D-436E-9CB4-CEB352FE1A0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574034-DA9B-49F4-9296-BDC11F7BAD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574034-DA9B-49F4-9296-BDC11F7BAD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242942-3EB6-43F4-8D1B-FACD510CAC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242942-3EB6-43F4-8D1B-FACD510CAC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242942-3EB6-43F4-8D1B-FACD510CAC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574034-DA9B-49F4-9296-BDC11F7BAD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D5C695-CA5D-436E-9CB4-CEB352FE1A0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C38DD1-33AA-4996-977A-42B26A155BBE}" type="slidenum">
              <a:rPr lang="id-ID" smtClean="0"/>
            </a:fld>
            <a:endParaRPr lang="id-ID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242942-3EB6-43F4-8D1B-FACD510CAC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D5C695-CA5D-436E-9CB4-CEB352FE1A0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574034-DA9B-49F4-9296-BDC11F7BAD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242942-3EB6-43F4-8D1B-FACD510CAC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过渡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3"/>
          <p:cNvSpPr>
            <a:spLocks noGrp="1"/>
          </p:cNvSpPr>
          <p:nvPr>
            <p:ph type="body" sz="quarter" idx="10" hasCustomPrompt="1"/>
          </p:nvPr>
        </p:nvSpPr>
        <p:spPr>
          <a:xfrm>
            <a:off x="769859" y="486254"/>
            <a:ext cx="6390891" cy="51976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800" b="0" spc="3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defRPr>
            </a:lvl1pPr>
          </a:lstStyle>
          <a:p>
            <a:pPr lvl="0"/>
            <a:r>
              <a:rPr lang="zh-CN" altLang="en-US" dirty="0"/>
              <a:t>请在此处添加标题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1" hasCustomPrompt="1"/>
          </p:nvPr>
        </p:nvSpPr>
        <p:spPr>
          <a:xfrm>
            <a:off x="769859" y="930223"/>
            <a:ext cx="6390891" cy="298384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200" b="0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defRPr>
            </a:lvl1pPr>
          </a:lstStyle>
          <a:p>
            <a:pPr lvl="0"/>
            <a:r>
              <a:rPr lang="en-US" altLang="zh-CN" dirty="0"/>
              <a:t>Design &amp; Creativity Space Studio</a:t>
            </a:r>
            <a:endParaRPr lang="zh-CN" altLang="en-US" dirty="0"/>
          </a:p>
        </p:txBody>
      </p:sp>
      <p:sp>
        <p:nvSpPr>
          <p:cNvPr id="5" name="矩形 4"/>
          <p:cNvSpPr/>
          <p:nvPr userDrawn="1"/>
        </p:nvSpPr>
        <p:spPr>
          <a:xfrm>
            <a:off x="0" y="559059"/>
            <a:ext cx="651933" cy="59674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76200" dist="635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75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75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" grpId="0" build="p">
        <p:tmplLst>
          <p:tmpl lvl="1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750"/>
                        <p:tgtEl>
                          <p:spTgt spid="4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60"/>
            <a:ext cx="12192000" cy="6855480"/>
          </a:xfrm>
          <a:prstGeom prst="rect">
            <a:avLst/>
          </a:prstGeom>
        </p:spPr>
      </p:pic>
      <p:sp>
        <p:nvSpPr>
          <p:cNvPr id="3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926415" y="506510"/>
            <a:ext cx="4664899" cy="481263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200" spc="300">
                <a:solidFill>
                  <a:srgbClr val="51B9D6"/>
                </a:solidFill>
              </a:defRPr>
            </a:lvl1pPr>
          </a:lstStyle>
          <a:p>
            <a:pPr lvl="0"/>
            <a:r>
              <a:rPr lang="zh-CN" altLang="en-US" dirty="0"/>
              <a:t>请在此处添加标题</a:t>
            </a:r>
            <a:endParaRPr lang="zh-CN" altLang="en-US" dirty="0"/>
          </a:p>
        </p:txBody>
      </p:sp>
      <p:sp>
        <p:nvSpPr>
          <p:cNvPr id="4" name="文本占位符 7"/>
          <p:cNvSpPr>
            <a:spLocks noGrp="1"/>
          </p:cNvSpPr>
          <p:nvPr>
            <p:ph type="body" sz="quarter" idx="11" hasCustomPrompt="1"/>
          </p:nvPr>
        </p:nvSpPr>
        <p:spPr>
          <a:xfrm>
            <a:off x="926416" y="992028"/>
            <a:ext cx="4664898" cy="238813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200" spc="100" baseline="0">
                <a:solidFill>
                  <a:srgbClr val="51B9D6"/>
                </a:solidFill>
              </a:defRPr>
            </a:lvl1pPr>
          </a:lstStyle>
          <a:p>
            <a:pPr lvl="0"/>
            <a:r>
              <a:rPr lang="en-US" altLang="zh-CN" dirty="0"/>
              <a:t>Creativity / Innovation / Specialty / Exquisite</a:t>
            </a:r>
            <a:endParaRPr lang="en-US" altLang="zh-CN" dirty="0"/>
          </a:p>
        </p:txBody>
      </p:sp>
      <p:sp>
        <p:nvSpPr>
          <p:cNvPr id="5" name="矩形 4"/>
          <p:cNvSpPr/>
          <p:nvPr userDrawn="1"/>
        </p:nvSpPr>
        <p:spPr>
          <a:xfrm>
            <a:off x="11929532" y="477322"/>
            <a:ext cx="262467" cy="763291"/>
          </a:xfrm>
          <a:prstGeom prst="rect">
            <a:avLst/>
          </a:prstGeom>
          <a:solidFill>
            <a:srgbClr val="51B9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pic>
        <p:nvPicPr>
          <p:cNvPr id="11" name="图片 10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11" r="14311"/>
          <a:stretch>
            <a:fillRect/>
          </a:stretch>
        </p:blipFill>
        <p:spPr>
          <a:xfrm>
            <a:off x="355600" y="459643"/>
            <a:ext cx="537856" cy="753533"/>
          </a:xfrm>
          <a:prstGeom prst="rect">
            <a:avLst/>
          </a:prstGeom>
        </p:spPr>
      </p:pic>
      <p:sp>
        <p:nvSpPr>
          <p:cNvPr id="13" name="文本占位符 7"/>
          <p:cNvSpPr>
            <a:spLocks noGrp="1"/>
          </p:cNvSpPr>
          <p:nvPr>
            <p:ph type="body" sz="quarter" idx="12" hasCustomPrompt="1"/>
          </p:nvPr>
        </p:nvSpPr>
        <p:spPr>
          <a:xfrm>
            <a:off x="11929532" y="477635"/>
            <a:ext cx="262467" cy="753206"/>
          </a:xfrm>
          <a:prstGeom prst="rect">
            <a:avLst/>
          </a:prstGeom>
        </p:spPr>
        <p:txBody>
          <a:bodyPr vert="eaVert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spc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zh-CN" dirty="0"/>
              <a:t>DESIGN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2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25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125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" grpId="0" build="p">
        <p:tmplLst>
          <p:tmpl lvl="1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1250"/>
                        <p:tgtEl>
                          <p:spTgt spid="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" grpId="0" animBg="1"/>
      <p:bldP spid="13" grpId="0" build="p">
        <p:tmplLst>
          <p:tmpl lvl="1">
            <p:tnLst>
              <p:par>
                <p:cTn presetID="2" presetClass="entr" presetSubtype="2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image" Target="../media/image3.jpeg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1.xml"/><Relationship Id="rId1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4.xml"/><Relationship Id="rId2" Type="http://schemas.openxmlformats.org/officeDocument/2006/relationships/chart" Target="../charts/chart5.xml"/><Relationship Id="rId1" Type="http://schemas.openxmlformats.org/officeDocument/2006/relationships/chart" Target="../charts/char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4.xml"/><Relationship Id="rId1" Type="http://schemas.openxmlformats.org/officeDocument/2006/relationships/chart" Target="../charts/chart6.xml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6.xml"/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9.jpeg"/><Relationship Id="rId3" Type="http://schemas.openxmlformats.org/officeDocument/2006/relationships/image" Target="../media/image8.jpeg"/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4.xml"/><Relationship Id="rId1" Type="http://schemas.openxmlformats.org/officeDocument/2006/relationships/chart" Target="../charts/chart1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4.xml"/><Relationship Id="rId2" Type="http://schemas.openxmlformats.org/officeDocument/2006/relationships/chart" Target="../charts/chart3.xml"/><Relationship Id="rId1" Type="http://schemas.openxmlformats.org/officeDocument/2006/relationships/chart" Target="../charts/char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3.xml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4" name="直接连接符 23"/>
          <p:cNvCxnSpPr/>
          <p:nvPr/>
        </p:nvCxnSpPr>
        <p:spPr>
          <a:xfrm flipH="1">
            <a:off x="1836560" y="-664877"/>
            <a:ext cx="574511" cy="574510"/>
          </a:xfrm>
          <a:prstGeom prst="line">
            <a:avLst/>
          </a:prstGeom>
          <a:ln w="22225"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bg1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 flipH="1">
            <a:off x="10830918" y="-977103"/>
            <a:ext cx="972457" cy="972457"/>
          </a:xfrm>
          <a:prstGeom prst="line">
            <a:avLst/>
          </a:prstGeom>
          <a:ln w="22225"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bg1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 flipH="1">
            <a:off x="11705772" y="-1062824"/>
            <a:ext cx="972455" cy="972457"/>
          </a:xfrm>
          <a:prstGeom prst="line">
            <a:avLst/>
          </a:prstGeom>
          <a:ln w="22225"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bg1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 flipH="1">
            <a:off x="12414641" y="-840182"/>
            <a:ext cx="527171" cy="527172"/>
          </a:xfrm>
          <a:prstGeom prst="line">
            <a:avLst/>
          </a:prstGeom>
          <a:ln w="22225"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bg1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 flipH="1">
            <a:off x="4278658" y="-1411011"/>
            <a:ext cx="972457" cy="972457"/>
          </a:xfrm>
          <a:prstGeom prst="line">
            <a:avLst/>
          </a:prstGeom>
          <a:ln w="22225">
            <a:gradFill>
              <a:gsLst>
                <a:gs pos="44000">
                  <a:srgbClr val="FBFCFE">
                    <a:alpha val="25000"/>
                  </a:srgbClr>
                </a:gs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bg1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 flipH="1">
            <a:off x="3176985" y="-704715"/>
            <a:ext cx="574511" cy="574510"/>
          </a:xfrm>
          <a:prstGeom prst="line">
            <a:avLst/>
          </a:prstGeom>
          <a:ln w="22225"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bg1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 flipH="1">
            <a:off x="9002847" y="798146"/>
            <a:ext cx="972457" cy="972457"/>
          </a:xfrm>
          <a:prstGeom prst="line">
            <a:avLst/>
          </a:prstGeom>
          <a:ln w="22225"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bg1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 flipH="1">
            <a:off x="10299386" y="464457"/>
            <a:ext cx="972455" cy="972457"/>
          </a:xfrm>
          <a:prstGeom prst="line">
            <a:avLst/>
          </a:prstGeom>
          <a:ln w="22225"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bg1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 flipH="1">
            <a:off x="10299386" y="1581061"/>
            <a:ext cx="527171" cy="527172"/>
          </a:xfrm>
          <a:prstGeom prst="line">
            <a:avLst/>
          </a:prstGeom>
          <a:ln w="22225"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bg1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 flipH="1">
            <a:off x="737077" y="1431016"/>
            <a:ext cx="972457" cy="972457"/>
          </a:xfrm>
          <a:prstGeom prst="line">
            <a:avLst/>
          </a:prstGeom>
          <a:ln w="22225">
            <a:gradFill>
              <a:gsLst>
                <a:gs pos="44000">
                  <a:srgbClr val="FBFCFE">
                    <a:alpha val="25000"/>
                  </a:srgbClr>
                </a:gs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bg1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 flipH="1">
            <a:off x="2123816" y="520571"/>
            <a:ext cx="574511" cy="574510"/>
          </a:xfrm>
          <a:prstGeom prst="line">
            <a:avLst/>
          </a:prstGeom>
          <a:ln w="22225"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bg1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 flipH="1">
            <a:off x="1015379" y="464457"/>
            <a:ext cx="574511" cy="574510"/>
          </a:xfrm>
          <a:prstGeom prst="line">
            <a:avLst/>
          </a:prstGeom>
          <a:ln w="22225"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bg1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 flipH="1">
            <a:off x="7327586" y="5708561"/>
            <a:ext cx="527171" cy="527172"/>
          </a:xfrm>
          <a:prstGeom prst="line">
            <a:avLst/>
          </a:prstGeom>
          <a:ln w="22225"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bg1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 flipH="1">
            <a:off x="3373806" y="122624"/>
            <a:ext cx="972457" cy="972457"/>
          </a:xfrm>
          <a:prstGeom prst="line">
            <a:avLst/>
          </a:prstGeom>
          <a:ln w="22225">
            <a:gradFill>
              <a:gsLst>
                <a:gs pos="44000">
                  <a:srgbClr val="FBFCFE">
                    <a:alpha val="25000"/>
                  </a:srgbClr>
                </a:gs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bg1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/>
        </p:nvCxnSpPr>
        <p:spPr>
          <a:xfrm flipH="1">
            <a:off x="12678226" y="831495"/>
            <a:ext cx="527171" cy="527172"/>
          </a:xfrm>
          <a:prstGeom prst="line">
            <a:avLst/>
          </a:prstGeom>
          <a:ln w="22225"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bg1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标题 3"/>
          <p:cNvSpPr txBox="1"/>
          <p:nvPr/>
        </p:nvSpPr>
        <p:spPr>
          <a:xfrm>
            <a:off x="4173688" y="3611546"/>
            <a:ext cx="4029075" cy="31128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zh-CN" sz="1600" b="1" dirty="0">
                <a:solidFill>
                  <a:schemeClr val="bg1"/>
                </a:solidFill>
              </a:rPr>
              <a:t>Work reporting on activities report</a:t>
            </a:r>
            <a:endParaRPr lang="zh-CN" altLang="en-US" sz="1600" dirty="0">
              <a:solidFill>
                <a:schemeClr val="bg1"/>
              </a:solidFill>
              <a:latin typeface="+mj-ea"/>
            </a:endParaRPr>
          </a:p>
        </p:txBody>
      </p:sp>
      <p:sp>
        <p:nvSpPr>
          <p:cNvPr id="40" name="矩形 259"/>
          <p:cNvSpPr>
            <a:spLocks noChangeArrowheads="1"/>
          </p:cNvSpPr>
          <p:nvPr/>
        </p:nvSpPr>
        <p:spPr bwMode="auto">
          <a:xfrm>
            <a:off x="1779662" y="2662634"/>
            <a:ext cx="8817126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4800" b="1" dirty="0">
                <a:solidFill>
                  <a:schemeClr val="bg1"/>
                </a:solidFill>
              </a:rPr>
              <a:t>空星半年度商务工作述职报告</a:t>
            </a:r>
            <a:endParaRPr lang="zh-CN" altLang="en-US" sz="4800" b="1" dirty="0">
              <a:solidFill>
                <a:schemeClr val="bg1"/>
              </a:solidFill>
            </a:endParaRPr>
          </a:p>
        </p:txBody>
      </p:sp>
      <p:sp>
        <p:nvSpPr>
          <p:cNvPr id="41" name="矩形 259"/>
          <p:cNvSpPr>
            <a:spLocks noChangeArrowheads="1"/>
          </p:cNvSpPr>
          <p:nvPr/>
        </p:nvSpPr>
        <p:spPr bwMode="auto">
          <a:xfrm>
            <a:off x="4753956" y="4040742"/>
            <a:ext cx="2868538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1600" dirty="0">
                <a:solidFill>
                  <a:schemeClr val="bg1"/>
                </a:solidFill>
              </a:rPr>
              <a:t>报告人</a:t>
            </a:r>
            <a:r>
              <a:rPr lang="zh-CN" altLang="en-US" sz="1600" dirty="0" smtClean="0">
                <a:solidFill>
                  <a:schemeClr val="bg1"/>
                </a:solidFill>
              </a:rPr>
              <a:t>：尚景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 advTm="12069">
        <p14:vortex dir="r"/>
      </p:transition>
    </mc:Choice>
    <mc:Fallback>
      <p:transition spd="slow" advTm="12069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6654 -0.11505 L -0.24557 0.41759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612" y="2662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4622 -0.24745 L -0.78555 1.14676 " pathEditMode="relative" rAng="0" ptsTypes="AA">
                                      <p:cBhvr>
                                        <p:cTn id="27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589" y="69699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42" presetClass="path" presetSubtype="0" accel="50000" decel="5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0.14232 -0.23565 L -0.78255 1.20672 " pathEditMode="relative" rAng="0" ptsTypes="AA">
                                      <p:cBhvr>
                                        <p:cTn id="29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250" y="72106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42" presetClass="path" presetSubtype="0" accel="50000" decel="5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0.16784 -0.33773 L -0.74817 1.21088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5807" y="774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6524 -0.11759 L -0.35325 0.52315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924" y="32037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42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29739 -0.42176 L -0.47787 0.7669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763" y="5942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42" presetClass="path" presetSubtype="0" accel="50000" decel="5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0.16784 -0.33773 L -0.74818 1.21088 " pathEditMode="relative" rAng="0" ptsTypes="AA">
                                      <p:cBhvr>
                                        <p:cTn id="63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5807" y="774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0" grpId="0"/>
      <p:bldP spid="4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3661500" y="2184936"/>
            <a:ext cx="2259552" cy="3367868"/>
          </a:xfrm>
          <a:prstGeom prst="rect">
            <a:avLst/>
          </a:prstGeom>
          <a:noFill/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rgbClr val="282A54"/>
              </a:solidFill>
            </a:endParaRPr>
          </a:p>
        </p:txBody>
      </p:sp>
      <p:sp>
        <p:nvSpPr>
          <p:cNvPr id="84" name="自由: 形状 83"/>
          <p:cNvSpPr/>
          <p:nvPr/>
        </p:nvSpPr>
        <p:spPr bwMode="auto">
          <a:xfrm>
            <a:off x="4397976" y="2423252"/>
            <a:ext cx="811228" cy="927553"/>
          </a:xfrm>
          <a:custGeom>
            <a:avLst/>
            <a:gdLst>
              <a:gd name="connsiteX0" fmla="*/ 348981 w 811228"/>
              <a:gd name="connsiteY0" fmla="*/ 318368 h 927553"/>
              <a:gd name="connsiteX1" fmla="*/ 407145 w 811228"/>
              <a:gd name="connsiteY1" fmla="*/ 318368 h 927553"/>
              <a:gd name="connsiteX2" fmla="*/ 407145 w 811228"/>
              <a:gd name="connsiteY2" fmla="*/ 523471 h 927553"/>
              <a:gd name="connsiteX3" fmla="*/ 609187 w 811228"/>
              <a:gd name="connsiteY3" fmla="*/ 523471 h 927553"/>
              <a:gd name="connsiteX4" fmla="*/ 609187 w 811228"/>
              <a:gd name="connsiteY4" fmla="*/ 581634 h 927553"/>
              <a:gd name="connsiteX5" fmla="*/ 348981 w 811228"/>
              <a:gd name="connsiteY5" fmla="*/ 581634 h 927553"/>
              <a:gd name="connsiteX6" fmla="*/ 520761 w 811228"/>
              <a:gd name="connsiteY6" fmla="*/ 202041 h 927553"/>
              <a:gd name="connsiteX7" fmla="*/ 753065 w 811228"/>
              <a:gd name="connsiteY7" fmla="*/ 523471 h 927553"/>
              <a:gd name="connsiteX8" fmla="*/ 694989 w 811228"/>
              <a:gd name="connsiteY8" fmla="*/ 523471 h 927553"/>
              <a:gd name="connsiteX9" fmla="*/ 498982 w 811228"/>
              <a:gd name="connsiteY9" fmla="*/ 253178 h 927553"/>
              <a:gd name="connsiteX10" fmla="*/ 520761 w 811228"/>
              <a:gd name="connsiteY10" fmla="*/ 202041 h 927553"/>
              <a:gd name="connsiteX11" fmla="*/ 231712 w 811228"/>
              <a:gd name="connsiteY11" fmla="*/ 202041 h 927553"/>
              <a:gd name="connsiteX12" fmla="*/ 253435 w 811228"/>
              <a:gd name="connsiteY12" fmla="*/ 252827 h 927553"/>
              <a:gd name="connsiteX13" fmla="*/ 57928 w 811228"/>
              <a:gd name="connsiteY13" fmla="*/ 550287 h 927553"/>
              <a:gd name="connsiteX14" fmla="*/ 376532 w 811228"/>
              <a:gd name="connsiteY14" fmla="*/ 869512 h 927553"/>
              <a:gd name="connsiteX15" fmla="*/ 695136 w 811228"/>
              <a:gd name="connsiteY15" fmla="*/ 579307 h 927553"/>
              <a:gd name="connsiteX16" fmla="*/ 753064 w 811228"/>
              <a:gd name="connsiteY16" fmla="*/ 579307 h 927553"/>
              <a:gd name="connsiteX17" fmla="*/ 376532 w 811228"/>
              <a:gd name="connsiteY17" fmla="*/ 927553 h 927553"/>
              <a:gd name="connsiteX18" fmla="*/ 0 w 811228"/>
              <a:gd name="connsiteY18" fmla="*/ 550287 h 927553"/>
              <a:gd name="connsiteX19" fmla="*/ 231712 w 811228"/>
              <a:gd name="connsiteY19" fmla="*/ 202041 h 927553"/>
              <a:gd name="connsiteX20" fmla="*/ 731636 w 811228"/>
              <a:gd name="connsiteY20" fmla="*/ 85714 h 927553"/>
              <a:gd name="connsiteX21" fmla="*/ 811228 w 811228"/>
              <a:gd name="connsiteY21" fmla="*/ 168367 h 927553"/>
              <a:gd name="connsiteX22" fmla="*/ 777555 w 811228"/>
              <a:gd name="connsiteY22" fmla="*/ 202041 h 927553"/>
              <a:gd name="connsiteX23" fmla="*/ 760094 w 811228"/>
              <a:gd name="connsiteY23" fmla="*/ 185227 h 927553"/>
              <a:gd name="connsiteX24" fmla="*/ 688779 w 811228"/>
              <a:gd name="connsiteY24" fmla="*/ 254083 h 927553"/>
              <a:gd name="connsiteX25" fmla="*/ 645921 w 811228"/>
              <a:gd name="connsiteY25" fmla="*/ 211226 h 927553"/>
              <a:gd name="connsiteX26" fmla="*/ 713937 w 811228"/>
              <a:gd name="connsiteY26" fmla="*/ 140780 h 927553"/>
              <a:gd name="connsiteX27" fmla="*/ 694901 w 811228"/>
              <a:gd name="connsiteY27" fmla="*/ 122449 h 927553"/>
              <a:gd name="connsiteX28" fmla="*/ 202041 w 811228"/>
              <a:gd name="connsiteY28" fmla="*/ 0 h 927553"/>
              <a:gd name="connsiteX29" fmla="*/ 551022 w 811228"/>
              <a:gd name="connsiteY29" fmla="*/ 0 h 927553"/>
              <a:gd name="connsiteX30" fmla="*/ 551022 w 811228"/>
              <a:gd name="connsiteY30" fmla="*/ 174490 h 927553"/>
              <a:gd name="connsiteX31" fmla="*/ 465308 w 811228"/>
              <a:gd name="connsiteY31" fmla="*/ 174490 h 927553"/>
              <a:gd name="connsiteX32" fmla="*/ 465308 w 811228"/>
              <a:gd name="connsiteY32" fmla="*/ 260205 h 927553"/>
              <a:gd name="connsiteX33" fmla="*/ 407144 w 811228"/>
              <a:gd name="connsiteY33" fmla="*/ 260205 h 927553"/>
              <a:gd name="connsiteX34" fmla="*/ 407144 w 811228"/>
              <a:gd name="connsiteY34" fmla="*/ 116327 h 927553"/>
              <a:gd name="connsiteX35" fmla="*/ 492859 w 811228"/>
              <a:gd name="connsiteY35" fmla="*/ 116327 h 927553"/>
              <a:gd name="connsiteX36" fmla="*/ 492859 w 811228"/>
              <a:gd name="connsiteY36" fmla="*/ 58163 h 927553"/>
              <a:gd name="connsiteX37" fmla="*/ 260205 w 811228"/>
              <a:gd name="connsiteY37" fmla="*/ 58163 h 927553"/>
              <a:gd name="connsiteX38" fmla="*/ 260205 w 811228"/>
              <a:gd name="connsiteY38" fmla="*/ 116327 h 927553"/>
              <a:gd name="connsiteX39" fmla="*/ 348981 w 811228"/>
              <a:gd name="connsiteY39" fmla="*/ 116327 h 927553"/>
              <a:gd name="connsiteX40" fmla="*/ 348981 w 811228"/>
              <a:gd name="connsiteY40" fmla="*/ 260205 h 927553"/>
              <a:gd name="connsiteX41" fmla="*/ 290817 w 811228"/>
              <a:gd name="connsiteY41" fmla="*/ 260205 h 927553"/>
              <a:gd name="connsiteX42" fmla="*/ 290817 w 811228"/>
              <a:gd name="connsiteY42" fmla="*/ 174490 h 927553"/>
              <a:gd name="connsiteX43" fmla="*/ 202041 w 811228"/>
              <a:gd name="connsiteY43" fmla="*/ 174490 h 9275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811228" h="927553">
                <a:moveTo>
                  <a:pt x="348981" y="318368"/>
                </a:moveTo>
                <a:lnTo>
                  <a:pt x="407145" y="318368"/>
                </a:lnTo>
                <a:lnTo>
                  <a:pt x="407145" y="523471"/>
                </a:lnTo>
                <a:lnTo>
                  <a:pt x="609187" y="523471"/>
                </a:lnTo>
                <a:lnTo>
                  <a:pt x="609187" y="581634"/>
                </a:lnTo>
                <a:lnTo>
                  <a:pt x="348981" y="581634"/>
                </a:lnTo>
                <a:close/>
                <a:moveTo>
                  <a:pt x="520761" y="202041"/>
                </a:moveTo>
                <a:cubicBezTo>
                  <a:pt x="651432" y="260483"/>
                  <a:pt x="738546" y="377367"/>
                  <a:pt x="753065" y="523471"/>
                </a:cubicBezTo>
                <a:lnTo>
                  <a:pt x="694989" y="523471"/>
                </a:lnTo>
                <a:cubicBezTo>
                  <a:pt x="680470" y="406587"/>
                  <a:pt x="607875" y="304314"/>
                  <a:pt x="498982" y="253178"/>
                </a:cubicBezTo>
                <a:cubicBezTo>
                  <a:pt x="520761" y="202041"/>
                  <a:pt x="520761" y="202041"/>
                  <a:pt x="520761" y="202041"/>
                </a:cubicBezTo>
                <a:close/>
                <a:moveTo>
                  <a:pt x="231712" y="202041"/>
                </a:moveTo>
                <a:cubicBezTo>
                  <a:pt x="253435" y="252827"/>
                  <a:pt x="253435" y="252827"/>
                  <a:pt x="253435" y="252827"/>
                </a:cubicBezTo>
                <a:cubicBezTo>
                  <a:pt x="137579" y="303613"/>
                  <a:pt x="57928" y="419695"/>
                  <a:pt x="57928" y="550287"/>
                </a:cubicBezTo>
                <a:cubicBezTo>
                  <a:pt x="57928" y="724410"/>
                  <a:pt x="202748" y="869512"/>
                  <a:pt x="376532" y="869512"/>
                </a:cubicBezTo>
                <a:cubicBezTo>
                  <a:pt x="543075" y="869512"/>
                  <a:pt x="680654" y="738920"/>
                  <a:pt x="695136" y="579307"/>
                </a:cubicBezTo>
                <a:cubicBezTo>
                  <a:pt x="753064" y="579307"/>
                  <a:pt x="753064" y="579307"/>
                  <a:pt x="753064" y="579307"/>
                </a:cubicBezTo>
                <a:cubicBezTo>
                  <a:pt x="738582" y="775196"/>
                  <a:pt x="572039" y="927553"/>
                  <a:pt x="376532" y="927553"/>
                </a:cubicBezTo>
                <a:cubicBezTo>
                  <a:pt x="166543" y="927553"/>
                  <a:pt x="0" y="760685"/>
                  <a:pt x="0" y="550287"/>
                </a:cubicBezTo>
                <a:cubicBezTo>
                  <a:pt x="0" y="397929"/>
                  <a:pt x="94133" y="260082"/>
                  <a:pt x="231712" y="202041"/>
                </a:cubicBezTo>
                <a:close/>
                <a:moveTo>
                  <a:pt x="731636" y="85714"/>
                </a:moveTo>
                <a:lnTo>
                  <a:pt x="811228" y="168367"/>
                </a:lnTo>
                <a:lnTo>
                  <a:pt x="777555" y="202041"/>
                </a:lnTo>
                <a:lnTo>
                  <a:pt x="760094" y="185227"/>
                </a:lnTo>
                <a:lnTo>
                  <a:pt x="688779" y="254083"/>
                </a:lnTo>
                <a:lnTo>
                  <a:pt x="645921" y="211226"/>
                </a:lnTo>
                <a:lnTo>
                  <a:pt x="713937" y="140780"/>
                </a:lnTo>
                <a:lnTo>
                  <a:pt x="694901" y="122449"/>
                </a:lnTo>
                <a:close/>
                <a:moveTo>
                  <a:pt x="202041" y="0"/>
                </a:moveTo>
                <a:lnTo>
                  <a:pt x="551022" y="0"/>
                </a:lnTo>
                <a:lnTo>
                  <a:pt x="551022" y="174490"/>
                </a:lnTo>
                <a:lnTo>
                  <a:pt x="465308" y="174490"/>
                </a:lnTo>
                <a:lnTo>
                  <a:pt x="465308" y="260205"/>
                </a:lnTo>
                <a:lnTo>
                  <a:pt x="407144" y="260205"/>
                </a:lnTo>
                <a:lnTo>
                  <a:pt x="407144" y="116327"/>
                </a:lnTo>
                <a:lnTo>
                  <a:pt x="492859" y="116327"/>
                </a:lnTo>
                <a:lnTo>
                  <a:pt x="492859" y="58163"/>
                </a:lnTo>
                <a:lnTo>
                  <a:pt x="260205" y="58163"/>
                </a:lnTo>
                <a:lnTo>
                  <a:pt x="260205" y="116327"/>
                </a:lnTo>
                <a:lnTo>
                  <a:pt x="348981" y="116327"/>
                </a:lnTo>
                <a:lnTo>
                  <a:pt x="348981" y="260205"/>
                </a:lnTo>
                <a:lnTo>
                  <a:pt x="290817" y="260205"/>
                </a:lnTo>
                <a:lnTo>
                  <a:pt x="290817" y="174490"/>
                </a:lnTo>
                <a:lnTo>
                  <a:pt x="202041" y="17449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noAutofit/>
          </a:bodyPr>
          <a:lstStyle/>
          <a:p>
            <a:endParaRPr lang="zh-CN" altLang="en-US" sz="2400">
              <a:solidFill>
                <a:srgbClr val="282A54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52053" y="2184936"/>
            <a:ext cx="2259552" cy="3367868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>
                <a:lumMod val="85000"/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rgbClr val="282A54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448295" y="2325730"/>
            <a:ext cx="146706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b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282A54"/>
                </a:solidFill>
                <a:latin typeface="+mn-ea"/>
              </a:rPr>
              <a:t>请添加标题</a:t>
            </a:r>
            <a:endParaRPr lang="zh-CN" altLang="en-US" sz="2000" b="1" dirty="0">
              <a:solidFill>
                <a:srgbClr val="282A54"/>
              </a:solidFill>
              <a:latin typeface="+mn-ea"/>
            </a:endParaRPr>
          </a:p>
        </p:txBody>
      </p:sp>
      <p:sp useBgFill="1">
        <p:nvSpPr>
          <p:cNvPr id="14" name="矩形 13"/>
          <p:cNvSpPr/>
          <p:nvPr/>
        </p:nvSpPr>
        <p:spPr>
          <a:xfrm>
            <a:off x="1001253" y="2832146"/>
            <a:ext cx="2407408" cy="636416"/>
          </a:xfrm>
          <a:prstGeom prst="rect">
            <a:avLst/>
          </a:prstGeom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rgbClr val="282A54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469134" y="2888744"/>
            <a:ext cx="142539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+mn-ea"/>
              </a:rPr>
              <a:t>￥</a:t>
            </a:r>
            <a:r>
              <a:rPr lang="en-US" altLang="zh-CN" sz="2800" b="1" dirty="0">
                <a:solidFill>
                  <a:schemeClr val="bg1"/>
                </a:solidFill>
                <a:latin typeface="+mn-ea"/>
              </a:rPr>
              <a:t>19.99</a:t>
            </a:r>
            <a:endParaRPr lang="en-US" altLang="zh-CN" sz="28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6270947" y="2184936"/>
            <a:ext cx="2259552" cy="3367868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>
                <a:lumMod val="85000"/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rgbClr val="282A54"/>
              </a:solidFill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6667189" y="2325730"/>
            <a:ext cx="146706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b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282A54"/>
                </a:solidFill>
                <a:latin typeface="+mn-ea"/>
              </a:rPr>
              <a:t>请添加标题</a:t>
            </a:r>
            <a:endParaRPr lang="zh-CN" altLang="en-US" sz="2000" b="1" dirty="0">
              <a:solidFill>
                <a:srgbClr val="282A54"/>
              </a:solidFill>
              <a:latin typeface="+mn-ea"/>
            </a:endParaRPr>
          </a:p>
        </p:txBody>
      </p:sp>
      <p:sp useBgFill="1">
        <p:nvSpPr>
          <p:cNvPr id="72" name="矩形 71"/>
          <p:cNvSpPr/>
          <p:nvPr/>
        </p:nvSpPr>
        <p:spPr>
          <a:xfrm>
            <a:off x="6270947" y="2832146"/>
            <a:ext cx="2307992" cy="636416"/>
          </a:xfrm>
          <a:prstGeom prst="rect">
            <a:avLst/>
          </a:prstGeom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6688028" y="2888744"/>
            <a:ext cx="142539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+mn-ea"/>
              </a:rPr>
              <a:t>￥</a:t>
            </a:r>
            <a:r>
              <a:rPr lang="en-US" altLang="zh-CN" sz="2800" b="1" dirty="0">
                <a:solidFill>
                  <a:schemeClr val="bg1"/>
                </a:solidFill>
                <a:latin typeface="+mn-ea"/>
              </a:rPr>
              <a:t>30.89</a:t>
            </a:r>
            <a:endParaRPr lang="en-US" altLang="zh-CN" sz="28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8943040" y="2184936"/>
            <a:ext cx="2259552" cy="3367868"/>
          </a:xfrm>
          <a:prstGeom prst="rect">
            <a:avLst/>
          </a:prstGeom>
          <a:noFill/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rgbClr val="282A54"/>
              </a:solidFill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9570876" y="2423265"/>
            <a:ext cx="878574" cy="847950"/>
            <a:chOff x="9570876" y="2423265"/>
            <a:chExt cx="878574" cy="847950"/>
          </a:xfrm>
          <a:solidFill>
            <a:schemeClr val="bg1"/>
          </a:solidFill>
        </p:grpSpPr>
        <p:sp>
          <p:nvSpPr>
            <p:cNvPr id="44" name="Freeform 12"/>
            <p:cNvSpPr>
              <a:spLocks noEditPoints="1"/>
            </p:cNvSpPr>
            <p:nvPr/>
          </p:nvSpPr>
          <p:spPr bwMode="auto">
            <a:xfrm>
              <a:off x="9803520" y="3096724"/>
              <a:ext cx="174491" cy="174491"/>
            </a:xfrm>
            <a:custGeom>
              <a:avLst/>
              <a:gdLst>
                <a:gd name="T0" fmla="*/ 12 w 24"/>
                <a:gd name="T1" fmla="*/ 24 h 24"/>
                <a:gd name="T2" fmla="*/ 0 w 24"/>
                <a:gd name="T3" fmla="*/ 12 h 24"/>
                <a:gd name="T4" fmla="*/ 12 w 24"/>
                <a:gd name="T5" fmla="*/ 0 h 24"/>
                <a:gd name="T6" fmla="*/ 24 w 24"/>
                <a:gd name="T7" fmla="*/ 12 h 24"/>
                <a:gd name="T8" fmla="*/ 12 w 24"/>
                <a:gd name="T9" fmla="*/ 24 h 24"/>
                <a:gd name="T10" fmla="*/ 12 w 24"/>
                <a:gd name="T11" fmla="*/ 8 h 24"/>
                <a:gd name="T12" fmla="*/ 8 w 24"/>
                <a:gd name="T13" fmla="*/ 12 h 24"/>
                <a:gd name="T14" fmla="*/ 12 w 24"/>
                <a:gd name="T15" fmla="*/ 16 h 24"/>
                <a:gd name="T16" fmla="*/ 16 w 24"/>
                <a:gd name="T17" fmla="*/ 12 h 24"/>
                <a:gd name="T18" fmla="*/ 12 w 24"/>
                <a:gd name="T19" fmla="*/ 8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24">
                  <a:moveTo>
                    <a:pt x="12" y="24"/>
                  </a:moveTo>
                  <a:cubicBezTo>
                    <a:pt x="5" y="24"/>
                    <a:pt x="0" y="19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9" y="0"/>
                    <a:pt x="24" y="5"/>
                    <a:pt x="24" y="12"/>
                  </a:cubicBezTo>
                  <a:cubicBezTo>
                    <a:pt x="24" y="19"/>
                    <a:pt x="19" y="24"/>
                    <a:pt x="12" y="24"/>
                  </a:cubicBezTo>
                  <a:moveTo>
                    <a:pt x="12" y="8"/>
                  </a:moveTo>
                  <a:cubicBezTo>
                    <a:pt x="10" y="8"/>
                    <a:pt x="8" y="10"/>
                    <a:pt x="8" y="12"/>
                  </a:cubicBezTo>
                  <a:cubicBezTo>
                    <a:pt x="8" y="14"/>
                    <a:pt x="10" y="16"/>
                    <a:pt x="12" y="16"/>
                  </a:cubicBezTo>
                  <a:cubicBezTo>
                    <a:pt x="14" y="16"/>
                    <a:pt x="16" y="14"/>
                    <a:pt x="16" y="12"/>
                  </a:cubicBezTo>
                  <a:cubicBezTo>
                    <a:pt x="16" y="10"/>
                    <a:pt x="14" y="8"/>
                    <a:pt x="12" y="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srgbClr val="282A54"/>
                </a:solidFill>
              </a:endParaRPr>
            </a:p>
          </p:txBody>
        </p:sp>
        <p:sp>
          <p:nvSpPr>
            <p:cNvPr id="45" name="Freeform 13"/>
            <p:cNvSpPr>
              <a:spLocks noEditPoints="1"/>
            </p:cNvSpPr>
            <p:nvPr/>
          </p:nvSpPr>
          <p:spPr bwMode="auto">
            <a:xfrm>
              <a:off x="10180050" y="3096722"/>
              <a:ext cx="174491" cy="174491"/>
            </a:xfrm>
            <a:custGeom>
              <a:avLst/>
              <a:gdLst>
                <a:gd name="T0" fmla="*/ 12 w 24"/>
                <a:gd name="T1" fmla="*/ 24 h 24"/>
                <a:gd name="T2" fmla="*/ 0 w 24"/>
                <a:gd name="T3" fmla="*/ 12 h 24"/>
                <a:gd name="T4" fmla="*/ 12 w 24"/>
                <a:gd name="T5" fmla="*/ 0 h 24"/>
                <a:gd name="T6" fmla="*/ 24 w 24"/>
                <a:gd name="T7" fmla="*/ 12 h 24"/>
                <a:gd name="T8" fmla="*/ 12 w 24"/>
                <a:gd name="T9" fmla="*/ 24 h 24"/>
                <a:gd name="T10" fmla="*/ 12 w 24"/>
                <a:gd name="T11" fmla="*/ 8 h 24"/>
                <a:gd name="T12" fmla="*/ 8 w 24"/>
                <a:gd name="T13" fmla="*/ 12 h 24"/>
                <a:gd name="T14" fmla="*/ 12 w 24"/>
                <a:gd name="T15" fmla="*/ 16 h 24"/>
                <a:gd name="T16" fmla="*/ 16 w 24"/>
                <a:gd name="T17" fmla="*/ 12 h 24"/>
                <a:gd name="T18" fmla="*/ 12 w 24"/>
                <a:gd name="T19" fmla="*/ 8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24">
                  <a:moveTo>
                    <a:pt x="12" y="24"/>
                  </a:moveTo>
                  <a:cubicBezTo>
                    <a:pt x="5" y="24"/>
                    <a:pt x="0" y="19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9" y="0"/>
                    <a:pt x="24" y="5"/>
                    <a:pt x="24" y="12"/>
                  </a:cubicBezTo>
                  <a:cubicBezTo>
                    <a:pt x="24" y="19"/>
                    <a:pt x="19" y="24"/>
                    <a:pt x="12" y="24"/>
                  </a:cubicBezTo>
                  <a:moveTo>
                    <a:pt x="12" y="8"/>
                  </a:moveTo>
                  <a:cubicBezTo>
                    <a:pt x="10" y="8"/>
                    <a:pt x="8" y="10"/>
                    <a:pt x="8" y="12"/>
                  </a:cubicBezTo>
                  <a:cubicBezTo>
                    <a:pt x="8" y="14"/>
                    <a:pt x="10" y="16"/>
                    <a:pt x="12" y="16"/>
                  </a:cubicBezTo>
                  <a:cubicBezTo>
                    <a:pt x="14" y="16"/>
                    <a:pt x="16" y="14"/>
                    <a:pt x="16" y="12"/>
                  </a:cubicBezTo>
                  <a:cubicBezTo>
                    <a:pt x="16" y="10"/>
                    <a:pt x="14" y="8"/>
                    <a:pt x="12" y="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srgbClr val="282A54"/>
                </a:solidFill>
              </a:endParaRPr>
            </a:p>
          </p:txBody>
        </p:sp>
        <p:sp>
          <p:nvSpPr>
            <p:cNvPr id="85" name="自由: 形状 84"/>
            <p:cNvSpPr/>
            <p:nvPr/>
          </p:nvSpPr>
          <p:spPr bwMode="auto">
            <a:xfrm>
              <a:off x="9570876" y="2423265"/>
              <a:ext cx="878574" cy="615296"/>
            </a:xfrm>
            <a:custGeom>
              <a:avLst/>
              <a:gdLst>
                <a:gd name="connsiteX0" fmla="*/ 407133 w 878574"/>
                <a:gd name="connsiteY0" fmla="*/ 355094 h 615296"/>
                <a:gd name="connsiteX1" fmla="*/ 465297 w 878574"/>
                <a:gd name="connsiteY1" fmla="*/ 355094 h 615296"/>
                <a:gd name="connsiteX2" fmla="*/ 465297 w 878574"/>
                <a:gd name="connsiteY2" fmla="*/ 498973 h 615296"/>
                <a:gd name="connsiteX3" fmla="*/ 407133 w 878574"/>
                <a:gd name="connsiteY3" fmla="*/ 498973 h 615296"/>
                <a:gd name="connsiteX4" fmla="*/ 581624 w 878574"/>
                <a:gd name="connsiteY4" fmla="*/ 355086 h 615296"/>
                <a:gd name="connsiteX5" fmla="*/ 639788 w 878574"/>
                <a:gd name="connsiteY5" fmla="*/ 355086 h 615296"/>
                <a:gd name="connsiteX6" fmla="*/ 639788 w 878574"/>
                <a:gd name="connsiteY6" fmla="*/ 498965 h 615296"/>
                <a:gd name="connsiteX7" fmla="*/ 581624 w 878574"/>
                <a:gd name="connsiteY7" fmla="*/ 498965 h 615296"/>
                <a:gd name="connsiteX8" fmla="*/ 0 w 878574"/>
                <a:gd name="connsiteY8" fmla="*/ 36721 h 615296"/>
                <a:gd name="connsiteX9" fmla="*/ 137756 w 878574"/>
                <a:gd name="connsiteY9" fmla="*/ 36721 h 615296"/>
                <a:gd name="connsiteX10" fmla="*/ 281633 w 878574"/>
                <a:gd name="connsiteY10" fmla="*/ 557133 h 615296"/>
                <a:gd name="connsiteX11" fmla="*/ 762247 w 878574"/>
                <a:gd name="connsiteY11" fmla="*/ 557133 h 615296"/>
                <a:gd name="connsiteX12" fmla="*/ 805104 w 878574"/>
                <a:gd name="connsiteY12" fmla="*/ 296927 h 615296"/>
                <a:gd name="connsiteX13" fmla="*/ 348981 w 878574"/>
                <a:gd name="connsiteY13" fmla="*/ 296927 h 615296"/>
                <a:gd name="connsiteX14" fmla="*/ 348981 w 878574"/>
                <a:gd name="connsiteY14" fmla="*/ 238763 h 615296"/>
                <a:gd name="connsiteX15" fmla="*/ 878574 w 878574"/>
                <a:gd name="connsiteY15" fmla="*/ 238763 h 615296"/>
                <a:gd name="connsiteX16" fmla="*/ 805104 w 878574"/>
                <a:gd name="connsiteY16" fmla="*/ 615296 h 615296"/>
                <a:gd name="connsiteX17" fmla="*/ 238776 w 878574"/>
                <a:gd name="connsiteY17" fmla="*/ 615296 h 615296"/>
                <a:gd name="connsiteX18" fmla="*/ 94898 w 878574"/>
                <a:gd name="connsiteY18" fmla="*/ 91824 h 615296"/>
                <a:gd name="connsiteX19" fmla="*/ 0 w 878574"/>
                <a:gd name="connsiteY19" fmla="*/ 91824 h 615296"/>
                <a:gd name="connsiteX20" fmla="*/ 523452 w 878574"/>
                <a:gd name="connsiteY20" fmla="*/ 0 h 615296"/>
                <a:gd name="connsiteX21" fmla="*/ 811208 w 878574"/>
                <a:gd name="connsiteY21" fmla="*/ 70409 h 615296"/>
                <a:gd name="connsiteX22" fmla="*/ 811208 w 878574"/>
                <a:gd name="connsiteY22" fmla="*/ 180614 h 615296"/>
                <a:gd name="connsiteX23" fmla="*/ 753045 w 878574"/>
                <a:gd name="connsiteY23" fmla="*/ 180614 h 615296"/>
                <a:gd name="connsiteX24" fmla="*/ 753045 w 878574"/>
                <a:gd name="connsiteY24" fmla="*/ 116328 h 615296"/>
                <a:gd name="connsiteX25" fmla="*/ 581615 w 878574"/>
                <a:gd name="connsiteY25" fmla="*/ 70409 h 615296"/>
                <a:gd name="connsiteX26" fmla="*/ 581615 w 878574"/>
                <a:gd name="connsiteY26" fmla="*/ 180614 h 615296"/>
                <a:gd name="connsiteX27" fmla="*/ 523452 w 878574"/>
                <a:gd name="connsiteY27" fmla="*/ 180614 h 615296"/>
                <a:gd name="connsiteX28" fmla="*/ 523452 w 878574"/>
                <a:gd name="connsiteY28" fmla="*/ 103503 h 615296"/>
                <a:gd name="connsiteX29" fmla="*/ 407122 w 878574"/>
                <a:gd name="connsiteY29" fmla="*/ 143863 h 615296"/>
                <a:gd name="connsiteX30" fmla="*/ 407122 w 878574"/>
                <a:gd name="connsiteY30" fmla="*/ 180598 h 615296"/>
                <a:gd name="connsiteX31" fmla="*/ 348959 w 878574"/>
                <a:gd name="connsiteY31" fmla="*/ 180598 h 615296"/>
                <a:gd name="connsiteX32" fmla="*/ 348959 w 878574"/>
                <a:gd name="connsiteY32" fmla="*/ 101005 h 615296"/>
                <a:gd name="connsiteX33" fmla="*/ 523452 w 878574"/>
                <a:gd name="connsiteY33" fmla="*/ 43750 h 61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878574" h="615296">
                  <a:moveTo>
                    <a:pt x="407133" y="355094"/>
                  </a:moveTo>
                  <a:lnTo>
                    <a:pt x="465297" y="355094"/>
                  </a:lnTo>
                  <a:lnTo>
                    <a:pt x="465297" y="498973"/>
                  </a:lnTo>
                  <a:lnTo>
                    <a:pt x="407133" y="498973"/>
                  </a:lnTo>
                  <a:close/>
                  <a:moveTo>
                    <a:pt x="581624" y="355086"/>
                  </a:moveTo>
                  <a:lnTo>
                    <a:pt x="639788" y="355086"/>
                  </a:lnTo>
                  <a:lnTo>
                    <a:pt x="639788" y="498965"/>
                  </a:lnTo>
                  <a:lnTo>
                    <a:pt x="581624" y="498965"/>
                  </a:lnTo>
                  <a:close/>
                  <a:moveTo>
                    <a:pt x="0" y="36721"/>
                  </a:moveTo>
                  <a:lnTo>
                    <a:pt x="137756" y="36721"/>
                  </a:lnTo>
                  <a:lnTo>
                    <a:pt x="281633" y="557133"/>
                  </a:lnTo>
                  <a:lnTo>
                    <a:pt x="762247" y="557133"/>
                  </a:lnTo>
                  <a:lnTo>
                    <a:pt x="805104" y="296927"/>
                  </a:lnTo>
                  <a:lnTo>
                    <a:pt x="348981" y="296927"/>
                  </a:lnTo>
                  <a:lnTo>
                    <a:pt x="348981" y="238763"/>
                  </a:lnTo>
                  <a:lnTo>
                    <a:pt x="878574" y="238763"/>
                  </a:lnTo>
                  <a:lnTo>
                    <a:pt x="805104" y="615296"/>
                  </a:lnTo>
                  <a:lnTo>
                    <a:pt x="238776" y="615296"/>
                  </a:lnTo>
                  <a:lnTo>
                    <a:pt x="94898" y="91824"/>
                  </a:lnTo>
                  <a:lnTo>
                    <a:pt x="0" y="91824"/>
                  </a:lnTo>
                  <a:close/>
                  <a:moveTo>
                    <a:pt x="523452" y="0"/>
                  </a:moveTo>
                  <a:lnTo>
                    <a:pt x="811208" y="70409"/>
                  </a:lnTo>
                  <a:lnTo>
                    <a:pt x="811208" y="180614"/>
                  </a:lnTo>
                  <a:lnTo>
                    <a:pt x="753045" y="180614"/>
                  </a:lnTo>
                  <a:lnTo>
                    <a:pt x="753045" y="116328"/>
                  </a:lnTo>
                  <a:lnTo>
                    <a:pt x="581615" y="70409"/>
                  </a:lnTo>
                  <a:lnTo>
                    <a:pt x="581615" y="180614"/>
                  </a:lnTo>
                  <a:lnTo>
                    <a:pt x="523452" y="180614"/>
                  </a:lnTo>
                  <a:lnTo>
                    <a:pt x="523452" y="103503"/>
                  </a:lnTo>
                  <a:lnTo>
                    <a:pt x="407122" y="143863"/>
                  </a:lnTo>
                  <a:lnTo>
                    <a:pt x="407122" y="180598"/>
                  </a:lnTo>
                  <a:lnTo>
                    <a:pt x="348959" y="180598"/>
                  </a:lnTo>
                  <a:lnTo>
                    <a:pt x="348959" y="101005"/>
                  </a:lnTo>
                  <a:lnTo>
                    <a:pt x="523452" y="437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noAutofit/>
            </a:bodyPr>
            <a:lstStyle/>
            <a:p>
              <a:endParaRPr lang="zh-CN" altLang="en-US" sz="2400">
                <a:solidFill>
                  <a:srgbClr val="282A54"/>
                </a:solidFill>
              </a:endParaRPr>
            </a:p>
          </p:txBody>
        </p:sp>
      </p:grpSp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请在此处添加标题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id-ID" altLang="zh-CN" dirty="0"/>
              <a:t>Design &amp; Creativity Space Studio</a:t>
            </a:r>
            <a:endParaRPr lang="id-ID" altLang="zh-CN" dirty="0"/>
          </a:p>
        </p:txBody>
      </p:sp>
      <p:sp>
        <p:nvSpPr>
          <p:cNvPr id="66" name="文本框 65"/>
          <p:cNvSpPr txBox="1"/>
          <p:nvPr/>
        </p:nvSpPr>
        <p:spPr>
          <a:xfrm>
            <a:off x="1251882" y="3615268"/>
            <a:ext cx="1859894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rgbClr val="282A54"/>
                </a:solidFill>
              </a:rPr>
              <a:t>我们拥有优秀的专业设计团队，严谨的逻辑思维、创意的图示化表达，带来全新</a:t>
            </a:r>
            <a:r>
              <a:rPr lang="en-US" altLang="zh-CN" sz="1400" dirty="0">
                <a:solidFill>
                  <a:srgbClr val="282A54"/>
                </a:solidFill>
              </a:rPr>
              <a:t>PPT</a:t>
            </a:r>
            <a:r>
              <a:rPr lang="zh-CN" altLang="en-US" sz="1400" dirty="0">
                <a:solidFill>
                  <a:srgbClr val="282A54"/>
                </a:solidFill>
              </a:rPr>
              <a:t>体验。</a:t>
            </a:r>
            <a:endParaRPr lang="zh-CN" altLang="en-US" sz="1400" dirty="0">
              <a:solidFill>
                <a:srgbClr val="282A54"/>
              </a:solidFill>
            </a:endParaRPr>
          </a:p>
        </p:txBody>
      </p:sp>
      <p:sp>
        <p:nvSpPr>
          <p:cNvPr id="83" name="文本框 82"/>
          <p:cNvSpPr txBox="1"/>
          <p:nvPr/>
        </p:nvSpPr>
        <p:spPr>
          <a:xfrm>
            <a:off x="6470776" y="3615268"/>
            <a:ext cx="1859894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rgbClr val="282A54"/>
                </a:solidFill>
              </a:rPr>
              <a:t>我们拥有优秀的专业设计团队，严谨的逻辑思维、创意的图示化表达，带来全新</a:t>
            </a:r>
            <a:r>
              <a:rPr lang="en-US" altLang="zh-CN" sz="1400" dirty="0">
                <a:solidFill>
                  <a:srgbClr val="282A54"/>
                </a:solidFill>
              </a:rPr>
              <a:t>PPT</a:t>
            </a:r>
            <a:r>
              <a:rPr lang="zh-CN" altLang="en-US" sz="1400" dirty="0">
                <a:solidFill>
                  <a:srgbClr val="282A54"/>
                </a:solidFill>
              </a:rPr>
              <a:t>体验。</a:t>
            </a:r>
            <a:endParaRPr lang="zh-CN" altLang="en-US" sz="1400" dirty="0">
              <a:solidFill>
                <a:srgbClr val="282A54"/>
              </a:solidFill>
            </a:endParaRPr>
          </a:p>
        </p:txBody>
      </p:sp>
      <p:sp>
        <p:nvSpPr>
          <p:cNvPr id="86" name="文本框 85"/>
          <p:cNvSpPr txBox="1"/>
          <p:nvPr/>
        </p:nvSpPr>
        <p:spPr>
          <a:xfrm>
            <a:off x="3861329" y="3615268"/>
            <a:ext cx="1859894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</a:rPr>
              <a:t>我们拥有优秀的专业设计团队，严谨的逻辑思维、创意的图示化表达，带来全新</a:t>
            </a:r>
            <a:r>
              <a:rPr lang="en-US" altLang="zh-CN" sz="1400" dirty="0">
                <a:solidFill>
                  <a:schemeClr val="bg1"/>
                </a:solidFill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</a:rPr>
              <a:t>体验。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87" name="文本框 86"/>
          <p:cNvSpPr txBox="1"/>
          <p:nvPr/>
        </p:nvSpPr>
        <p:spPr>
          <a:xfrm>
            <a:off x="9156424" y="3615268"/>
            <a:ext cx="1859894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</a:rPr>
              <a:t>我们拥有优秀的专业设计团队，严谨的逻辑思维、创意的图示化表达，带来全新</a:t>
            </a:r>
            <a:r>
              <a:rPr lang="en-US" altLang="zh-CN" sz="1400" dirty="0">
                <a:solidFill>
                  <a:schemeClr val="bg1"/>
                </a:solidFill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</a:rPr>
              <a:t>体验。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566057" y="1364343"/>
            <a:ext cx="1055338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5393">
        <p:random/>
      </p:transition>
    </mc:Choice>
    <mc:Fallback>
      <p:transition spd="slow" advTm="5393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47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000"/>
                            </p:stCondLst>
                            <p:childTnLst>
                              <p:par>
                                <p:cTn id="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3000"/>
                            </p:stCondLst>
                            <p:childTnLst>
                              <p:par>
                                <p:cTn id="73" presetID="47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7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84" grpId="0" animBg="1"/>
      <p:bldP spid="9" grpId="0" animBg="1"/>
      <p:bldP spid="13" grpId="0"/>
      <p:bldP spid="14" grpId="0" animBg="1"/>
      <p:bldP spid="16" grpId="0"/>
      <p:bldP spid="70" grpId="0" animBg="1"/>
      <p:bldP spid="71" grpId="0"/>
      <p:bldP spid="72" grpId="0" animBg="1"/>
      <p:bldP spid="73" grpId="0"/>
      <p:bldP spid="53" grpId="0" animBg="1"/>
      <p:bldP spid="66" grpId="0"/>
      <p:bldP spid="83" grpId="0"/>
      <p:bldP spid="86" grpId="0"/>
      <p:bldP spid="8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1" name="Chart 110"/>
          <p:cNvGraphicFramePr/>
          <p:nvPr/>
        </p:nvGraphicFramePr>
        <p:xfrm>
          <a:off x="3661200" y="1810393"/>
          <a:ext cx="7524803" cy="20285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grpSp>
        <p:nvGrpSpPr>
          <p:cNvPr id="5" name="组合 4"/>
          <p:cNvGrpSpPr/>
          <p:nvPr/>
        </p:nvGrpSpPr>
        <p:grpSpPr>
          <a:xfrm>
            <a:off x="952465" y="4286258"/>
            <a:ext cx="684536" cy="684536"/>
            <a:chOff x="952465" y="4286258"/>
            <a:chExt cx="684536" cy="684536"/>
          </a:xfrm>
        </p:grpSpPr>
        <p:sp>
          <p:nvSpPr>
            <p:cNvPr id="116" name="Oval 115"/>
            <p:cNvSpPr/>
            <p:nvPr/>
          </p:nvSpPr>
          <p:spPr>
            <a:xfrm>
              <a:off x="952465" y="4286258"/>
              <a:ext cx="684536" cy="684536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bg1"/>
                </a:solidFill>
              </a:endParaRPr>
            </a:p>
          </p:txBody>
        </p:sp>
        <p:sp>
          <p:nvSpPr>
            <p:cNvPr id="20" name="自由: 形状 19"/>
            <p:cNvSpPr>
              <a:spLocks noChangeArrowheads="1"/>
            </p:cNvSpPr>
            <p:nvPr/>
          </p:nvSpPr>
          <p:spPr bwMode="auto">
            <a:xfrm>
              <a:off x="1205934" y="4434100"/>
              <a:ext cx="177599" cy="388853"/>
            </a:xfrm>
            <a:custGeom>
              <a:avLst/>
              <a:gdLst>
                <a:gd name="connsiteX0" fmla="*/ 53424 w 177599"/>
                <a:gd name="connsiteY0" fmla="*/ 70624 h 388853"/>
                <a:gd name="connsiteX1" fmla="*/ 123978 w 177599"/>
                <a:gd name="connsiteY1" fmla="*/ 70624 h 388853"/>
                <a:gd name="connsiteX2" fmla="*/ 145536 w 177599"/>
                <a:gd name="connsiteY2" fmla="*/ 90268 h 388853"/>
                <a:gd name="connsiteX3" fmla="*/ 176893 w 177599"/>
                <a:gd name="connsiteY3" fmla="*/ 188487 h 388853"/>
                <a:gd name="connsiteX4" fmla="*/ 169054 w 177599"/>
                <a:gd name="connsiteY4" fmla="*/ 204202 h 388853"/>
                <a:gd name="connsiteX5" fmla="*/ 153375 w 177599"/>
                <a:gd name="connsiteY5" fmla="*/ 196344 h 388853"/>
                <a:gd name="connsiteX6" fmla="*/ 125938 w 177599"/>
                <a:gd name="connsiteY6" fmla="*/ 115805 h 388853"/>
                <a:gd name="connsiteX7" fmla="*/ 123978 w 177599"/>
                <a:gd name="connsiteY7" fmla="*/ 115805 h 388853"/>
                <a:gd name="connsiteX8" fmla="*/ 122018 w 177599"/>
                <a:gd name="connsiteY8" fmla="*/ 115805 h 388853"/>
                <a:gd name="connsiteX9" fmla="*/ 161215 w 177599"/>
                <a:gd name="connsiteY9" fmla="*/ 259204 h 388853"/>
                <a:gd name="connsiteX10" fmla="*/ 123978 w 177599"/>
                <a:gd name="connsiteY10" fmla="*/ 259204 h 388853"/>
                <a:gd name="connsiteX11" fmla="*/ 123978 w 177599"/>
                <a:gd name="connsiteY11" fmla="*/ 373138 h 388853"/>
                <a:gd name="connsiteX12" fmla="*/ 108299 w 177599"/>
                <a:gd name="connsiteY12" fmla="*/ 388853 h 388853"/>
                <a:gd name="connsiteX13" fmla="*/ 94581 w 177599"/>
                <a:gd name="connsiteY13" fmla="*/ 373138 h 388853"/>
                <a:gd name="connsiteX14" fmla="*/ 94581 w 177599"/>
                <a:gd name="connsiteY14" fmla="*/ 259204 h 388853"/>
                <a:gd name="connsiteX15" fmla="*/ 84781 w 177599"/>
                <a:gd name="connsiteY15" fmla="*/ 259204 h 388853"/>
                <a:gd name="connsiteX16" fmla="*/ 84781 w 177599"/>
                <a:gd name="connsiteY16" fmla="*/ 373138 h 388853"/>
                <a:gd name="connsiteX17" fmla="*/ 71063 w 177599"/>
                <a:gd name="connsiteY17" fmla="*/ 388853 h 388853"/>
                <a:gd name="connsiteX18" fmla="*/ 55384 w 177599"/>
                <a:gd name="connsiteY18" fmla="*/ 373138 h 388853"/>
                <a:gd name="connsiteX19" fmla="*/ 55384 w 177599"/>
                <a:gd name="connsiteY19" fmla="*/ 259204 h 388853"/>
                <a:gd name="connsiteX20" fmla="*/ 16187 w 177599"/>
                <a:gd name="connsiteY20" fmla="*/ 259204 h 388853"/>
                <a:gd name="connsiteX21" fmla="*/ 55384 w 177599"/>
                <a:gd name="connsiteY21" fmla="*/ 115805 h 388853"/>
                <a:gd name="connsiteX22" fmla="*/ 53424 w 177599"/>
                <a:gd name="connsiteY22" fmla="*/ 115805 h 388853"/>
                <a:gd name="connsiteX23" fmla="*/ 49504 w 177599"/>
                <a:gd name="connsiteY23" fmla="*/ 115805 h 388853"/>
                <a:gd name="connsiteX24" fmla="*/ 25987 w 177599"/>
                <a:gd name="connsiteY24" fmla="*/ 196344 h 388853"/>
                <a:gd name="connsiteX25" fmla="*/ 8348 w 177599"/>
                <a:gd name="connsiteY25" fmla="*/ 204202 h 388853"/>
                <a:gd name="connsiteX26" fmla="*/ 509 w 177599"/>
                <a:gd name="connsiteY26" fmla="*/ 188487 h 388853"/>
                <a:gd name="connsiteX27" fmla="*/ 31866 w 177599"/>
                <a:gd name="connsiteY27" fmla="*/ 86339 h 388853"/>
                <a:gd name="connsiteX28" fmla="*/ 33826 w 177599"/>
                <a:gd name="connsiteY28" fmla="*/ 84375 h 388853"/>
                <a:gd name="connsiteX29" fmla="*/ 35786 w 177599"/>
                <a:gd name="connsiteY29" fmla="*/ 80446 h 388853"/>
                <a:gd name="connsiteX30" fmla="*/ 53424 w 177599"/>
                <a:gd name="connsiteY30" fmla="*/ 70624 h 388853"/>
                <a:gd name="connsiteX31" fmla="*/ 87872 w 177599"/>
                <a:gd name="connsiteY31" fmla="*/ 0 h 388853"/>
                <a:gd name="connsiteX32" fmla="*/ 116539 w 177599"/>
                <a:gd name="connsiteY32" fmla="*/ 29497 h 388853"/>
                <a:gd name="connsiteX33" fmla="*/ 87872 w 177599"/>
                <a:gd name="connsiteY33" fmla="*/ 58994 h 388853"/>
                <a:gd name="connsiteX34" fmla="*/ 59205 w 177599"/>
                <a:gd name="connsiteY34" fmla="*/ 29497 h 388853"/>
                <a:gd name="connsiteX35" fmla="*/ 87872 w 177599"/>
                <a:gd name="connsiteY35" fmla="*/ 0 h 3888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177599" h="388853">
                  <a:moveTo>
                    <a:pt x="53424" y="70624"/>
                  </a:moveTo>
                  <a:cubicBezTo>
                    <a:pt x="53424" y="70624"/>
                    <a:pt x="53424" y="70624"/>
                    <a:pt x="123978" y="70624"/>
                  </a:cubicBezTo>
                  <a:cubicBezTo>
                    <a:pt x="135737" y="70624"/>
                    <a:pt x="143576" y="78482"/>
                    <a:pt x="145536" y="90268"/>
                  </a:cubicBezTo>
                  <a:cubicBezTo>
                    <a:pt x="145536" y="90268"/>
                    <a:pt x="145536" y="90268"/>
                    <a:pt x="176893" y="188487"/>
                  </a:cubicBezTo>
                  <a:cubicBezTo>
                    <a:pt x="178853" y="194380"/>
                    <a:pt x="176893" y="202237"/>
                    <a:pt x="169054" y="204202"/>
                  </a:cubicBezTo>
                  <a:cubicBezTo>
                    <a:pt x="163174" y="206166"/>
                    <a:pt x="155335" y="202237"/>
                    <a:pt x="153375" y="196344"/>
                  </a:cubicBezTo>
                  <a:cubicBezTo>
                    <a:pt x="153375" y="196344"/>
                    <a:pt x="153375" y="196344"/>
                    <a:pt x="125938" y="115805"/>
                  </a:cubicBezTo>
                  <a:cubicBezTo>
                    <a:pt x="125938" y="115805"/>
                    <a:pt x="125938" y="115805"/>
                    <a:pt x="123978" y="115805"/>
                  </a:cubicBezTo>
                  <a:cubicBezTo>
                    <a:pt x="123978" y="115805"/>
                    <a:pt x="123978" y="115805"/>
                    <a:pt x="122018" y="115805"/>
                  </a:cubicBezTo>
                  <a:cubicBezTo>
                    <a:pt x="122018" y="115805"/>
                    <a:pt x="122018" y="115805"/>
                    <a:pt x="161215" y="259204"/>
                  </a:cubicBezTo>
                  <a:cubicBezTo>
                    <a:pt x="161215" y="259204"/>
                    <a:pt x="161215" y="259204"/>
                    <a:pt x="123978" y="259204"/>
                  </a:cubicBezTo>
                  <a:cubicBezTo>
                    <a:pt x="123978" y="259204"/>
                    <a:pt x="123978" y="259204"/>
                    <a:pt x="123978" y="373138"/>
                  </a:cubicBezTo>
                  <a:cubicBezTo>
                    <a:pt x="123978" y="382960"/>
                    <a:pt x="116139" y="388853"/>
                    <a:pt x="108299" y="388853"/>
                  </a:cubicBezTo>
                  <a:cubicBezTo>
                    <a:pt x="100460" y="388853"/>
                    <a:pt x="94581" y="382960"/>
                    <a:pt x="94581" y="373138"/>
                  </a:cubicBezTo>
                  <a:cubicBezTo>
                    <a:pt x="94581" y="373138"/>
                    <a:pt x="94581" y="373138"/>
                    <a:pt x="94581" y="259204"/>
                  </a:cubicBezTo>
                  <a:cubicBezTo>
                    <a:pt x="94581" y="259204"/>
                    <a:pt x="94581" y="259204"/>
                    <a:pt x="84781" y="259204"/>
                  </a:cubicBezTo>
                  <a:cubicBezTo>
                    <a:pt x="84781" y="259204"/>
                    <a:pt x="84781" y="259204"/>
                    <a:pt x="84781" y="373138"/>
                  </a:cubicBezTo>
                  <a:cubicBezTo>
                    <a:pt x="84781" y="382960"/>
                    <a:pt x="78902" y="388853"/>
                    <a:pt x="71063" y="388853"/>
                  </a:cubicBezTo>
                  <a:cubicBezTo>
                    <a:pt x="63223" y="388853"/>
                    <a:pt x="55384" y="382960"/>
                    <a:pt x="55384" y="373138"/>
                  </a:cubicBezTo>
                  <a:cubicBezTo>
                    <a:pt x="55384" y="373138"/>
                    <a:pt x="55384" y="373138"/>
                    <a:pt x="55384" y="259204"/>
                  </a:cubicBezTo>
                  <a:cubicBezTo>
                    <a:pt x="55384" y="259204"/>
                    <a:pt x="55384" y="259204"/>
                    <a:pt x="16187" y="259204"/>
                  </a:cubicBezTo>
                  <a:cubicBezTo>
                    <a:pt x="16187" y="259204"/>
                    <a:pt x="16187" y="259204"/>
                    <a:pt x="55384" y="115805"/>
                  </a:cubicBezTo>
                  <a:cubicBezTo>
                    <a:pt x="55384" y="115805"/>
                    <a:pt x="55384" y="115805"/>
                    <a:pt x="53424" y="115805"/>
                  </a:cubicBezTo>
                  <a:cubicBezTo>
                    <a:pt x="51464" y="115805"/>
                    <a:pt x="51464" y="115805"/>
                    <a:pt x="49504" y="115805"/>
                  </a:cubicBezTo>
                  <a:cubicBezTo>
                    <a:pt x="49504" y="115805"/>
                    <a:pt x="49504" y="115805"/>
                    <a:pt x="25987" y="196344"/>
                  </a:cubicBezTo>
                  <a:cubicBezTo>
                    <a:pt x="24027" y="202237"/>
                    <a:pt x="16187" y="206166"/>
                    <a:pt x="8348" y="204202"/>
                  </a:cubicBezTo>
                  <a:cubicBezTo>
                    <a:pt x="2469" y="202237"/>
                    <a:pt x="-1451" y="194380"/>
                    <a:pt x="509" y="188487"/>
                  </a:cubicBezTo>
                  <a:cubicBezTo>
                    <a:pt x="509" y="188487"/>
                    <a:pt x="509" y="188487"/>
                    <a:pt x="31866" y="86339"/>
                  </a:cubicBezTo>
                  <a:cubicBezTo>
                    <a:pt x="31866" y="86339"/>
                    <a:pt x="33826" y="84375"/>
                    <a:pt x="33826" y="84375"/>
                  </a:cubicBezTo>
                  <a:cubicBezTo>
                    <a:pt x="33826" y="82411"/>
                    <a:pt x="33826" y="80446"/>
                    <a:pt x="35786" y="80446"/>
                  </a:cubicBezTo>
                  <a:cubicBezTo>
                    <a:pt x="39705" y="74553"/>
                    <a:pt x="45585" y="70624"/>
                    <a:pt x="53424" y="70624"/>
                  </a:cubicBezTo>
                  <a:close/>
                  <a:moveTo>
                    <a:pt x="87872" y="0"/>
                  </a:moveTo>
                  <a:cubicBezTo>
                    <a:pt x="103704" y="0"/>
                    <a:pt x="116539" y="13206"/>
                    <a:pt x="116539" y="29497"/>
                  </a:cubicBezTo>
                  <a:cubicBezTo>
                    <a:pt x="116539" y="45788"/>
                    <a:pt x="103704" y="58994"/>
                    <a:pt x="87872" y="58994"/>
                  </a:cubicBezTo>
                  <a:cubicBezTo>
                    <a:pt x="72040" y="58994"/>
                    <a:pt x="59205" y="45788"/>
                    <a:pt x="59205" y="29497"/>
                  </a:cubicBezTo>
                  <a:cubicBezTo>
                    <a:pt x="59205" y="13206"/>
                    <a:pt x="72040" y="0"/>
                    <a:pt x="8787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noAutofit/>
            </a:bodyPr>
            <a:lstStyle/>
            <a:p>
              <a:endParaRPr lang="en-US" sz="2400" dirty="0">
                <a:solidFill>
                  <a:schemeClr val="bg1"/>
                </a:solidFill>
              </a:endParaRPr>
            </a:p>
          </p:txBody>
        </p:sp>
      </p:grpSp>
      <p:sp>
        <p:nvSpPr>
          <p:cNvPr id="123" name="Rectangle 122"/>
          <p:cNvSpPr/>
          <p:nvPr/>
        </p:nvSpPr>
        <p:spPr>
          <a:xfrm>
            <a:off x="1714470" y="4572010"/>
            <a:ext cx="101502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ms-MY" sz="2000" b="1" dirty="0">
                <a:solidFill>
                  <a:schemeClr val="bg1"/>
                </a:solidFill>
                <a:latin typeface="+mn-ea"/>
              </a:rPr>
              <a:t>Female</a:t>
            </a:r>
            <a:endParaRPr lang="ms-MY" sz="2000" b="1" dirty="0">
              <a:solidFill>
                <a:schemeClr val="bg1"/>
              </a:solidFill>
              <a:latin typeface="+mn-ea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952465" y="1960398"/>
            <a:ext cx="684536" cy="684536"/>
            <a:chOff x="952465" y="1960398"/>
            <a:chExt cx="684536" cy="684536"/>
          </a:xfrm>
        </p:grpSpPr>
        <p:sp>
          <p:nvSpPr>
            <p:cNvPr id="115" name="Oval 114"/>
            <p:cNvSpPr/>
            <p:nvPr/>
          </p:nvSpPr>
          <p:spPr>
            <a:xfrm>
              <a:off x="952465" y="1960398"/>
              <a:ext cx="684536" cy="684536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bg1"/>
                </a:solidFill>
              </a:endParaRPr>
            </a:p>
          </p:txBody>
        </p:sp>
        <p:sp>
          <p:nvSpPr>
            <p:cNvPr id="21" name="自由: 形状 20"/>
            <p:cNvSpPr/>
            <p:nvPr/>
          </p:nvSpPr>
          <p:spPr bwMode="auto">
            <a:xfrm>
              <a:off x="1218401" y="2108517"/>
              <a:ext cx="152664" cy="388299"/>
            </a:xfrm>
            <a:custGeom>
              <a:avLst/>
              <a:gdLst>
                <a:gd name="connsiteX0" fmla="*/ 39145 w 152664"/>
                <a:gd name="connsiteY0" fmla="*/ 66376 h 388299"/>
                <a:gd name="connsiteX1" fmla="*/ 115477 w 152664"/>
                <a:gd name="connsiteY1" fmla="*/ 66376 h 388299"/>
                <a:gd name="connsiteX2" fmla="*/ 152664 w 152664"/>
                <a:gd name="connsiteY2" fmla="*/ 95820 h 388299"/>
                <a:gd name="connsiteX3" fmla="*/ 152664 w 152664"/>
                <a:gd name="connsiteY3" fmla="*/ 97783 h 388299"/>
                <a:gd name="connsiteX4" fmla="*/ 152664 w 152664"/>
                <a:gd name="connsiteY4" fmla="*/ 103672 h 388299"/>
                <a:gd name="connsiteX5" fmla="*/ 152664 w 152664"/>
                <a:gd name="connsiteY5" fmla="*/ 211634 h 388299"/>
                <a:gd name="connsiteX6" fmla="*/ 138963 w 152664"/>
                <a:gd name="connsiteY6" fmla="*/ 223412 h 388299"/>
                <a:gd name="connsiteX7" fmla="*/ 125263 w 152664"/>
                <a:gd name="connsiteY7" fmla="*/ 211634 h 388299"/>
                <a:gd name="connsiteX8" fmla="*/ 125263 w 152664"/>
                <a:gd name="connsiteY8" fmla="*/ 117413 h 388299"/>
                <a:gd name="connsiteX9" fmla="*/ 115477 w 152664"/>
                <a:gd name="connsiteY9" fmla="*/ 117413 h 388299"/>
                <a:gd name="connsiteX10" fmla="*/ 115477 w 152664"/>
                <a:gd name="connsiteY10" fmla="*/ 205745 h 388299"/>
                <a:gd name="connsiteX11" fmla="*/ 115477 w 152664"/>
                <a:gd name="connsiteY11" fmla="*/ 207708 h 388299"/>
                <a:gd name="connsiteX12" fmla="*/ 115477 w 152664"/>
                <a:gd name="connsiteY12" fmla="*/ 368670 h 388299"/>
                <a:gd name="connsiteX13" fmla="*/ 97862 w 152664"/>
                <a:gd name="connsiteY13" fmla="*/ 388299 h 388299"/>
                <a:gd name="connsiteX14" fmla="*/ 80247 w 152664"/>
                <a:gd name="connsiteY14" fmla="*/ 368670 h 388299"/>
                <a:gd name="connsiteX15" fmla="*/ 80247 w 152664"/>
                <a:gd name="connsiteY15" fmla="*/ 229301 h 388299"/>
                <a:gd name="connsiteX16" fmla="*/ 72418 w 152664"/>
                <a:gd name="connsiteY16" fmla="*/ 229301 h 388299"/>
                <a:gd name="connsiteX17" fmla="*/ 72418 w 152664"/>
                <a:gd name="connsiteY17" fmla="*/ 368670 h 388299"/>
                <a:gd name="connsiteX18" fmla="*/ 54803 w 152664"/>
                <a:gd name="connsiteY18" fmla="*/ 388299 h 388299"/>
                <a:gd name="connsiteX19" fmla="*/ 37187 w 152664"/>
                <a:gd name="connsiteY19" fmla="*/ 368670 h 388299"/>
                <a:gd name="connsiteX20" fmla="*/ 37187 w 152664"/>
                <a:gd name="connsiteY20" fmla="*/ 209671 h 388299"/>
                <a:gd name="connsiteX21" fmla="*/ 37187 w 152664"/>
                <a:gd name="connsiteY21" fmla="*/ 207708 h 388299"/>
                <a:gd name="connsiteX22" fmla="*/ 37187 w 152664"/>
                <a:gd name="connsiteY22" fmla="*/ 117413 h 388299"/>
                <a:gd name="connsiteX23" fmla="*/ 25444 w 152664"/>
                <a:gd name="connsiteY23" fmla="*/ 117413 h 388299"/>
                <a:gd name="connsiteX24" fmla="*/ 25444 w 152664"/>
                <a:gd name="connsiteY24" fmla="*/ 211634 h 388299"/>
                <a:gd name="connsiteX25" fmla="*/ 13701 w 152664"/>
                <a:gd name="connsiteY25" fmla="*/ 223412 h 388299"/>
                <a:gd name="connsiteX26" fmla="*/ 0 w 152664"/>
                <a:gd name="connsiteY26" fmla="*/ 211634 h 388299"/>
                <a:gd name="connsiteX27" fmla="*/ 0 w 152664"/>
                <a:gd name="connsiteY27" fmla="*/ 103672 h 388299"/>
                <a:gd name="connsiteX28" fmla="*/ 0 w 152664"/>
                <a:gd name="connsiteY28" fmla="*/ 97783 h 388299"/>
                <a:gd name="connsiteX29" fmla="*/ 39145 w 152664"/>
                <a:gd name="connsiteY29" fmla="*/ 66376 h 388299"/>
                <a:gd name="connsiteX30" fmla="*/ 76748 w 152664"/>
                <a:gd name="connsiteY30" fmla="*/ 0 h 388299"/>
                <a:gd name="connsiteX31" fmla="*/ 107032 w 152664"/>
                <a:gd name="connsiteY31" fmla="*/ 30284 h 388299"/>
                <a:gd name="connsiteX32" fmla="*/ 76748 w 152664"/>
                <a:gd name="connsiteY32" fmla="*/ 60568 h 388299"/>
                <a:gd name="connsiteX33" fmla="*/ 46464 w 152664"/>
                <a:gd name="connsiteY33" fmla="*/ 30284 h 388299"/>
                <a:gd name="connsiteX34" fmla="*/ 76748 w 152664"/>
                <a:gd name="connsiteY34" fmla="*/ 0 h 3882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52664" h="388299">
                  <a:moveTo>
                    <a:pt x="39145" y="66376"/>
                  </a:moveTo>
                  <a:cubicBezTo>
                    <a:pt x="39145" y="66376"/>
                    <a:pt x="39145" y="66376"/>
                    <a:pt x="115477" y="66376"/>
                  </a:cubicBezTo>
                  <a:cubicBezTo>
                    <a:pt x="140921" y="66376"/>
                    <a:pt x="152664" y="86006"/>
                    <a:pt x="152664" y="95820"/>
                  </a:cubicBezTo>
                  <a:cubicBezTo>
                    <a:pt x="152664" y="95820"/>
                    <a:pt x="152664" y="95820"/>
                    <a:pt x="152664" y="97783"/>
                  </a:cubicBezTo>
                  <a:cubicBezTo>
                    <a:pt x="152664" y="97783"/>
                    <a:pt x="152664" y="97783"/>
                    <a:pt x="152664" y="103672"/>
                  </a:cubicBezTo>
                  <a:cubicBezTo>
                    <a:pt x="152664" y="103672"/>
                    <a:pt x="152664" y="103672"/>
                    <a:pt x="152664" y="211634"/>
                  </a:cubicBezTo>
                  <a:cubicBezTo>
                    <a:pt x="152664" y="217523"/>
                    <a:pt x="146792" y="223412"/>
                    <a:pt x="138963" y="223412"/>
                  </a:cubicBezTo>
                  <a:cubicBezTo>
                    <a:pt x="131135" y="223412"/>
                    <a:pt x="125263" y="217523"/>
                    <a:pt x="125263" y="211634"/>
                  </a:cubicBezTo>
                  <a:cubicBezTo>
                    <a:pt x="125263" y="211634"/>
                    <a:pt x="125263" y="211634"/>
                    <a:pt x="125263" y="117413"/>
                  </a:cubicBezTo>
                  <a:cubicBezTo>
                    <a:pt x="125263" y="117413"/>
                    <a:pt x="125263" y="117413"/>
                    <a:pt x="115477" y="117413"/>
                  </a:cubicBezTo>
                  <a:cubicBezTo>
                    <a:pt x="115477" y="117413"/>
                    <a:pt x="115477" y="117413"/>
                    <a:pt x="115477" y="205745"/>
                  </a:cubicBezTo>
                  <a:cubicBezTo>
                    <a:pt x="115477" y="205745"/>
                    <a:pt x="115477" y="205745"/>
                    <a:pt x="115477" y="207708"/>
                  </a:cubicBezTo>
                  <a:cubicBezTo>
                    <a:pt x="115477" y="207708"/>
                    <a:pt x="115477" y="207708"/>
                    <a:pt x="115477" y="368670"/>
                  </a:cubicBezTo>
                  <a:cubicBezTo>
                    <a:pt x="115477" y="378484"/>
                    <a:pt x="107648" y="388299"/>
                    <a:pt x="97862" y="388299"/>
                  </a:cubicBezTo>
                  <a:cubicBezTo>
                    <a:pt x="88075" y="388299"/>
                    <a:pt x="80247" y="378484"/>
                    <a:pt x="80247" y="368670"/>
                  </a:cubicBezTo>
                  <a:cubicBezTo>
                    <a:pt x="80247" y="368670"/>
                    <a:pt x="80247" y="368670"/>
                    <a:pt x="80247" y="229301"/>
                  </a:cubicBezTo>
                  <a:cubicBezTo>
                    <a:pt x="80247" y="229301"/>
                    <a:pt x="80247" y="229301"/>
                    <a:pt x="72418" y="229301"/>
                  </a:cubicBezTo>
                  <a:cubicBezTo>
                    <a:pt x="72418" y="229301"/>
                    <a:pt x="72418" y="229301"/>
                    <a:pt x="72418" y="368670"/>
                  </a:cubicBezTo>
                  <a:cubicBezTo>
                    <a:pt x="72418" y="378484"/>
                    <a:pt x="64589" y="388299"/>
                    <a:pt x="54803" y="388299"/>
                  </a:cubicBezTo>
                  <a:cubicBezTo>
                    <a:pt x="45016" y="388299"/>
                    <a:pt x="37187" y="378484"/>
                    <a:pt x="37187" y="368670"/>
                  </a:cubicBezTo>
                  <a:cubicBezTo>
                    <a:pt x="37187" y="368670"/>
                    <a:pt x="37187" y="368670"/>
                    <a:pt x="37187" y="209671"/>
                  </a:cubicBezTo>
                  <a:cubicBezTo>
                    <a:pt x="37187" y="209671"/>
                    <a:pt x="37187" y="207708"/>
                    <a:pt x="37187" y="207708"/>
                  </a:cubicBezTo>
                  <a:cubicBezTo>
                    <a:pt x="37187" y="207708"/>
                    <a:pt x="37187" y="207708"/>
                    <a:pt x="37187" y="117413"/>
                  </a:cubicBezTo>
                  <a:cubicBezTo>
                    <a:pt x="37187" y="117413"/>
                    <a:pt x="37187" y="117413"/>
                    <a:pt x="25444" y="117413"/>
                  </a:cubicBezTo>
                  <a:cubicBezTo>
                    <a:pt x="25444" y="117413"/>
                    <a:pt x="25444" y="117413"/>
                    <a:pt x="25444" y="211634"/>
                  </a:cubicBezTo>
                  <a:cubicBezTo>
                    <a:pt x="25444" y="217523"/>
                    <a:pt x="19572" y="223412"/>
                    <a:pt x="13701" y="223412"/>
                  </a:cubicBezTo>
                  <a:cubicBezTo>
                    <a:pt x="5872" y="223412"/>
                    <a:pt x="0" y="217523"/>
                    <a:pt x="0" y="211634"/>
                  </a:cubicBezTo>
                  <a:cubicBezTo>
                    <a:pt x="0" y="211634"/>
                    <a:pt x="0" y="211634"/>
                    <a:pt x="0" y="103672"/>
                  </a:cubicBezTo>
                  <a:cubicBezTo>
                    <a:pt x="0" y="103672"/>
                    <a:pt x="0" y="103672"/>
                    <a:pt x="0" y="97783"/>
                  </a:cubicBezTo>
                  <a:cubicBezTo>
                    <a:pt x="0" y="89931"/>
                    <a:pt x="11743" y="66376"/>
                    <a:pt x="39145" y="66376"/>
                  </a:cubicBezTo>
                  <a:close/>
                  <a:moveTo>
                    <a:pt x="76748" y="0"/>
                  </a:moveTo>
                  <a:cubicBezTo>
                    <a:pt x="93473" y="0"/>
                    <a:pt x="107032" y="13559"/>
                    <a:pt x="107032" y="30284"/>
                  </a:cubicBezTo>
                  <a:cubicBezTo>
                    <a:pt x="107032" y="47009"/>
                    <a:pt x="93473" y="60568"/>
                    <a:pt x="76748" y="60568"/>
                  </a:cubicBezTo>
                  <a:cubicBezTo>
                    <a:pt x="60023" y="60568"/>
                    <a:pt x="46464" y="47009"/>
                    <a:pt x="46464" y="30284"/>
                  </a:cubicBezTo>
                  <a:cubicBezTo>
                    <a:pt x="46464" y="13559"/>
                    <a:pt x="60023" y="0"/>
                    <a:pt x="7674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noAutofit/>
            </a:bodyPr>
            <a:lstStyle/>
            <a:p>
              <a:endParaRPr lang="en-US" sz="2400" dirty="0">
                <a:solidFill>
                  <a:schemeClr val="bg1"/>
                </a:solidFill>
              </a:endParaRPr>
            </a:p>
          </p:txBody>
        </p:sp>
      </p:grpSp>
      <p:sp>
        <p:nvSpPr>
          <p:cNvPr id="124" name="Rectangle 123"/>
          <p:cNvSpPr/>
          <p:nvPr/>
        </p:nvSpPr>
        <p:spPr>
          <a:xfrm>
            <a:off x="1714470" y="2246150"/>
            <a:ext cx="75373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ms-MY" sz="2000" b="1" dirty="0">
                <a:solidFill>
                  <a:schemeClr val="bg1"/>
                </a:solidFill>
                <a:latin typeface="+mn-ea"/>
              </a:rPr>
              <a:t>Male</a:t>
            </a:r>
            <a:endParaRPr lang="ms-MY" sz="20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请在此处添加标题</a:t>
            </a:r>
            <a:endParaRPr lang="zh-CN" altLang="en-US" dirty="0"/>
          </a:p>
        </p:txBody>
      </p:sp>
      <p:sp>
        <p:nvSpPr>
          <p:cNvPr id="8" name="文本占位符 7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id-ID" altLang="zh-CN" dirty="0"/>
              <a:t>Design &amp; Creativity Space Studio</a:t>
            </a:r>
            <a:endParaRPr lang="id-ID" altLang="zh-CN" dirty="0"/>
          </a:p>
        </p:txBody>
      </p:sp>
      <p:graphicFrame>
        <p:nvGraphicFramePr>
          <p:cNvPr id="22" name="Chart 110"/>
          <p:cNvGraphicFramePr/>
          <p:nvPr/>
        </p:nvGraphicFramePr>
        <p:xfrm>
          <a:off x="3661200" y="4099961"/>
          <a:ext cx="7524803" cy="20285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3" name="文本框 22"/>
          <p:cNvSpPr txBox="1"/>
          <p:nvPr/>
        </p:nvSpPr>
        <p:spPr>
          <a:xfrm>
            <a:off x="948274" y="2651921"/>
            <a:ext cx="24398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严谨的逻辑思维、创意的图示化表达，带来精美、创意、动感、形象、时尚的全新</a:t>
            </a:r>
            <a:r>
              <a:rPr lang="en-US" altLang="zh-CN" sz="1200" dirty="0">
                <a:solidFill>
                  <a:schemeClr val="bg1"/>
                </a:solidFill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</a:rPr>
              <a:t>体验。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948274" y="4968901"/>
            <a:ext cx="24398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严谨的逻辑思维、创意的图示化表达，带来精美、创意、动感、形象、时尚的全新</a:t>
            </a:r>
            <a:r>
              <a:rPr lang="en-US" altLang="zh-CN" sz="1200" dirty="0">
                <a:solidFill>
                  <a:schemeClr val="bg1"/>
                </a:solidFill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</a:rPr>
              <a:t>体验。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566057" y="1364343"/>
            <a:ext cx="1055338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4832">
        <p:random/>
      </p:transition>
    </mc:Choice>
    <mc:Fallback>
      <p:transition spd="slow" advTm="4832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0" dur="75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7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11" grpId="0">
        <p:bldAsOne/>
      </p:bldGraphic>
      <p:bldP spid="123" grpId="0"/>
      <p:bldP spid="124" grpId="0"/>
      <p:bldGraphic spid="22" grpId="0">
        <p:bldAsOne/>
      </p:bldGraphic>
      <p:bldP spid="23" grpId="0"/>
      <p:bldP spid="2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请在此处添加标题</a:t>
            </a:r>
            <a:endParaRPr lang="zh-CN" alt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id-ID" altLang="zh-CN" dirty="0"/>
              <a:t>Design &amp; Creativity Space Studio</a:t>
            </a:r>
            <a:endParaRPr lang="id-ID" altLang="zh-CN" dirty="0"/>
          </a:p>
        </p:txBody>
      </p:sp>
      <p:sp>
        <p:nvSpPr>
          <p:cNvPr id="37" name="文本框 36"/>
          <p:cNvSpPr txBox="1"/>
          <p:nvPr/>
        </p:nvSpPr>
        <p:spPr>
          <a:xfrm>
            <a:off x="1299649" y="1847461"/>
            <a:ext cx="453562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lnSpc>
                <a:spcPct val="200000"/>
              </a:lnSpc>
              <a:buFont typeface="Wingdings" panose="05000000000000000000" pitchFamily="2" charset="2"/>
              <a:buChar char="ü"/>
            </a:pPr>
            <a:r>
              <a:rPr lang="en-US" altLang="zh-CN" sz="1400" dirty="0">
                <a:solidFill>
                  <a:schemeClr val="bg1"/>
                </a:solidFill>
              </a:rPr>
              <a:t>D</a:t>
            </a:r>
            <a:r>
              <a:rPr lang="zh-CN" altLang="en-US" sz="1400" dirty="0">
                <a:solidFill>
                  <a:schemeClr val="bg1"/>
                </a:solidFill>
              </a:rPr>
              <a:t>意空间专注于专业精致的</a:t>
            </a:r>
            <a:r>
              <a:rPr lang="en-US" altLang="zh-CN" sz="1400" dirty="0">
                <a:solidFill>
                  <a:schemeClr val="bg1"/>
                </a:solidFill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</a:rPr>
              <a:t>设计与制作</a:t>
            </a:r>
            <a:endParaRPr lang="en-US" altLang="zh-CN" sz="1400" dirty="0">
              <a:solidFill>
                <a:schemeClr val="bg1"/>
              </a:solidFill>
            </a:endParaRPr>
          </a:p>
          <a:p>
            <a:pPr marL="285750" indent="-285750" algn="just">
              <a:lnSpc>
                <a:spcPct val="200000"/>
              </a:lnSpc>
              <a:buFont typeface="Wingdings" panose="05000000000000000000" pitchFamily="2" charset="2"/>
              <a:buChar char="ü"/>
            </a:pPr>
            <a:r>
              <a:rPr lang="zh-CN" altLang="en-US" sz="1400" dirty="0">
                <a:solidFill>
                  <a:schemeClr val="bg1"/>
                </a:solidFill>
              </a:rPr>
              <a:t>我们拥有优秀的专业设计团队</a:t>
            </a:r>
            <a:endParaRPr lang="en-US" altLang="zh-CN" sz="1400" dirty="0">
              <a:solidFill>
                <a:schemeClr val="bg1"/>
              </a:solidFill>
            </a:endParaRPr>
          </a:p>
          <a:p>
            <a:pPr marL="285750" indent="-285750" algn="just">
              <a:lnSpc>
                <a:spcPct val="200000"/>
              </a:lnSpc>
              <a:buFont typeface="Wingdings" panose="05000000000000000000" pitchFamily="2" charset="2"/>
              <a:buChar char="ü"/>
            </a:pPr>
            <a:r>
              <a:rPr lang="zh-CN" altLang="en-US" sz="1400" dirty="0">
                <a:solidFill>
                  <a:schemeClr val="bg1"/>
                </a:solidFill>
              </a:rPr>
              <a:t>严谨的逻辑思维、创意的图示化表达</a:t>
            </a:r>
            <a:endParaRPr lang="en-US" altLang="zh-CN" sz="1400" dirty="0">
              <a:solidFill>
                <a:schemeClr val="bg1"/>
              </a:solidFill>
            </a:endParaRPr>
          </a:p>
          <a:p>
            <a:pPr marL="285750" indent="-285750" algn="just">
              <a:lnSpc>
                <a:spcPct val="200000"/>
              </a:lnSpc>
              <a:buFont typeface="Wingdings" panose="05000000000000000000" pitchFamily="2" charset="2"/>
              <a:buChar char="ü"/>
            </a:pPr>
            <a:r>
              <a:rPr lang="zh-CN" altLang="en-US" sz="1400" dirty="0">
                <a:solidFill>
                  <a:schemeClr val="bg1"/>
                </a:solidFill>
              </a:rPr>
              <a:t>带来精美、创意、动感、形象、时尚的全新</a:t>
            </a:r>
            <a:r>
              <a:rPr lang="en-US" altLang="zh-CN" sz="1400" dirty="0">
                <a:solidFill>
                  <a:schemeClr val="bg1"/>
                </a:solidFill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</a:rPr>
              <a:t>体验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50" name="Rectangle 49"/>
          <p:cNvSpPr/>
          <p:nvPr/>
        </p:nvSpPr>
        <p:spPr>
          <a:xfrm>
            <a:off x="1315359" y="4960440"/>
            <a:ext cx="9561282" cy="4135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>
                  <a:lumMod val="75000"/>
                </a:schemeClr>
              </a:solidFill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1662451" y="4115365"/>
            <a:ext cx="458437" cy="458438"/>
            <a:chOff x="1662452" y="4115365"/>
            <a:chExt cx="458437" cy="458438"/>
          </a:xfrm>
          <a:solidFill>
            <a:schemeClr val="bg1"/>
          </a:solidFill>
        </p:grpSpPr>
        <p:sp>
          <p:nvSpPr>
            <p:cNvPr id="105" name="Teardrop 104"/>
            <p:cNvSpPr/>
            <p:nvPr/>
          </p:nvSpPr>
          <p:spPr>
            <a:xfrm rot="8100000">
              <a:off x="1662452" y="4115365"/>
              <a:ext cx="458437" cy="458438"/>
            </a:xfrm>
            <a:prstGeom prst="teardrop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dirty="0">
                <a:solidFill>
                  <a:srgbClr val="282A54"/>
                </a:solidFill>
              </a:endParaRPr>
            </a:p>
          </p:txBody>
        </p:sp>
        <p:sp>
          <p:nvSpPr>
            <p:cNvPr id="106" name="TextBox 105"/>
            <p:cNvSpPr txBox="1"/>
            <p:nvPr/>
          </p:nvSpPr>
          <p:spPr>
            <a:xfrm>
              <a:off x="1707164" y="4184639"/>
              <a:ext cx="36901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AU" sz="1400" dirty="0">
                  <a:solidFill>
                    <a:srgbClr val="282A54"/>
                  </a:solidFill>
                  <a:latin typeface="+mj-lt"/>
                </a:rPr>
                <a:t>1K</a:t>
              </a:r>
              <a:endParaRPr lang="en-US" sz="1400" dirty="0">
                <a:solidFill>
                  <a:srgbClr val="282A54"/>
                </a:solidFill>
                <a:latin typeface="+mj-lt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10082468" y="1824988"/>
            <a:ext cx="458437" cy="458438"/>
            <a:chOff x="10082469" y="1824988"/>
            <a:chExt cx="458437" cy="458438"/>
          </a:xfrm>
        </p:grpSpPr>
        <p:sp>
          <p:nvSpPr>
            <p:cNvPr id="103" name="Teardrop 102"/>
            <p:cNvSpPr/>
            <p:nvPr/>
          </p:nvSpPr>
          <p:spPr>
            <a:xfrm rot="8100000">
              <a:off x="10082469" y="1824988"/>
              <a:ext cx="458437" cy="458438"/>
            </a:xfrm>
            <a:prstGeom prst="teardrop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dirty="0">
                <a:solidFill>
                  <a:srgbClr val="282A54"/>
                </a:solidFill>
              </a:endParaRPr>
            </a:p>
          </p:txBody>
        </p:sp>
        <p:sp>
          <p:nvSpPr>
            <p:cNvPr id="104" name="TextBox 103"/>
            <p:cNvSpPr txBox="1"/>
            <p:nvPr/>
          </p:nvSpPr>
          <p:spPr>
            <a:xfrm>
              <a:off x="10127180" y="1894261"/>
              <a:ext cx="36901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AU" sz="1400" dirty="0">
                  <a:solidFill>
                    <a:srgbClr val="282A54"/>
                  </a:solidFill>
                  <a:latin typeface="+mj-lt"/>
                </a:rPr>
                <a:t>9K</a:t>
              </a:r>
              <a:endParaRPr lang="en-US" sz="1400" dirty="0">
                <a:solidFill>
                  <a:srgbClr val="282A54"/>
                </a:solidFill>
                <a:latin typeface="+mj-lt"/>
              </a:endParaRPr>
            </a:p>
          </p:txBody>
        </p:sp>
      </p:grpSp>
      <p:sp>
        <p:nvSpPr>
          <p:cNvPr id="5" name="Freeform 5"/>
          <p:cNvSpPr/>
          <p:nvPr/>
        </p:nvSpPr>
        <p:spPr bwMode="auto">
          <a:xfrm>
            <a:off x="1498334" y="4865602"/>
            <a:ext cx="763896" cy="94838"/>
          </a:xfrm>
          <a:custGeom>
            <a:avLst/>
            <a:gdLst>
              <a:gd name="T0" fmla="*/ 1920 w 1920"/>
              <a:gd name="T1" fmla="*/ 240 h 240"/>
              <a:gd name="T2" fmla="*/ 0 w 1920"/>
              <a:gd name="T3" fmla="*/ 240 h 240"/>
              <a:gd name="T4" fmla="*/ 415 w 1920"/>
              <a:gd name="T5" fmla="*/ 204 h 240"/>
              <a:gd name="T6" fmla="*/ 960 w 1920"/>
              <a:gd name="T7" fmla="*/ 0 h 240"/>
              <a:gd name="T8" fmla="*/ 1506 w 1920"/>
              <a:gd name="T9" fmla="*/ 204 h 240"/>
              <a:gd name="T10" fmla="*/ 1920 w 1920"/>
              <a:gd name="T11" fmla="*/ 240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920" h="240">
                <a:moveTo>
                  <a:pt x="1920" y="240"/>
                </a:moveTo>
                <a:cubicBezTo>
                  <a:pt x="0" y="240"/>
                  <a:pt x="0" y="240"/>
                  <a:pt x="0" y="240"/>
                </a:cubicBezTo>
                <a:cubicBezTo>
                  <a:pt x="12" y="240"/>
                  <a:pt x="291" y="240"/>
                  <a:pt x="415" y="204"/>
                </a:cubicBezTo>
                <a:cubicBezTo>
                  <a:pt x="540" y="168"/>
                  <a:pt x="661" y="0"/>
                  <a:pt x="960" y="0"/>
                </a:cubicBezTo>
                <a:cubicBezTo>
                  <a:pt x="1260" y="0"/>
                  <a:pt x="1381" y="168"/>
                  <a:pt x="1506" y="204"/>
                </a:cubicBezTo>
                <a:cubicBezTo>
                  <a:pt x="1630" y="240"/>
                  <a:pt x="1909" y="240"/>
                  <a:pt x="1920" y="240"/>
                </a:cubicBezTo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Freeform 6"/>
          <p:cNvSpPr/>
          <p:nvPr/>
        </p:nvSpPr>
        <p:spPr bwMode="auto">
          <a:xfrm>
            <a:off x="2262230" y="4731790"/>
            <a:ext cx="763896" cy="228649"/>
          </a:xfrm>
          <a:custGeom>
            <a:avLst/>
            <a:gdLst>
              <a:gd name="T0" fmla="*/ 1920 w 1920"/>
              <a:gd name="T1" fmla="*/ 576 h 576"/>
              <a:gd name="T2" fmla="*/ 0 w 1920"/>
              <a:gd name="T3" fmla="*/ 576 h 576"/>
              <a:gd name="T4" fmla="*/ 415 w 1920"/>
              <a:gd name="T5" fmla="*/ 490 h 576"/>
              <a:gd name="T6" fmla="*/ 960 w 1920"/>
              <a:gd name="T7" fmla="*/ 0 h 576"/>
              <a:gd name="T8" fmla="*/ 1506 w 1920"/>
              <a:gd name="T9" fmla="*/ 490 h 576"/>
              <a:gd name="T10" fmla="*/ 1920 w 1920"/>
              <a:gd name="T11" fmla="*/ 576 h 5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920" h="576">
                <a:moveTo>
                  <a:pt x="1920" y="576"/>
                </a:moveTo>
                <a:cubicBezTo>
                  <a:pt x="0" y="576"/>
                  <a:pt x="0" y="576"/>
                  <a:pt x="0" y="576"/>
                </a:cubicBezTo>
                <a:cubicBezTo>
                  <a:pt x="12" y="576"/>
                  <a:pt x="291" y="575"/>
                  <a:pt x="415" y="490"/>
                </a:cubicBezTo>
                <a:cubicBezTo>
                  <a:pt x="540" y="402"/>
                  <a:pt x="661" y="0"/>
                  <a:pt x="960" y="0"/>
                </a:cubicBezTo>
                <a:cubicBezTo>
                  <a:pt x="1260" y="0"/>
                  <a:pt x="1381" y="402"/>
                  <a:pt x="1506" y="490"/>
                </a:cubicBezTo>
                <a:cubicBezTo>
                  <a:pt x="1630" y="575"/>
                  <a:pt x="1909" y="576"/>
                  <a:pt x="1920" y="576"/>
                </a:cubicBezTo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" name="Freeform 7"/>
          <p:cNvSpPr/>
          <p:nvPr/>
        </p:nvSpPr>
        <p:spPr bwMode="auto">
          <a:xfrm>
            <a:off x="3026126" y="4629158"/>
            <a:ext cx="770392" cy="331282"/>
          </a:xfrm>
          <a:custGeom>
            <a:avLst/>
            <a:gdLst>
              <a:gd name="T0" fmla="*/ 1936 w 1936"/>
              <a:gd name="T1" fmla="*/ 832 h 832"/>
              <a:gd name="T2" fmla="*/ 0 w 1936"/>
              <a:gd name="T3" fmla="*/ 832 h 832"/>
              <a:gd name="T4" fmla="*/ 419 w 1936"/>
              <a:gd name="T5" fmla="*/ 707 h 832"/>
              <a:gd name="T6" fmla="*/ 968 w 1936"/>
              <a:gd name="T7" fmla="*/ 0 h 832"/>
              <a:gd name="T8" fmla="*/ 1518 w 1936"/>
              <a:gd name="T9" fmla="*/ 707 h 832"/>
              <a:gd name="T10" fmla="*/ 1936 w 1936"/>
              <a:gd name="T11" fmla="*/ 832 h 8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936" h="832">
                <a:moveTo>
                  <a:pt x="1936" y="832"/>
                </a:moveTo>
                <a:cubicBezTo>
                  <a:pt x="0" y="832"/>
                  <a:pt x="0" y="832"/>
                  <a:pt x="0" y="832"/>
                </a:cubicBezTo>
                <a:cubicBezTo>
                  <a:pt x="12" y="832"/>
                  <a:pt x="293" y="831"/>
                  <a:pt x="419" y="707"/>
                </a:cubicBezTo>
                <a:cubicBezTo>
                  <a:pt x="544" y="581"/>
                  <a:pt x="667" y="0"/>
                  <a:pt x="968" y="0"/>
                </a:cubicBezTo>
                <a:cubicBezTo>
                  <a:pt x="1270" y="0"/>
                  <a:pt x="1393" y="581"/>
                  <a:pt x="1518" y="707"/>
                </a:cubicBezTo>
                <a:cubicBezTo>
                  <a:pt x="1644" y="831"/>
                  <a:pt x="1925" y="832"/>
                  <a:pt x="1936" y="832"/>
                </a:cubicBezTo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Freeform 8"/>
          <p:cNvSpPr/>
          <p:nvPr/>
        </p:nvSpPr>
        <p:spPr bwMode="auto">
          <a:xfrm>
            <a:off x="3796518" y="4462868"/>
            <a:ext cx="765195" cy="497572"/>
          </a:xfrm>
          <a:custGeom>
            <a:avLst/>
            <a:gdLst>
              <a:gd name="T0" fmla="*/ 1920 w 1920"/>
              <a:gd name="T1" fmla="*/ 1248 h 1248"/>
              <a:gd name="T2" fmla="*/ 0 w 1920"/>
              <a:gd name="T3" fmla="*/ 1248 h 1248"/>
              <a:gd name="T4" fmla="*/ 415 w 1920"/>
              <a:gd name="T5" fmla="*/ 1060 h 1248"/>
              <a:gd name="T6" fmla="*/ 960 w 1920"/>
              <a:gd name="T7" fmla="*/ 0 h 1248"/>
              <a:gd name="T8" fmla="*/ 1506 w 1920"/>
              <a:gd name="T9" fmla="*/ 1060 h 1248"/>
              <a:gd name="T10" fmla="*/ 1920 w 1920"/>
              <a:gd name="T11" fmla="*/ 1248 h 12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920" h="1248">
                <a:moveTo>
                  <a:pt x="1920" y="1248"/>
                </a:moveTo>
                <a:cubicBezTo>
                  <a:pt x="0" y="1248"/>
                  <a:pt x="0" y="1248"/>
                  <a:pt x="0" y="1248"/>
                </a:cubicBezTo>
                <a:cubicBezTo>
                  <a:pt x="12" y="1248"/>
                  <a:pt x="291" y="1246"/>
                  <a:pt x="415" y="1060"/>
                </a:cubicBezTo>
                <a:cubicBezTo>
                  <a:pt x="540" y="871"/>
                  <a:pt x="661" y="0"/>
                  <a:pt x="960" y="0"/>
                </a:cubicBezTo>
                <a:cubicBezTo>
                  <a:pt x="1260" y="0"/>
                  <a:pt x="1381" y="871"/>
                  <a:pt x="1506" y="1060"/>
                </a:cubicBezTo>
                <a:cubicBezTo>
                  <a:pt x="1630" y="1246"/>
                  <a:pt x="1909" y="1248"/>
                  <a:pt x="1920" y="1248"/>
                </a:cubicBezTo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Freeform 9"/>
          <p:cNvSpPr/>
          <p:nvPr/>
        </p:nvSpPr>
        <p:spPr bwMode="auto">
          <a:xfrm>
            <a:off x="4561712" y="4316065"/>
            <a:ext cx="770392" cy="644374"/>
          </a:xfrm>
          <a:custGeom>
            <a:avLst/>
            <a:gdLst>
              <a:gd name="T0" fmla="*/ 1936 w 1936"/>
              <a:gd name="T1" fmla="*/ 1616 h 1616"/>
              <a:gd name="T2" fmla="*/ 0 w 1936"/>
              <a:gd name="T3" fmla="*/ 1616 h 1616"/>
              <a:gd name="T4" fmla="*/ 419 w 1936"/>
              <a:gd name="T5" fmla="*/ 1373 h 1616"/>
              <a:gd name="T6" fmla="*/ 968 w 1936"/>
              <a:gd name="T7" fmla="*/ 0 h 1616"/>
              <a:gd name="T8" fmla="*/ 1518 w 1936"/>
              <a:gd name="T9" fmla="*/ 1373 h 1616"/>
              <a:gd name="T10" fmla="*/ 1936 w 1936"/>
              <a:gd name="T11" fmla="*/ 1616 h 16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936" h="1616">
                <a:moveTo>
                  <a:pt x="1936" y="1616"/>
                </a:moveTo>
                <a:cubicBezTo>
                  <a:pt x="0" y="1616"/>
                  <a:pt x="0" y="1616"/>
                  <a:pt x="0" y="1616"/>
                </a:cubicBezTo>
                <a:cubicBezTo>
                  <a:pt x="12" y="1616"/>
                  <a:pt x="293" y="1613"/>
                  <a:pt x="419" y="1373"/>
                </a:cubicBezTo>
                <a:cubicBezTo>
                  <a:pt x="544" y="1128"/>
                  <a:pt x="667" y="0"/>
                  <a:pt x="968" y="0"/>
                </a:cubicBezTo>
                <a:cubicBezTo>
                  <a:pt x="1270" y="0"/>
                  <a:pt x="1393" y="1128"/>
                  <a:pt x="1518" y="1373"/>
                </a:cubicBezTo>
                <a:cubicBezTo>
                  <a:pt x="1644" y="1613"/>
                  <a:pt x="1925" y="1616"/>
                  <a:pt x="1936" y="1616"/>
                </a:cubicBezTo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Freeform 10"/>
          <p:cNvSpPr/>
          <p:nvPr/>
        </p:nvSpPr>
        <p:spPr bwMode="auto">
          <a:xfrm>
            <a:off x="5332105" y="4157570"/>
            <a:ext cx="763896" cy="802870"/>
          </a:xfrm>
          <a:custGeom>
            <a:avLst/>
            <a:gdLst>
              <a:gd name="T0" fmla="*/ 1920 w 1920"/>
              <a:gd name="T1" fmla="*/ 2016 h 2016"/>
              <a:gd name="T2" fmla="*/ 0 w 1920"/>
              <a:gd name="T3" fmla="*/ 2016 h 2016"/>
              <a:gd name="T4" fmla="*/ 415 w 1920"/>
              <a:gd name="T5" fmla="*/ 1713 h 2016"/>
              <a:gd name="T6" fmla="*/ 960 w 1920"/>
              <a:gd name="T7" fmla="*/ 0 h 2016"/>
              <a:gd name="T8" fmla="*/ 1506 w 1920"/>
              <a:gd name="T9" fmla="*/ 1713 h 2016"/>
              <a:gd name="T10" fmla="*/ 1920 w 1920"/>
              <a:gd name="T11" fmla="*/ 2016 h 20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920" h="2016">
                <a:moveTo>
                  <a:pt x="1920" y="2016"/>
                </a:moveTo>
                <a:cubicBezTo>
                  <a:pt x="0" y="2016"/>
                  <a:pt x="0" y="2016"/>
                  <a:pt x="0" y="2016"/>
                </a:cubicBezTo>
                <a:cubicBezTo>
                  <a:pt x="12" y="2016"/>
                  <a:pt x="291" y="2013"/>
                  <a:pt x="415" y="1713"/>
                </a:cubicBezTo>
                <a:cubicBezTo>
                  <a:pt x="540" y="1407"/>
                  <a:pt x="661" y="0"/>
                  <a:pt x="960" y="0"/>
                </a:cubicBezTo>
                <a:cubicBezTo>
                  <a:pt x="1260" y="0"/>
                  <a:pt x="1381" y="1407"/>
                  <a:pt x="1506" y="1713"/>
                </a:cubicBezTo>
                <a:cubicBezTo>
                  <a:pt x="1630" y="2013"/>
                  <a:pt x="1909" y="2016"/>
                  <a:pt x="1920" y="2016"/>
                </a:cubicBezTo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Freeform 11"/>
          <p:cNvSpPr/>
          <p:nvPr/>
        </p:nvSpPr>
        <p:spPr bwMode="auto">
          <a:xfrm>
            <a:off x="6096000" y="4041946"/>
            <a:ext cx="763896" cy="918494"/>
          </a:xfrm>
          <a:custGeom>
            <a:avLst/>
            <a:gdLst>
              <a:gd name="T0" fmla="*/ 1920 w 1920"/>
              <a:gd name="T1" fmla="*/ 2304 h 2304"/>
              <a:gd name="T2" fmla="*/ 0 w 1920"/>
              <a:gd name="T3" fmla="*/ 2304 h 2304"/>
              <a:gd name="T4" fmla="*/ 415 w 1920"/>
              <a:gd name="T5" fmla="*/ 1957 h 2304"/>
              <a:gd name="T6" fmla="*/ 960 w 1920"/>
              <a:gd name="T7" fmla="*/ 0 h 2304"/>
              <a:gd name="T8" fmla="*/ 1506 w 1920"/>
              <a:gd name="T9" fmla="*/ 1957 h 2304"/>
              <a:gd name="T10" fmla="*/ 1920 w 1920"/>
              <a:gd name="T11" fmla="*/ 2304 h 23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920" h="2304">
                <a:moveTo>
                  <a:pt x="1920" y="2304"/>
                </a:moveTo>
                <a:cubicBezTo>
                  <a:pt x="0" y="2304"/>
                  <a:pt x="0" y="2304"/>
                  <a:pt x="0" y="2304"/>
                </a:cubicBezTo>
                <a:cubicBezTo>
                  <a:pt x="12" y="2304"/>
                  <a:pt x="291" y="2300"/>
                  <a:pt x="415" y="1957"/>
                </a:cubicBezTo>
                <a:cubicBezTo>
                  <a:pt x="540" y="1608"/>
                  <a:pt x="661" y="0"/>
                  <a:pt x="960" y="0"/>
                </a:cubicBezTo>
                <a:cubicBezTo>
                  <a:pt x="1260" y="0"/>
                  <a:pt x="1381" y="1608"/>
                  <a:pt x="1506" y="1957"/>
                </a:cubicBezTo>
                <a:cubicBezTo>
                  <a:pt x="1630" y="2300"/>
                  <a:pt x="1909" y="2304"/>
                  <a:pt x="1920" y="2304"/>
                </a:cubicBezTo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Freeform 12"/>
          <p:cNvSpPr/>
          <p:nvPr/>
        </p:nvSpPr>
        <p:spPr bwMode="auto">
          <a:xfrm>
            <a:off x="6859896" y="3787315"/>
            <a:ext cx="770392" cy="1173125"/>
          </a:xfrm>
          <a:custGeom>
            <a:avLst/>
            <a:gdLst>
              <a:gd name="T0" fmla="*/ 1936 w 1936"/>
              <a:gd name="T1" fmla="*/ 2944 h 2944"/>
              <a:gd name="T2" fmla="*/ 0 w 1936"/>
              <a:gd name="T3" fmla="*/ 2944 h 2944"/>
              <a:gd name="T4" fmla="*/ 419 w 1936"/>
              <a:gd name="T5" fmla="*/ 2501 h 2944"/>
              <a:gd name="T6" fmla="*/ 968 w 1936"/>
              <a:gd name="T7" fmla="*/ 0 h 2944"/>
              <a:gd name="T8" fmla="*/ 1518 w 1936"/>
              <a:gd name="T9" fmla="*/ 2501 h 2944"/>
              <a:gd name="T10" fmla="*/ 1936 w 1936"/>
              <a:gd name="T11" fmla="*/ 2944 h 29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936" h="2944">
                <a:moveTo>
                  <a:pt x="1936" y="2944"/>
                </a:moveTo>
                <a:cubicBezTo>
                  <a:pt x="0" y="2944"/>
                  <a:pt x="0" y="2944"/>
                  <a:pt x="0" y="2944"/>
                </a:cubicBezTo>
                <a:cubicBezTo>
                  <a:pt x="12" y="2944"/>
                  <a:pt x="293" y="2939"/>
                  <a:pt x="419" y="2501"/>
                </a:cubicBezTo>
                <a:cubicBezTo>
                  <a:pt x="544" y="2055"/>
                  <a:pt x="667" y="0"/>
                  <a:pt x="968" y="0"/>
                </a:cubicBezTo>
                <a:cubicBezTo>
                  <a:pt x="1270" y="0"/>
                  <a:pt x="1393" y="2055"/>
                  <a:pt x="1518" y="2501"/>
                </a:cubicBezTo>
                <a:cubicBezTo>
                  <a:pt x="1644" y="2939"/>
                  <a:pt x="1925" y="2944"/>
                  <a:pt x="1936" y="2944"/>
                </a:cubicBezTo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" name="Freeform 13"/>
          <p:cNvSpPr/>
          <p:nvPr/>
        </p:nvSpPr>
        <p:spPr bwMode="auto">
          <a:xfrm>
            <a:off x="7630288" y="3531383"/>
            <a:ext cx="765195" cy="1429056"/>
          </a:xfrm>
          <a:custGeom>
            <a:avLst/>
            <a:gdLst>
              <a:gd name="T0" fmla="*/ 1920 w 1920"/>
              <a:gd name="T1" fmla="*/ 3584 h 3584"/>
              <a:gd name="T2" fmla="*/ 0 w 1920"/>
              <a:gd name="T3" fmla="*/ 3584 h 3584"/>
              <a:gd name="T4" fmla="*/ 415 w 1920"/>
              <a:gd name="T5" fmla="*/ 3045 h 3584"/>
              <a:gd name="T6" fmla="*/ 960 w 1920"/>
              <a:gd name="T7" fmla="*/ 0 h 3584"/>
              <a:gd name="T8" fmla="*/ 1506 w 1920"/>
              <a:gd name="T9" fmla="*/ 3045 h 3584"/>
              <a:gd name="T10" fmla="*/ 1920 w 1920"/>
              <a:gd name="T11" fmla="*/ 3584 h 35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920" h="3584">
                <a:moveTo>
                  <a:pt x="1920" y="3584"/>
                </a:moveTo>
                <a:cubicBezTo>
                  <a:pt x="0" y="3584"/>
                  <a:pt x="0" y="3584"/>
                  <a:pt x="0" y="3584"/>
                </a:cubicBezTo>
                <a:cubicBezTo>
                  <a:pt x="12" y="3584"/>
                  <a:pt x="291" y="3578"/>
                  <a:pt x="415" y="3045"/>
                </a:cubicBezTo>
                <a:cubicBezTo>
                  <a:pt x="540" y="2501"/>
                  <a:pt x="661" y="0"/>
                  <a:pt x="960" y="0"/>
                </a:cubicBezTo>
                <a:cubicBezTo>
                  <a:pt x="1260" y="0"/>
                  <a:pt x="1381" y="2501"/>
                  <a:pt x="1506" y="3045"/>
                </a:cubicBezTo>
                <a:cubicBezTo>
                  <a:pt x="1630" y="3578"/>
                  <a:pt x="1909" y="3584"/>
                  <a:pt x="1920" y="3584"/>
                </a:cubicBezTo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" name="Freeform 14"/>
          <p:cNvSpPr/>
          <p:nvPr/>
        </p:nvSpPr>
        <p:spPr bwMode="auto">
          <a:xfrm>
            <a:off x="8395483" y="3187111"/>
            <a:ext cx="770392" cy="1773329"/>
          </a:xfrm>
          <a:custGeom>
            <a:avLst/>
            <a:gdLst>
              <a:gd name="T0" fmla="*/ 1936 w 1936"/>
              <a:gd name="T1" fmla="*/ 4448 h 4448"/>
              <a:gd name="T2" fmla="*/ 0 w 1936"/>
              <a:gd name="T3" fmla="*/ 4448 h 4448"/>
              <a:gd name="T4" fmla="*/ 419 w 1936"/>
              <a:gd name="T5" fmla="*/ 3778 h 4448"/>
              <a:gd name="T6" fmla="*/ 968 w 1936"/>
              <a:gd name="T7" fmla="*/ 0 h 4448"/>
              <a:gd name="T8" fmla="*/ 1518 w 1936"/>
              <a:gd name="T9" fmla="*/ 3778 h 4448"/>
              <a:gd name="T10" fmla="*/ 1936 w 1936"/>
              <a:gd name="T11" fmla="*/ 4448 h 44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936" h="4448">
                <a:moveTo>
                  <a:pt x="1936" y="4448"/>
                </a:moveTo>
                <a:cubicBezTo>
                  <a:pt x="0" y="4448"/>
                  <a:pt x="0" y="4448"/>
                  <a:pt x="0" y="4448"/>
                </a:cubicBezTo>
                <a:cubicBezTo>
                  <a:pt x="12" y="4448"/>
                  <a:pt x="293" y="4440"/>
                  <a:pt x="419" y="3778"/>
                </a:cubicBezTo>
                <a:cubicBezTo>
                  <a:pt x="544" y="3104"/>
                  <a:pt x="667" y="0"/>
                  <a:pt x="968" y="0"/>
                </a:cubicBezTo>
                <a:cubicBezTo>
                  <a:pt x="1270" y="0"/>
                  <a:pt x="1393" y="3104"/>
                  <a:pt x="1518" y="3778"/>
                </a:cubicBezTo>
                <a:cubicBezTo>
                  <a:pt x="1644" y="4440"/>
                  <a:pt x="1925" y="4448"/>
                  <a:pt x="1936" y="4448"/>
                </a:cubicBezTo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" name="Freeform 15"/>
          <p:cNvSpPr/>
          <p:nvPr/>
        </p:nvSpPr>
        <p:spPr bwMode="auto">
          <a:xfrm>
            <a:off x="9165874" y="2829847"/>
            <a:ext cx="763896" cy="2130592"/>
          </a:xfrm>
          <a:custGeom>
            <a:avLst/>
            <a:gdLst>
              <a:gd name="T0" fmla="*/ 1920 w 1920"/>
              <a:gd name="T1" fmla="*/ 5344 h 5344"/>
              <a:gd name="T2" fmla="*/ 0 w 1920"/>
              <a:gd name="T3" fmla="*/ 5344 h 5344"/>
              <a:gd name="T4" fmla="*/ 415 w 1920"/>
              <a:gd name="T5" fmla="*/ 4539 h 5344"/>
              <a:gd name="T6" fmla="*/ 960 w 1920"/>
              <a:gd name="T7" fmla="*/ 0 h 5344"/>
              <a:gd name="T8" fmla="*/ 1506 w 1920"/>
              <a:gd name="T9" fmla="*/ 4539 h 5344"/>
              <a:gd name="T10" fmla="*/ 1920 w 1920"/>
              <a:gd name="T11" fmla="*/ 5344 h 53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920" h="5344">
                <a:moveTo>
                  <a:pt x="1920" y="5344"/>
                </a:moveTo>
                <a:cubicBezTo>
                  <a:pt x="0" y="5344"/>
                  <a:pt x="0" y="5344"/>
                  <a:pt x="0" y="5344"/>
                </a:cubicBezTo>
                <a:cubicBezTo>
                  <a:pt x="12" y="5344"/>
                  <a:pt x="291" y="5335"/>
                  <a:pt x="415" y="4539"/>
                </a:cubicBezTo>
                <a:cubicBezTo>
                  <a:pt x="540" y="3729"/>
                  <a:pt x="661" y="0"/>
                  <a:pt x="960" y="0"/>
                </a:cubicBezTo>
                <a:cubicBezTo>
                  <a:pt x="1260" y="0"/>
                  <a:pt x="1381" y="3729"/>
                  <a:pt x="1506" y="4539"/>
                </a:cubicBezTo>
                <a:cubicBezTo>
                  <a:pt x="1630" y="5335"/>
                  <a:pt x="1909" y="5344"/>
                  <a:pt x="1920" y="5344"/>
                </a:cubicBezTo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" name="Freeform 16"/>
          <p:cNvSpPr/>
          <p:nvPr/>
        </p:nvSpPr>
        <p:spPr bwMode="auto">
          <a:xfrm>
            <a:off x="9929770" y="2492070"/>
            <a:ext cx="763896" cy="2468369"/>
          </a:xfrm>
          <a:custGeom>
            <a:avLst/>
            <a:gdLst>
              <a:gd name="T0" fmla="*/ 1920 w 1920"/>
              <a:gd name="T1" fmla="*/ 6192 h 6192"/>
              <a:gd name="T2" fmla="*/ 0 w 1920"/>
              <a:gd name="T3" fmla="*/ 6192 h 6192"/>
              <a:gd name="T4" fmla="*/ 415 w 1920"/>
              <a:gd name="T5" fmla="*/ 5260 h 6192"/>
              <a:gd name="T6" fmla="*/ 960 w 1920"/>
              <a:gd name="T7" fmla="*/ 0 h 6192"/>
              <a:gd name="T8" fmla="*/ 1506 w 1920"/>
              <a:gd name="T9" fmla="*/ 5260 h 6192"/>
              <a:gd name="T10" fmla="*/ 1920 w 1920"/>
              <a:gd name="T11" fmla="*/ 6192 h 6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920" h="6192">
                <a:moveTo>
                  <a:pt x="1920" y="6192"/>
                </a:moveTo>
                <a:cubicBezTo>
                  <a:pt x="0" y="6192"/>
                  <a:pt x="0" y="6192"/>
                  <a:pt x="0" y="6192"/>
                </a:cubicBezTo>
                <a:cubicBezTo>
                  <a:pt x="12" y="6192"/>
                  <a:pt x="291" y="6181"/>
                  <a:pt x="415" y="5260"/>
                </a:cubicBezTo>
                <a:cubicBezTo>
                  <a:pt x="540" y="4321"/>
                  <a:pt x="661" y="0"/>
                  <a:pt x="960" y="0"/>
                </a:cubicBezTo>
                <a:cubicBezTo>
                  <a:pt x="1260" y="0"/>
                  <a:pt x="1381" y="4321"/>
                  <a:pt x="1506" y="5260"/>
                </a:cubicBezTo>
                <a:cubicBezTo>
                  <a:pt x="1630" y="6181"/>
                  <a:pt x="1909" y="6192"/>
                  <a:pt x="1920" y="6192"/>
                </a:cubicBezTo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4" name="文本框 63"/>
          <p:cNvSpPr txBox="1"/>
          <p:nvPr/>
        </p:nvSpPr>
        <p:spPr>
          <a:xfrm>
            <a:off x="1299649" y="5115187"/>
            <a:ext cx="9592702" cy="7934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lnSpc>
                <a:spcPct val="130000"/>
              </a:lnSpc>
              <a:defRPr sz="1600">
                <a:solidFill>
                  <a:schemeClr val="bg1"/>
                </a:solidFill>
              </a:defRPr>
            </a:lvl1pPr>
          </a:lstStyle>
          <a:p>
            <a:pPr>
              <a:lnSpc>
                <a:spcPct val="150000"/>
              </a:lnSpc>
            </a:pPr>
            <a:r>
              <a:rPr lang="en-US" altLang="zh-CN" dirty="0"/>
              <a:t>D</a:t>
            </a:r>
            <a:r>
              <a:rPr lang="zh-CN" altLang="en-US" dirty="0"/>
              <a:t>意空间专注于专业精致的</a:t>
            </a:r>
            <a:r>
              <a:rPr lang="en-US" altLang="zh-CN" dirty="0"/>
              <a:t>PPT</a:t>
            </a:r>
            <a:r>
              <a:rPr lang="zh-CN" altLang="en-US" dirty="0"/>
              <a:t>设计与制作，为您提供全方位的演示服务。我们拥有优秀的专业设计团队，严谨的逻辑思维、创意的图示化表达，带来精美、创意、动感、形象、时尚的全新</a:t>
            </a:r>
            <a:r>
              <a:rPr lang="en-US" altLang="zh-CN" dirty="0"/>
              <a:t>PPT</a:t>
            </a:r>
            <a:r>
              <a:rPr lang="zh-CN" altLang="en-US" dirty="0"/>
              <a:t>体验。</a:t>
            </a:r>
            <a:endParaRPr lang="zh-CN" altLang="en-US" dirty="0"/>
          </a:p>
        </p:txBody>
      </p:sp>
      <p:cxnSp>
        <p:nvCxnSpPr>
          <p:cNvPr id="25" name="直接连接符 24"/>
          <p:cNvCxnSpPr/>
          <p:nvPr/>
        </p:nvCxnSpPr>
        <p:spPr>
          <a:xfrm>
            <a:off x="566057" y="1364343"/>
            <a:ext cx="1055338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4761">
        <p:random/>
      </p:transition>
    </mc:Choice>
    <mc:Fallback>
      <p:transition spd="slow" advTm="4761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1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1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1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1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1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1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1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1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1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2500"/>
                            </p:stCondLst>
                            <p:childTnLst>
                              <p:par>
                                <p:cTn id="8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3000"/>
                            </p:stCondLst>
                            <p:childTnLst>
                              <p:par>
                                <p:cTn id="9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5" dur="7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50" grpId="0" animBg="1"/>
      <p:bldP spid="5" grpId="0" animBg="1"/>
      <p:bldP spid="6" grpId="0" animBg="1"/>
      <p:bldP spid="7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6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25"/>
          <p:cNvSpPr txBox="1">
            <a:spLocks noChangeArrowheads="1"/>
          </p:cNvSpPr>
          <p:nvPr/>
        </p:nvSpPr>
        <p:spPr bwMode="auto">
          <a:xfrm>
            <a:off x="4869806" y="3572334"/>
            <a:ext cx="285206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spc="600" dirty="0">
                <a:solidFill>
                  <a:schemeClr val="bg1"/>
                </a:solidFill>
                <a:latin typeface="+mj-ea"/>
                <a:ea typeface="+mj-ea"/>
                <a:cs typeface="Arial" panose="020B0604020202020204" pitchFamily="34" charset="0"/>
              </a:rPr>
              <a:t>请在此处添加标题</a:t>
            </a:r>
            <a:endParaRPr lang="zh-CN" altLang="en-US" sz="2000" spc="600" dirty="0">
              <a:solidFill>
                <a:schemeClr val="bg1"/>
              </a:solidFill>
              <a:latin typeface="+mj-ea"/>
              <a:ea typeface="+mj-ea"/>
              <a:cs typeface="Arial" panose="020B0604020202020204" pitchFamily="34" charset="0"/>
            </a:endParaRPr>
          </a:p>
        </p:txBody>
      </p:sp>
      <p:sp>
        <p:nvSpPr>
          <p:cNvPr id="9" name="文本框 25"/>
          <p:cNvSpPr txBox="1">
            <a:spLocks noChangeArrowheads="1"/>
          </p:cNvSpPr>
          <p:nvPr/>
        </p:nvSpPr>
        <p:spPr bwMode="auto">
          <a:xfrm>
            <a:off x="4698215" y="3972444"/>
            <a:ext cx="3042820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900" dirty="0">
                <a:solidFill>
                  <a:schemeClr val="bg1"/>
                </a:solidFill>
                <a:latin typeface="+mj-ea"/>
                <a:ea typeface="+mj-ea"/>
                <a:cs typeface="Arial" panose="020B0604020202020204" pitchFamily="34" charset="0"/>
              </a:rPr>
              <a:t>Thought for customer service is the sacred mission of design.</a:t>
            </a:r>
            <a:endParaRPr lang="en-US" altLang="zh-CN" sz="900" dirty="0">
              <a:solidFill>
                <a:schemeClr val="bg1"/>
              </a:solidFill>
              <a:latin typeface="+mj-ea"/>
              <a:ea typeface="+mj-ea"/>
              <a:cs typeface="Arial" panose="020B0604020202020204" pitchFamily="34" charset="0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4695635" y="2116951"/>
            <a:ext cx="3045400" cy="3045400"/>
          </a:xfrm>
          <a:prstGeom prst="ellipse">
            <a:avLst/>
          </a:prstGeom>
          <a:noFill/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3" name="直接连接符 12"/>
          <p:cNvCxnSpPr/>
          <p:nvPr/>
        </p:nvCxnSpPr>
        <p:spPr>
          <a:xfrm flipV="1">
            <a:off x="7099220" y="1644170"/>
            <a:ext cx="5092780" cy="324646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V="1">
            <a:off x="0" y="2432867"/>
            <a:ext cx="5298457" cy="320226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占位符 1"/>
          <p:cNvSpPr txBox="1"/>
          <p:nvPr/>
        </p:nvSpPr>
        <p:spPr>
          <a:xfrm>
            <a:off x="5010245" y="2559384"/>
            <a:ext cx="2416181" cy="907164"/>
          </a:xfrm>
          <a:prstGeom prst="rect">
            <a:avLst/>
          </a:prstGeom>
        </p:spPr>
        <p:txBody>
          <a:bodyPr anchor="ctr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7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3</a:t>
            </a:r>
            <a:endParaRPr lang="zh-CN" altLang="en-US" sz="72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918">
        <p:random/>
      </p:transition>
    </mc:Choice>
    <mc:Fallback>
      <p:transition spd="slow" advTm="3918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750"/>
                            </p:stCondLst>
                            <p:childTnLst>
                              <p:par>
                                <p:cTn id="1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250"/>
                            </p:stCondLst>
                            <p:childTnLst>
                              <p:par>
                                <p:cTn id="2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 animBg="1"/>
      <p:bldP spid="1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4862131" y="1641633"/>
            <a:ext cx="2953584" cy="4340248"/>
            <a:chOff x="4486886" y="1601594"/>
            <a:chExt cx="3357563" cy="4933890"/>
          </a:xfrm>
          <a:solidFill>
            <a:schemeClr val="bg1"/>
          </a:solidFill>
        </p:grpSpPr>
        <p:sp>
          <p:nvSpPr>
            <p:cNvPr id="24" name="Freeform 6"/>
            <p:cNvSpPr/>
            <p:nvPr/>
          </p:nvSpPr>
          <p:spPr bwMode="auto">
            <a:xfrm flipH="1">
              <a:off x="5705036" y="6173356"/>
              <a:ext cx="893867" cy="192303"/>
            </a:xfrm>
            <a:custGeom>
              <a:avLst/>
              <a:gdLst>
                <a:gd name="T0" fmla="*/ 20 w 23"/>
                <a:gd name="T1" fmla="*/ 0 h 5"/>
                <a:gd name="T2" fmla="*/ 3 w 23"/>
                <a:gd name="T3" fmla="*/ 0 h 5"/>
                <a:gd name="T4" fmla="*/ 0 w 23"/>
                <a:gd name="T5" fmla="*/ 2 h 5"/>
                <a:gd name="T6" fmla="*/ 3 w 23"/>
                <a:gd name="T7" fmla="*/ 5 h 5"/>
                <a:gd name="T8" fmla="*/ 20 w 23"/>
                <a:gd name="T9" fmla="*/ 5 h 5"/>
                <a:gd name="T10" fmla="*/ 23 w 23"/>
                <a:gd name="T11" fmla="*/ 2 h 5"/>
                <a:gd name="T12" fmla="*/ 20 w 23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5">
                  <a:moveTo>
                    <a:pt x="20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5"/>
                    <a:pt x="3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2" y="5"/>
                    <a:pt x="23" y="4"/>
                    <a:pt x="23" y="2"/>
                  </a:cubicBezTo>
                  <a:cubicBezTo>
                    <a:pt x="23" y="1"/>
                    <a:pt x="22" y="0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sz="1350">
                <a:solidFill>
                  <a:schemeClr val="bg1"/>
                </a:solidFill>
              </a:endParaRPr>
            </a:p>
          </p:txBody>
        </p:sp>
        <p:sp>
          <p:nvSpPr>
            <p:cNvPr id="25" name="Freeform 24"/>
            <p:cNvSpPr/>
            <p:nvPr/>
          </p:nvSpPr>
          <p:spPr>
            <a:xfrm flipH="1">
              <a:off x="5470749" y="5736098"/>
              <a:ext cx="1362439" cy="397176"/>
            </a:xfrm>
            <a:custGeom>
              <a:avLst/>
              <a:gdLst>
                <a:gd name="connsiteX0" fmla="*/ 0 w 2645228"/>
                <a:gd name="connsiteY0" fmla="*/ 0 h 496975"/>
                <a:gd name="connsiteX1" fmla="*/ 2645228 w 2645228"/>
                <a:gd name="connsiteY1" fmla="*/ 0 h 496975"/>
                <a:gd name="connsiteX2" fmla="*/ 2645228 w 2645228"/>
                <a:gd name="connsiteY2" fmla="*/ 56095 h 496975"/>
                <a:gd name="connsiteX3" fmla="*/ 2204348 w 2645228"/>
                <a:gd name="connsiteY3" fmla="*/ 496975 h 496975"/>
                <a:gd name="connsiteX4" fmla="*/ 440880 w 2645228"/>
                <a:gd name="connsiteY4" fmla="*/ 496975 h 496975"/>
                <a:gd name="connsiteX5" fmla="*/ 0 w 2645228"/>
                <a:gd name="connsiteY5" fmla="*/ 56095 h 496975"/>
                <a:gd name="connsiteX6" fmla="*/ 0 w 2645228"/>
                <a:gd name="connsiteY6" fmla="*/ 0 h 496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45228" h="496975">
                  <a:moveTo>
                    <a:pt x="0" y="0"/>
                  </a:moveTo>
                  <a:lnTo>
                    <a:pt x="2645228" y="0"/>
                  </a:lnTo>
                  <a:lnTo>
                    <a:pt x="2645228" y="56095"/>
                  </a:lnTo>
                  <a:cubicBezTo>
                    <a:pt x="2645228" y="299586"/>
                    <a:pt x="2447839" y="496975"/>
                    <a:pt x="2204348" y="496975"/>
                  </a:cubicBezTo>
                  <a:lnTo>
                    <a:pt x="440880" y="496975"/>
                  </a:lnTo>
                  <a:cubicBezTo>
                    <a:pt x="197389" y="496975"/>
                    <a:pt x="0" y="299586"/>
                    <a:pt x="0" y="56095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chemeClr val="bg1"/>
                </a:solidFill>
              </a:endParaRPr>
            </a:p>
          </p:txBody>
        </p:sp>
        <p:sp>
          <p:nvSpPr>
            <p:cNvPr id="26" name="Freeform 25"/>
            <p:cNvSpPr/>
            <p:nvPr/>
          </p:nvSpPr>
          <p:spPr>
            <a:xfrm flipH="1">
              <a:off x="5848087" y="6405742"/>
              <a:ext cx="607766" cy="129742"/>
            </a:xfrm>
            <a:custGeom>
              <a:avLst/>
              <a:gdLst>
                <a:gd name="connsiteX0" fmla="*/ 0 w 694404"/>
                <a:gd name="connsiteY0" fmla="*/ 0 h 288475"/>
                <a:gd name="connsiteX1" fmla="*/ 694404 w 694404"/>
                <a:gd name="connsiteY1" fmla="*/ 0 h 288475"/>
                <a:gd name="connsiteX2" fmla="*/ 693800 w 694404"/>
                <a:gd name="connsiteY2" fmla="*/ 5989 h 288475"/>
                <a:gd name="connsiteX3" fmla="*/ 347202 w 694404"/>
                <a:gd name="connsiteY3" fmla="*/ 288475 h 288475"/>
                <a:gd name="connsiteX4" fmla="*/ 604 w 694404"/>
                <a:gd name="connsiteY4" fmla="*/ 5989 h 288475"/>
                <a:gd name="connsiteX5" fmla="*/ 0 w 694404"/>
                <a:gd name="connsiteY5" fmla="*/ 0 h 288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94404" h="288475">
                  <a:moveTo>
                    <a:pt x="0" y="0"/>
                  </a:moveTo>
                  <a:lnTo>
                    <a:pt x="694404" y="0"/>
                  </a:lnTo>
                  <a:lnTo>
                    <a:pt x="693800" y="5989"/>
                  </a:lnTo>
                  <a:cubicBezTo>
                    <a:pt x="660811" y="167204"/>
                    <a:pt x="518169" y="288475"/>
                    <a:pt x="347202" y="288475"/>
                  </a:cubicBezTo>
                  <a:cubicBezTo>
                    <a:pt x="176235" y="288475"/>
                    <a:pt x="33593" y="167204"/>
                    <a:pt x="604" y="5989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chemeClr val="bg1"/>
                </a:solidFill>
              </a:endParaRPr>
            </a:p>
          </p:txBody>
        </p:sp>
        <p:sp>
          <p:nvSpPr>
            <p:cNvPr id="5" name="Freeform 5"/>
            <p:cNvSpPr/>
            <p:nvPr/>
          </p:nvSpPr>
          <p:spPr bwMode="auto">
            <a:xfrm>
              <a:off x="6042636" y="4968682"/>
              <a:ext cx="177800" cy="525463"/>
            </a:xfrm>
            <a:custGeom>
              <a:avLst/>
              <a:gdLst>
                <a:gd name="T0" fmla="*/ 77 w 112"/>
                <a:gd name="T1" fmla="*/ 270 h 331"/>
                <a:gd name="T2" fmla="*/ 44 w 112"/>
                <a:gd name="T3" fmla="*/ 331 h 331"/>
                <a:gd name="T4" fmla="*/ 15 w 112"/>
                <a:gd name="T5" fmla="*/ 328 h 331"/>
                <a:gd name="T6" fmla="*/ 0 w 112"/>
                <a:gd name="T7" fmla="*/ 261 h 331"/>
                <a:gd name="T8" fmla="*/ 35 w 112"/>
                <a:gd name="T9" fmla="*/ 0 h 331"/>
                <a:gd name="T10" fmla="*/ 112 w 112"/>
                <a:gd name="T11" fmla="*/ 11 h 331"/>
                <a:gd name="T12" fmla="*/ 77 w 112"/>
                <a:gd name="T13" fmla="*/ 270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2" h="331">
                  <a:moveTo>
                    <a:pt x="77" y="270"/>
                  </a:moveTo>
                  <a:lnTo>
                    <a:pt x="44" y="331"/>
                  </a:lnTo>
                  <a:lnTo>
                    <a:pt x="15" y="328"/>
                  </a:lnTo>
                  <a:lnTo>
                    <a:pt x="0" y="261"/>
                  </a:lnTo>
                  <a:lnTo>
                    <a:pt x="35" y="0"/>
                  </a:lnTo>
                  <a:lnTo>
                    <a:pt x="112" y="11"/>
                  </a:lnTo>
                  <a:lnTo>
                    <a:pt x="77" y="2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6093436" y="4875019"/>
              <a:ext cx="139700" cy="161925"/>
            </a:xfrm>
            <a:custGeom>
              <a:avLst/>
              <a:gdLst>
                <a:gd name="T0" fmla="*/ 58 w 64"/>
                <a:gd name="T1" fmla="*/ 48 h 74"/>
                <a:gd name="T2" fmla="*/ 27 w 64"/>
                <a:gd name="T3" fmla="*/ 72 h 74"/>
                <a:gd name="T4" fmla="*/ 26 w 64"/>
                <a:gd name="T5" fmla="*/ 72 h 74"/>
                <a:gd name="T6" fmla="*/ 2 w 64"/>
                <a:gd name="T7" fmla="*/ 41 h 74"/>
                <a:gd name="T8" fmla="*/ 6 w 64"/>
                <a:gd name="T9" fmla="*/ 15 h 74"/>
                <a:gd name="T10" fmla="*/ 35 w 64"/>
                <a:gd name="T11" fmla="*/ 7 h 74"/>
                <a:gd name="T12" fmla="*/ 36 w 64"/>
                <a:gd name="T13" fmla="*/ 7 h 74"/>
                <a:gd name="T14" fmla="*/ 62 w 64"/>
                <a:gd name="T15" fmla="*/ 22 h 74"/>
                <a:gd name="T16" fmla="*/ 58 w 64"/>
                <a:gd name="T17" fmla="*/ 48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" h="74">
                  <a:moveTo>
                    <a:pt x="58" y="48"/>
                  </a:moveTo>
                  <a:cubicBezTo>
                    <a:pt x="56" y="63"/>
                    <a:pt x="42" y="74"/>
                    <a:pt x="27" y="72"/>
                  </a:cubicBezTo>
                  <a:cubicBezTo>
                    <a:pt x="26" y="72"/>
                    <a:pt x="26" y="72"/>
                    <a:pt x="26" y="72"/>
                  </a:cubicBezTo>
                  <a:cubicBezTo>
                    <a:pt x="11" y="70"/>
                    <a:pt x="0" y="56"/>
                    <a:pt x="2" y="41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8" y="0"/>
                    <a:pt x="20" y="5"/>
                    <a:pt x="35" y="7"/>
                  </a:cubicBezTo>
                  <a:cubicBezTo>
                    <a:pt x="36" y="7"/>
                    <a:pt x="36" y="7"/>
                    <a:pt x="36" y="7"/>
                  </a:cubicBezTo>
                  <a:cubicBezTo>
                    <a:pt x="51" y="9"/>
                    <a:pt x="64" y="7"/>
                    <a:pt x="62" y="22"/>
                  </a:cubicBezTo>
                  <a:lnTo>
                    <a:pt x="58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6077561" y="4933757"/>
              <a:ext cx="152400" cy="147638"/>
            </a:xfrm>
            <a:custGeom>
              <a:avLst/>
              <a:gdLst>
                <a:gd name="T0" fmla="*/ 85 w 96"/>
                <a:gd name="T1" fmla="*/ 93 h 93"/>
                <a:gd name="T2" fmla="*/ 0 w 96"/>
                <a:gd name="T3" fmla="*/ 81 h 93"/>
                <a:gd name="T4" fmla="*/ 11 w 96"/>
                <a:gd name="T5" fmla="*/ 0 h 93"/>
                <a:gd name="T6" fmla="*/ 96 w 96"/>
                <a:gd name="T7" fmla="*/ 12 h 93"/>
                <a:gd name="T8" fmla="*/ 85 w 96"/>
                <a:gd name="T9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" h="93">
                  <a:moveTo>
                    <a:pt x="85" y="93"/>
                  </a:moveTo>
                  <a:lnTo>
                    <a:pt x="0" y="81"/>
                  </a:lnTo>
                  <a:lnTo>
                    <a:pt x="11" y="0"/>
                  </a:lnTo>
                  <a:lnTo>
                    <a:pt x="96" y="12"/>
                  </a:lnTo>
                  <a:lnTo>
                    <a:pt x="85" y="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  <p:sp>
          <p:nvSpPr>
            <p:cNvPr id="8" name="Freeform 8"/>
            <p:cNvSpPr/>
            <p:nvPr/>
          </p:nvSpPr>
          <p:spPr bwMode="auto">
            <a:xfrm>
              <a:off x="6066449" y="5475094"/>
              <a:ext cx="46038" cy="76200"/>
            </a:xfrm>
            <a:custGeom>
              <a:avLst/>
              <a:gdLst>
                <a:gd name="T0" fmla="*/ 0 w 21"/>
                <a:gd name="T1" fmla="*/ 5 h 35"/>
                <a:gd name="T2" fmla="*/ 5 w 21"/>
                <a:gd name="T3" fmla="*/ 26 h 35"/>
                <a:gd name="T4" fmla="*/ 21 w 21"/>
                <a:gd name="T5" fmla="*/ 9 h 35"/>
                <a:gd name="T6" fmla="*/ 0 w 21"/>
                <a:gd name="T7" fmla="*/ 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35">
                  <a:moveTo>
                    <a:pt x="0" y="5"/>
                  </a:moveTo>
                  <a:cubicBezTo>
                    <a:pt x="0" y="5"/>
                    <a:pt x="3" y="22"/>
                    <a:pt x="5" y="26"/>
                  </a:cubicBezTo>
                  <a:cubicBezTo>
                    <a:pt x="6" y="31"/>
                    <a:pt x="9" y="35"/>
                    <a:pt x="21" y="9"/>
                  </a:cubicBezTo>
                  <a:cubicBezTo>
                    <a:pt x="21" y="9"/>
                    <a:pt x="13" y="0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  <p:sp>
          <p:nvSpPr>
            <p:cNvPr id="9" name="Freeform 9"/>
            <p:cNvSpPr/>
            <p:nvPr/>
          </p:nvSpPr>
          <p:spPr bwMode="auto">
            <a:xfrm>
              <a:off x="6226786" y="4967094"/>
              <a:ext cx="176213" cy="525463"/>
            </a:xfrm>
            <a:custGeom>
              <a:avLst/>
              <a:gdLst>
                <a:gd name="T0" fmla="*/ 75 w 111"/>
                <a:gd name="T1" fmla="*/ 269 h 331"/>
                <a:gd name="T2" fmla="*/ 44 w 111"/>
                <a:gd name="T3" fmla="*/ 331 h 331"/>
                <a:gd name="T4" fmla="*/ 15 w 111"/>
                <a:gd name="T5" fmla="*/ 326 h 331"/>
                <a:gd name="T6" fmla="*/ 0 w 111"/>
                <a:gd name="T7" fmla="*/ 259 h 331"/>
                <a:gd name="T8" fmla="*/ 34 w 111"/>
                <a:gd name="T9" fmla="*/ 0 h 331"/>
                <a:gd name="T10" fmla="*/ 111 w 111"/>
                <a:gd name="T11" fmla="*/ 9 h 331"/>
                <a:gd name="T12" fmla="*/ 75 w 111"/>
                <a:gd name="T13" fmla="*/ 269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1" h="331">
                  <a:moveTo>
                    <a:pt x="75" y="269"/>
                  </a:moveTo>
                  <a:lnTo>
                    <a:pt x="44" y="331"/>
                  </a:lnTo>
                  <a:lnTo>
                    <a:pt x="15" y="326"/>
                  </a:lnTo>
                  <a:lnTo>
                    <a:pt x="0" y="259"/>
                  </a:lnTo>
                  <a:lnTo>
                    <a:pt x="34" y="0"/>
                  </a:lnTo>
                  <a:lnTo>
                    <a:pt x="111" y="9"/>
                  </a:lnTo>
                  <a:lnTo>
                    <a:pt x="75" y="26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  <p:sp>
          <p:nvSpPr>
            <p:cNvPr id="10" name="Freeform 10"/>
            <p:cNvSpPr/>
            <p:nvPr/>
          </p:nvSpPr>
          <p:spPr bwMode="auto">
            <a:xfrm>
              <a:off x="6275999" y="4870257"/>
              <a:ext cx="139700" cy="161925"/>
            </a:xfrm>
            <a:custGeom>
              <a:avLst/>
              <a:gdLst>
                <a:gd name="T0" fmla="*/ 58 w 64"/>
                <a:gd name="T1" fmla="*/ 48 h 74"/>
                <a:gd name="T2" fmla="*/ 27 w 64"/>
                <a:gd name="T3" fmla="*/ 72 h 74"/>
                <a:gd name="T4" fmla="*/ 26 w 64"/>
                <a:gd name="T5" fmla="*/ 72 h 74"/>
                <a:gd name="T6" fmla="*/ 2 w 64"/>
                <a:gd name="T7" fmla="*/ 41 h 74"/>
                <a:gd name="T8" fmla="*/ 6 w 64"/>
                <a:gd name="T9" fmla="*/ 15 h 74"/>
                <a:gd name="T10" fmla="*/ 35 w 64"/>
                <a:gd name="T11" fmla="*/ 7 h 74"/>
                <a:gd name="T12" fmla="*/ 36 w 64"/>
                <a:gd name="T13" fmla="*/ 7 h 74"/>
                <a:gd name="T14" fmla="*/ 61 w 64"/>
                <a:gd name="T15" fmla="*/ 23 h 74"/>
                <a:gd name="T16" fmla="*/ 58 w 64"/>
                <a:gd name="T17" fmla="*/ 48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" h="74">
                  <a:moveTo>
                    <a:pt x="58" y="48"/>
                  </a:moveTo>
                  <a:cubicBezTo>
                    <a:pt x="56" y="64"/>
                    <a:pt x="42" y="74"/>
                    <a:pt x="27" y="72"/>
                  </a:cubicBezTo>
                  <a:cubicBezTo>
                    <a:pt x="26" y="72"/>
                    <a:pt x="26" y="72"/>
                    <a:pt x="26" y="72"/>
                  </a:cubicBezTo>
                  <a:cubicBezTo>
                    <a:pt x="11" y="70"/>
                    <a:pt x="0" y="56"/>
                    <a:pt x="2" y="41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8" y="0"/>
                    <a:pt x="20" y="5"/>
                    <a:pt x="35" y="7"/>
                  </a:cubicBezTo>
                  <a:cubicBezTo>
                    <a:pt x="36" y="7"/>
                    <a:pt x="36" y="7"/>
                    <a:pt x="36" y="7"/>
                  </a:cubicBezTo>
                  <a:cubicBezTo>
                    <a:pt x="51" y="9"/>
                    <a:pt x="64" y="7"/>
                    <a:pt x="61" y="23"/>
                  </a:cubicBezTo>
                  <a:lnTo>
                    <a:pt x="58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  <p:sp>
          <p:nvSpPr>
            <p:cNvPr id="11" name="Freeform 11"/>
            <p:cNvSpPr/>
            <p:nvPr/>
          </p:nvSpPr>
          <p:spPr bwMode="auto">
            <a:xfrm>
              <a:off x="6261711" y="4932169"/>
              <a:ext cx="152400" cy="146050"/>
            </a:xfrm>
            <a:custGeom>
              <a:avLst/>
              <a:gdLst>
                <a:gd name="T0" fmla="*/ 85 w 96"/>
                <a:gd name="T1" fmla="*/ 92 h 92"/>
                <a:gd name="T2" fmla="*/ 0 w 96"/>
                <a:gd name="T3" fmla="*/ 81 h 92"/>
                <a:gd name="T4" fmla="*/ 11 w 96"/>
                <a:gd name="T5" fmla="*/ 0 h 92"/>
                <a:gd name="T6" fmla="*/ 96 w 96"/>
                <a:gd name="T7" fmla="*/ 11 h 92"/>
                <a:gd name="T8" fmla="*/ 85 w 96"/>
                <a:gd name="T9" fmla="*/ 9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" h="92">
                  <a:moveTo>
                    <a:pt x="85" y="92"/>
                  </a:moveTo>
                  <a:lnTo>
                    <a:pt x="0" y="81"/>
                  </a:lnTo>
                  <a:lnTo>
                    <a:pt x="11" y="0"/>
                  </a:lnTo>
                  <a:lnTo>
                    <a:pt x="96" y="11"/>
                  </a:lnTo>
                  <a:lnTo>
                    <a:pt x="85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  <p:sp>
          <p:nvSpPr>
            <p:cNvPr id="12" name="Freeform 12"/>
            <p:cNvSpPr/>
            <p:nvPr/>
          </p:nvSpPr>
          <p:spPr bwMode="auto">
            <a:xfrm>
              <a:off x="6250599" y="5470332"/>
              <a:ext cx="46038" cy="76200"/>
            </a:xfrm>
            <a:custGeom>
              <a:avLst/>
              <a:gdLst>
                <a:gd name="T0" fmla="*/ 0 w 21"/>
                <a:gd name="T1" fmla="*/ 6 h 35"/>
                <a:gd name="T2" fmla="*/ 5 w 21"/>
                <a:gd name="T3" fmla="*/ 27 h 35"/>
                <a:gd name="T4" fmla="*/ 21 w 21"/>
                <a:gd name="T5" fmla="*/ 10 h 35"/>
                <a:gd name="T6" fmla="*/ 0 w 21"/>
                <a:gd name="T7" fmla="*/ 6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35">
                  <a:moveTo>
                    <a:pt x="0" y="6"/>
                  </a:moveTo>
                  <a:cubicBezTo>
                    <a:pt x="0" y="6"/>
                    <a:pt x="3" y="22"/>
                    <a:pt x="5" y="27"/>
                  </a:cubicBezTo>
                  <a:cubicBezTo>
                    <a:pt x="6" y="31"/>
                    <a:pt x="9" y="35"/>
                    <a:pt x="21" y="10"/>
                  </a:cubicBezTo>
                  <a:cubicBezTo>
                    <a:pt x="21" y="10"/>
                    <a:pt x="13" y="0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  <p:sp>
          <p:nvSpPr>
            <p:cNvPr id="13" name="Freeform 13"/>
            <p:cNvSpPr/>
            <p:nvPr/>
          </p:nvSpPr>
          <p:spPr bwMode="auto">
            <a:xfrm>
              <a:off x="6387124" y="4970269"/>
              <a:ext cx="41275" cy="266700"/>
            </a:xfrm>
            <a:custGeom>
              <a:avLst/>
              <a:gdLst>
                <a:gd name="T0" fmla="*/ 4 w 19"/>
                <a:gd name="T1" fmla="*/ 0 h 122"/>
                <a:gd name="T2" fmla="*/ 19 w 19"/>
                <a:gd name="T3" fmla="*/ 16 h 122"/>
                <a:gd name="T4" fmla="*/ 7 w 19"/>
                <a:gd name="T5" fmla="*/ 115 h 122"/>
                <a:gd name="T6" fmla="*/ 0 w 19"/>
                <a:gd name="T7" fmla="*/ 121 h 122"/>
                <a:gd name="T8" fmla="*/ 10 w 19"/>
                <a:gd name="T9" fmla="*/ 43 h 122"/>
                <a:gd name="T10" fmla="*/ 5 w 19"/>
                <a:gd name="T11" fmla="*/ 34 h 122"/>
                <a:gd name="T12" fmla="*/ 4 w 19"/>
                <a:gd name="T13" fmla="*/ 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122">
                  <a:moveTo>
                    <a:pt x="4" y="0"/>
                  </a:moveTo>
                  <a:cubicBezTo>
                    <a:pt x="4" y="0"/>
                    <a:pt x="18" y="10"/>
                    <a:pt x="19" y="16"/>
                  </a:cubicBezTo>
                  <a:cubicBezTo>
                    <a:pt x="19" y="21"/>
                    <a:pt x="7" y="115"/>
                    <a:pt x="7" y="115"/>
                  </a:cubicBezTo>
                  <a:cubicBezTo>
                    <a:pt x="7" y="115"/>
                    <a:pt x="8" y="122"/>
                    <a:pt x="0" y="121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5" y="34"/>
                    <a:pt x="5" y="34"/>
                    <a:pt x="5" y="34"/>
                  </a:cubicBezTo>
                  <a:cubicBezTo>
                    <a:pt x="4" y="0"/>
                    <a:pt x="4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  <p:grpSp>
          <p:nvGrpSpPr>
            <p:cNvPr id="124" name="Group 123"/>
            <p:cNvGrpSpPr/>
            <p:nvPr/>
          </p:nvGrpSpPr>
          <p:grpSpPr>
            <a:xfrm>
              <a:off x="5152049" y="4887719"/>
              <a:ext cx="817563" cy="620713"/>
              <a:chOff x="7170738" y="4168775"/>
              <a:chExt cx="817563" cy="620713"/>
            </a:xfrm>
            <a:grpFill/>
          </p:grpSpPr>
          <p:sp>
            <p:nvSpPr>
              <p:cNvPr id="14" name="Freeform 14"/>
              <p:cNvSpPr/>
              <p:nvPr/>
            </p:nvSpPr>
            <p:spPr bwMode="auto">
              <a:xfrm>
                <a:off x="7170738" y="4168775"/>
                <a:ext cx="785813" cy="354013"/>
              </a:xfrm>
              <a:custGeom>
                <a:avLst/>
                <a:gdLst>
                  <a:gd name="T0" fmla="*/ 246 w 495"/>
                  <a:gd name="T1" fmla="*/ 223 h 223"/>
                  <a:gd name="T2" fmla="*/ 0 w 495"/>
                  <a:gd name="T3" fmla="*/ 111 h 223"/>
                  <a:gd name="T4" fmla="*/ 252 w 495"/>
                  <a:gd name="T5" fmla="*/ 0 h 223"/>
                  <a:gd name="T6" fmla="*/ 495 w 495"/>
                  <a:gd name="T7" fmla="*/ 109 h 223"/>
                  <a:gd name="T8" fmla="*/ 246 w 495"/>
                  <a:gd name="T9" fmla="*/ 223 h 2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5" h="223">
                    <a:moveTo>
                      <a:pt x="246" y="223"/>
                    </a:moveTo>
                    <a:lnTo>
                      <a:pt x="0" y="111"/>
                    </a:lnTo>
                    <a:lnTo>
                      <a:pt x="252" y="0"/>
                    </a:lnTo>
                    <a:lnTo>
                      <a:pt x="495" y="109"/>
                    </a:lnTo>
                    <a:lnTo>
                      <a:pt x="246" y="2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solidFill>
                    <a:schemeClr val="bg1"/>
                  </a:solidFill>
                </a:endParaRPr>
              </a:p>
            </p:txBody>
          </p:sp>
          <p:sp>
            <p:nvSpPr>
              <p:cNvPr id="15" name="Rectangle 15"/>
              <p:cNvSpPr>
                <a:spLocks noChangeArrowheads="1"/>
              </p:cNvSpPr>
              <p:nvPr/>
            </p:nvSpPr>
            <p:spPr bwMode="auto">
              <a:xfrm>
                <a:off x="7924800" y="4335463"/>
                <a:ext cx="23813" cy="2571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solidFill>
                    <a:schemeClr val="bg1"/>
                  </a:solidFill>
                </a:endParaRPr>
              </a:p>
            </p:txBody>
          </p:sp>
          <p:sp>
            <p:nvSpPr>
              <p:cNvPr id="16" name="Oval 16"/>
              <p:cNvSpPr>
                <a:spLocks noChangeArrowheads="1"/>
              </p:cNvSpPr>
              <p:nvPr/>
            </p:nvSpPr>
            <p:spPr bwMode="auto">
              <a:xfrm>
                <a:off x="7897813" y="4564063"/>
                <a:ext cx="76200" cy="7778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solidFill>
                    <a:schemeClr val="bg1"/>
                  </a:solidFill>
                </a:endParaRPr>
              </a:p>
            </p:txBody>
          </p:sp>
          <p:sp>
            <p:nvSpPr>
              <p:cNvPr id="17" name="Freeform 17"/>
              <p:cNvSpPr/>
              <p:nvPr/>
            </p:nvSpPr>
            <p:spPr bwMode="auto">
              <a:xfrm>
                <a:off x="7888288" y="4605338"/>
                <a:ext cx="55563" cy="171450"/>
              </a:xfrm>
              <a:custGeom>
                <a:avLst/>
                <a:gdLst>
                  <a:gd name="T0" fmla="*/ 14 w 26"/>
                  <a:gd name="T1" fmla="*/ 4 h 79"/>
                  <a:gd name="T2" fmla="*/ 6 w 26"/>
                  <a:gd name="T3" fmla="*/ 79 h 79"/>
                  <a:gd name="T4" fmla="*/ 26 w 26"/>
                  <a:gd name="T5" fmla="*/ 79 h 79"/>
                  <a:gd name="T6" fmla="*/ 26 w 26"/>
                  <a:gd name="T7" fmla="*/ 0 h 79"/>
                  <a:gd name="T8" fmla="*/ 14 w 26"/>
                  <a:gd name="T9" fmla="*/ 4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79">
                    <a:moveTo>
                      <a:pt x="14" y="4"/>
                    </a:moveTo>
                    <a:cubicBezTo>
                      <a:pt x="14" y="4"/>
                      <a:pt x="0" y="34"/>
                      <a:pt x="6" y="79"/>
                    </a:cubicBezTo>
                    <a:cubicBezTo>
                      <a:pt x="26" y="79"/>
                      <a:pt x="26" y="79"/>
                      <a:pt x="26" y="79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6" y="0"/>
                      <a:pt x="14" y="7"/>
                      <a:pt x="14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solidFill>
                    <a:schemeClr val="bg1"/>
                  </a:solidFill>
                </a:endParaRPr>
              </a:p>
            </p:txBody>
          </p:sp>
          <p:sp>
            <p:nvSpPr>
              <p:cNvPr id="18" name="Freeform 18"/>
              <p:cNvSpPr/>
              <p:nvPr/>
            </p:nvSpPr>
            <p:spPr bwMode="auto">
              <a:xfrm>
                <a:off x="7932738" y="4605338"/>
                <a:ext cx="55563" cy="171450"/>
              </a:xfrm>
              <a:custGeom>
                <a:avLst/>
                <a:gdLst>
                  <a:gd name="T0" fmla="*/ 11 w 25"/>
                  <a:gd name="T1" fmla="*/ 4 h 79"/>
                  <a:gd name="T2" fmla="*/ 20 w 25"/>
                  <a:gd name="T3" fmla="*/ 79 h 79"/>
                  <a:gd name="T4" fmla="*/ 0 w 25"/>
                  <a:gd name="T5" fmla="*/ 79 h 79"/>
                  <a:gd name="T6" fmla="*/ 0 w 25"/>
                  <a:gd name="T7" fmla="*/ 0 h 79"/>
                  <a:gd name="T8" fmla="*/ 11 w 25"/>
                  <a:gd name="T9" fmla="*/ 4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79">
                    <a:moveTo>
                      <a:pt x="11" y="4"/>
                    </a:moveTo>
                    <a:cubicBezTo>
                      <a:pt x="11" y="4"/>
                      <a:pt x="25" y="34"/>
                      <a:pt x="20" y="79"/>
                    </a:cubicBezTo>
                    <a:cubicBezTo>
                      <a:pt x="0" y="79"/>
                      <a:pt x="0" y="79"/>
                      <a:pt x="0" y="7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1" y="7"/>
                      <a:pt x="1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solidFill>
                    <a:schemeClr val="bg1"/>
                  </a:solidFill>
                </a:endParaRPr>
              </a:p>
            </p:txBody>
          </p:sp>
          <p:sp>
            <p:nvSpPr>
              <p:cNvPr id="19" name="Freeform 19"/>
              <p:cNvSpPr/>
              <p:nvPr/>
            </p:nvSpPr>
            <p:spPr bwMode="auto">
              <a:xfrm>
                <a:off x="7327900" y="4449763"/>
                <a:ext cx="455613" cy="339725"/>
              </a:xfrm>
              <a:custGeom>
                <a:avLst/>
                <a:gdLst>
                  <a:gd name="T0" fmla="*/ 209 w 209"/>
                  <a:gd name="T1" fmla="*/ 0 h 156"/>
                  <a:gd name="T2" fmla="*/ 104 w 209"/>
                  <a:gd name="T3" fmla="*/ 49 h 156"/>
                  <a:gd name="T4" fmla="*/ 0 w 209"/>
                  <a:gd name="T5" fmla="*/ 0 h 156"/>
                  <a:gd name="T6" fmla="*/ 0 w 209"/>
                  <a:gd name="T7" fmla="*/ 120 h 156"/>
                  <a:gd name="T8" fmla="*/ 102 w 209"/>
                  <a:gd name="T9" fmla="*/ 156 h 156"/>
                  <a:gd name="T10" fmla="*/ 102 w 209"/>
                  <a:gd name="T11" fmla="*/ 156 h 156"/>
                  <a:gd name="T12" fmla="*/ 104 w 209"/>
                  <a:gd name="T13" fmla="*/ 156 h 156"/>
                  <a:gd name="T14" fmla="*/ 107 w 209"/>
                  <a:gd name="T15" fmla="*/ 156 h 156"/>
                  <a:gd name="T16" fmla="*/ 107 w 209"/>
                  <a:gd name="T17" fmla="*/ 156 h 156"/>
                  <a:gd name="T18" fmla="*/ 209 w 209"/>
                  <a:gd name="T19" fmla="*/ 120 h 156"/>
                  <a:gd name="T20" fmla="*/ 209 w 209"/>
                  <a:gd name="T21" fmla="*/ 0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9" h="156">
                    <a:moveTo>
                      <a:pt x="209" y="0"/>
                    </a:moveTo>
                    <a:cubicBezTo>
                      <a:pt x="209" y="1"/>
                      <a:pt x="121" y="41"/>
                      <a:pt x="104" y="49"/>
                    </a:cubicBezTo>
                    <a:cubicBezTo>
                      <a:pt x="87" y="41"/>
                      <a:pt x="0" y="1"/>
                      <a:pt x="0" y="0"/>
                    </a:cubicBezTo>
                    <a:cubicBezTo>
                      <a:pt x="0" y="120"/>
                      <a:pt x="0" y="120"/>
                      <a:pt x="0" y="120"/>
                    </a:cubicBezTo>
                    <a:cubicBezTo>
                      <a:pt x="28" y="150"/>
                      <a:pt x="84" y="155"/>
                      <a:pt x="102" y="156"/>
                    </a:cubicBezTo>
                    <a:cubicBezTo>
                      <a:pt x="102" y="156"/>
                      <a:pt x="102" y="156"/>
                      <a:pt x="102" y="156"/>
                    </a:cubicBezTo>
                    <a:cubicBezTo>
                      <a:pt x="102" y="156"/>
                      <a:pt x="103" y="156"/>
                      <a:pt x="104" y="156"/>
                    </a:cubicBezTo>
                    <a:cubicBezTo>
                      <a:pt x="106" y="156"/>
                      <a:pt x="107" y="156"/>
                      <a:pt x="107" y="156"/>
                    </a:cubicBezTo>
                    <a:cubicBezTo>
                      <a:pt x="107" y="156"/>
                      <a:pt x="107" y="156"/>
                      <a:pt x="107" y="156"/>
                    </a:cubicBezTo>
                    <a:cubicBezTo>
                      <a:pt x="125" y="155"/>
                      <a:pt x="181" y="150"/>
                      <a:pt x="209" y="120"/>
                    </a:cubicBezTo>
                    <a:lnTo>
                      <a:pt x="20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20" name="Freeform 20"/>
            <p:cNvSpPr>
              <a:spLocks noEditPoints="1"/>
            </p:cNvSpPr>
            <p:nvPr/>
          </p:nvSpPr>
          <p:spPr bwMode="auto">
            <a:xfrm>
              <a:off x="4486886" y="2728719"/>
              <a:ext cx="477838" cy="503238"/>
            </a:xfrm>
            <a:custGeom>
              <a:avLst/>
              <a:gdLst>
                <a:gd name="T0" fmla="*/ 168 w 219"/>
                <a:gd name="T1" fmla="*/ 224 h 231"/>
                <a:gd name="T2" fmla="*/ 197 w 219"/>
                <a:gd name="T3" fmla="*/ 212 h 231"/>
                <a:gd name="T4" fmla="*/ 168 w 219"/>
                <a:gd name="T5" fmla="*/ 132 h 231"/>
                <a:gd name="T6" fmla="*/ 168 w 219"/>
                <a:gd name="T7" fmla="*/ 150 h 231"/>
                <a:gd name="T8" fmla="*/ 192 w 219"/>
                <a:gd name="T9" fmla="*/ 190 h 231"/>
                <a:gd name="T10" fmla="*/ 168 w 219"/>
                <a:gd name="T11" fmla="*/ 209 h 231"/>
                <a:gd name="T12" fmla="*/ 168 w 219"/>
                <a:gd name="T13" fmla="*/ 224 h 231"/>
                <a:gd name="T14" fmla="*/ 168 w 219"/>
                <a:gd name="T15" fmla="*/ 203 h 231"/>
                <a:gd name="T16" fmla="*/ 168 w 219"/>
                <a:gd name="T17" fmla="*/ 157 h 231"/>
                <a:gd name="T18" fmla="*/ 181 w 219"/>
                <a:gd name="T19" fmla="*/ 187 h 231"/>
                <a:gd name="T20" fmla="*/ 168 w 219"/>
                <a:gd name="T21" fmla="*/ 203 h 231"/>
                <a:gd name="T22" fmla="*/ 146 w 219"/>
                <a:gd name="T23" fmla="*/ 112 h 231"/>
                <a:gd name="T24" fmla="*/ 141 w 219"/>
                <a:gd name="T25" fmla="*/ 98 h 231"/>
                <a:gd name="T26" fmla="*/ 141 w 219"/>
                <a:gd name="T27" fmla="*/ 44 h 231"/>
                <a:gd name="T28" fmla="*/ 146 w 219"/>
                <a:gd name="T29" fmla="*/ 37 h 231"/>
                <a:gd name="T30" fmla="*/ 148 w 219"/>
                <a:gd name="T31" fmla="*/ 37 h 231"/>
                <a:gd name="T32" fmla="*/ 148 w 219"/>
                <a:gd name="T33" fmla="*/ 14 h 231"/>
                <a:gd name="T34" fmla="*/ 146 w 219"/>
                <a:gd name="T35" fmla="*/ 14 h 231"/>
                <a:gd name="T36" fmla="*/ 146 w 219"/>
                <a:gd name="T37" fmla="*/ 13 h 231"/>
                <a:gd name="T38" fmla="*/ 114 w 219"/>
                <a:gd name="T39" fmla="*/ 0 h 231"/>
                <a:gd name="T40" fmla="*/ 81 w 219"/>
                <a:gd name="T41" fmla="*/ 13 h 231"/>
                <a:gd name="T42" fmla="*/ 81 w 219"/>
                <a:gd name="T43" fmla="*/ 14 h 231"/>
                <a:gd name="T44" fmla="*/ 80 w 219"/>
                <a:gd name="T45" fmla="*/ 14 h 231"/>
                <a:gd name="T46" fmla="*/ 80 w 219"/>
                <a:gd name="T47" fmla="*/ 37 h 231"/>
                <a:gd name="T48" fmla="*/ 81 w 219"/>
                <a:gd name="T49" fmla="*/ 37 h 231"/>
                <a:gd name="T50" fmla="*/ 90 w 219"/>
                <a:gd name="T51" fmla="*/ 45 h 231"/>
                <a:gd name="T52" fmla="*/ 90 w 219"/>
                <a:gd name="T53" fmla="*/ 98 h 231"/>
                <a:gd name="T54" fmla="*/ 83 w 219"/>
                <a:gd name="T55" fmla="*/ 112 h 231"/>
                <a:gd name="T56" fmla="*/ 31 w 219"/>
                <a:gd name="T57" fmla="*/ 212 h 231"/>
                <a:gd name="T58" fmla="*/ 114 w 219"/>
                <a:gd name="T59" fmla="*/ 230 h 231"/>
                <a:gd name="T60" fmla="*/ 168 w 219"/>
                <a:gd name="T61" fmla="*/ 224 h 231"/>
                <a:gd name="T62" fmla="*/ 168 w 219"/>
                <a:gd name="T63" fmla="*/ 209 h 231"/>
                <a:gd name="T64" fmla="*/ 144 w 219"/>
                <a:gd name="T65" fmla="*/ 212 h 231"/>
                <a:gd name="T66" fmla="*/ 144 w 219"/>
                <a:gd name="T67" fmla="*/ 212 h 231"/>
                <a:gd name="T68" fmla="*/ 168 w 219"/>
                <a:gd name="T69" fmla="*/ 203 h 231"/>
                <a:gd name="T70" fmla="*/ 168 w 219"/>
                <a:gd name="T71" fmla="*/ 157 h 231"/>
                <a:gd name="T72" fmla="*/ 149 w 219"/>
                <a:gd name="T73" fmla="*/ 134 h 231"/>
                <a:gd name="T74" fmla="*/ 168 w 219"/>
                <a:gd name="T75" fmla="*/ 150 h 231"/>
                <a:gd name="T76" fmla="*/ 168 w 219"/>
                <a:gd name="T77" fmla="*/ 132 h 231"/>
                <a:gd name="T78" fmla="*/ 146 w 219"/>
                <a:gd name="T79" fmla="*/ 112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19" h="231">
                  <a:moveTo>
                    <a:pt x="168" y="224"/>
                  </a:moveTo>
                  <a:cubicBezTo>
                    <a:pt x="179" y="221"/>
                    <a:pt x="189" y="217"/>
                    <a:pt x="197" y="212"/>
                  </a:cubicBezTo>
                  <a:cubicBezTo>
                    <a:pt x="219" y="196"/>
                    <a:pt x="191" y="157"/>
                    <a:pt x="168" y="132"/>
                  </a:cubicBezTo>
                  <a:cubicBezTo>
                    <a:pt x="168" y="150"/>
                    <a:pt x="168" y="150"/>
                    <a:pt x="168" y="150"/>
                  </a:cubicBezTo>
                  <a:cubicBezTo>
                    <a:pt x="180" y="162"/>
                    <a:pt x="193" y="177"/>
                    <a:pt x="192" y="190"/>
                  </a:cubicBezTo>
                  <a:cubicBezTo>
                    <a:pt x="192" y="201"/>
                    <a:pt x="180" y="207"/>
                    <a:pt x="168" y="209"/>
                  </a:cubicBezTo>
                  <a:cubicBezTo>
                    <a:pt x="168" y="224"/>
                    <a:pt x="168" y="224"/>
                    <a:pt x="168" y="224"/>
                  </a:cubicBezTo>
                  <a:close/>
                  <a:moveTo>
                    <a:pt x="168" y="203"/>
                  </a:moveTo>
                  <a:cubicBezTo>
                    <a:pt x="168" y="157"/>
                    <a:pt x="168" y="157"/>
                    <a:pt x="168" y="157"/>
                  </a:cubicBezTo>
                  <a:cubicBezTo>
                    <a:pt x="175" y="167"/>
                    <a:pt x="182" y="179"/>
                    <a:pt x="181" y="187"/>
                  </a:cubicBezTo>
                  <a:cubicBezTo>
                    <a:pt x="180" y="194"/>
                    <a:pt x="175" y="199"/>
                    <a:pt x="168" y="203"/>
                  </a:cubicBezTo>
                  <a:close/>
                  <a:moveTo>
                    <a:pt x="146" y="112"/>
                  </a:moveTo>
                  <a:cubicBezTo>
                    <a:pt x="146" y="112"/>
                    <a:pt x="141" y="109"/>
                    <a:pt x="141" y="98"/>
                  </a:cubicBezTo>
                  <a:cubicBezTo>
                    <a:pt x="141" y="90"/>
                    <a:pt x="141" y="56"/>
                    <a:pt x="141" y="44"/>
                  </a:cubicBezTo>
                  <a:cubicBezTo>
                    <a:pt x="144" y="43"/>
                    <a:pt x="146" y="40"/>
                    <a:pt x="146" y="37"/>
                  </a:cubicBezTo>
                  <a:cubicBezTo>
                    <a:pt x="148" y="37"/>
                    <a:pt x="148" y="37"/>
                    <a:pt x="148" y="37"/>
                  </a:cubicBezTo>
                  <a:cubicBezTo>
                    <a:pt x="148" y="14"/>
                    <a:pt x="148" y="14"/>
                    <a:pt x="148" y="14"/>
                  </a:cubicBezTo>
                  <a:cubicBezTo>
                    <a:pt x="146" y="14"/>
                    <a:pt x="146" y="14"/>
                    <a:pt x="146" y="14"/>
                  </a:cubicBezTo>
                  <a:cubicBezTo>
                    <a:pt x="146" y="14"/>
                    <a:pt x="146" y="13"/>
                    <a:pt x="146" y="13"/>
                  </a:cubicBezTo>
                  <a:cubicBezTo>
                    <a:pt x="146" y="6"/>
                    <a:pt x="132" y="0"/>
                    <a:pt x="114" y="0"/>
                  </a:cubicBezTo>
                  <a:cubicBezTo>
                    <a:pt x="95" y="0"/>
                    <a:pt x="81" y="6"/>
                    <a:pt x="81" y="13"/>
                  </a:cubicBezTo>
                  <a:cubicBezTo>
                    <a:pt x="81" y="13"/>
                    <a:pt x="81" y="14"/>
                    <a:pt x="81" y="14"/>
                  </a:cubicBezTo>
                  <a:cubicBezTo>
                    <a:pt x="80" y="14"/>
                    <a:pt x="80" y="14"/>
                    <a:pt x="80" y="14"/>
                  </a:cubicBezTo>
                  <a:cubicBezTo>
                    <a:pt x="80" y="37"/>
                    <a:pt x="80" y="37"/>
                    <a:pt x="80" y="37"/>
                  </a:cubicBezTo>
                  <a:cubicBezTo>
                    <a:pt x="81" y="37"/>
                    <a:pt x="81" y="37"/>
                    <a:pt x="81" y="37"/>
                  </a:cubicBezTo>
                  <a:cubicBezTo>
                    <a:pt x="81" y="40"/>
                    <a:pt x="84" y="43"/>
                    <a:pt x="90" y="45"/>
                  </a:cubicBezTo>
                  <a:cubicBezTo>
                    <a:pt x="90" y="56"/>
                    <a:pt x="90" y="90"/>
                    <a:pt x="90" y="98"/>
                  </a:cubicBezTo>
                  <a:cubicBezTo>
                    <a:pt x="90" y="109"/>
                    <a:pt x="83" y="112"/>
                    <a:pt x="83" y="112"/>
                  </a:cubicBezTo>
                  <a:cubicBezTo>
                    <a:pt x="71" y="119"/>
                    <a:pt x="0" y="190"/>
                    <a:pt x="31" y="212"/>
                  </a:cubicBezTo>
                  <a:cubicBezTo>
                    <a:pt x="58" y="231"/>
                    <a:pt x="105" y="230"/>
                    <a:pt x="114" y="230"/>
                  </a:cubicBezTo>
                  <a:cubicBezTo>
                    <a:pt x="121" y="230"/>
                    <a:pt x="145" y="230"/>
                    <a:pt x="168" y="224"/>
                  </a:cubicBezTo>
                  <a:cubicBezTo>
                    <a:pt x="168" y="209"/>
                    <a:pt x="168" y="209"/>
                    <a:pt x="168" y="209"/>
                  </a:cubicBezTo>
                  <a:cubicBezTo>
                    <a:pt x="156" y="212"/>
                    <a:pt x="144" y="212"/>
                    <a:pt x="144" y="212"/>
                  </a:cubicBezTo>
                  <a:cubicBezTo>
                    <a:pt x="144" y="212"/>
                    <a:pt x="144" y="212"/>
                    <a:pt x="144" y="212"/>
                  </a:cubicBezTo>
                  <a:cubicBezTo>
                    <a:pt x="144" y="212"/>
                    <a:pt x="158" y="210"/>
                    <a:pt x="168" y="203"/>
                  </a:cubicBezTo>
                  <a:cubicBezTo>
                    <a:pt x="168" y="157"/>
                    <a:pt x="168" y="157"/>
                    <a:pt x="168" y="157"/>
                  </a:cubicBezTo>
                  <a:cubicBezTo>
                    <a:pt x="159" y="144"/>
                    <a:pt x="149" y="134"/>
                    <a:pt x="149" y="134"/>
                  </a:cubicBezTo>
                  <a:cubicBezTo>
                    <a:pt x="149" y="134"/>
                    <a:pt x="158" y="141"/>
                    <a:pt x="168" y="150"/>
                  </a:cubicBezTo>
                  <a:cubicBezTo>
                    <a:pt x="168" y="132"/>
                    <a:pt x="168" y="132"/>
                    <a:pt x="168" y="132"/>
                  </a:cubicBezTo>
                  <a:cubicBezTo>
                    <a:pt x="159" y="122"/>
                    <a:pt x="150" y="114"/>
                    <a:pt x="146" y="1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  <p:sp>
          <p:nvSpPr>
            <p:cNvPr id="21" name="Oval 21"/>
            <p:cNvSpPr>
              <a:spLocks noChangeArrowheads="1"/>
            </p:cNvSpPr>
            <p:nvPr/>
          </p:nvSpPr>
          <p:spPr bwMode="auto">
            <a:xfrm>
              <a:off x="7536474" y="2611244"/>
              <a:ext cx="141288" cy="1412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  <p:sp>
          <p:nvSpPr>
            <p:cNvPr id="22" name="Freeform 22"/>
            <p:cNvSpPr/>
            <p:nvPr/>
          </p:nvSpPr>
          <p:spPr bwMode="auto">
            <a:xfrm>
              <a:off x="7587274" y="2716019"/>
              <a:ext cx="222250" cy="463550"/>
            </a:xfrm>
            <a:custGeom>
              <a:avLst/>
              <a:gdLst>
                <a:gd name="T0" fmla="*/ 0 w 102"/>
                <a:gd name="T1" fmla="*/ 6 h 213"/>
                <a:gd name="T2" fmla="*/ 68 w 102"/>
                <a:gd name="T3" fmla="*/ 184 h 213"/>
                <a:gd name="T4" fmla="*/ 99 w 102"/>
                <a:gd name="T5" fmla="*/ 213 h 213"/>
                <a:gd name="T6" fmla="*/ 23 w 102"/>
                <a:gd name="T7" fmla="*/ 0 h 213"/>
                <a:gd name="T8" fmla="*/ 0 w 102"/>
                <a:gd name="T9" fmla="*/ 6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" h="213">
                  <a:moveTo>
                    <a:pt x="0" y="6"/>
                  </a:moveTo>
                  <a:cubicBezTo>
                    <a:pt x="0" y="7"/>
                    <a:pt x="68" y="184"/>
                    <a:pt x="68" y="184"/>
                  </a:cubicBezTo>
                  <a:cubicBezTo>
                    <a:pt x="68" y="184"/>
                    <a:pt x="96" y="213"/>
                    <a:pt x="99" y="213"/>
                  </a:cubicBezTo>
                  <a:cubicBezTo>
                    <a:pt x="102" y="213"/>
                    <a:pt x="23" y="0"/>
                    <a:pt x="23" y="0"/>
                  </a:cubicBezTo>
                  <a:lnTo>
                    <a:pt x="0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  <p:sp>
          <p:nvSpPr>
            <p:cNvPr id="23" name="Freeform 23"/>
            <p:cNvSpPr/>
            <p:nvPr/>
          </p:nvSpPr>
          <p:spPr bwMode="auto">
            <a:xfrm>
              <a:off x="7392011" y="2716019"/>
              <a:ext cx="238125" cy="457200"/>
            </a:xfrm>
            <a:custGeom>
              <a:avLst/>
              <a:gdLst>
                <a:gd name="T0" fmla="*/ 149 w 150"/>
                <a:gd name="T1" fmla="*/ 14 h 288"/>
                <a:gd name="T2" fmla="*/ 40 w 150"/>
                <a:gd name="T3" fmla="*/ 248 h 288"/>
                <a:gd name="T4" fmla="*/ 0 w 150"/>
                <a:gd name="T5" fmla="*/ 288 h 288"/>
                <a:gd name="T6" fmla="*/ 11 w 150"/>
                <a:gd name="T7" fmla="*/ 233 h 288"/>
                <a:gd name="T8" fmla="*/ 117 w 150"/>
                <a:gd name="T9" fmla="*/ 0 h 288"/>
                <a:gd name="T10" fmla="*/ 150 w 150"/>
                <a:gd name="T11" fmla="*/ 11 h 288"/>
                <a:gd name="T12" fmla="*/ 149 w 150"/>
                <a:gd name="T13" fmla="*/ 1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0" h="288">
                  <a:moveTo>
                    <a:pt x="149" y="14"/>
                  </a:moveTo>
                  <a:lnTo>
                    <a:pt x="40" y="248"/>
                  </a:lnTo>
                  <a:lnTo>
                    <a:pt x="0" y="288"/>
                  </a:lnTo>
                  <a:lnTo>
                    <a:pt x="11" y="233"/>
                  </a:lnTo>
                  <a:lnTo>
                    <a:pt x="117" y="0"/>
                  </a:lnTo>
                  <a:lnTo>
                    <a:pt x="150" y="11"/>
                  </a:lnTo>
                  <a:lnTo>
                    <a:pt x="149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  <p:sp>
          <p:nvSpPr>
            <p:cNvPr id="27" name="Freeform 24"/>
            <p:cNvSpPr/>
            <p:nvPr/>
          </p:nvSpPr>
          <p:spPr bwMode="auto">
            <a:xfrm>
              <a:off x="7599974" y="2560444"/>
              <a:ext cx="25400" cy="79375"/>
            </a:xfrm>
            <a:custGeom>
              <a:avLst/>
              <a:gdLst>
                <a:gd name="T0" fmla="*/ 12 w 12"/>
                <a:gd name="T1" fmla="*/ 30 h 36"/>
                <a:gd name="T2" fmla="*/ 6 w 12"/>
                <a:gd name="T3" fmla="*/ 36 h 36"/>
                <a:gd name="T4" fmla="*/ 0 w 12"/>
                <a:gd name="T5" fmla="*/ 30 h 36"/>
                <a:gd name="T6" fmla="*/ 0 w 12"/>
                <a:gd name="T7" fmla="*/ 6 h 36"/>
                <a:gd name="T8" fmla="*/ 6 w 12"/>
                <a:gd name="T9" fmla="*/ 0 h 36"/>
                <a:gd name="T10" fmla="*/ 12 w 12"/>
                <a:gd name="T11" fmla="*/ 6 h 36"/>
                <a:gd name="T12" fmla="*/ 12 w 12"/>
                <a:gd name="T13" fmla="*/ 3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36">
                  <a:moveTo>
                    <a:pt x="12" y="30"/>
                  </a:moveTo>
                  <a:cubicBezTo>
                    <a:pt x="12" y="33"/>
                    <a:pt x="10" y="36"/>
                    <a:pt x="6" y="36"/>
                  </a:cubicBezTo>
                  <a:cubicBezTo>
                    <a:pt x="3" y="36"/>
                    <a:pt x="0" y="33"/>
                    <a:pt x="0" y="3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0" y="0"/>
                    <a:pt x="12" y="3"/>
                    <a:pt x="12" y="6"/>
                  </a:cubicBezTo>
                  <a:lnTo>
                    <a:pt x="12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  <p:sp>
          <p:nvSpPr>
            <p:cNvPr id="28" name="Freeform 25"/>
            <p:cNvSpPr>
              <a:spLocks noEditPoints="1"/>
            </p:cNvSpPr>
            <p:nvPr/>
          </p:nvSpPr>
          <p:spPr bwMode="auto">
            <a:xfrm>
              <a:off x="6463324" y="2219132"/>
              <a:ext cx="225425" cy="609600"/>
            </a:xfrm>
            <a:custGeom>
              <a:avLst/>
              <a:gdLst>
                <a:gd name="T0" fmla="*/ 51 w 103"/>
                <a:gd name="T1" fmla="*/ 280 h 280"/>
                <a:gd name="T2" fmla="*/ 103 w 103"/>
                <a:gd name="T3" fmla="*/ 140 h 280"/>
                <a:gd name="T4" fmla="*/ 51 w 103"/>
                <a:gd name="T5" fmla="*/ 0 h 280"/>
                <a:gd name="T6" fmla="*/ 51 w 103"/>
                <a:gd name="T7" fmla="*/ 22 h 280"/>
                <a:gd name="T8" fmla="*/ 94 w 103"/>
                <a:gd name="T9" fmla="*/ 140 h 280"/>
                <a:gd name="T10" fmla="*/ 51 w 103"/>
                <a:gd name="T11" fmla="*/ 257 h 280"/>
                <a:gd name="T12" fmla="*/ 51 w 103"/>
                <a:gd name="T13" fmla="*/ 280 h 280"/>
                <a:gd name="T14" fmla="*/ 51 w 103"/>
                <a:gd name="T15" fmla="*/ 0 h 280"/>
                <a:gd name="T16" fmla="*/ 0 w 103"/>
                <a:gd name="T17" fmla="*/ 140 h 280"/>
                <a:gd name="T18" fmla="*/ 51 w 103"/>
                <a:gd name="T19" fmla="*/ 280 h 280"/>
                <a:gd name="T20" fmla="*/ 51 w 103"/>
                <a:gd name="T21" fmla="*/ 280 h 280"/>
                <a:gd name="T22" fmla="*/ 51 w 103"/>
                <a:gd name="T23" fmla="*/ 257 h 280"/>
                <a:gd name="T24" fmla="*/ 51 w 103"/>
                <a:gd name="T25" fmla="*/ 257 h 280"/>
                <a:gd name="T26" fmla="*/ 51 w 103"/>
                <a:gd name="T27" fmla="*/ 257 h 280"/>
                <a:gd name="T28" fmla="*/ 8 w 103"/>
                <a:gd name="T29" fmla="*/ 140 h 280"/>
                <a:gd name="T30" fmla="*/ 51 w 103"/>
                <a:gd name="T31" fmla="*/ 22 h 280"/>
                <a:gd name="T32" fmla="*/ 51 w 103"/>
                <a:gd name="T33" fmla="*/ 22 h 280"/>
                <a:gd name="T34" fmla="*/ 51 w 103"/>
                <a:gd name="T35" fmla="*/ 0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03" h="280">
                  <a:moveTo>
                    <a:pt x="51" y="280"/>
                  </a:moveTo>
                  <a:cubicBezTo>
                    <a:pt x="80" y="280"/>
                    <a:pt x="103" y="217"/>
                    <a:pt x="103" y="140"/>
                  </a:cubicBezTo>
                  <a:cubicBezTo>
                    <a:pt x="103" y="62"/>
                    <a:pt x="80" y="0"/>
                    <a:pt x="51" y="0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75" y="22"/>
                    <a:pt x="94" y="75"/>
                    <a:pt x="94" y="140"/>
                  </a:cubicBezTo>
                  <a:cubicBezTo>
                    <a:pt x="94" y="204"/>
                    <a:pt x="75" y="257"/>
                    <a:pt x="51" y="257"/>
                  </a:cubicBezTo>
                  <a:lnTo>
                    <a:pt x="51" y="280"/>
                  </a:lnTo>
                  <a:close/>
                  <a:moveTo>
                    <a:pt x="51" y="0"/>
                  </a:moveTo>
                  <a:cubicBezTo>
                    <a:pt x="23" y="0"/>
                    <a:pt x="0" y="62"/>
                    <a:pt x="0" y="140"/>
                  </a:cubicBezTo>
                  <a:cubicBezTo>
                    <a:pt x="0" y="217"/>
                    <a:pt x="23" y="280"/>
                    <a:pt x="51" y="280"/>
                  </a:cubicBezTo>
                  <a:cubicBezTo>
                    <a:pt x="51" y="280"/>
                    <a:pt x="51" y="280"/>
                    <a:pt x="51" y="280"/>
                  </a:cubicBezTo>
                  <a:cubicBezTo>
                    <a:pt x="51" y="257"/>
                    <a:pt x="51" y="257"/>
                    <a:pt x="51" y="257"/>
                  </a:cubicBezTo>
                  <a:cubicBezTo>
                    <a:pt x="51" y="257"/>
                    <a:pt x="51" y="257"/>
                    <a:pt x="51" y="257"/>
                  </a:cubicBezTo>
                  <a:cubicBezTo>
                    <a:pt x="51" y="257"/>
                    <a:pt x="51" y="257"/>
                    <a:pt x="51" y="257"/>
                  </a:cubicBezTo>
                  <a:cubicBezTo>
                    <a:pt x="27" y="257"/>
                    <a:pt x="8" y="204"/>
                    <a:pt x="8" y="140"/>
                  </a:cubicBezTo>
                  <a:cubicBezTo>
                    <a:pt x="8" y="75"/>
                    <a:pt x="27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0"/>
                    <a:pt x="51" y="0"/>
                    <a:pt x="5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  <p:sp>
          <p:nvSpPr>
            <p:cNvPr id="29" name="Freeform 26"/>
            <p:cNvSpPr>
              <a:spLocks noEditPoints="1"/>
            </p:cNvSpPr>
            <p:nvPr/>
          </p:nvSpPr>
          <p:spPr bwMode="auto">
            <a:xfrm>
              <a:off x="6269649" y="2411219"/>
              <a:ext cx="611188" cy="223838"/>
            </a:xfrm>
            <a:custGeom>
              <a:avLst/>
              <a:gdLst>
                <a:gd name="T0" fmla="*/ 280 w 280"/>
                <a:gd name="T1" fmla="*/ 52 h 103"/>
                <a:gd name="T2" fmla="*/ 140 w 280"/>
                <a:gd name="T3" fmla="*/ 0 h 103"/>
                <a:gd name="T4" fmla="*/ 140 w 280"/>
                <a:gd name="T5" fmla="*/ 8 h 103"/>
                <a:gd name="T6" fmla="*/ 257 w 280"/>
                <a:gd name="T7" fmla="*/ 52 h 103"/>
                <a:gd name="T8" fmla="*/ 140 w 280"/>
                <a:gd name="T9" fmla="*/ 95 h 103"/>
                <a:gd name="T10" fmla="*/ 140 w 280"/>
                <a:gd name="T11" fmla="*/ 103 h 103"/>
                <a:gd name="T12" fmla="*/ 280 w 280"/>
                <a:gd name="T13" fmla="*/ 52 h 103"/>
                <a:gd name="T14" fmla="*/ 140 w 280"/>
                <a:gd name="T15" fmla="*/ 0 h 103"/>
                <a:gd name="T16" fmla="*/ 140 w 280"/>
                <a:gd name="T17" fmla="*/ 0 h 103"/>
                <a:gd name="T18" fmla="*/ 0 w 280"/>
                <a:gd name="T19" fmla="*/ 52 h 103"/>
                <a:gd name="T20" fmla="*/ 140 w 280"/>
                <a:gd name="T21" fmla="*/ 103 h 103"/>
                <a:gd name="T22" fmla="*/ 140 w 280"/>
                <a:gd name="T23" fmla="*/ 103 h 103"/>
                <a:gd name="T24" fmla="*/ 140 w 280"/>
                <a:gd name="T25" fmla="*/ 95 h 103"/>
                <a:gd name="T26" fmla="*/ 140 w 280"/>
                <a:gd name="T27" fmla="*/ 95 h 103"/>
                <a:gd name="T28" fmla="*/ 23 w 280"/>
                <a:gd name="T29" fmla="*/ 52 h 103"/>
                <a:gd name="T30" fmla="*/ 23 w 280"/>
                <a:gd name="T31" fmla="*/ 52 h 103"/>
                <a:gd name="T32" fmla="*/ 140 w 280"/>
                <a:gd name="T33" fmla="*/ 8 h 103"/>
                <a:gd name="T34" fmla="*/ 140 w 280"/>
                <a:gd name="T35" fmla="*/ 8 h 103"/>
                <a:gd name="T36" fmla="*/ 140 w 280"/>
                <a:gd name="T37" fmla="*/ 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80" h="103">
                  <a:moveTo>
                    <a:pt x="280" y="52"/>
                  </a:moveTo>
                  <a:cubicBezTo>
                    <a:pt x="280" y="23"/>
                    <a:pt x="217" y="0"/>
                    <a:pt x="140" y="0"/>
                  </a:cubicBezTo>
                  <a:cubicBezTo>
                    <a:pt x="140" y="8"/>
                    <a:pt x="140" y="8"/>
                    <a:pt x="140" y="8"/>
                  </a:cubicBezTo>
                  <a:cubicBezTo>
                    <a:pt x="205" y="8"/>
                    <a:pt x="257" y="28"/>
                    <a:pt x="257" y="52"/>
                  </a:cubicBezTo>
                  <a:cubicBezTo>
                    <a:pt x="257" y="75"/>
                    <a:pt x="205" y="95"/>
                    <a:pt x="140" y="95"/>
                  </a:cubicBezTo>
                  <a:cubicBezTo>
                    <a:pt x="140" y="103"/>
                    <a:pt x="140" y="103"/>
                    <a:pt x="140" y="103"/>
                  </a:cubicBezTo>
                  <a:cubicBezTo>
                    <a:pt x="217" y="103"/>
                    <a:pt x="280" y="80"/>
                    <a:pt x="280" y="52"/>
                  </a:cubicBezTo>
                  <a:close/>
                  <a:moveTo>
                    <a:pt x="140" y="0"/>
                  </a:moveTo>
                  <a:cubicBezTo>
                    <a:pt x="140" y="0"/>
                    <a:pt x="140" y="0"/>
                    <a:pt x="140" y="0"/>
                  </a:cubicBezTo>
                  <a:cubicBezTo>
                    <a:pt x="63" y="0"/>
                    <a:pt x="0" y="23"/>
                    <a:pt x="0" y="52"/>
                  </a:cubicBezTo>
                  <a:cubicBezTo>
                    <a:pt x="0" y="80"/>
                    <a:pt x="63" y="103"/>
                    <a:pt x="140" y="103"/>
                  </a:cubicBezTo>
                  <a:cubicBezTo>
                    <a:pt x="140" y="103"/>
                    <a:pt x="140" y="103"/>
                    <a:pt x="140" y="103"/>
                  </a:cubicBezTo>
                  <a:cubicBezTo>
                    <a:pt x="140" y="95"/>
                    <a:pt x="140" y="95"/>
                    <a:pt x="140" y="95"/>
                  </a:cubicBezTo>
                  <a:cubicBezTo>
                    <a:pt x="140" y="95"/>
                    <a:pt x="140" y="95"/>
                    <a:pt x="140" y="95"/>
                  </a:cubicBezTo>
                  <a:cubicBezTo>
                    <a:pt x="75" y="95"/>
                    <a:pt x="23" y="75"/>
                    <a:pt x="23" y="52"/>
                  </a:cubicBezTo>
                  <a:cubicBezTo>
                    <a:pt x="23" y="52"/>
                    <a:pt x="23" y="52"/>
                    <a:pt x="23" y="52"/>
                  </a:cubicBezTo>
                  <a:cubicBezTo>
                    <a:pt x="23" y="28"/>
                    <a:pt x="75" y="8"/>
                    <a:pt x="140" y="8"/>
                  </a:cubicBezTo>
                  <a:cubicBezTo>
                    <a:pt x="140" y="8"/>
                    <a:pt x="140" y="8"/>
                    <a:pt x="140" y="8"/>
                  </a:cubicBezTo>
                  <a:lnTo>
                    <a:pt x="14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  <p:sp>
          <p:nvSpPr>
            <p:cNvPr id="31" name="Freeform 27"/>
            <p:cNvSpPr>
              <a:spLocks noEditPoints="1"/>
            </p:cNvSpPr>
            <p:nvPr/>
          </p:nvSpPr>
          <p:spPr bwMode="auto">
            <a:xfrm>
              <a:off x="6315686" y="2273107"/>
              <a:ext cx="519113" cy="498475"/>
            </a:xfrm>
            <a:custGeom>
              <a:avLst/>
              <a:gdLst>
                <a:gd name="T0" fmla="*/ 218 w 238"/>
                <a:gd name="T1" fmla="*/ 16 h 229"/>
                <a:gd name="T2" fmla="*/ 119 w 238"/>
                <a:gd name="T3" fmla="*/ 46 h 229"/>
                <a:gd name="T4" fmla="*/ 119 w 238"/>
                <a:gd name="T5" fmla="*/ 57 h 229"/>
                <a:gd name="T6" fmla="*/ 202 w 238"/>
                <a:gd name="T7" fmla="*/ 32 h 229"/>
                <a:gd name="T8" fmla="*/ 150 w 238"/>
                <a:gd name="T9" fmla="*/ 145 h 229"/>
                <a:gd name="T10" fmla="*/ 119 w 238"/>
                <a:gd name="T11" fmla="*/ 172 h 229"/>
                <a:gd name="T12" fmla="*/ 119 w 238"/>
                <a:gd name="T13" fmla="*/ 183 h 229"/>
                <a:gd name="T14" fmla="*/ 156 w 238"/>
                <a:gd name="T15" fmla="*/ 151 h 229"/>
                <a:gd name="T16" fmla="*/ 218 w 238"/>
                <a:gd name="T17" fmla="*/ 16 h 229"/>
                <a:gd name="T18" fmla="*/ 119 w 238"/>
                <a:gd name="T19" fmla="*/ 46 h 229"/>
                <a:gd name="T20" fmla="*/ 83 w 238"/>
                <a:gd name="T21" fmla="*/ 78 h 229"/>
                <a:gd name="T22" fmla="*/ 20 w 238"/>
                <a:gd name="T23" fmla="*/ 214 h 229"/>
                <a:gd name="T24" fmla="*/ 119 w 238"/>
                <a:gd name="T25" fmla="*/ 183 h 229"/>
                <a:gd name="T26" fmla="*/ 119 w 238"/>
                <a:gd name="T27" fmla="*/ 172 h 229"/>
                <a:gd name="T28" fmla="*/ 36 w 238"/>
                <a:gd name="T29" fmla="*/ 197 h 229"/>
                <a:gd name="T30" fmla="*/ 36 w 238"/>
                <a:gd name="T31" fmla="*/ 197 h 229"/>
                <a:gd name="T32" fmla="*/ 89 w 238"/>
                <a:gd name="T33" fmla="*/ 84 h 229"/>
                <a:gd name="T34" fmla="*/ 119 w 238"/>
                <a:gd name="T35" fmla="*/ 57 h 229"/>
                <a:gd name="T36" fmla="*/ 119 w 238"/>
                <a:gd name="T37" fmla="*/ 46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38" h="229">
                  <a:moveTo>
                    <a:pt x="218" y="16"/>
                  </a:moveTo>
                  <a:cubicBezTo>
                    <a:pt x="202" y="0"/>
                    <a:pt x="162" y="13"/>
                    <a:pt x="119" y="46"/>
                  </a:cubicBezTo>
                  <a:cubicBezTo>
                    <a:pt x="119" y="57"/>
                    <a:pt x="119" y="57"/>
                    <a:pt x="119" y="57"/>
                  </a:cubicBezTo>
                  <a:cubicBezTo>
                    <a:pt x="155" y="30"/>
                    <a:pt x="189" y="19"/>
                    <a:pt x="202" y="32"/>
                  </a:cubicBezTo>
                  <a:cubicBezTo>
                    <a:pt x="219" y="49"/>
                    <a:pt x="195" y="99"/>
                    <a:pt x="150" y="145"/>
                  </a:cubicBezTo>
                  <a:cubicBezTo>
                    <a:pt x="140" y="155"/>
                    <a:pt x="129" y="164"/>
                    <a:pt x="119" y="172"/>
                  </a:cubicBezTo>
                  <a:cubicBezTo>
                    <a:pt x="119" y="183"/>
                    <a:pt x="119" y="183"/>
                    <a:pt x="119" y="183"/>
                  </a:cubicBezTo>
                  <a:cubicBezTo>
                    <a:pt x="131" y="174"/>
                    <a:pt x="144" y="163"/>
                    <a:pt x="156" y="151"/>
                  </a:cubicBezTo>
                  <a:cubicBezTo>
                    <a:pt x="210" y="96"/>
                    <a:pt x="238" y="36"/>
                    <a:pt x="218" y="16"/>
                  </a:cubicBezTo>
                  <a:close/>
                  <a:moveTo>
                    <a:pt x="119" y="46"/>
                  </a:moveTo>
                  <a:cubicBezTo>
                    <a:pt x="107" y="55"/>
                    <a:pt x="95" y="66"/>
                    <a:pt x="83" y="78"/>
                  </a:cubicBezTo>
                  <a:cubicBezTo>
                    <a:pt x="28" y="133"/>
                    <a:pt x="0" y="193"/>
                    <a:pt x="20" y="214"/>
                  </a:cubicBezTo>
                  <a:cubicBezTo>
                    <a:pt x="36" y="229"/>
                    <a:pt x="76" y="216"/>
                    <a:pt x="119" y="183"/>
                  </a:cubicBezTo>
                  <a:cubicBezTo>
                    <a:pt x="119" y="172"/>
                    <a:pt x="119" y="172"/>
                    <a:pt x="119" y="172"/>
                  </a:cubicBezTo>
                  <a:cubicBezTo>
                    <a:pt x="83" y="199"/>
                    <a:pt x="49" y="211"/>
                    <a:pt x="36" y="197"/>
                  </a:cubicBezTo>
                  <a:cubicBezTo>
                    <a:pt x="36" y="197"/>
                    <a:pt x="36" y="197"/>
                    <a:pt x="36" y="197"/>
                  </a:cubicBezTo>
                  <a:cubicBezTo>
                    <a:pt x="19" y="181"/>
                    <a:pt x="43" y="130"/>
                    <a:pt x="89" y="84"/>
                  </a:cubicBezTo>
                  <a:cubicBezTo>
                    <a:pt x="99" y="74"/>
                    <a:pt x="109" y="65"/>
                    <a:pt x="119" y="57"/>
                  </a:cubicBezTo>
                  <a:lnTo>
                    <a:pt x="119" y="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  <p:sp>
          <p:nvSpPr>
            <p:cNvPr id="32" name="Freeform 28"/>
            <p:cNvSpPr>
              <a:spLocks noEditPoints="1"/>
            </p:cNvSpPr>
            <p:nvPr/>
          </p:nvSpPr>
          <p:spPr bwMode="auto">
            <a:xfrm>
              <a:off x="6315686" y="2273107"/>
              <a:ext cx="519113" cy="498475"/>
            </a:xfrm>
            <a:custGeom>
              <a:avLst/>
              <a:gdLst>
                <a:gd name="T0" fmla="*/ 218 w 238"/>
                <a:gd name="T1" fmla="*/ 214 h 229"/>
                <a:gd name="T2" fmla="*/ 156 w 238"/>
                <a:gd name="T3" fmla="*/ 78 h 229"/>
                <a:gd name="T4" fmla="*/ 119 w 238"/>
                <a:gd name="T5" fmla="*/ 46 h 229"/>
                <a:gd name="T6" fmla="*/ 119 w 238"/>
                <a:gd name="T7" fmla="*/ 57 h 229"/>
                <a:gd name="T8" fmla="*/ 150 w 238"/>
                <a:gd name="T9" fmla="*/ 84 h 229"/>
                <a:gd name="T10" fmla="*/ 202 w 238"/>
                <a:gd name="T11" fmla="*/ 197 h 229"/>
                <a:gd name="T12" fmla="*/ 119 w 238"/>
                <a:gd name="T13" fmla="*/ 172 h 229"/>
                <a:gd name="T14" fmla="*/ 119 w 238"/>
                <a:gd name="T15" fmla="*/ 183 h 229"/>
                <a:gd name="T16" fmla="*/ 218 w 238"/>
                <a:gd name="T17" fmla="*/ 214 h 229"/>
                <a:gd name="T18" fmla="*/ 119 w 238"/>
                <a:gd name="T19" fmla="*/ 46 h 229"/>
                <a:gd name="T20" fmla="*/ 20 w 238"/>
                <a:gd name="T21" fmla="*/ 16 h 229"/>
                <a:gd name="T22" fmla="*/ 83 w 238"/>
                <a:gd name="T23" fmla="*/ 151 h 229"/>
                <a:gd name="T24" fmla="*/ 119 w 238"/>
                <a:gd name="T25" fmla="*/ 183 h 229"/>
                <a:gd name="T26" fmla="*/ 119 w 238"/>
                <a:gd name="T27" fmla="*/ 172 h 229"/>
                <a:gd name="T28" fmla="*/ 89 w 238"/>
                <a:gd name="T29" fmla="*/ 145 h 229"/>
                <a:gd name="T30" fmla="*/ 36 w 238"/>
                <a:gd name="T31" fmla="*/ 32 h 229"/>
                <a:gd name="T32" fmla="*/ 36 w 238"/>
                <a:gd name="T33" fmla="*/ 32 h 229"/>
                <a:gd name="T34" fmla="*/ 119 w 238"/>
                <a:gd name="T35" fmla="*/ 57 h 229"/>
                <a:gd name="T36" fmla="*/ 119 w 238"/>
                <a:gd name="T37" fmla="*/ 46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38" h="229">
                  <a:moveTo>
                    <a:pt x="218" y="214"/>
                  </a:moveTo>
                  <a:cubicBezTo>
                    <a:pt x="238" y="193"/>
                    <a:pt x="210" y="133"/>
                    <a:pt x="156" y="78"/>
                  </a:cubicBezTo>
                  <a:cubicBezTo>
                    <a:pt x="144" y="66"/>
                    <a:pt x="131" y="55"/>
                    <a:pt x="119" y="46"/>
                  </a:cubicBezTo>
                  <a:cubicBezTo>
                    <a:pt x="119" y="57"/>
                    <a:pt x="119" y="57"/>
                    <a:pt x="119" y="57"/>
                  </a:cubicBezTo>
                  <a:cubicBezTo>
                    <a:pt x="129" y="65"/>
                    <a:pt x="140" y="74"/>
                    <a:pt x="150" y="84"/>
                  </a:cubicBezTo>
                  <a:cubicBezTo>
                    <a:pt x="195" y="130"/>
                    <a:pt x="219" y="181"/>
                    <a:pt x="202" y="197"/>
                  </a:cubicBezTo>
                  <a:cubicBezTo>
                    <a:pt x="189" y="211"/>
                    <a:pt x="155" y="199"/>
                    <a:pt x="119" y="172"/>
                  </a:cubicBezTo>
                  <a:cubicBezTo>
                    <a:pt x="119" y="183"/>
                    <a:pt x="119" y="183"/>
                    <a:pt x="119" y="183"/>
                  </a:cubicBezTo>
                  <a:cubicBezTo>
                    <a:pt x="162" y="216"/>
                    <a:pt x="202" y="229"/>
                    <a:pt x="218" y="214"/>
                  </a:cubicBezTo>
                  <a:close/>
                  <a:moveTo>
                    <a:pt x="119" y="46"/>
                  </a:moveTo>
                  <a:cubicBezTo>
                    <a:pt x="76" y="13"/>
                    <a:pt x="36" y="0"/>
                    <a:pt x="20" y="16"/>
                  </a:cubicBezTo>
                  <a:cubicBezTo>
                    <a:pt x="0" y="36"/>
                    <a:pt x="28" y="96"/>
                    <a:pt x="83" y="151"/>
                  </a:cubicBezTo>
                  <a:cubicBezTo>
                    <a:pt x="95" y="163"/>
                    <a:pt x="107" y="174"/>
                    <a:pt x="119" y="183"/>
                  </a:cubicBezTo>
                  <a:cubicBezTo>
                    <a:pt x="119" y="172"/>
                    <a:pt x="119" y="172"/>
                    <a:pt x="119" y="172"/>
                  </a:cubicBezTo>
                  <a:cubicBezTo>
                    <a:pt x="109" y="164"/>
                    <a:pt x="99" y="155"/>
                    <a:pt x="89" y="145"/>
                  </a:cubicBezTo>
                  <a:cubicBezTo>
                    <a:pt x="43" y="99"/>
                    <a:pt x="19" y="49"/>
                    <a:pt x="36" y="32"/>
                  </a:cubicBezTo>
                  <a:cubicBezTo>
                    <a:pt x="36" y="32"/>
                    <a:pt x="36" y="32"/>
                    <a:pt x="36" y="32"/>
                  </a:cubicBezTo>
                  <a:cubicBezTo>
                    <a:pt x="49" y="19"/>
                    <a:pt x="83" y="30"/>
                    <a:pt x="119" y="57"/>
                  </a:cubicBezTo>
                  <a:lnTo>
                    <a:pt x="119" y="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  <p:sp>
          <p:nvSpPr>
            <p:cNvPr id="33" name="Oval 29"/>
            <p:cNvSpPr>
              <a:spLocks noChangeArrowheads="1"/>
            </p:cNvSpPr>
            <p:nvPr/>
          </p:nvSpPr>
          <p:spPr bwMode="auto">
            <a:xfrm>
              <a:off x="6529999" y="2476307"/>
              <a:ext cx="93663" cy="936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  <p:sp>
          <p:nvSpPr>
            <p:cNvPr id="34" name="Freeform 30"/>
            <p:cNvSpPr>
              <a:spLocks noEditPoints="1"/>
            </p:cNvSpPr>
            <p:nvPr/>
          </p:nvSpPr>
          <p:spPr bwMode="auto">
            <a:xfrm>
              <a:off x="7249136" y="2046094"/>
              <a:ext cx="257175" cy="487363"/>
            </a:xfrm>
            <a:custGeom>
              <a:avLst/>
              <a:gdLst>
                <a:gd name="T0" fmla="*/ 67 w 162"/>
                <a:gd name="T1" fmla="*/ 307 h 307"/>
                <a:gd name="T2" fmla="*/ 162 w 162"/>
                <a:gd name="T3" fmla="*/ 307 h 307"/>
                <a:gd name="T4" fmla="*/ 67 w 162"/>
                <a:gd name="T5" fmla="*/ 127 h 307"/>
                <a:gd name="T6" fmla="*/ 67 w 162"/>
                <a:gd name="T7" fmla="*/ 193 h 307"/>
                <a:gd name="T8" fmla="*/ 110 w 162"/>
                <a:gd name="T9" fmla="*/ 267 h 307"/>
                <a:gd name="T10" fmla="*/ 67 w 162"/>
                <a:gd name="T11" fmla="*/ 267 h 307"/>
                <a:gd name="T12" fmla="*/ 67 w 162"/>
                <a:gd name="T13" fmla="*/ 307 h 307"/>
                <a:gd name="T14" fmla="*/ 0 w 162"/>
                <a:gd name="T15" fmla="*/ 0 h 307"/>
                <a:gd name="T16" fmla="*/ 0 w 162"/>
                <a:gd name="T17" fmla="*/ 307 h 307"/>
                <a:gd name="T18" fmla="*/ 67 w 162"/>
                <a:gd name="T19" fmla="*/ 307 h 307"/>
                <a:gd name="T20" fmla="*/ 67 w 162"/>
                <a:gd name="T21" fmla="*/ 267 h 307"/>
                <a:gd name="T22" fmla="*/ 24 w 162"/>
                <a:gd name="T23" fmla="*/ 267 h 307"/>
                <a:gd name="T24" fmla="*/ 24 w 162"/>
                <a:gd name="T25" fmla="*/ 120 h 307"/>
                <a:gd name="T26" fmla="*/ 24 w 162"/>
                <a:gd name="T27" fmla="*/ 120 h 307"/>
                <a:gd name="T28" fmla="*/ 67 w 162"/>
                <a:gd name="T29" fmla="*/ 193 h 307"/>
                <a:gd name="T30" fmla="*/ 67 w 162"/>
                <a:gd name="T31" fmla="*/ 127 h 307"/>
                <a:gd name="T32" fmla="*/ 0 w 162"/>
                <a:gd name="T33" fmla="*/ 0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62" h="307">
                  <a:moveTo>
                    <a:pt x="67" y="307"/>
                  </a:moveTo>
                  <a:lnTo>
                    <a:pt x="162" y="307"/>
                  </a:lnTo>
                  <a:lnTo>
                    <a:pt x="67" y="127"/>
                  </a:lnTo>
                  <a:lnTo>
                    <a:pt x="67" y="193"/>
                  </a:lnTo>
                  <a:lnTo>
                    <a:pt x="110" y="267"/>
                  </a:lnTo>
                  <a:lnTo>
                    <a:pt x="67" y="267"/>
                  </a:lnTo>
                  <a:lnTo>
                    <a:pt x="67" y="307"/>
                  </a:lnTo>
                  <a:close/>
                  <a:moveTo>
                    <a:pt x="0" y="0"/>
                  </a:moveTo>
                  <a:lnTo>
                    <a:pt x="0" y="307"/>
                  </a:lnTo>
                  <a:lnTo>
                    <a:pt x="67" y="307"/>
                  </a:lnTo>
                  <a:lnTo>
                    <a:pt x="67" y="267"/>
                  </a:lnTo>
                  <a:lnTo>
                    <a:pt x="24" y="267"/>
                  </a:lnTo>
                  <a:lnTo>
                    <a:pt x="24" y="120"/>
                  </a:lnTo>
                  <a:lnTo>
                    <a:pt x="24" y="120"/>
                  </a:lnTo>
                  <a:lnTo>
                    <a:pt x="67" y="193"/>
                  </a:lnTo>
                  <a:lnTo>
                    <a:pt x="67" y="127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  <p:sp>
          <p:nvSpPr>
            <p:cNvPr id="35" name="Rectangle 31"/>
            <p:cNvSpPr>
              <a:spLocks noChangeArrowheads="1"/>
            </p:cNvSpPr>
            <p:nvPr/>
          </p:nvSpPr>
          <p:spPr bwMode="auto">
            <a:xfrm>
              <a:off x="7120549" y="2044507"/>
              <a:ext cx="65088" cy="4746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  <p:sp>
          <p:nvSpPr>
            <p:cNvPr id="36" name="Freeform 32"/>
            <p:cNvSpPr>
              <a:spLocks noEditPoints="1"/>
            </p:cNvSpPr>
            <p:nvPr/>
          </p:nvSpPr>
          <p:spPr bwMode="auto">
            <a:xfrm>
              <a:off x="5012349" y="4435282"/>
              <a:ext cx="561975" cy="411163"/>
            </a:xfrm>
            <a:custGeom>
              <a:avLst/>
              <a:gdLst>
                <a:gd name="T0" fmla="*/ 213 w 258"/>
                <a:gd name="T1" fmla="*/ 31 h 189"/>
                <a:gd name="T2" fmla="*/ 204 w 258"/>
                <a:gd name="T3" fmla="*/ 69 h 189"/>
                <a:gd name="T4" fmla="*/ 228 w 258"/>
                <a:gd name="T5" fmla="*/ 109 h 189"/>
                <a:gd name="T6" fmla="*/ 204 w 258"/>
                <a:gd name="T7" fmla="*/ 146 h 189"/>
                <a:gd name="T8" fmla="*/ 204 w 258"/>
                <a:gd name="T9" fmla="*/ 27 h 189"/>
                <a:gd name="T10" fmla="*/ 91 w 258"/>
                <a:gd name="T11" fmla="*/ 14 h 189"/>
                <a:gd name="T12" fmla="*/ 97 w 258"/>
                <a:gd name="T13" fmla="*/ 15 h 189"/>
                <a:gd name="T14" fmla="*/ 91 w 258"/>
                <a:gd name="T15" fmla="*/ 42 h 189"/>
                <a:gd name="T16" fmla="*/ 91 w 258"/>
                <a:gd name="T17" fmla="*/ 162 h 189"/>
                <a:gd name="T18" fmla="*/ 166 w 258"/>
                <a:gd name="T19" fmla="*/ 145 h 189"/>
                <a:gd name="T20" fmla="*/ 204 w 258"/>
                <a:gd name="T21" fmla="*/ 125 h 189"/>
                <a:gd name="T22" fmla="*/ 191 w 258"/>
                <a:gd name="T23" fmla="*/ 122 h 189"/>
                <a:gd name="T24" fmla="*/ 204 w 258"/>
                <a:gd name="T25" fmla="*/ 69 h 189"/>
                <a:gd name="T26" fmla="*/ 91 w 258"/>
                <a:gd name="T27" fmla="*/ 6 h 189"/>
                <a:gd name="T28" fmla="*/ 78 w 258"/>
                <a:gd name="T29" fmla="*/ 24 h 189"/>
                <a:gd name="T30" fmla="*/ 91 w 258"/>
                <a:gd name="T31" fmla="*/ 14 h 189"/>
                <a:gd name="T32" fmla="*/ 78 w 258"/>
                <a:gd name="T33" fmla="*/ 188 h 189"/>
                <a:gd name="T34" fmla="*/ 91 w 258"/>
                <a:gd name="T35" fmla="*/ 162 h 189"/>
                <a:gd name="T36" fmla="*/ 78 w 258"/>
                <a:gd name="T37" fmla="*/ 176 h 189"/>
                <a:gd name="T38" fmla="*/ 91 w 258"/>
                <a:gd name="T39" fmla="*/ 42 h 189"/>
                <a:gd name="T40" fmla="*/ 80 w 258"/>
                <a:gd name="T41" fmla="*/ 134 h 189"/>
                <a:gd name="T42" fmla="*/ 78 w 258"/>
                <a:gd name="T43" fmla="*/ 64 h 189"/>
                <a:gd name="T44" fmla="*/ 78 w 258"/>
                <a:gd name="T45" fmla="*/ 33 h 189"/>
                <a:gd name="T46" fmla="*/ 91 w 258"/>
                <a:gd name="T47" fmla="*/ 42 h 189"/>
                <a:gd name="T48" fmla="*/ 60 w 258"/>
                <a:gd name="T49" fmla="*/ 18 h 189"/>
                <a:gd name="T50" fmla="*/ 68 w 258"/>
                <a:gd name="T51" fmla="*/ 42 h 189"/>
                <a:gd name="T52" fmla="*/ 78 w 258"/>
                <a:gd name="T53" fmla="*/ 33 h 189"/>
                <a:gd name="T54" fmla="*/ 78 w 258"/>
                <a:gd name="T55" fmla="*/ 9 h 189"/>
                <a:gd name="T56" fmla="*/ 78 w 258"/>
                <a:gd name="T57" fmla="*/ 188 h 189"/>
                <a:gd name="T58" fmla="*/ 60 w 258"/>
                <a:gd name="T59" fmla="*/ 176 h 189"/>
                <a:gd name="T60" fmla="*/ 78 w 258"/>
                <a:gd name="T61" fmla="*/ 64 h 189"/>
                <a:gd name="T62" fmla="*/ 60 w 258"/>
                <a:gd name="T63" fmla="*/ 134 h 189"/>
                <a:gd name="T64" fmla="*/ 70 w 258"/>
                <a:gd name="T65" fmla="*/ 116 h 189"/>
                <a:gd name="T66" fmla="*/ 60 w 258"/>
                <a:gd name="T67" fmla="*/ 87 h 189"/>
                <a:gd name="T68" fmla="*/ 76 w 258"/>
                <a:gd name="T69" fmla="*/ 68 h 189"/>
                <a:gd name="T70" fmla="*/ 60 w 258"/>
                <a:gd name="T71" fmla="*/ 18 h 189"/>
                <a:gd name="T72" fmla="*/ 60 w 258"/>
                <a:gd name="T73" fmla="*/ 187 h 189"/>
                <a:gd name="T74" fmla="*/ 59 w 258"/>
                <a:gd name="T75" fmla="*/ 175 h 189"/>
                <a:gd name="T76" fmla="*/ 49 w 258"/>
                <a:gd name="T77" fmla="*/ 144 h 189"/>
                <a:gd name="T78" fmla="*/ 60 w 258"/>
                <a:gd name="T79" fmla="*/ 125 h 189"/>
                <a:gd name="T80" fmla="*/ 41 w 258"/>
                <a:gd name="T81" fmla="*/ 125 h 189"/>
                <a:gd name="T82" fmla="*/ 60 w 258"/>
                <a:gd name="T83" fmla="*/ 87 h 189"/>
                <a:gd name="T84" fmla="*/ 51 w 258"/>
                <a:gd name="T85" fmla="*/ 76 h 189"/>
                <a:gd name="T86" fmla="*/ 43 w 258"/>
                <a:gd name="T87" fmla="*/ 51 h 189"/>
                <a:gd name="T88" fmla="*/ 60 w 258"/>
                <a:gd name="T89" fmla="*/ 18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58" h="189">
                  <a:moveTo>
                    <a:pt x="253" y="104"/>
                  </a:moveTo>
                  <a:cubicBezTo>
                    <a:pt x="258" y="60"/>
                    <a:pt x="213" y="31"/>
                    <a:pt x="213" y="31"/>
                  </a:cubicBezTo>
                  <a:cubicBezTo>
                    <a:pt x="210" y="30"/>
                    <a:pt x="207" y="28"/>
                    <a:pt x="204" y="27"/>
                  </a:cubicBezTo>
                  <a:cubicBezTo>
                    <a:pt x="204" y="69"/>
                    <a:pt x="204" y="69"/>
                    <a:pt x="204" y="69"/>
                  </a:cubicBezTo>
                  <a:cubicBezTo>
                    <a:pt x="208" y="69"/>
                    <a:pt x="212" y="70"/>
                    <a:pt x="216" y="72"/>
                  </a:cubicBezTo>
                  <a:cubicBezTo>
                    <a:pt x="230" y="79"/>
                    <a:pt x="235" y="95"/>
                    <a:pt x="228" y="109"/>
                  </a:cubicBezTo>
                  <a:cubicBezTo>
                    <a:pt x="224" y="119"/>
                    <a:pt x="214" y="125"/>
                    <a:pt x="204" y="125"/>
                  </a:cubicBezTo>
                  <a:cubicBezTo>
                    <a:pt x="204" y="146"/>
                    <a:pt x="204" y="146"/>
                    <a:pt x="204" y="146"/>
                  </a:cubicBezTo>
                  <a:cubicBezTo>
                    <a:pt x="230" y="144"/>
                    <a:pt x="249" y="134"/>
                    <a:pt x="253" y="104"/>
                  </a:cubicBezTo>
                  <a:close/>
                  <a:moveTo>
                    <a:pt x="204" y="27"/>
                  </a:moveTo>
                  <a:cubicBezTo>
                    <a:pt x="156" y="5"/>
                    <a:pt x="119" y="0"/>
                    <a:pt x="91" y="6"/>
                  </a:cubicBezTo>
                  <a:cubicBezTo>
                    <a:pt x="91" y="14"/>
                    <a:pt x="91" y="14"/>
                    <a:pt x="91" y="14"/>
                  </a:cubicBezTo>
                  <a:cubicBezTo>
                    <a:pt x="93" y="14"/>
                    <a:pt x="95" y="14"/>
                    <a:pt x="97" y="15"/>
                  </a:cubicBezTo>
                  <a:cubicBezTo>
                    <a:pt x="97" y="15"/>
                    <a:pt x="97" y="15"/>
                    <a:pt x="97" y="15"/>
                  </a:cubicBezTo>
                  <a:cubicBezTo>
                    <a:pt x="104" y="19"/>
                    <a:pt x="107" y="27"/>
                    <a:pt x="103" y="34"/>
                  </a:cubicBezTo>
                  <a:cubicBezTo>
                    <a:pt x="101" y="39"/>
                    <a:pt x="96" y="42"/>
                    <a:pt x="91" y="42"/>
                  </a:cubicBezTo>
                  <a:cubicBezTo>
                    <a:pt x="91" y="146"/>
                    <a:pt x="91" y="146"/>
                    <a:pt x="91" y="146"/>
                  </a:cubicBezTo>
                  <a:cubicBezTo>
                    <a:pt x="93" y="151"/>
                    <a:pt x="93" y="157"/>
                    <a:pt x="91" y="162"/>
                  </a:cubicBezTo>
                  <a:cubicBezTo>
                    <a:pt x="91" y="185"/>
                    <a:pt x="91" y="185"/>
                    <a:pt x="91" y="185"/>
                  </a:cubicBezTo>
                  <a:cubicBezTo>
                    <a:pt x="117" y="174"/>
                    <a:pt x="138" y="143"/>
                    <a:pt x="166" y="145"/>
                  </a:cubicBezTo>
                  <a:cubicBezTo>
                    <a:pt x="179" y="147"/>
                    <a:pt x="192" y="147"/>
                    <a:pt x="204" y="146"/>
                  </a:cubicBezTo>
                  <a:cubicBezTo>
                    <a:pt x="204" y="125"/>
                    <a:pt x="204" y="125"/>
                    <a:pt x="204" y="125"/>
                  </a:cubicBezTo>
                  <a:cubicBezTo>
                    <a:pt x="199" y="125"/>
                    <a:pt x="195" y="124"/>
                    <a:pt x="191" y="122"/>
                  </a:cubicBezTo>
                  <a:cubicBezTo>
                    <a:pt x="191" y="122"/>
                    <a:pt x="191" y="122"/>
                    <a:pt x="191" y="122"/>
                  </a:cubicBezTo>
                  <a:cubicBezTo>
                    <a:pt x="177" y="115"/>
                    <a:pt x="172" y="98"/>
                    <a:pt x="179" y="84"/>
                  </a:cubicBezTo>
                  <a:cubicBezTo>
                    <a:pt x="184" y="74"/>
                    <a:pt x="193" y="69"/>
                    <a:pt x="204" y="69"/>
                  </a:cubicBezTo>
                  <a:lnTo>
                    <a:pt x="204" y="27"/>
                  </a:lnTo>
                  <a:close/>
                  <a:moveTo>
                    <a:pt x="91" y="6"/>
                  </a:moveTo>
                  <a:cubicBezTo>
                    <a:pt x="86" y="6"/>
                    <a:pt x="82" y="8"/>
                    <a:pt x="78" y="9"/>
                  </a:cubicBezTo>
                  <a:cubicBezTo>
                    <a:pt x="78" y="24"/>
                    <a:pt x="78" y="24"/>
                    <a:pt x="78" y="24"/>
                  </a:cubicBezTo>
                  <a:cubicBezTo>
                    <a:pt x="78" y="23"/>
                    <a:pt x="78" y="22"/>
                    <a:pt x="78" y="22"/>
                  </a:cubicBezTo>
                  <a:cubicBezTo>
                    <a:pt x="81" y="17"/>
                    <a:pt x="86" y="14"/>
                    <a:pt x="91" y="14"/>
                  </a:cubicBezTo>
                  <a:cubicBezTo>
                    <a:pt x="91" y="6"/>
                    <a:pt x="91" y="6"/>
                    <a:pt x="91" y="6"/>
                  </a:cubicBezTo>
                  <a:close/>
                  <a:moveTo>
                    <a:pt x="78" y="188"/>
                  </a:moveTo>
                  <a:cubicBezTo>
                    <a:pt x="82" y="188"/>
                    <a:pt x="87" y="187"/>
                    <a:pt x="91" y="185"/>
                  </a:cubicBezTo>
                  <a:cubicBezTo>
                    <a:pt x="91" y="162"/>
                    <a:pt x="91" y="162"/>
                    <a:pt x="91" y="162"/>
                  </a:cubicBezTo>
                  <a:cubicBezTo>
                    <a:pt x="90" y="163"/>
                    <a:pt x="90" y="164"/>
                    <a:pt x="90" y="165"/>
                  </a:cubicBezTo>
                  <a:cubicBezTo>
                    <a:pt x="87" y="170"/>
                    <a:pt x="83" y="174"/>
                    <a:pt x="78" y="176"/>
                  </a:cubicBezTo>
                  <a:cubicBezTo>
                    <a:pt x="78" y="188"/>
                    <a:pt x="78" y="188"/>
                    <a:pt x="78" y="188"/>
                  </a:cubicBezTo>
                  <a:close/>
                  <a:moveTo>
                    <a:pt x="91" y="42"/>
                  </a:moveTo>
                  <a:cubicBezTo>
                    <a:pt x="91" y="146"/>
                    <a:pt x="91" y="146"/>
                    <a:pt x="91" y="146"/>
                  </a:cubicBezTo>
                  <a:cubicBezTo>
                    <a:pt x="89" y="141"/>
                    <a:pt x="85" y="136"/>
                    <a:pt x="80" y="134"/>
                  </a:cubicBezTo>
                  <a:cubicBezTo>
                    <a:pt x="79" y="133"/>
                    <a:pt x="78" y="133"/>
                    <a:pt x="78" y="133"/>
                  </a:cubicBezTo>
                  <a:cubicBezTo>
                    <a:pt x="78" y="64"/>
                    <a:pt x="78" y="64"/>
                    <a:pt x="78" y="64"/>
                  </a:cubicBezTo>
                  <a:cubicBezTo>
                    <a:pt x="79" y="61"/>
                    <a:pt x="79" y="57"/>
                    <a:pt x="78" y="54"/>
                  </a:cubicBezTo>
                  <a:cubicBezTo>
                    <a:pt x="78" y="33"/>
                    <a:pt x="78" y="33"/>
                    <a:pt x="78" y="33"/>
                  </a:cubicBezTo>
                  <a:cubicBezTo>
                    <a:pt x="79" y="36"/>
                    <a:pt x="81" y="39"/>
                    <a:pt x="84" y="41"/>
                  </a:cubicBezTo>
                  <a:cubicBezTo>
                    <a:pt x="86" y="42"/>
                    <a:pt x="89" y="42"/>
                    <a:pt x="91" y="42"/>
                  </a:cubicBezTo>
                  <a:close/>
                  <a:moveTo>
                    <a:pt x="78" y="9"/>
                  </a:moveTo>
                  <a:cubicBezTo>
                    <a:pt x="71" y="11"/>
                    <a:pt x="65" y="14"/>
                    <a:pt x="60" y="18"/>
                  </a:cubicBezTo>
                  <a:cubicBezTo>
                    <a:pt x="60" y="40"/>
                    <a:pt x="60" y="40"/>
                    <a:pt x="60" y="40"/>
                  </a:cubicBezTo>
                  <a:cubicBezTo>
                    <a:pt x="62" y="40"/>
                    <a:pt x="65" y="41"/>
                    <a:pt x="68" y="42"/>
                  </a:cubicBezTo>
                  <a:cubicBezTo>
                    <a:pt x="73" y="45"/>
                    <a:pt x="76" y="49"/>
                    <a:pt x="78" y="54"/>
                  </a:cubicBezTo>
                  <a:cubicBezTo>
                    <a:pt x="78" y="33"/>
                    <a:pt x="78" y="33"/>
                    <a:pt x="78" y="33"/>
                  </a:cubicBezTo>
                  <a:cubicBezTo>
                    <a:pt x="77" y="30"/>
                    <a:pt x="77" y="27"/>
                    <a:pt x="78" y="24"/>
                  </a:cubicBezTo>
                  <a:cubicBezTo>
                    <a:pt x="78" y="9"/>
                    <a:pt x="78" y="9"/>
                    <a:pt x="78" y="9"/>
                  </a:cubicBezTo>
                  <a:close/>
                  <a:moveTo>
                    <a:pt x="60" y="187"/>
                  </a:moveTo>
                  <a:cubicBezTo>
                    <a:pt x="66" y="188"/>
                    <a:pt x="72" y="189"/>
                    <a:pt x="78" y="188"/>
                  </a:cubicBezTo>
                  <a:cubicBezTo>
                    <a:pt x="78" y="176"/>
                    <a:pt x="78" y="176"/>
                    <a:pt x="78" y="176"/>
                  </a:cubicBezTo>
                  <a:cubicBezTo>
                    <a:pt x="72" y="178"/>
                    <a:pt x="65" y="178"/>
                    <a:pt x="60" y="176"/>
                  </a:cubicBezTo>
                  <a:cubicBezTo>
                    <a:pt x="60" y="187"/>
                    <a:pt x="60" y="187"/>
                    <a:pt x="60" y="187"/>
                  </a:cubicBezTo>
                  <a:close/>
                  <a:moveTo>
                    <a:pt x="78" y="64"/>
                  </a:moveTo>
                  <a:cubicBezTo>
                    <a:pt x="78" y="133"/>
                    <a:pt x="78" y="133"/>
                    <a:pt x="78" y="133"/>
                  </a:cubicBezTo>
                  <a:cubicBezTo>
                    <a:pt x="72" y="131"/>
                    <a:pt x="65" y="131"/>
                    <a:pt x="60" y="134"/>
                  </a:cubicBezTo>
                  <a:cubicBezTo>
                    <a:pt x="60" y="125"/>
                    <a:pt x="60" y="125"/>
                    <a:pt x="60" y="125"/>
                  </a:cubicBezTo>
                  <a:cubicBezTo>
                    <a:pt x="64" y="123"/>
                    <a:pt x="67" y="120"/>
                    <a:pt x="70" y="116"/>
                  </a:cubicBezTo>
                  <a:cubicBezTo>
                    <a:pt x="75" y="105"/>
                    <a:pt x="71" y="92"/>
                    <a:pt x="60" y="87"/>
                  </a:cubicBezTo>
                  <a:cubicBezTo>
                    <a:pt x="60" y="87"/>
                    <a:pt x="60" y="87"/>
                    <a:pt x="60" y="87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6" y="78"/>
                    <a:pt x="73" y="74"/>
                    <a:pt x="76" y="68"/>
                  </a:cubicBezTo>
                  <a:cubicBezTo>
                    <a:pt x="77" y="66"/>
                    <a:pt x="77" y="65"/>
                    <a:pt x="78" y="64"/>
                  </a:cubicBezTo>
                  <a:close/>
                  <a:moveTo>
                    <a:pt x="60" y="18"/>
                  </a:moveTo>
                  <a:cubicBezTo>
                    <a:pt x="0" y="56"/>
                    <a:pt x="10" y="159"/>
                    <a:pt x="46" y="180"/>
                  </a:cubicBezTo>
                  <a:cubicBezTo>
                    <a:pt x="51" y="183"/>
                    <a:pt x="55" y="185"/>
                    <a:pt x="60" y="187"/>
                  </a:cubicBezTo>
                  <a:cubicBezTo>
                    <a:pt x="60" y="176"/>
                    <a:pt x="60" y="176"/>
                    <a:pt x="60" y="176"/>
                  </a:cubicBezTo>
                  <a:cubicBezTo>
                    <a:pt x="59" y="175"/>
                    <a:pt x="59" y="175"/>
                    <a:pt x="59" y="175"/>
                  </a:cubicBezTo>
                  <a:cubicBezTo>
                    <a:pt x="59" y="175"/>
                    <a:pt x="59" y="175"/>
                    <a:pt x="59" y="175"/>
                  </a:cubicBezTo>
                  <a:cubicBezTo>
                    <a:pt x="48" y="170"/>
                    <a:pt x="43" y="156"/>
                    <a:pt x="49" y="144"/>
                  </a:cubicBezTo>
                  <a:cubicBezTo>
                    <a:pt x="51" y="139"/>
                    <a:pt x="55" y="136"/>
                    <a:pt x="60" y="134"/>
                  </a:cubicBezTo>
                  <a:cubicBezTo>
                    <a:pt x="60" y="125"/>
                    <a:pt x="60" y="125"/>
                    <a:pt x="60" y="125"/>
                  </a:cubicBezTo>
                  <a:cubicBezTo>
                    <a:pt x="54" y="128"/>
                    <a:pt x="47" y="128"/>
                    <a:pt x="41" y="125"/>
                  </a:cubicBezTo>
                  <a:cubicBezTo>
                    <a:pt x="41" y="125"/>
                    <a:pt x="41" y="125"/>
                    <a:pt x="41" y="125"/>
                  </a:cubicBezTo>
                  <a:cubicBezTo>
                    <a:pt x="31" y="120"/>
                    <a:pt x="26" y="107"/>
                    <a:pt x="32" y="97"/>
                  </a:cubicBezTo>
                  <a:cubicBezTo>
                    <a:pt x="37" y="86"/>
                    <a:pt x="49" y="82"/>
                    <a:pt x="60" y="87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57" y="78"/>
                    <a:pt x="54" y="77"/>
                    <a:pt x="51" y="76"/>
                  </a:cubicBezTo>
                  <a:cubicBezTo>
                    <a:pt x="42" y="71"/>
                    <a:pt x="38" y="60"/>
                    <a:pt x="43" y="51"/>
                  </a:cubicBezTo>
                  <a:cubicBezTo>
                    <a:pt x="43" y="51"/>
                    <a:pt x="43" y="51"/>
                    <a:pt x="43" y="51"/>
                  </a:cubicBezTo>
                  <a:cubicBezTo>
                    <a:pt x="46" y="44"/>
                    <a:pt x="53" y="40"/>
                    <a:pt x="60" y="40"/>
                  </a:cubicBezTo>
                  <a:lnTo>
                    <a:pt x="60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  <p:grpSp>
          <p:nvGrpSpPr>
            <p:cNvPr id="128" name="Group 127"/>
            <p:cNvGrpSpPr/>
            <p:nvPr/>
          </p:nvGrpSpPr>
          <p:grpSpPr>
            <a:xfrm>
              <a:off x="6591911" y="4846444"/>
              <a:ext cx="508001" cy="654050"/>
              <a:chOff x="8610600" y="4127500"/>
              <a:chExt cx="508001" cy="654050"/>
            </a:xfrm>
            <a:grpFill/>
          </p:grpSpPr>
          <p:sp>
            <p:nvSpPr>
              <p:cNvPr id="37" name="Freeform 33"/>
              <p:cNvSpPr/>
              <p:nvPr/>
            </p:nvSpPr>
            <p:spPr bwMode="auto">
              <a:xfrm>
                <a:off x="8618538" y="4127500"/>
                <a:ext cx="500063" cy="503238"/>
              </a:xfrm>
              <a:custGeom>
                <a:avLst/>
                <a:gdLst>
                  <a:gd name="T0" fmla="*/ 169 w 230"/>
                  <a:gd name="T1" fmla="*/ 12 h 231"/>
                  <a:gd name="T2" fmla="*/ 215 w 230"/>
                  <a:gd name="T3" fmla="*/ 103 h 231"/>
                  <a:gd name="T4" fmla="*/ 102 w 230"/>
                  <a:gd name="T5" fmla="*/ 216 h 231"/>
                  <a:gd name="T6" fmla="*/ 12 w 230"/>
                  <a:gd name="T7" fmla="*/ 171 h 231"/>
                  <a:gd name="T8" fmla="*/ 0 w 230"/>
                  <a:gd name="T9" fmla="*/ 181 h 231"/>
                  <a:gd name="T10" fmla="*/ 102 w 230"/>
                  <a:gd name="T11" fmla="*/ 231 h 231"/>
                  <a:gd name="T12" fmla="*/ 230 w 230"/>
                  <a:gd name="T13" fmla="*/ 103 h 231"/>
                  <a:gd name="T14" fmla="*/ 178 w 230"/>
                  <a:gd name="T15" fmla="*/ 0 h 231"/>
                  <a:gd name="T16" fmla="*/ 169 w 230"/>
                  <a:gd name="T17" fmla="*/ 12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0" h="231">
                    <a:moveTo>
                      <a:pt x="169" y="12"/>
                    </a:moveTo>
                    <a:cubicBezTo>
                      <a:pt x="197" y="32"/>
                      <a:pt x="215" y="65"/>
                      <a:pt x="215" y="103"/>
                    </a:cubicBezTo>
                    <a:cubicBezTo>
                      <a:pt x="215" y="165"/>
                      <a:pt x="165" y="216"/>
                      <a:pt x="102" y="216"/>
                    </a:cubicBezTo>
                    <a:cubicBezTo>
                      <a:pt x="65" y="216"/>
                      <a:pt x="33" y="198"/>
                      <a:pt x="12" y="171"/>
                    </a:cubicBezTo>
                    <a:cubicBezTo>
                      <a:pt x="0" y="181"/>
                      <a:pt x="0" y="181"/>
                      <a:pt x="0" y="181"/>
                    </a:cubicBezTo>
                    <a:cubicBezTo>
                      <a:pt x="24" y="211"/>
                      <a:pt x="61" y="231"/>
                      <a:pt x="102" y="231"/>
                    </a:cubicBezTo>
                    <a:cubicBezTo>
                      <a:pt x="173" y="231"/>
                      <a:pt x="230" y="174"/>
                      <a:pt x="230" y="103"/>
                    </a:cubicBezTo>
                    <a:cubicBezTo>
                      <a:pt x="230" y="61"/>
                      <a:pt x="210" y="23"/>
                      <a:pt x="178" y="0"/>
                    </a:cubicBezTo>
                    <a:lnTo>
                      <a:pt x="169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solidFill>
                    <a:schemeClr val="bg1"/>
                  </a:solidFill>
                </a:endParaRPr>
              </a:p>
            </p:txBody>
          </p:sp>
          <p:sp>
            <p:nvSpPr>
              <p:cNvPr id="58" name="Freeform 34"/>
              <p:cNvSpPr>
                <a:spLocks noEditPoints="1"/>
              </p:cNvSpPr>
              <p:nvPr/>
            </p:nvSpPr>
            <p:spPr bwMode="auto">
              <a:xfrm>
                <a:off x="8621713" y="4137025"/>
                <a:ext cx="442913" cy="441325"/>
              </a:xfrm>
              <a:custGeom>
                <a:avLst/>
                <a:gdLst>
                  <a:gd name="T0" fmla="*/ 102 w 203"/>
                  <a:gd name="T1" fmla="*/ 203 h 203"/>
                  <a:gd name="T2" fmla="*/ 203 w 203"/>
                  <a:gd name="T3" fmla="*/ 101 h 203"/>
                  <a:gd name="T4" fmla="*/ 102 w 203"/>
                  <a:gd name="T5" fmla="*/ 0 h 203"/>
                  <a:gd name="T6" fmla="*/ 102 w 203"/>
                  <a:gd name="T7" fmla="*/ 5 h 203"/>
                  <a:gd name="T8" fmla="*/ 198 w 203"/>
                  <a:gd name="T9" fmla="*/ 101 h 203"/>
                  <a:gd name="T10" fmla="*/ 102 w 203"/>
                  <a:gd name="T11" fmla="*/ 198 h 203"/>
                  <a:gd name="T12" fmla="*/ 102 w 203"/>
                  <a:gd name="T13" fmla="*/ 203 h 203"/>
                  <a:gd name="T14" fmla="*/ 102 w 203"/>
                  <a:gd name="T15" fmla="*/ 0 h 203"/>
                  <a:gd name="T16" fmla="*/ 0 w 203"/>
                  <a:gd name="T17" fmla="*/ 101 h 203"/>
                  <a:gd name="T18" fmla="*/ 102 w 203"/>
                  <a:gd name="T19" fmla="*/ 203 h 203"/>
                  <a:gd name="T20" fmla="*/ 102 w 203"/>
                  <a:gd name="T21" fmla="*/ 203 h 203"/>
                  <a:gd name="T22" fmla="*/ 102 w 203"/>
                  <a:gd name="T23" fmla="*/ 198 h 203"/>
                  <a:gd name="T24" fmla="*/ 102 w 203"/>
                  <a:gd name="T25" fmla="*/ 198 h 203"/>
                  <a:gd name="T26" fmla="*/ 102 w 203"/>
                  <a:gd name="T27" fmla="*/ 198 h 203"/>
                  <a:gd name="T28" fmla="*/ 5 w 203"/>
                  <a:gd name="T29" fmla="*/ 101 h 203"/>
                  <a:gd name="T30" fmla="*/ 102 w 203"/>
                  <a:gd name="T31" fmla="*/ 5 h 203"/>
                  <a:gd name="T32" fmla="*/ 102 w 203"/>
                  <a:gd name="T33" fmla="*/ 5 h 203"/>
                  <a:gd name="T34" fmla="*/ 102 w 203"/>
                  <a:gd name="T35" fmla="*/ 0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03" h="203">
                    <a:moveTo>
                      <a:pt x="102" y="203"/>
                    </a:moveTo>
                    <a:cubicBezTo>
                      <a:pt x="158" y="203"/>
                      <a:pt x="203" y="157"/>
                      <a:pt x="203" y="101"/>
                    </a:cubicBezTo>
                    <a:cubicBezTo>
                      <a:pt x="203" y="45"/>
                      <a:pt x="158" y="0"/>
                      <a:pt x="102" y="0"/>
                    </a:cubicBezTo>
                    <a:cubicBezTo>
                      <a:pt x="102" y="5"/>
                      <a:pt x="102" y="5"/>
                      <a:pt x="102" y="5"/>
                    </a:cubicBezTo>
                    <a:cubicBezTo>
                      <a:pt x="155" y="5"/>
                      <a:pt x="198" y="48"/>
                      <a:pt x="198" y="101"/>
                    </a:cubicBezTo>
                    <a:cubicBezTo>
                      <a:pt x="198" y="155"/>
                      <a:pt x="155" y="198"/>
                      <a:pt x="102" y="198"/>
                    </a:cubicBezTo>
                    <a:lnTo>
                      <a:pt x="102" y="203"/>
                    </a:lnTo>
                    <a:close/>
                    <a:moveTo>
                      <a:pt x="102" y="0"/>
                    </a:moveTo>
                    <a:cubicBezTo>
                      <a:pt x="46" y="0"/>
                      <a:pt x="0" y="45"/>
                      <a:pt x="0" y="101"/>
                    </a:cubicBezTo>
                    <a:cubicBezTo>
                      <a:pt x="0" y="157"/>
                      <a:pt x="46" y="203"/>
                      <a:pt x="102" y="203"/>
                    </a:cubicBezTo>
                    <a:cubicBezTo>
                      <a:pt x="102" y="203"/>
                      <a:pt x="102" y="203"/>
                      <a:pt x="102" y="203"/>
                    </a:cubicBezTo>
                    <a:cubicBezTo>
                      <a:pt x="102" y="198"/>
                      <a:pt x="102" y="198"/>
                      <a:pt x="102" y="198"/>
                    </a:cubicBezTo>
                    <a:cubicBezTo>
                      <a:pt x="102" y="198"/>
                      <a:pt x="102" y="198"/>
                      <a:pt x="102" y="198"/>
                    </a:cubicBezTo>
                    <a:cubicBezTo>
                      <a:pt x="102" y="198"/>
                      <a:pt x="102" y="198"/>
                      <a:pt x="102" y="198"/>
                    </a:cubicBezTo>
                    <a:cubicBezTo>
                      <a:pt x="48" y="198"/>
                      <a:pt x="5" y="155"/>
                      <a:pt x="5" y="101"/>
                    </a:cubicBezTo>
                    <a:cubicBezTo>
                      <a:pt x="5" y="48"/>
                      <a:pt x="48" y="5"/>
                      <a:pt x="102" y="5"/>
                    </a:cubicBezTo>
                    <a:cubicBezTo>
                      <a:pt x="102" y="5"/>
                      <a:pt x="102" y="5"/>
                      <a:pt x="102" y="5"/>
                    </a:cubicBezTo>
                    <a:cubicBezTo>
                      <a:pt x="102" y="0"/>
                      <a:pt x="102" y="0"/>
                      <a:pt x="10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solidFill>
                    <a:schemeClr val="bg1"/>
                  </a:solidFill>
                </a:endParaRPr>
              </a:p>
            </p:txBody>
          </p:sp>
          <p:sp>
            <p:nvSpPr>
              <p:cNvPr id="59" name="Freeform 35"/>
              <p:cNvSpPr/>
              <p:nvPr/>
            </p:nvSpPr>
            <p:spPr bwMode="auto">
              <a:xfrm>
                <a:off x="8610600" y="4144963"/>
                <a:ext cx="496888" cy="433388"/>
              </a:xfrm>
              <a:custGeom>
                <a:avLst/>
                <a:gdLst>
                  <a:gd name="T0" fmla="*/ 65 w 228"/>
                  <a:gd name="T1" fmla="*/ 15 h 199"/>
                  <a:gd name="T2" fmla="*/ 61 w 228"/>
                  <a:gd name="T3" fmla="*/ 23 h 199"/>
                  <a:gd name="T4" fmla="*/ 57 w 228"/>
                  <a:gd name="T5" fmla="*/ 29 h 199"/>
                  <a:gd name="T6" fmla="*/ 54 w 228"/>
                  <a:gd name="T7" fmla="*/ 26 h 199"/>
                  <a:gd name="T8" fmla="*/ 52 w 228"/>
                  <a:gd name="T9" fmla="*/ 32 h 199"/>
                  <a:gd name="T10" fmla="*/ 42 w 228"/>
                  <a:gd name="T11" fmla="*/ 34 h 199"/>
                  <a:gd name="T12" fmla="*/ 36 w 228"/>
                  <a:gd name="T13" fmla="*/ 41 h 199"/>
                  <a:gd name="T14" fmla="*/ 27 w 228"/>
                  <a:gd name="T15" fmla="*/ 53 h 199"/>
                  <a:gd name="T16" fmla="*/ 21 w 228"/>
                  <a:gd name="T17" fmla="*/ 61 h 199"/>
                  <a:gd name="T18" fmla="*/ 27 w 228"/>
                  <a:gd name="T19" fmla="*/ 67 h 199"/>
                  <a:gd name="T20" fmla="*/ 27 w 228"/>
                  <a:gd name="T21" fmla="*/ 70 h 199"/>
                  <a:gd name="T22" fmla="*/ 22 w 228"/>
                  <a:gd name="T23" fmla="*/ 65 h 199"/>
                  <a:gd name="T24" fmla="*/ 18 w 228"/>
                  <a:gd name="T25" fmla="*/ 60 h 199"/>
                  <a:gd name="T26" fmla="*/ 16 w 228"/>
                  <a:gd name="T27" fmla="*/ 69 h 199"/>
                  <a:gd name="T28" fmla="*/ 17 w 228"/>
                  <a:gd name="T29" fmla="*/ 83 h 199"/>
                  <a:gd name="T30" fmla="*/ 24 w 228"/>
                  <a:gd name="T31" fmla="*/ 80 h 199"/>
                  <a:gd name="T32" fmla="*/ 32 w 228"/>
                  <a:gd name="T33" fmla="*/ 88 h 199"/>
                  <a:gd name="T34" fmla="*/ 41 w 228"/>
                  <a:gd name="T35" fmla="*/ 98 h 199"/>
                  <a:gd name="T36" fmla="*/ 50 w 228"/>
                  <a:gd name="T37" fmla="*/ 105 h 199"/>
                  <a:gd name="T38" fmla="*/ 61 w 228"/>
                  <a:gd name="T39" fmla="*/ 117 h 199"/>
                  <a:gd name="T40" fmla="*/ 58 w 228"/>
                  <a:gd name="T41" fmla="*/ 134 h 199"/>
                  <a:gd name="T42" fmla="*/ 49 w 228"/>
                  <a:gd name="T43" fmla="*/ 155 h 199"/>
                  <a:gd name="T44" fmla="*/ 52 w 228"/>
                  <a:gd name="T45" fmla="*/ 170 h 199"/>
                  <a:gd name="T46" fmla="*/ 46 w 228"/>
                  <a:gd name="T47" fmla="*/ 171 h 199"/>
                  <a:gd name="T48" fmla="*/ 32 w 228"/>
                  <a:gd name="T49" fmla="*/ 148 h 199"/>
                  <a:gd name="T50" fmla="*/ 16 w 228"/>
                  <a:gd name="T51" fmla="*/ 113 h 199"/>
                  <a:gd name="T52" fmla="*/ 11 w 228"/>
                  <a:gd name="T53" fmla="*/ 87 h 199"/>
                  <a:gd name="T54" fmla="*/ 73 w 228"/>
                  <a:gd name="T55" fmla="*/ 183 h 199"/>
                  <a:gd name="T56" fmla="*/ 89 w 228"/>
                  <a:gd name="T57" fmla="*/ 181 h 199"/>
                  <a:gd name="T58" fmla="*/ 110 w 228"/>
                  <a:gd name="T59" fmla="*/ 178 h 199"/>
                  <a:gd name="T60" fmla="*/ 108 w 228"/>
                  <a:gd name="T61" fmla="*/ 187 h 199"/>
                  <a:gd name="T62" fmla="*/ 121 w 228"/>
                  <a:gd name="T63" fmla="*/ 186 h 199"/>
                  <a:gd name="T64" fmla="*/ 139 w 228"/>
                  <a:gd name="T65" fmla="*/ 184 h 199"/>
                  <a:gd name="T66" fmla="*/ 137 w 228"/>
                  <a:gd name="T67" fmla="*/ 3 h 199"/>
                  <a:gd name="T68" fmla="*/ 197 w 228"/>
                  <a:gd name="T69" fmla="*/ 64 h 199"/>
                  <a:gd name="T70" fmla="*/ 189 w 228"/>
                  <a:gd name="T71" fmla="*/ 58 h 199"/>
                  <a:gd name="T72" fmla="*/ 181 w 228"/>
                  <a:gd name="T73" fmla="*/ 74 h 199"/>
                  <a:gd name="T74" fmla="*/ 170 w 228"/>
                  <a:gd name="T75" fmla="*/ 59 h 199"/>
                  <a:gd name="T76" fmla="*/ 174 w 228"/>
                  <a:gd name="T77" fmla="*/ 75 h 199"/>
                  <a:gd name="T78" fmla="*/ 186 w 228"/>
                  <a:gd name="T79" fmla="*/ 79 h 199"/>
                  <a:gd name="T80" fmla="*/ 181 w 228"/>
                  <a:gd name="T81" fmla="*/ 100 h 199"/>
                  <a:gd name="T82" fmla="*/ 175 w 228"/>
                  <a:gd name="T83" fmla="*/ 122 h 199"/>
                  <a:gd name="T84" fmla="*/ 168 w 228"/>
                  <a:gd name="T85" fmla="*/ 137 h 199"/>
                  <a:gd name="T86" fmla="*/ 147 w 228"/>
                  <a:gd name="T87" fmla="*/ 154 h 199"/>
                  <a:gd name="T88" fmla="*/ 141 w 228"/>
                  <a:gd name="T89" fmla="*/ 139 h 199"/>
                  <a:gd name="T90" fmla="*/ 142 w 228"/>
                  <a:gd name="T91" fmla="*/ 121 h 199"/>
                  <a:gd name="T92" fmla="*/ 135 w 228"/>
                  <a:gd name="T93" fmla="*/ 101 h 199"/>
                  <a:gd name="T94" fmla="*/ 125 w 228"/>
                  <a:gd name="T95" fmla="*/ 89 h 199"/>
                  <a:gd name="T96" fmla="*/ 99 w 228"/>
                  <a:gd name="T97" fmla="*/ 90 h 199"/>
                  <a:gd name="T98" fmla="*/ 89 w 228"/>
                  <a:gd name="T99" fmla="*/ 76 h 199"/>
                  <a:gd name="T100" fmla="*/ 100 w 228"/>
                  <a:gd name="T101" fmla="*/ 49 h 199"/>
                  <a:gd name="T102" fmla="*/ 119 w 228"/>
                  <a:gd name="T103" fmla="*/ 41 h 199"/>
                  <a:gd name="T104" fmla="*/ 130 w 228"/>
                  <a:gd name="T105" fmla="*/ 46 h 199"/>
                  <a:gd name="T106" fmla="*/ 146 w 228"/>
                  <a:gd name="T107" fmla="*/ 46 h 199"/>
                  <a:gd name="T108" fmla="*/ 162 w 228"/>
                  <a:gd name="T109" fmla="*/ 44 h 199"/>
                  <a:gd name="T110" fmla="*/ 147 w 228"/>
                  <a:gd name="T111" fmla="*/ 37 h 199"/>
                  <a:gd name="T112" fmla="*/ 146 w 228"/>
                  <a:gd name="T113" fmla="*/ 32 h 199"/>
                  <a:gd name="T114" fmla="*/ 127 w 228"/>
                  <a:gd name="T115" fmla="*/ 32 h 199"/>
                  <a:gd name="T116" fmla="*/ 111 w 228"/>
                  <a:gd name="T117" fmla="*/ 37 h 199"/>
                  <a:gd name="T118" fmla="*/ 107 w 228"/>
                  <a:gd name="T119" fmla="*/ 21 h 199"/>
                  <a:gd name="T120" fmla="*/ 96 w 228"/>
                  <a:gd name="T121" fmla="*/ 11 h 199"/>
                  <a:gd name="T122" fmla="*/ 109 w 228"/>
                  <a:gd name="T123" fmla="*/ 3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28" h="199">
                    <a:moveTo>
                      <a:pt x="92" y="0"/>
                    </a:moveTo>
                    <a:cubicBezTo>
                      <a:pt x="92" y="0"/>
                      <a:pt x="58" y="5"/>
                      <a:pt x="35" y="31"/>
                    </a:cubicBezTo>
                    <a:cubicBezTo>
                      <a:pt x="35" y="31"/>
                      <a:pt x="53" y="13"/>
                      <a:pt x="64" y="13"/>
                    </a:cubicBezTo>
                    <a:cubicBezTo>
                      <a:pt x="66" y="14"/>
                      <a:pt x="66" y="14"/>
                      <a:pt x="66" y="14"/>
                    </a:cubicBezTo>
                    <a:cubicBezTo>
                      <a:pt x="66" y="14"/>
                      <a:pt x="66" y="15"/>
                      <a:pt x="65" y="15"/>
                    </a:cubicBezTo>
                    <a:cubicBezTo>
                      <a:pt x="65" y="16"/>
                      <a:pt x="64" y="17"/>
                      <a:pt x="64" y="18"/>
                    </a:cubicBezTo>
                    <a:cubicBezTo>
                      <a:pt x="64" y="18"/>
                      <a:pt x="64" y="20"/>
                      <a:pt x="64" y="20"/>
                    </a:cubicBezTo>
                    <a:cubicBezTo>
                      <a:pt x="63" y="21"/>
                      <a:pt x="63" y="21"/>
                      <a:pt x="63" y="21"/>
                    </a:cubicBezTo>
                    <a:cubicBezTo>
                      <a:pt x="63" y="21"/>
                      <a:pt x="62" y="21"/>
                      <a:pt x="62" y="22"/>
                    </a:cubicBezTo>
                    <a:cubicBezTo>
                      <a:pt x="62" y="22"/>
                      <a:pt x="61" y="22"/>
                      <a:pt x="61" y="23"/>
                    </a:cubicBezTo>
                    <a:cubicBezTo>
                      <a:pt x="61" y="24"/>
                      <a:pt x="61" y="25"/>
                      <a:pt x="61" y="25"/>
                    </a:cubicBezTo>
                    <a:cubicBezTo>
                      <a:pt x="62" y="27"/>
                      <a:pt x="62" y="27"/>
                      <a:pt x="62" y="27"/>
                    </a:cubicBezTo>
                    <a:cubicBezTo>
                      <a:pt x="61" y="28"/>
                      <a:pt x="61" y="28"/>
                      <a:pt x="61" y="28"/>
                    </a:cubicBezTo>
                    <a:cubicBezTo>
                      <a:pt x="59" y="29"/>
                      <a:pt x="59" y="29"/>
                      <a:pt x="59" y="29"/>
                    </a:cubicBezTo>
                    <a:cubicBezTo>
                      <a:pt x="59" y="29"/>
                      <a:pt x="58" y="29"/>
                      <a:pt x="57" y="29"/>
                    </a:cubicBezTo>
                    <a:cubicBezTo>
                      <a:pt x="56" y="29"/>
                      <a:pt x="56" y="27"/>
                      <a:pt x="56" y="27"/>
                    </a:cubicBezTo>
                    <a:cubicBezTo>
                      <a:pt x="58" y="26"/>
                      <a:pt x="58" y="26"/>
                      <a:pt x="58" y="26"/>
                    </a:cubicBezTo>
                    <a:cubicBezTo>
                      <a:pt x="58" y="26"/>
                      <a:pt x="58" y="26"/>
                      <a:pt x="58" y="25"/>
                    </a:cubicBezTo>
                    <a:cubicBezTo>
                      <a:pt x="57" y="25"/>
                      <a:pt x="57" y="24"/>
                      <a:pt x="56" y="24"/>
                    </a:cubicBezTo>
                    <a:cubicBezTo>
                      <a:pt x="55" y="24"/>
                      <a:pt x="54" y="26"/>
                      <a:pt x="54" y="26"/>
                    </a:cubicBezTo>
                    <a:cubicBezTo>
                      <a:pt x="52" y="27"/>
                      <a:pt x="52" y="27"/>
                      <a:pt x="52" y="27"/>
                    </a:cubicBezTo>
                    <a:cubicBezTo>
                      <a:pt x="52" y="27"/>
                      <a:pt x="51" y="29"/>
                      <a:pt x="51" y="29"/>
                    </a:cubicBezTo>
                    <a:cubicBezTo>
                      <a:pt x="52" y="29"/>
                      <a:pt x="53" y="29"/>
                      <a:pt x="53" y="29"/>
                    </a:cubicBezTo>
                    <a:cubicBezTo>
                      <a:pt x="53" y="29"/>
                      <a:pt x="53" y="30"/>
                      <a:pt x="53" y="31"/>
                    </a:cubicBezTo>
                    <a:cubicBezTo>
                      <a:pt x="53" y="31"/>
                      <a:pt x="52" y="32"/>
                      <a:pt x="52" y="32"/>
                    </a:cubicBezTo>
                    <a:cubicBezTo>
                      <a:pt x="52" y="32"/>
                      <a:pt x="52" y="33"/>
                      <a:pt x="51" y="33"/>
                    </a:cubicBezTo>
                    <a:cubicBezTo>
                      <a:pt x="50" y="32"/>
                      <a:pt x="49" y="32"/>
                      <a:pt x="48" y="32"/>
                    </a:cubicBezTo>
                    <a:cubicBezTo>
                      <a:pt x="47" y="32"/>
                      <a:pt x="46" y="31"/>
                      <a:pt x="46" y="32"/>
                    </a:cubicBezTo>
                    <a:cubicBezTo>
                      <a:pt x="45" y="32"/>
                      <a:pt x="45" y="32"/>
                      <a:pt x="45" y="32"/>
                    </a:cubicBezTo>
                    <a:cubicBezTo>
                      <a:pt x="45" y="33"/>
                      <a:pt x="42" y="34"/>
                      <a:pt x="42" y="34"/>
                    </a:cubicBezTo>
                    <a:cubicBezTo>
                      <a:pt x="42" y="34"/>
                      <a:pt x="41" y="35"/>
                      <a:pt x="41" y="35"/>
                    </a:cubicBezTo>
                    <a:cubicBezTo>
                      <a:pt x="41" y="35"/>
                      <a:pt x="41" y="37"/>
                      <a:pt x="41" y="37"/>
                    </a:cubicBezTo>
                    <a:cubicBezTo>
                      <a:pt x="41" y="37"/>
                      <a:pt x="40" y="38"/>
                      <a:pt x="38" y="38"/>
                    </a:cubicBezTo>
                    <a:cubicBezTo>
                      <a:pt x="37" y="39"/>
                      <a:pt x="36" y="39"/>
                      <a:pt x="36" y="39"/>
                    </a:cubicBezTo>
                    <a:cubicBezTo>
                      <a:pt x="36" y="41"/>
                      <a:pt x="36" y="41"/>
                      <a:pt x="36" y="41"/>
                    </a:cubicBezTo>
                    <a:cubicBezTo>
                      <a:pt x="36" y="41"/>
                      <a:pt x="34" y="42"/>
                      <a:pt x="34" y="43"/>
                    </a:cubicBezTo>
                    <a:cubicBezTo>
                      <a:pt x="33" y="44"/>
                      <a:pt x="30" y="46"/>
                      <a:pt x="30" y="46"/>
                    </a:cubicBezTo>
                    <a:cubicBezTo>
                      <a:pt x="30" y="46"/>
                      <a:pt x="29" y="47"/>
                      <a:pt x="28" y="48"/>
                    </a:cubicBezTo>
                    <a:cubicBezTo>
                      <a:pt x="28" y="49"/>
                      <a:pt x="28" y="50"/>
                      <a:pt x="28" y="51"/>
                    </a:cubicBezTo>
                    <a:cubicBezTo>
                      <a:pt x="28" y="51"/>
                      <a:pt x="27" y="52"/>
                      <a:pt x="27" y="53"/>
                    </a:cubicBezTo>
                    <a:cubicBezTo>
                      <a:pt x="27" y="54"/>
                      <a:pt x="26" y="55"/>
                      <a:pt x="26" y="56"/>
                    </a:cubicBezTo>
                    <a:cubicBezTo>
                      <a:pt x="25" y="56"/>
                      <a:pt x="25" y="57"/>
                      <a:pt x="24" y="57"/>
                    </a:cubicBezTo>
                    <a:cubicBezTo>
                      <a:pt x="24" y="57"/>
                      <a:pt x="22" y="58"/>
                      <a:pt x="21" y="58"/>
                    </a:cubicBezTo>
                    <a:cubicBezTo>
                      <a:pt x="20" y="59"/>
                      <a:pt x="20" y="60"/>
                      <a:pt x="20" y="60"/>
                    </a:cubicBezTo>
                    <a:cubicBezTo>
                      <a:pt x="20" y="60"/>
                      <a:pt x="21" y="61"/>
                      <a:pt x="21" y="61"/>
                    </a:cubicBezTo>
                    <a:cubicBezTo>
                      <a:pt x="22" y="61"/>
                      <a:pt x="23" y="62"/>
                      <a:pt x="23" y="62"/>
                    </a:cubicBezTo>
                    <a:cubicBezTo>
                      <a:pt x="23" y="62"/>
                      <a:pt x="23" y="63"/>
                      <a:pt x="23" y="64"/>
                    </a:cubicBezTo>
                    <a:cubicBezTo>
                      <a:pt x="23" y="64"/>
                      <a:pt x="22" y="66"/>
                      <a:pt x="23" y="66"/>
                    </a:cubicBezTo>
                    <a:cubicBezTo>
                      <a:pt x="24" y="66"/>
                      <a:pt x="25" y="66"/>
                      <a:pt x="25" y="66"/>
                    </a:cubicBezTo>
                    <a:cubicBezTo>
                      <a:pt x="27" y="67"/>
                      <a:pt x="27" y="67"/>
                      <a:pt x="27" y="67"/>
                    </a:cubicBezTo>
                    <a:cubicBezTo>
                      <a:pt x="28" y="68"/>
                      <a:pt x="28" y="68"/>
                      <a:pt x="28" y="68"/>
                    </a:cubicBezTo>
                    <a:cubicBezTo>
                      <a:pt x="29" y="68"/>
                      <a:pt x="29" y="68"/>
                      <a:pt x="29" y="68"/>
                    </a:cubicBezTo>
                    <a:cubicBezTo>
                      <a:pt x="29" y="68"/>
                      <a:pt x="29" y="69"/>
                      <a:pt x="29" y="70"/>
                    </a:cubicBezTo>
                    <a:cubicBezTo>
                      <a:pt x="28" y="70"/>
                      <a:pt x="28" y="71"/>
                      <a:pt x="28" y="71"/>
                    </a:cubicBezTo>
                    <a:cubicBezTo>
                      <a:pt x="27" y="71"/>
                      <a:pt x="27" y="71"/>
                      <a:pt x="27" y="70"/>
                    </a:cubicBezTo>
                    <a:cubicBezTo>
                      <a:pt x="27" y="69"/>
                      <a:pt x="27" y="69"/>
                      <a:pt x="26" y="68"/>
                    </a:cubicBezTo>
                    <a:cubicBezTo>
                      <a:pt x="25" y="68"/>
                      <a:pt x="24" y="69"/>
                      <a:pt x="24" y="69"/>
                    </a:cubicBezTo>
                    <a:cubicBezTo>
                      <a:pt x="24" y="69"/>
                      <a:pt x="23" y="69"/>
                      <a:pt x="23" y="68"/>
                    </a:cubicBezTo>
                    <a:cubicBezTo>
                      <a:pt x="22" y="67"/>
                      <a:pt x="22" y="68"/>
                      <a:pt x="22" y="67"/>
                    </a:cubicBezTo>
                    <a:cubicBezTo>
                      <a:pt x="22" y="66"/>
                      <a:pt x="23" y="66"/>
                      <a:pt x="22" y="65"/>
                    </a:cubicBezTo>
                    <a:cubicBezTo>
                      <a:pt x="22" y="65"/>
                      <a:pt x="21" y="64"/>
                      <a:pt x="21" y="64"/>
                    </a:cubicBezTo>
                    <a:cubicBezTo>
                      <a:pt x="20" y="64"/>
                      <a:pt x="21" y="65"/>
                      <a:pt x="20" y="64"/>
                    </a:cubicBezTo>
                    <a:cubicBezTo>
                      <a:pt x="20" y="63"/>
                      <a:pt x="19" y="63"/>
                      <a:pt x="19" y="63"/>
                    </a:cubicBezTo>
                    <a:cubicBezTo>
                      <a:pt x="19" y="63"/>
                      <a:pt x="18" y="63"/>
                      <a:pt x="18" y="62"/>
                    </a:cubicBezTo>
                    <a:cubicBezTo>
                      <a:pt x="18" y="62"/>
                      <a:pt x="18" y="61"/>
                      <a:pt x="18" y="60"/>
                    </a:cubicBezTo>
                    <a:cubicBezTo>
                      <a:pt x="18" y="60"/>
                      <a:pt x="19" y="59"/>
                      <a:pt x="19" y="58"/>
                    </a:cubicBezTo>
                    <a:cubicBezTo>
                      <a:pt x="19" y="58"/>
                      <a:pt x="19" y="55"/>
                      <a:pt x="19" y="55"/>
                    </a:cubicBezTo>
                    <a:cubicBezTo>
                      <a:pt x="19" y="55"/>
                      <a:pt x="16" y="61"/>
                      <a:pt x="15" y="66"/>
                    </a:cubicBezTo>
                    <a:cubicBezTo>
                      <a:pt x="15" y="66"/>
                      <a:pt x="16" y="65"/>
                      <a:pt x="16" y="66"/>
                    </a:cubicBezTo>
                    <a:cubicBezTo>
                      <a:pt x="16" y="67"/>
                      <a:pt x="17" y="68"/>
                      <a:pt x="16" y="69"/>
                    </a:cubicBezTo>
                    <a:cubicBezTo>
                      <a:pt x="16" y="69"/>
                      <a:pt x="16" y="69"/>
                      <a:pt x="16" y="72"/>
                    </a:cubicBezTo>
                    <a:cubicBezTo>
                      <a:pt x="16" y="74"/>
                      <a:pt x="17" y="75"/>
                      <a:pt x="17" y="76"/>
                    </a:cubicBezTo>
                    <a:cubicBezTo>
                      <a:pt x="16" y="76"/>
                      <a:pt x="16" y="77"/>
                      <a:pt x="16" y="78"/>
                    </a:cubicBezTo>
                    <a:cubicBezTo>
                      <a:pt x="16" y="79"/>
                      <a:pt x="16" y="82"/>
                      <a:pt x="17" y="82"/>
                    </a:cubicBezTo>
                    <a:cubicBezTo>
                      <a:pt x="17" y="82"/>
                      <a:pt x="17" y="83"/>
                      <a:pt x="17" y="83"/>
                    </a:cubicBezTo>
                    <a:cubicBezTo>
                      <a:pt x="18" y="84"/>
                      <a:pt x="17" y="85"/>
                      <a:pt x="18" y="84"/>
                    </a:cubicBezTo>
                    <a:cubicBezTo>
                      <a:pt x="19" y="82"/>
                      <a:pt x="20" y="81"/>
                      <a:pt x="20" y="81"/>
                    </a:cubicBezTo>
                    <a:cubicBezTo>
                      <a:pt x="20" y="80"/>
                      <a:pt x="20" y="80"/>
                      <a:pt x="20" y="80"/>
                    </a:cubicBezTo>
                    <a:cubicBezTo>
                      <a:pt x="20" y="80"/>
                      <a:pt x="20" y="79"/>
                      <a:pt x="22" y="79"/>
                    </a:cubicBezTo>
                    <a:cubicBezTo>
                      <a:pt x="23" y="79"/>
                      <a:pt x="24" y="79"/>
                      <a:pt x="24" y="80"/>
                    </a:cubicBezTo>
                    <a:cubicBezTo>
                      <a:pt x="25" y="80"/>
                      <a:pt x="23" y="82"/>
                      <a:pt x="24" y="82"/>
                    </a:cubicBezTo>
                    <a:cubicBezTo>
                      <a:pt x="25" y="82"/>
                      <a:pt x="27" y="81"/>
                      <a:pt x="28" y="81"/>
                    </a:cubicBezTo>
                    <a:cubicBezTo>
                      <a:pt x="29" y="81"/>
                      <a:pt x="29" y="82"/>
                      <a:pt x="30" y="83"/>
                    </a:cubicBezTo>
                    <a:cubicBezTo>
                      <a:pt x="30" y="84"/>
                      <a:pt x="30" y="85"/>
                      <a:pt x="31" y="86"/>
                    </a:cubicBezTo>
                    <a:cubicBezTo>
                      <a:pt x="32" y="86"/>
                      <a:pt x="31" y="87"/>
                      <a:pt x="32" y="88"/>
                    </a:cubicBezTo>
                    <a:cubicBezTo>
                      <a:pt x="32" y="89"/>
                      <a:pt x="34" y="90"/>
                      <a:pt x="35" y="90"/>
                    </a:cubicBezTo>
                    <a:cubicBezTo>
                      <a:pt x="35" y="90"/>
                      <a:pt x="37" y="90"/>
                      <a:pt x="38" y="90"/>
                    </a:cubicBezTo>
                    <a:cubicBezTo>
                      <a:pt x="39" y="91"/>
                      <a:pt x="38" y="92"/>
                      <a:pt x="39" y="92"/>
                    </a:cubicBezTo>
                    <a:cubicBezTo>
                      <a:pt x="40" y="92"/>
                      <a:pt x="41" y="95"/>
                      <a:pt x="41" y="95"/>
                    </a:cubicBezTo>
                    <a:cubicBezTo>
                      <a:pt x="41" y="95"/>
                      <a:pt x="41" y="97"/>
                      <a:pt x="41" y="98"/>
                    </a:cubicBezTo>
                    <a:cubicBezTo>
                      <a:pt x="41" y="98"/>
                      <a:pt x="41" y="99"/>
                      <a:pt x="42" y="100"/>
                    </a:cubicBezTo>
                    <a:cubicBezTo>
                      <a:pt x="42" y="100"/>
                      <a:pt x="44" y="100"/>
                      <a:pt x="44" y="100"/>
                    </a:cubicBezTo>
                    <a:cubicBezTo>
                      <a:pt x="44" y="100"/>
                      <a:pt x="43" y="102"/>
                      <a:pt x="45" y="102"/>
                    </a:cubicBezTo>
                    <a:cubicBezTo>
                      <a:pt x="47" y="103"/>
                      <a:pt x="48" y="103"/>
                      <a:pt x="49" y="104"/>
                    </a:cubicBezTo>
                    <a:cubicBezTo>
                      <a:pt x="49" y="104"/>
                      <a:pt x="48" y="105"/>
                      <a:pt x="50" y="105"/>
                    </a:cubicBezTo>
                    <a:cubicBezTo>
                      <a:pt x="52" y="105"/>
                      <a:pt x="54" y="105"/>
                      <a:pt x="55" y="106"/>
                    </a:cubicBezTo>
                    <a:cubicBezTo>
                      <a:pt x="56" y="106"/>
                      <a:pt x="55" y="107"/>
                      <a:pt x="57" y="109"/>
                    </a:cubicBezTo>
                    <a:cubicBezTo>
                      <a:pt x="60" y="110"/>
                      <a:pt x="60" y="111"/>
                      <a:pt x="61" y="111"/>
                    </a:cubicBezTo>
                    <a:cubicBezTo>
                      <a:pt x="62" y="111"/>
                      <a:pt x="63" y="111"/>
                      <a:pt x="63" y="113"/>
                    </a:cubicBezTo>
                    <a:cubicBezTo>
                      <a:pt x="62" y="115"/>
                      <a:pt x="62" y="116"/>
                      <a:pt x="61" y="117"/>
                    </a:cubicBezTo>
                    <a:cubicBezTo>
                      <a:pt x="60" y="118"/>
                      <a:pt x="59" y="120"/>
                      <a:pt x="58" y="121"/>
                    </a:cubicBezTo>
                    <a:cubicBezTo>
                      <a:pt x="58" y="122"/>
                      <a:pt x="57" y="123"/>
                      <a:pt x="58" y="124"/>
                    </a:cubicBezTo>
                    <a:cubicBezTo>
                      <a:pt x="58" y="126"/>
                      <a:pt x="59" y="127"/>
                      <a:pt x="59" y="128"/>
                    </a:cubicBezTo>
                    <a:cubicBezTo>
                      <a:pt x="59" y="129"/>
                      <a:pt x="59" y="131"/>
                      <a:pt x="59" y="132"/>
                    </a:cubicBezTo>
                    <a:cubicBezTo>
                      <a:pt x="58" y="133"/>
                      <a:pt x="58" y="134"/>
                      <a:pt x="58" y="134"/>
                    </a:cubicBezTo>
                    <a:cubicBezTo>
                      <a:pt x="58" y="134"/>
                      <a:pt x="59" y="136"/>
                      <a:pt x="58" y="137"/>
                    </a:cubicBezTo>
                    <a:cubicBezTo>
                      <a:pt x="57" y="138"/>
                      <a:pt x="55" y="140"/>
                      <a:pt x="54" y="140"/>
                    </a:cubicBezTo>
                    <a:cubicBezTo>
                      <a:pt x="53" y="140"/>
                      <a:pt x="51" y="142"/>
                      <a:pt x="51" y="142"/>
                    </a:cubicBezTo>
                    <a:cubicBezTo>
                      <a:pt x="51" y="142"/>
                      <a:pt x="51" y="146"/>
                      <a:pt x="51" y="147"/>
                    </a:cubicBezTo>
                    <a:cubicBezTo>
                      <a:pt x="51" y="147"/>
                      <a:pt x="47" y="154"/>
                      <a:pt x="49" y="155"/>
                    </a:cubicBezTo>
                    <a:cubicBezTo>
                      <a:pt x="50" y="156"/>
                      <a:pt x="50" y="158"/>
                      <a:pt x="50" y="159"/>
                    </a:cubicBezTo>
                    <a:cubicBezTo>
                      <a:pt x="49" y="160"/>
                      <a:pt x="49" y="160"/>
                      <a:pt x="49" y="160"/>
                    </a:cubicBezTo>
                    <a:cubicBezTo>
                      <a:pt x="48" y="161"/>
                      <a:pt x="46" y="161"/>
                      <a:pt x="47" y="163"/>
                    </a:cubicBezTo>
                    <a:cubicBezTo>
                      <a:pt x="49" y="165"/>
                      <a:pt x="50" y="165"/>
                      <a:pt x="50" y="167"/>
                    </a:cubicBezTo>
                    <a:cubicBezTo>
                      <a:pt x="51" y="168"/>
                      <a:pt x="51" y="168"/>
                      <a:pt x="52" y="170"/>
                    </a:cubicBezTo>
                    <a:cubicBezTo>
                      <a:pt x="53" y="171"/>
                      <a:pt x="53" y="172"/>
                      <a:pt x="54" y="173"/>
                    </a:cubicBezTo>
                    <a:cubicBezTo>
                      <a:pt x="55" y="174"/>
                      <a:pt x="56" y="175"/>
                      <a:pt x="56" y="176"/>
                    </a:cubicBezTo>
                    <a:cubicBezTo>
                      <a:pt x="56" y="177"/>
                      <a:pt x="59" y="179"/>
                      <a:pt x="56" y="177"/>
                    </a:cubicBezTo>
                    <a:cubicBezTo>
                      <a:pt x="53" y="175"/>
                      <a:pt x="56" y="177"/>
                      <a:pt x="52" y="174"/>
                    </a:cubicBezTo>
                    <a:cubicBezTo>
                      <a:pt x="49" y="171"/>
                      <a:pt x="48" y="173"/>
                      <a:pt x="46" y="171"/>
                    </a:cubicBezTo>
                    <a:cubicBezTo>
                      <a:pt x="45" y="169"/>
                      <a:pt x="47" y="175"/>
                      <a:pt x="44" y="168"/>
                    </a:cubicBezTo>
                    <a:cubicBezTo>
                      <a:pt x="41" y="160"/>
                      <a:pt x="40" y="161"/>
                      <a:pt x="39" y="159"/>
                    </a:cubicBezTo>
                    <a:cubicBezTo>
                      <a:pt x="39" y="157"/>
                      <a:pt x="39" y="159"/>
                      <a:pt x="37" y="155"/>
                    </a:cubicBezTo>
                    <a:cubicBezTo>
                      <a:pt x="35" y="151"/>
                      <a:pt x="37" y="154"/>
                      <a:pt x="35" y="151"/>
                    </a:cubicBezTo>
                    <a:cubicBezTo>
                      <a:pt x="33" y="149"/>
                      <a:pt x="33" y="152"/>
                      <a:pt x="32" y="148"/>
                    </a:cubicBezTo>
                    <a:cubicBezTo>
                      <a:pt x="31" y="143"/>
                      <a:pt x="31" y="146"/>
                      <a:pt x="30" y="141"/>
                    </a:cubicBezTo>
                    <a:cubicBezTo>
                      <a:pt x="28" y="136"/>
                      <a:pt x="31" y="136"/>
                      <a:pt x="28" y="133"/>
                    </a:cubicBezTo>
                    <a:cubicBezTo>
                      <a:pt x="25" y="131"/>
                      <a:pt x="25" y="132"/>
                      <a:pt x="24" y="131"/>
                    </a:cubicBezTo>
                    <a:cubicBezTo>
                      <a:pt x="23" y="129"/>
                      <a:pt x="25" y="130"/>
                      <a:pt x="22" y="126"/>
                    </a:cubicBezTo>
                    <a:cubicBezTo>
                      <a:pt x="20" y="122"/>
                      <a:pt x="16" y="120"/>
                      <a:pt x="16" y="113"/>
                    </a:cubicBezTo>
                    <a:cubicBezTo>
                      <a:pt x="16" y="105"/>
                      <a:pt x="16" y="104"/>
                      <a:pt x="16" y="104"/>
                    </a:cubicBezTo>
                    <a:cubicBezTo>
                      <a:pt x="16" y="104"/>
                      <a:pt x="13" y="101"/>
                      <a:pt x="14" y="97"/>
                    </a:cubicBezTo>
                    <a:cubicBezTo>
                      <a:pt x="15" y="92"/>
                      <a:pt x="16" y="94"/>
                      <a:pt x="15" y="92"/>
                    </a:cubicBezTo>
                    <a:cubicBezTo>
                      <a:pt x="15" y="91"/>
                      <a:pt x="14" y="91"/>
                      <a:pt x="13" y="89"/>
                    </a:cubicBezTo>
                    <a:cubicBezTo>
                      <a:pt x="12" y="88"/>
                      <a:pt x="12" y="88"/>
                      <a:pt x="11" y="87"/>
                    </a:cubicBezTo>
                    <a:cubicBezTo>
                      <a:pt x="11" y="86"/>
                      <a:pt x="11" y="83"/>
                      <a:pt x="11" y="83"/>
                    </a:cubicBezTo>
                    <a:cubicBezTo>
                      <a:pt x="10" y="84"/>
                      <a:pt x="10" y="84"/>
                      <a:pt x="10" y="84"/>
                    </a:cubicBezTo>
                    <a:cubicBezTo>
                      <a:pt x="10" y="84"/>
                      <a:pt x="0" y="182"/>
                      <a:pt x="97" y="197"/>
                    </a:cubicBezTo>
                    <a:cubicBezTo>
                      <a:pt x="97" y="197"/>
                      <a:pt x="75" y="192"/>
                      <a:pt x="73" y="187"/>
                    </a:cubicBezTo>
                    <a:cubicBezTo>
                      <a:pt x="73" y="187"/>
                      <a:pt x="72" y="183"/>
                      <a:pt x="73" y="183"/>
                    </a:cubicBezTo>
                    <a:cubicBezTo>
                      <a:pt x="74" y="183"/>
                      <a:pt x="76" y="184"/>
                      <a:pt x="77" y="183"/>
                    </a:cubicBezTo>
                    <a:cubicBezTo>
                      <a:pt x="79" y="181"/>
                      <a:pt x="80" y="180"/>
                      <a:pt x="80" y="180"/>
                    </a:cubicBezTo>
                    <a:cubicBezTo>
                      <a:pt x="80" y="182"/>
                      <a:pt x="80" y="182"/>
                      <a:pt x="80" y="182"/>
                    </a:cubicBezTo>
                    <a:cubicBezTo>
                      <a:pt x="80" y="182"/>
                      <a:pt x="79" y="182"/>
                      <a:pt x="83" y="181"/>
                    </a:cubicBezTo>
                    <a:cubicBezTo>
                      <a:pt x="88" y="181"/>
                      <a:pt x="88" y="181"/>
                      <a:pt x="89" y="181"/>
                    </a:cubicBezTo>
                    <a:cubicBezTo>
                      <a:pt x="91" y="180"/>
                      <a:pt x="93" y="176"/>
                      <a:pt x="94" y="178"/>
                    </a:cubicBezTo>
                    <a:cubicBezTo>
                      <a:pt x="95" y="181"/>
                      <a:pt x="93" y="180"/>
                      <a:pt x="95" y="181"/>
                    </a:cubicBezTo>
                    <a:cubicBezTo>
                      <a:pt x="97" y="181"/>
                      <a:pt x="101" y="180"/>
                      <a:pt x="101" y="180"/>
                    </a:cubicBezTo>
                    <a:cubicBezTo>
                      <a:pt x="101" y="180"/>
                      <a:pt x="108" y="181"/>
                      <a:pt x="108" y="180"/>
                    </a:cubicBezTo>
                    <a:cubicBezTo>
                      <a:pt x="109" y="179"/>
                      <a:pt x="109" y="178"/>
                      <a:pt x="110" y="178"/>
                    </a:cubicBezTo>
                    <a:cubicBezTo>
                      <a:pt x="111" y="178"/>
                      <a:pt x="112" y="180"/>
                      <a:pt x="112" y="180"/>
                    </a:cubicBezTo>
                    <a:cubicBezTo>
                      <a:pt x="108" y="182"/>
                      <a:pt x="108" y="182"/>
                      <a:pt x="108" y="182"/>
                    </a:cubicBezTo>
                    <a:cubicBezTo>
                      <a:pt x="105" y="185"/>
                      <a:pt x="105" y="185"/>
                      <a:pt x="105" y="185"/>
                    </a:cubicBezTo>
                    <a:cubicBezTo>
                      <a:pt x="105" y="185"/>
                      <a:pt x="103" y="185"/>
                      <a:pt x="105" y="186"/>
                    </a:cubicBezTo>
                    <a:cubicBezTo>
                      <a:pt x="106" y="187"/>
                      <a:pt x="107" y="187"/>
                      <a:pt x="108" y="187"/>
                    </a:cubicBezTo>
                    <a:cubicBezTo>
                      <a:pt x="110" y="187"/>
                      <a:pt x="114" y="190"/>
                      <a:pt x="115" y="188"/>
                    </a:cubicBezTo>
                    <a:cubicBezTo>
                      <a:pt x="116" y="186"/>
                      <a:pt x="116" y="186"/>
                      <a:pt x="117" y="185"/>
                    </a:cubicBezTo>
                    <a:cubicBezTo>
                      <a:pt x="117" y="184"/>
                      <a:pt x="117" y="182"/>
                      <a:pt x="119" y="182"/>
                    </a:cubicBezTo>
                    <a:cubicBezTo>
                      <a:pt x="120" y="182"/>
                      <a:pt x="122" y="183"/>
                      <a:pt x="122" y="183"/>
                    </a:cubicBezTo>
                    <a:cubicBezTo>
                      <a:pt x="121" y="186"/>
                      <a:pt x="121" y="186"/>
                      <a:pt x="121" y="186"/>
                    </a:cubicBezTo>
                    <a:cubicBezTo>
                      <a:pt x="121" y="186"/>
                      <a:pt x="123" y="186"/>
                      <a:pt x="125" y="186"/>
                    </a:cubicBezTo>
                    <a:cubicBezTo>
                      <a:pt x="126" y="186"/>
                      <a:pt x="126" y="188"/>
                      <a:pt x="128" y="186"/>
                    </a:cubicBezTo>
                    <a:cubicBezTo>
                      <a:pt x="129" y="184"/>
                      <a:pt x="129" y="184"/>
                      <a:pt x="131" y="184"/>
                    </a:cubicBezTo>
                    <a:cubicBezTo>
                      <a:pt x="133" y="184"/>
                      <a:pt x="135" y="183"/>
                      <a:pt x="136" y="183"/>
                    </a:cubicBezTo>
                    <a:cubicBezTo>
                      <a:pt x="136" y="184"/>
                      <a:pt x="138" y="184"/>
                      <a:pt x="139" y="184"/>
                    </a:cubicBezTo>
                    <a:cubicBezTo>
                      <a:pt x="139" y="184"/>
                      <a:pt x="143" y="186"/>
                      <a:pt x="143" y="186"/>
                    </a:cubicBezTo>
                    <a:cubicBezTo>
                      <a:pt x="144" y="185"/>
                      <a:pt x="148" y="186"/>
                      <a:pt x="148" y="186"/>
                    </a:cubicBezTo>
                    <a:cubicBezTo>
                      <a:pt x="148" y="186"/>
                      <a:pt x="137" y="196"/>
                      <a:pt x="113" y="197"/>
                    </a:cubicBezTo>
                    <a:cubicBezTo>
                      <a:pt x="113" y="197"/>
                      <a:pt x="167" y="199"/>
                      <a:pt x="197" y="146"/>
                    </a:cubicBezTo>
                    <a:cubicBezTo>
                      <a:pt x="228" y="94"/>
                      <a:pt x="206" y="26"/>
                      <a:pt x="137" y="3"/>
                    </a:cubicBezTo>
                    <a:cubicBezTo>
                      <a:pt x="137" y="3"/>
                      <a:pt x="189" y="22"/>
                      <a:pt x="203" y="71"/>
                    </a:cubicBezTo>
                    <a:cubicBezTo>
                      <a:pt x="202" y="72"/>
                      <a:pt x="202" y="72"/>
                      <a:pt x="202" y="72"/>
                    </a:cubicBezTo>
                    <a:cubicBezTo>
                      <a:pt x="201" y="71"/>
                      <a:pt x="201" y="72"/>
                      <a:pt x="200" y="69"/>
                    </a:cubicBezTo>
                    <a:cubicBezTo>
                      <a:pt x="199" y="67"/>
                      <a:pt x="199" y="68"/>
                      <a:pt x="199" y="66"/>
                    </a:cubicBezTo>
                    <a:cubicBezTo>
                      <a:pt x="198" y="64"/>
                      <a:pt x="198" y="65"/>
                      <a:pt x="197" y="64"/>
                    </a:cubicBezTo>
                    <a:cubicBezTo>
                      <a:pt x="195" y="62"/>
                      <a:pt x="195" y="62"/>
                      <a:pt x="194" y="61"/>
                    </a:cubicBezTo>
                    <a:cubicBezTo>
                      <a:pt x="193" y="61"/>
                      <a:pt x="192" y="58"/>
                      <a:pt x="192" y="57"/>
                    </a:cubicBezTo>
                    <a:cubicBezTo>
                      <a:pt x="191" y="56"/>
                      <a:pt x="189" y="55"/>
                      <a:pt x="188" y="55"/>
                    </a:cubicBezTo>
                    <a:cubicBezTo>
                      <a:pt x="187" y="55"/>
                      <a:pt x="188" y="54"/>
                      <a:pt x="187" y="55"/>
                    </a:cubicBezTo>
                    <a:cubicBezTo>
                      <a:pt x="187" y="56"/>
                      <a:pt x="189" y="58"/>
                      <a:pt x="189" y="58"/>
                    </a:cubicBezTo>
                    <a:cubicBezTo>
                      <a:pt x="189" y="62"/>
                      <a:pt x="189" y="62"/>
                      <a:pt x="189" y="62"/>
                    </a:cubicBezTo>
                    <a:cubicBezTo>
                      <a:pt x="189" y="62"/>
                      <a:pt x="190" y="65"/>
                      <a:pt x="190" y="66"/>
                    </a:cubicBezTo>
                    <a:cubicBezTo>
                      <a:pt x="190" y="67"/>
                      <a:pt x="189" y="70"/>
                      <a:pt x="189" y="70"/>
                    </a:cubicBezTo>
                    <a:cubicBezTo>
                      <a:pt x="189" y="70"/>
                      <a:pt x="188" y="72"/>
                      <a:pt x="187" y="73"/>
                    </a:cubicBezTo>
                    <a:cubicBezTo>
                      <a:pt x="186" y="73"/>
                      <a:pt x="181" y="74"/>
                      <a:pt x="181" y="74"/>
                    </a:cubicBezTo>
                    <a:cubicBezTo>
                      <a:pt x="181" y="74"/>
                      <a:pt x="179" y="72"/>
                      <a:pt x="179" y="71"/>
                    </a:cubicBezTo>
                    <a:cubicBezTo>
                      <a:pt x="178" y="69"/>
                      <a:pt x="175" y="69"/>
                      <a:pt x="174" y="68"/>
                    </a:cubicBezTo>
                    <a:cubicBezTo>
                      <a:pt x="174" y="67"/>
                      <a:pt x="175" y="66"/>
                      <a:pt x="173" y="64"/>
                    </a:cubicBezTo>
                    <a:cubicBezTo>
                      <a:pt x="172" y="62"/>
                      <a:pt x="173" y="63"/>
                      <a:pt x="172" y="61"/>
                    </a:cubicBezTo>
                    <a:cubicBezTo>
                      <a:pt x="170" y="59"/>
                      <a:pt x="170" y="59"/>
                      <a:pt x="170" y="59"/>
                    </a:cubicBezTo>
                    <a:cubicBezTo>
                      <a:pt x="170" y="59"/>
                      <a:pt x="166" y="58"/>
                      <a:pt x="167" y="60"/>
                    </a:cubicBezTo>
                    <a:cubicBezTo>
                      <a:pt x="168" y="63"/>
                      <a:pt x="167" y="65"/>
                      <a:pt x="168" y="65"/>
                    </a:cubicBezTo>
                    <a:cubicBezTo>
                      <a:pt x="169" y="66"/>
                      <a:pt x="170" y="65"/>
                      <a:pt x="171" y="67"/>
                    </a:cubicBezTo>
                    <a:cubicBezTo>
                      <a:pt x="172" y="69"/>
                      <a:pt x="172" y="70"/>
                      <a:pt x="172" y="71"/>
                    </a:cubicBezTo>
                    <a:cubicBezTo>
                      <a:pt x="173" y="71"/>
                      <a:pt x="173" y="74"/>
                      <a:pt x="174" y="75"/>
                    </a:cubicBezTo>
                    <a:cubicBezTo>
                      <a:pt x="175" y="75"/>
                      <a:pt x="178" y="75"/>
                      <a:pt x="178" y="76"/>
                    </a:cubicBezTo>
                    <a:cubicBezTo>
                      <a:pt x="177" y="77"/>
                      <a:pt x="176" y="78"/>
                      <a:pt x="178" y="79"/>
                    </a:cubicBezTo>
                    <a:cubicBezTo>
                      <a:pt x="179" y="79"/>
                      <a:pt x="179" y="80"/>
                      <a:pt x="180" y="80"/>
                    </a:cubicBezTo>
                    <a:cubicBezTo>
                      <a:pt x="181" y="80"/>
                      <a:pt x="181" y="80"/>
                      <a:pt x="182" y="79"/>
                    </a:cubicBezTo>
                    <a:cubicBezTo>
                      <a:pt x="184" y="79"/>
                      <a:pt x="186" y="79"/>
                      <a:pt x="186" y="79"/>
                    </a:cubicBezTo>
                    <a:cubicBezTo>
                      <a:pt x="186" y="79"/>
                      <a:pt x="188" y="80"/>
                      <a:pt x="188" y="81"/>
                    </a:cubicBezTo>
                    <a:cubicBezTo>
                      <a:pt x="188" y="82"/>
                      <a:pt x="187" y="86"/>
                      <a:pt x="187" y="86"/>
                    </a:cubicBezTo>
                    <a:cubicBezTo>
                      <a:pt x="185" y="90"/>
                      <a:pt x="185" y="90"/>
                      <a:pt x="185" y="90"/>
                    </a:cubicBezTo>
                    <a:cubicBezTo>
                      <a:pt x="185" y="90"/>
                      <a:pt x="185" y="97"/>
                      <a:pt x="184" y="97"/>
                    </a:cubicBezTo>
                    <a:cubicBezTo>
                      <a:pt x="183" y="97"/>
                      <a:pt x="182" y="100"/>
                      <a:pt x="181" y="100"/>
                    </a:cubicBezTo>
                    <a:cubicBezTo>
                      <a:pt x="180" y="101"/>
                      <a:pt x="180" y="105"/>
                      <a:pt x="180" y="105"/>
                    </a:cubicBezTo>
                    <a:cubicBezTo>
                      <a:pt x="178" y="108"/>
                      <a:pt x="178" y="108"/>
                      <a:pt x="178" y="108"/>
                    </a:cubicBezTo>
                    <a:cubicBezTo>
                      <a:pt x="178" y="108"/>
                      <a:pt x="178" y="111"/>
                      <a:pt x="178" y="112"/>
                    </a:cubicBezTo>
                    <a:cubicBezTo>
                      <a:pt x="178" y="113"/>
                      <a:pt x="179" y="117"/>
                      <a:pt x="178" y="119"/>
                    </a:cubicBezTo>
                    <a:cubicBezTo>
                      <a:pt x="178" y="121"/>
                      <a:pt x="175" y="122"/>
                      <a:pt x="175" y="122"/>
                    </a:cubicBezTo>
                    <a:cubicBezTo>
                      <a:pt x="175" y="122"/>
                      <a:pt x="179" y="126"/>
                      <a:pt x="177" y="126"/>
                    </a:cubicBezTo>
                    <a:cubicBezTo>
                      <a:pt x="175" y="127"/>
                      <a:pt x="173" y="129"/>
                      <a:pt x="173" y="130"/>
                    </a:cubicBezTo>
                    <a:cubicBezTo>
                      <a:pt x="172" y="131"/>
                      <a:pt x="172" y="132"/>
                      <a:pt x="171" y="132"/>
                    </a:cubicBezTo>
                    <a:cubicBezTo>
                      <a:pt x="170" y="133"/>
                      <a:pt x="168" y="133"/>
                      <a:pt x="168" y="134"/>
                    </a:cubicBezTo>
                    <a:cubicBezTo>
                      <a:pt x="168" y="134"/>
                      <a:pt x="168" y="137"/>
                      <a:pt x="168" y="137"/>
                    </a:cubicBezTo>
                    <a:cubicBezTo>
                      <a:pt x="164" y="142"/>
                      <a:pt x="164" y="142"/>
                      <a:pt x="164" y="142"/>
                    </a:cubicBezTo>
                    <a:cubicBezTo>
                      <a:pt x="160" y="146"/>
                      <a:pt x="160" y="146"/>
                      <a:pt x="160" y="146"/>
                    </a:cubicBezTo>
                    <a:cubicBezTo>
                      <a:pt x="160" y="146"/>
                      <a:pt x="160" y="149"/>
                      <a:pt x="159" y="149"/>
                    </a:cubicBezTo>
                    <a:cubicBezTo>
                      <a:pt x="158" y="149"/>
                      <a:pt x="153" y="151"/>
                      <a:pt x="152" y="152"/>
                    </a:cubicBezTo>
                    <a:cubicBezTo>
                      <a:pt x="152" y="152"/>
                      <a:pt x="148" y="154"/>
                      <a:pt x="147" y="154"/>
                    </a:cubicBezTo>
                    <a:cubicBezTo>
                      <a:pt x="146" y="154"/>
                      <a:pt x="148" y="157"/>
                      <a:pt x="146" y="154"/>
                    </a:cubicBezTo>
                    <a:cubicBezTo>
                      <a:pt x="144" y="151"/>
                      <a:pt x="145" y="153"/>
                      <a:pt x="144" y="149"/>
                    </a:cubicBezTo>
                    <a:cubicBezTo>
                      <a:pt x="142" y="145"/>
                      <a:pt x="142" y="148"/>
                      <a:pt x="142" y="145"/>
                    </a:cubicBezTo>
                    <a:cubicBezTo>
                      <a:pt x="142" y="143"/>
                      <a:pt x="142" y="145"/>
                      <a:pt x="142" y="143"/>
                    </a:cubicBezTo>
                    <a:cubicBezTo>
                      <a:pt x="142" y="140"/>
                      <a:pt x="143" y="142"/>
                      <a:pt x="141" y="139"/>
                    </a:cubicBezTo>
                    <a:cubicBezTo>
                      <a:pt x="140" y="136"/>
                      <a:pt x="140" y="137"/>
                      <a:pt x="138" y="135"/>
                    </a:cubicBezTo>
                    <a:cubicBezTo>
                      <a:pt x="136" y="133"/>
                      <a:pt x="135" y="135"/>
                      <a:pt x="136" y="132"/>
                    </a:cubicBezTo>
                    <a:cubicBezTo>
                      <a:pt x="137" y="129"/>
                      <a:pt x="137" y="132"/>
                      <a:pt x="137" y="129"/>
                    </a:cubicBezTo>
                    <a:cubicBezTo>
                      <a:pt x="138" y="126"/>
                      <a:pt x="137" y="125"/>
                      <a:pt x="139" y="124"/>
                    </a:cubicBezTo>
                    <a:cubicBezTo>
                      <a:pt x="141" y="123"/>
                      <a:pt x="142" y="122"/>
                      <a:pt x="142" y="121"/>
                    </a:cubicBezTo>
                    <a:cubicBezTo>
                      <a:pt x="142" y="119"/>
                      <a:pt x="142" y="118"/>
                      <a:pt x="142" y="117"/>
                    </a:cubicBezTo>
                    <a:cubicBezTo>
                      <a:pt x="141" y="116"/>
                      <a:pt x="139" y="114"/>
                      <a:pt x="139" y="113"/>
                    </a:cubicBezTo>
                    <a:cubicBezTo>
                      <a:pt x="139" y="112"/>
                      <a:pt x="139" y="113"/>
                      <a:pt x="137" y="111"/>
                    </a:cubicBezTo>
                    <a:cubicBezTo>
                      <a:pt x="136" y="109"/>
                      <a:pt x="135" y="108"/>
                      <a:pt x="135" y="108"/>
                    </a:cubicBezTo>
                    <a:cubicBezTo>
                      <a:pt x="135" y="108"/>
                      <a:pt x="135" y="103"/>
                      <a:pt x="135" y="101"/>
                    </a:cubicBezTo>
                    <a:cubicBezTo>
                      <a:pt x="135" y="99"/>
                      <a:pt x="134" y="102"/>
                      <a:pt x="135" y="99"/>
                    </a:cubicBezTo>
                    <a:cubicBezTo>
                      <a:pt x="135" y="96"/>
                      <a:pt x="135" y="94"/>
                      <a:pt x="135" y="94"/>
                    </a:cubicBezTo>
                    <a:cubicBezTo>
                      <a:pt x="135" y="94"/>
                      <a:pt x="132" y="92"/>
                      <a:pt x="131" y="92"/>
                    </a:cubicBezTo>
                    <a:cubicBezTo>
                      <a:pt x="129" y="92"/>
                      <a:pt x="129" y="94"/>
                      <a:pt x="127" y="93"/>
                    </a:cubicBezTo>
                    <a:cubicBezTo>
                      <a:pt x="125" y="91"/>
                      <a:pt x="126" y="90"/>
                      <a:pt x="125" y="89"/>
                    </a:cubicBezTo>
                    <a:cubicBezTo>
                      <a:pt x="124" y="89"/>
                      <a:pt x="123" y="89"/>
                      <a:pt x="122" y="90"/>
                    </a:cubicBezTo>
                    <a:cubicBezTo>
                      <a:pt x="121" y="91"/>
                      <a:pt x="118" y="91"/>
                      <a:pt x="116" y="91"/>
                    </a:cubicBezTo>
                    <a:cubicBezTo>
                      <a:pt x="114" y="92"/>
                      <a:pt x="113" y="92"/>
                      <a:pt x="110" y="92"/>
                    </a:cubicBezTo>
                    <a:cubicBezTo>
                      <a:pt x="108" y="92"/>
                      <a:pt x="104" y="93"/>
                      <a:pt x="102" y="92"/>
                    </a:cubicBezTo>
                    <a:cubicBezTo>
                      <a:pt x="100" y="91"/>
                      <a:pt x="100" y="92"/>
                      <a:pt x="99" y="90"/>
                    </a:cubicBezTo>
                    <a:cubicBezTo>
                      <a:pt x="98" y="88"/>
                      <a:pt x="99" y="88"/>
                      <a:pt x="97" y="87"/>
                    </a:cubicBezTo>
                    <a:cubicBezTo>
                      <a:pt x="95" y="86"/>
                      <a:pt x="94" y="87"/>
                      <a:pt x="94" y="85"/>
                    </a:cubicBezTo>
                    <a:cubicBezTo>
                      <a:pt x="94" y="82"/>
                      <a:pt x="95" y="83"/>
                      <a:pt x="93" y="81"/>
                    </a:cubicBezTo>
                    <a:cubicBezTo>
                      <a:pt x="92" y="79"/>
                      <a:pt x="94" y="82"/>
                      <a:pt x="92" y="79"/>
                    </a:cubicBezTo>
                    <a:cubicBezTo>
                      <a:pt x="89" y="76"/>
                      <a:pt x="88" y="79"/>
                      <a:pt x="89" y="76"/>
                    </a:cubicBezTo>
                    <a:cubicBezTo>
                      <a:pt x="90" y="74"/>
                      <a:pt x="91" y="75"/>
                      <a:pt x="91" y="73"/>
                    </a:cubicBezTo>
                    <a:cubicBezTo>
                      <a:pt x="91" y="70"/>
                      <a:pt x="95" y="74"/>
                      <a:pt x="92" y="68"/>
                    </a:cubicBezTo>
                    <a:cubicBezTo>
                      <a:pt x="90" y="63"/>
                      <a:pt x="89" y="64"/>
                      <a:pt x="92" y="60"/>
                    </a:cubicBezTo>
                    <a:cubicBezTo>
                      <a:pt x="94" y="55"/>
                      <a:pt x="97" y="54"/>
                      <a:pt x="98" y="53"/>
                    </a:cubicBezTo>
                    <a:cubicBezTo>
                      <a:pt x="98" y="52"/>
                      <a:pt x="99" y="50"/>
                      <a:pt x="100" y="49"/>
                    </a:cubicBezTo>
                    <a:cubicBezTo>
                      <a:pt x="101" y="48"/>
                      <a:pt x="100" y="48"/>
                      <a:pt x="102" y="48"/>
                    </a:cubicBezTo>
                    <a:cubicBezTo>
                      <a:pt x="104" y="48"/>
                      <a:pt x="107" y="47"/>
                      <a:pt x="108" y="46"/>
                    </a:cubicBezTo>
                    <a:cubicBezTo>
                      <a:pt x="109" y="45"/>
                      <a:pt x="111" y="42"/>
                      <a:pt x="112" y="42"/>
                    </a:cubicBezTo>
                    <a:cubicBezTo>
                      <a:pt x="113" y="42"/>
                      <a:pt x="113" y="42"/>
                      <a:pt x="115" y="42"/>
                    </a:cubicBezTo>
                    <a:cubicBezTo>
                      <a:pt x="117" y="41"/>
                      <a:pt x="117" y="41"/>
                      <a:pt x="119" y="41"/>
                    </a:cubicBezTo>
                    <a:cubicBezTo>
                      <a:pt x="120" y="41"/>
                      <a:pt x="117" y="42"/>
                      <a:pt x="121" y="41"/>
                    </a:cubicBezTo>
                    <a:cubicBezTo>
                      <a:pt x="125" y="40"/>
                      <a:pt x="124" y="40"/>
                      <a:pt x="125" y="40"/>
                    </a:cubicBezTo>
                    <a:cubicBezTo>
                      <a:pt x="126" y="40"/>
                      <a:pt x="126" y="41"/>
                      <a:pt x="127" y="41"/>
                    </a:cubicBezTo>
                    <a:cubicBezTo>
                      <a:pt x="129" y="41"/>
                      <a:pt x="129" y="38"/>
                      <a:pt x="129" y="41"/>
                    </a:cubicBezTo>
                    <a:cubicBezTo>
                      <a:pt x="129" y="45"/>
                      <a:pt x="128" y="46"/>
                      <a:pt x="130" y="46"/>
                    </a:cubicBezTo>
                    <a:cubicBezTo>
                      <a:pt x="133" y="47"/>
                      <a:pt x="130" y="47"/>
                      <a:pt x="133" y="47"/>
                    </a:cubicBezTo>
                    <a:cubicBezTo>
                      <a:pt x="136" y="47"/>
                      <a:pt x="135" y="47"/>
                      <a:pt x="137" y="48"/>
                    </a:cubicBezTo>
                    <a:cubicBezTo>
                      <a:pt x="138" y="48"/>
                      <a:pt x="139" y="49"/>
                      <a:pt x="141" y="49"/>
                    </a:cubicBezTo>
                    <a:cubicBezTo>
                      <a:pt x="143" y="49"/>
                      <a:pt x="140" y="52"/>
                      <a:pt x="143" y="49"/>
                    </a:cubicBezTo>
                    <a:cubicBezTo>
                      <a:pt x="146" y="46"/>
                      <a:pt x="141" y="46"/>
                      <a:pt x="146" y="46"/>
                    </a:cubicBezTo>
                    <a:cubicBezTo>
                      <a:pt x="151" y="47"/>
                      <a:pt x="152" y="48"/>
                      <a:pt x="153" y="48"/>
                    </a:cubicBezTo>
                    <a:cubicBezTo>
                      <a:pt x="154" y="47"/>
                      <a:pt x="154" y="48"/>
                      <a:pt x="156" y="47"/>
                    </a:cubicBezTo>
                    <a:cubicBezTo>
                      <a:pt x="159" y="46"/>
                      <a:pt x="159" y="46"/>
                      <a:pt x="160" y="46"/>
                    </a:cubicBezTo>
                    <a:cubicBezTo>
                      <a:pt x="161" y="47"/>
                      <a:pt x="161" y="49"/>
                      <a:pt x="162" y="47"/>
                    </a:cubicBezTo>
                    <a:cubicBezTo>
                      <a:pt x="163" y="45"/>
                      <a:pt x="165" y="45"/>
                      <a:pt x="162" y="44"/>
                    </a:cubicBezTo>
                    <a:cubicBezTo>
                      <a:pt x="159" y="42"/>
                      <a:pt x="158" y="44"/>
                      <a:pt x="158" y="42"/>
                    </a:cubicBezTo>
                    <a:cubicBezTo>
                      <a:pt x="157" y="40"/>
                      <a:pt x="160" y="41"/>
                      <a:pt x="157" y="40"/>
                    </a:cubicBezTo>
                    <a:cubicBezTo>
                      <a:pt x="154" y="40"/>
                      <a:pt x="155" y="40"/>
                      <a:pt x="153" y="39"/>
                    </a:cubicBezTo>
                    <a:cubicBezTo>
                      <a:pt x="151" y="38"/>
                      <a:pt x="149" y="41"/>
                      <a:pt x="148" y="39"/>
                    </a:cubicBezTo>
                    <a:cubicBezTo>
                      <a:pt x="147" y="37"/>
                      <a:pt x="143" y="41"/>
                      <a:pt x="147" y="37"/>
                    </a:cubicBezTo>
                    <a:cubicBezTo>
                      <a:pt x="151" y="34"/>
                      <a:pt x="149" y="32"/>
                      <a:pt x="152" y="33"/>
                    </a:cubicBezTo>
                    <a:cubicBezTo>
                      <a:pt x="155" y="34"/>
                      <a:pt x="154" y="36"/>
                      <a:pt x="155" y="35"/>
                    </a:cubicBezTo>
                    <a:cubicBezTo>
                      <a:pt x="157" y="33"/>
                      <a:pt x="160" y="32"/>
                      <a:pt x="157" y="30"/>
                    </a:cubicBezTo>
                    <a:cubicBezTo>
                      <a:pt x="154" y="28"/>
                      <a:pt x="156" y="29"/>
                      <a:pt x="153" y="28"/>
                    </a:cubicBezTo>
                    <a:cubicBezTo>
                      <a:pt x="150" y="26"/>
                      <a:pt x="147" y="33"/>
                      <a:pt x="146" y="32"/>
                    </a:cubicBezTo>
                    <a:cubicBezTo>
                      <a:pt x="145" y="31"/>
                      <a:pt x="144" y="30"/>
                      <a:pt x="143" y="31"/>
                    </a:cubicBezTo>
                    <a:cubicBezTo>
                      <a:pt x="142" y="31"/>
                      <a:pt x="142" y="34"/>
                      <a:pt x="142" y="36"/>
                    </a:cubicBezTo>
                    <a:cubicBezTo>
                      <a:pt x="142" y="38"/>
                      <a:pt x="143" y="38"/>
                      <a:pt x="140" y="37"/>
                    </a:cubicBezTo>
                    <a:cubicBezTo>
                      <a:pt x="137" y="35"/>
                      <a:pt x="144" y="36"/>
                      <a:pt x="137" y="33"/>
                    </a:cubicBezTo>
                    <a:cubicBezTo>
                      <a:pt x="130" y="31"/>
                      <a:pt x="128" y="31"/>
                      <a:pt x="127" y="32"/>
                    </a:cubicBezTo>
                    <a:cubicBezTo>
                      <a:pt x="126" y="33"/>
                      <a:pt x="125" y="33"/>
                      <a:pt x="124" y="34"/>
                    </a:cubicBezTo>
                    <a:cubicBezTo>
                      <a:pt x="123" y="35"/>
                      <a:pt x="126" y="36"/>
                      <a:pt x="123" y="35"/>
                    </a:cubicBezTo>
                    <a:cubicBezTo>
                      <a:pt x="120" y="33"/>
                      <a:pt x="118" y="35"/>
                      <a:pt x="118" y="35"/>
                    </a:cubicBezTo>
                    <a:cubicBezTo>
                      <a:pt x="118" y="35"/>
                      <a:pt x="117" y="35"/>
                      <a:pt x="116" y="36"/>
                    </a:cubicBezTo>
                    <a:cubicBezTo>
                      <a:pt x="114" y="37"/>
                      <a:pt x="112" y="38"/>
                      <a:pt x="111" y="37"/>
                    </a:cubicBezTo>
                    <a:cubicBezTo>
                      <a:pt x="109" y="37"/>
                      <a:pt x="106" y="38"/>
                      <a:pt x="109" y="34"/>
                    </a:cubicBezTo>
                    <a:cubicBezTo>
                      <a:pt x="111" y="31"/>
                      <a:pt x="109" y="33"/>
                      <a:pt x="113" y="31"/>
                    </a:cubicBezTo>
                    <a:cubicBezTo>
                      <a:pt x="117" y="30"/>
                      <a:pt x="123" y="29"/>
                      <a:pt x="118" y="28"/>
                    </a:cubicBezTo>
                    <a:cubicBezTo>
                      <a:pt x="113" y="27"/>
                      <a:pt x="121" y="27"/>
                      <a:pt x="114" y="24"/>
                    </a:cubicBezTo>
                    <a:cubicBezTo>
                      <a:pt x="107" y="21"/>
                      <a:pt x="107" y="25"/>
                      <a:pt x="107" y="21"/>
                    </a:cubicBezTo>
                    <a:cubicBezTo>
                      <a:pt x="108" y="16"/>
                      <a:pt x="107" y="16"/>
                      <a:pt x="106" y="16"/>
                    </a:cubicBezTo>
                    <a:cubicBezTo>
                      <a:pt x="104" y="16"/>
                      <a:pt x="100" y="17"/>
                      <a:pt x="98" y="18"/>
                    </a:cubicBezTo>
                    <a:cubicBezTo>
                      <a:pt x="97" y="18"/>
                      <a:pt x="99" y="19"/>
                      <a:pt x="96" y="17"/>
                    </a:cubicBezTo>
                    <a:cubicBezTo>
                      <a:pt x="92" y="15"/>
                      <a:pt x="91" y="18"/>
                      <a:pt x="92" y="15"/>
                    </a:cubicBezTo>
                    <a:cubicBezTo>
                      <a:pt x="94" y="13"/>
                      <a:pt x="94" y="12"/>
                      <a:pt x="96" y="11"/>
                    </a:cubicBezTo>
                    <a:cubicBezTo>
                      <a:pt x="98" y="9"/>
                      <a:pt x="97" y="3"/>
                      <a:pt x="102" y="5"/>
                    </a:cubicBezTo>
                    <a:cubicBezTo>
                      <a:pt x="106" y="8"/>
                      <a:pt x="105" y="7"/>
                      <a:pt x="108" y="7"/>
                    </a:cubicBezTo>
                    <a:cubicBezTo>
                      <a:pt x="112" y="7"/>
                      <a:pt x="114" y="7"/>
                      <a:pt x="114" y="6"/>
                    </a:cubicBezTo>
                    <a:cubicBezTo>
                      <a:pt x="114" y="5"/>
                      <a:pt x="109" y="3"/>
                      <a:pt x="109" y="3"/>
                    </a:cubicBezTo>
                    <a:cubicBezTo>
                      <a:pt x="109" y="3"/>
                      <a:pt x="108" y="4"/>
                      <a:pt x="109" y="3"/>
                    </a:cubicBezTo>
                    <a:cubicBezTo>
                      <a:pt x="109" y="2"/>
                      <a:pt x="110" y="1"/>
                      <a:pt x="110" y="1"/>
                    </a:cubicBezTo>
                    <a:cubicBezTo>
                      <a:pt x="109" y="0"/>
                      <a:pt x="109" y="0"/>
                      <a:pt x="109" y="0"/>
                    </a:cubicBezTo>
                    <a:cubicBezTo>
                      <a:pt x="109" y="0"/>
                      <a:pt x="96" y="0"/>
                      <a:pt x="9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solidFill>
                    <a:schemeClr val="bg1"/>
                  </a:solidFill>
                </a:endParaRPr>
              </a:p>
            </p:txBody>
          </p:sp>
          <p:sp>
            <p:nvSpPr>
              <p:cNvPr id="60" name="Freeform 36"/>
              <p:cNvSpPr/>
              <p:nvPr/>
            </p:nvSpPr>
            <p:spPr bwMode="auto">
              <a:xfrm>
                <a:off x="8729663" y="4613275"/>
                <a:ext cx="141288" cy="168275"/>
              </a:xfrm>
              <a:custGeom>
                <a:avLst/>
                <a:gdLst>
                  <a:gd name="T0" fmla="*/ 45 w 65"/>
                  <a:gd name="T1" fmla="*/ 5 h 77"/>
                  <a:gd name="T2" fmla="*/ 45 w 65"/>
                  <a:gd name="T3" fmla="*/ 28 h 77"/>
                  <a:gd name="T4" fmla="*/ 25 w 65"/>
                  <a:gd name="T5" fmla="*/ 45 h 77"/>
                  <a:gd name="T6" fmla="*/ 1 w 65"/>
                  <a:gd name="T7" fmla="*/ 64 h 77"/>
                  <a:gd name="T8" fmla="*/ 65 w 65"/>
                  <a:gd name="T9" fmla="*/ 77 h 77"/>
                  <a:gd name="T10" fmla="*/ 65 w 65"/>
                  <a:gd name="T11" fmla="*/ 0 h 77"/>
                  <a:gd name="T12" fmla="*/ 45 w 65"/>
                  <a:gd name="T13" fmla="*/ 5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5" h="77">
                    <a:moveTo>
                      <a:pt x="45" y="5"/>
                    </a:moveTo>
                    <a:cubicBezTo>
                      <a:pt x="45" y="28"/>
                      <a:pt x="45" y="28"/>
                      <a:pt x="45" y="28"/>
                    </a:cubicBezTo>
                    <a:cubicBezTo>
                      <a:pt x="45" y="28"/>
                      <a:pt x="39" y="40"/>
                      <a:pt x="25" y="45"/>
                    </a:cubicBezTo>
                    <a:cubicBezTo>
                      <a:pt x="12" y="49"/>
                      <a:pt x="0" y="56"/>
                      <a:pt x="1" y="64"/>
                    </a:cubicBezTo>
                    <a:cubicBezTo>
                      <a:pt x="2" y="71"/>
                      <a:pt x="18" y="77"/>
                      <a:pt x="65" y="77"/>
                    </a:cubicBezTo>
                    <a:cubicBezTo>
                      <a:pt x="65" y="0"/>
                      <a:pt x="65" y="0"/>
                      <a:pt x="65" y="0"/>
                    </a:cubicBezTo>
                    <a:lnTo>
                      <a:pt x="45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solidFill>
                    <a:schemeClr val="bg1"/>
                  </a:solidFill>
                </a:endParaRPr>
              </a:p>
            </p:txBody>
          </p:sp>
          <p:sp>
            <p:nvSpPr>
              <p:cNvPr id="61" name="Freeform 37"/>
              <p:cNvSpPr/>
              <p:nvPr/>
            </p:nvSpPr>
            <p:spPr bwMode="auto">
              <a:xfrm>
                <a:off x="8855075" y="4613275"/>
                <a:ext cx="134938" cy="168275"/>
              </a:xfrm>
              <a:custGeom>
                <a:avLst/>
                <a:gdLst>
                  <a:gd name="T0" fmla="*/ 14 w 62"/>
                  <a:gd name="T1" fmla="*/ 5 h 77"/>
                  <a:gd name="T2" fmla="*/ 14 w 62"/>
                  <a:gd name="T3" fmla="*/ 28 h 77"/>
                  <a:gd name="T4" fmla="*/ 32 w 62"/>
                  <a:gd name="T5" fmla="*/ 45 h 77"/>
                  <a:gd name="T6" fmla="*/ 61 w 62"/>
                  <a:gd name="T7" fmla="*/ 64 h 77"/>
                  <a:gd name="T8" fmla="*/ 0 w 62"/>
                  <a:gd name="T9" fmla="*/ 77 h 77"/>
                  <a:gd name="T10" fmla="*/ 0 w 62"/>
                  <a:gd name="T11" fmla="*/ 0 h 77"/>
                  <a:gd name="T12" fmla="*/ 14 w 62"/>
                  <a:gd name="T13" fmla="*/ 5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2" h="77">
                    <a:moveTo>
                      <a:pt x="14" y="5"/>
                    </a:moveTo>
                    <a:cubicBezTo>
                      <a:pt x="14" y="28"/>
                      <a:pt x="14" y="28"/>
                      <a:pt x="14" y="28"/>
                    </a:cubicBezTo>
                    <a:cubicBezTo>
                      <a:pt x="14" y="28"/>
                      <a:pt x="19" y="40"/>
                      <a:pt x="32" y="45"/>
                    </a:cubicBezTo>
                    <a:cubicBezTo>
                      <a:pt x="46" y="49"/>
                      <a:pt x="62" y="56"/>
                      <a:pt x="61" y="64"/>
                    </a:cubicBezTo>
                    <a:cubicBezTo>
                      <a:pt x="60" y="71"/>
                      <a:pt x="34" y="77"/>
                      <a:pt x="0" y="77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14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solidFill>
                    <a:schemeClr val="bg1"/>
                  </a:solidFill>
                </a:endParaRPr>
              </a:p>
            </p:txBody>
          </p:sp>
          <p:sp>
            <p:nvSpPr>
              <p:cNvPr id="62" name="Freeform 38"/>
              <p:cNvSpPr/>
              <p:nvPr/>
            </p:nvSpPr>
            <p:spPr bwMode="auto">
              <a:xfrm>
                <a:off x="8618538" y="4127500"/>
                <a:ext cx="500063" cy="503238"/>
              </a:xfrm>
              <a:custGeom>
                <a:avLst/>
                <a:gdLst>
                  <a:gd name="T0" fmla="*/ 169 w 230"/>
                  <a:gd name="T1" fmla="*/ 12 h 231"/>
                  <a:gd name="T2" fmla="*/ 215 w 230"/>
                  <a:gd name="T3" fmla="*/ 103 h 231"/>
                  <a:gd name="T4" fmla="*/ 102 w 230"/>
                  <a:gd name="T5" fmla="*/ 216 h 231"/>
                  <a:gd name="T6" fmla="*/ 12 w 230"/>
                  <a:gd name="T7" fmla="*/ 171 h 231"/>
                  <a:gd name="T8" fmla="*/ 0 w 230"/>
                  <a:gd name="T9" fmla="*/ 181 h 231"/>
                  <a:gd name="T10" fmla="*/ 102 w 230"/>
                  <a:gd name="T11" fmla="*/ 231 h 231"/>
                  <a:gd name="T12" fmla="*/ 230 w 230"/>
                  <a:gd name="T13" fmla="*/ 103 h 231"/>
                  <a:gd name="T14" fmla="*/ 178 w 230"/>
                  <a:gd name="T15" fmla="*/ 0 h 231"/>
                  <a:gd name="T16" fmla="*/ 169 w 230"/>
                  <a:gd name="T17" fmla="*/ 12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0" h="231">
                    <a:moveTo>
                      <a:pt x="169" y="12"/>
                    </a:moveTo>
                    <a:cubicBezTo>
                      <a:pt x="197" y="32"/>
                      <a:pt x="215" y="65"/>
                      <a:pt x="215" y="103"/>
                    </a:cubicBezTo>
                    <a:cubicBezTo>
                      <a:pt x="215" y="165"/>
                      <a:pt x="165" y="216"/>
                      <a:pt x="102" y="216"/>
                    </a:cubicBezTo>
                    <a:cubicBezTo>
                      <a:pt x="65" y="216"/>
                      <a:pt x="33" y="198"/>
                      <a:pt x="12" y="171"/>
                    </a:cubicBezTo>
                    <a:cubicBezTo>
                      <a:pt x="0" y="181"/>
                      <a:pt x="0" y="181"/>
                      <a:pt x="0" y="181"/>
                    </a:cubicBezTo>
                    <a:cubicBezTo>
                      <a:pt x="24" y="211"/>
                      <a:pt x="61" y="231"/>
                      <a:pt x="102" y="231"/>
                    </a:cubicBezTo>
                    <a:cubicBezTo>
                      <a:pt x="173" y="231"/>
                      <a:pt x="230" y="174"/>
                      <a:pt x="230" y="103"/>
                    </a:cubicBezTo>
                    <a:cubicBezTo>
                      <a:pt x="230" y="61"/>
                      <a:pt x="210" y="23"/>
                      <a:pt x="178" y="0"/>
                    </a:cubicBezTo>
                    <a:lnTo>
                      <a:pt x="169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solidFill>
                    <a:schemeClr val="bg1"/>
                  </a:solidFill>
                </a:endParaRPr>
              </a:p>
            </p:txBody>
          </p:sp>
          <p:sp>
            <p:nvSpPr>
              <p:cNvPr id="63" name="Freeform 39"/>
              <p:cNvSpPr>
                <a:spLocks noEditPoints="1"/>
              </p:cNvSpPr>
              <p:nvPr/>
            </p:nvSpPr>
            <p:spPr bwMode="auto">
              <a:xfrm>
                <a:off x="8621713" y="4137025"/>
                <a:ext cx="442913" cy="441325"/>
              </a:xfrm>
              <a:custGeom>
                <a:avLst/>
                <a:gdLst>
                  <a:gd name="T0" fmla="*/ 102 w 203"/>
                  <a:gd name="T1" fmla="*/ 203 h 203"/>
                  <a:gd name="T2" fmla="*/ 203 w 203"/>
                  <a:gd name="T3" fmla="*/ 101 h 203"/>
                  <a:gd name="T4" fmla="*/ 102 w 203"/>
                  <a:gd name="T5" fmla="*/ 0 h 203"/>
                  <a:gd name="T6" fmla="*/ 102 w 203"/>
                  <a:gd name="T7" fmla="*/ 5 h 203"/>
                  <a:gd name="T8" fmla="*/ 198 w 203"/>
                  <a:gd name="T9" fmla="*/ 101 h 203"/>
                  <a:gd name="T10" fmla="*/ 102 w 203"/>
                  <a:gd name="T11" fmla="*/ 198 h 203"/>
                  <a:gd name="T12" fmla="*/ 102 w 203"/>
                  <a:gd name="T13" fmla="*/ 203 h 203"/>
                  <a:gd name="T14" fmla="*/ 102 w 203"/>
                  <a:gd name="T15" fmla="*/ 0 h 203"/>
                  <a:gd name="T16" fmla="*/ 0 w 203"/>
                  <a:gd name="T17" fmla="*/ 101 h 203"/>
                  <a:gd name="T18" fmla="*/ 102 w 203"/>
                  <a:gd name="T19" fmla="*/ 203 h 203"/>
                  <a:gd name="T20" fmla="*/ 102 w 203"/>
                  <a:gd name="T21" fmla="*/ 203 h 203"/>
                  <a:gd name="T22" fmla="*/ 102 w 203"/>
                  <a:gd name="T23" fmla="*/ 198 h 203"/>
                  <a:gd name="T24" fmla="*/ 102 w 203"/>
                  <a:gd name="T25" fmla="*/ 198 h 203"/>
                  <a:gd name="T26" fmla="*/ 102 w 203"/>
                  <a:gd name="T27" fmla="*/ 198 h 203"/>
                  <a:gd name="T28" fmla="*/ 5 w 203"/>
                  <a:gd name="T29" fmla="*/ 101 h 203"/>
                  <a:gd name="T30" fmla="*/ 102 w 203"/>
                  <a:gd name="T31" fmla="*/ 5 h 203"/>
                  <a:gd name="T32" fmla="*/ 102 w 203"/>
                  <a:gd name="T33" fmla="*/ 5 h 203"/>
                  <a:gd name="T34" fmla="*/ 102 w 203"/>
                  <a:gd name="T35" fmla="*/ 0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03" h="203">
                    <a:moveTo>
                      <a:pt x="102" y="203"/>
                    </a:moveTo>
                    <a:cubicBezTo>
                      <a:pt x="158" y="203"/>
                      <a:pt x="203" y="157"/>
                      <a:pt x="203" y="101"/>
                    </a:cubicBezTo>
                    <a:cubicBezTo>
                      <a:pt x="203" y="45"/>
                      <a:pt x="158" y="0"/>
                      <a:pt x="102" y="0"/>
                    </a:cubicBezTo>
                    <a:cubicBezTo>
                      <a:pt x="102" y="5"/>
                      <a:pt x="102" y="5"/>
                      <a:pt x="102" y="5"/>
                    </a:cubicBezTo>
                    <a:cubicBezTo>
                      <a:pt x="155" y="5"/>
                      <a:pt x="198" y="48"/>
                      <a:pt x="198" y="101"/>
                    </a:cubicBezTo>
                    <a:cubicBezTo>
                      <a:pt x="198" y="155"/>
                      <a:pt x="155" y="198"/>
                      <a:pt x="102" y="198"/>
                    </a:cubicBezTo>
                    <a:lnTo>
                      <a:pt x="102" y="203"/>
                    </a:lnTo>
                    <a:close/>
                    <a:moveTo>
                      <a:pt x="102" y="0"/>
                    </a:moveTo>
                    <a:cubicBezTo>
                      <a:pt x="46" y="0"/>
                      <a:pt x="0" y="45"/>
                      <a:pt x="0" y="101"/>
                    </a:cubicBezTo>
                    <a:cubicBezTo>
                      <a:pt x="0" y="157"/>
                      <a:pt x="46" y="203"/>
                      <a:pt x="102" y="203"/>
                    </a:cubicBezTo>
                    <a:cubicBezTo>
                      <a:pt x="102" y="203"/>
                      <a:pt x="102" y="203"/>
                      <a:pt x="102" y="203"/>
                    </a:cubicBezTo>
                    <a:cubicBezTo>
                      <a:pt x="102" y="198"/>
                      <a:pt x="102" y="198"/>
                      <a:pt x="102" y="198"/>
                    </a:cubicBezTo>
                    <a:cubicBezTo>
                      <a:pt x="102" y="198"/>
                      <a:pt x="102" y="198"/>
                      <a:pt x="102" y="198"/>
                    </a:cubicBezTo>
                    <a:cubicBezTo>
                      <a:pt x="102" y="198"/>
                      <a:pt x="102" y="198"/>
                      <a:pt x="102" y="198"/>
                    </a:cubicBezTo>
                    <a:cubicBezTo>
                      <a:pt x="48" y="198"/>
                      <a:pt x="5" y="155"/>
                      <a:pt x="5" y="101"/>
                    </a:cubicBezTo>
                    <a:cubicBezTo>
                      <a:pt x="5" y="48"/>
                      <a:pt x="48" y="5"/>
                      <a:pt x="102" y="5"/>
                    </a:cubicBezTo>
                    <a:cubicBezTo>
                      <a:pt x="102" y="5"/>
                      <a:pt x="102" y="5"/>
                      <a:pt x="102" y="5"/>
                    </a:cubicBezTo>
                    <a:cubicBezTo>
                      <a:pt x="102" y="0"/>
                      <a:pt x="102" y="0"/>
                      <a:pt x="10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solidFill>
                    <a:schemeClr val="bg1"/>
                  </a:solidFill>
                </a:endParaRPr>
              </a:p>
            </p:txBody>
          </p:sp>
          <p:sp>
            <p:nvSpPr>
              <p:cNvPr id="64" name="Freeform 40"/>
              <p:cNvSpPr/>
              <p:nvPr/>
            </p:nvSpPr>
            <p:spPr bwMode="auto">
              <a:xfrm>
                <a:off x="8610600" y="4144963"/>
                <a:ext cx="496888" cy="433388"/>
              </a:xfrm>
              <a:custGeom>
                <a:avLst/>
                <a:gdLst>
                  <a:gd name="T0" fmla="*/ 65 w 228"/>
                  <a:gd name="T1" fmla="*/ 15 h 199"/>
                  <a:gd name="T2" fmla="*/ 61 w 228"/>
                  <a:gd name="T3" fmla="*/ 23 h 199"/>
                  <a:gd name="T4" fmla="*/ 57 w 228"/>
                  <a:gd name="T5" fmla="*/ 29 h 199"/>
                  <a:gd name="T6" fmla="*/ 54 w 228"/>
                  <a:gd name="T7" fmla="*/ 26 h 199"/>
                  <a:gd name="T8" fmla="*/ 52 w 228"/>
                  <a:gd name="T9" fmla="*/ 32 h 199"/>
                  <a:gd name="T10" fmla="*/ 42 w 228"/>
                  <a:gd name="T11" fmla="*/ 34 h 199"/>
                  <a:gd name="T12" fmla="*/ 36 w 228"/>
                  <a:gd name="T13" fmla="*/ 41 h 199"/>
                  <a:gd name="T14" fmla="*/ 27 w 228"/>
                  <a:gd name="T15" fmla="*/ 53 h 199"/>
                  <a:gd name="T16" fmla="*/ 21 w 228"/>
                  <a:gd name="T17" fmla="*/ 61 h 199"/>
                  <a:gd name="T18" fmla="*/ 27 w 228"/>
                  <a:gd name="T19" fmla="*/ 67 h 199"/>
                  <a:gd name="T20" fmla="*/ 27 w 228"/>
                  <a:gd name="T21" fmla="*/ 70 h 199"/>
                  <a:gd name="T22" fmla="*/ 22 w 228"/>
                  <a:gd name="T23" fmla="*/ 65 h 199"/>
                  <a:gd name="T24" fmla="*/ 18 w 228"/>
                  <a:gd name="T25" fmla="*/ 60 h 199"/>
                  <a:gd name="T26" fmla="*/ 16 w 228"/>
                  <a:gd name="T27" fmla="*/ 69 h 199"/>
                  <a:gd name="T28" fmla="*/ 17 w 228"/>
                  <a:gd name="T29" fmla="*/ 83 h 199"/>
                  <a:gd name="T30" fmla="*/ 24 w 228"/>
                  <a:gd name="T31" fmla="*/ 80 h 199"/>
                  <a:gd name="T32" fmla="*/ 32 w 228"/>
                  <a:gd name="T33" fmla="*/ 88 h 199"/>
                  <a:gd name="T34" fmla="*/ 41 w 228"/>
                  <a:gd name="T35" fmla="*/ 98 h 199"/>
                  <a:gd name="T36" fmla="*/ 50 w 228"/>
                  <a:gd name="T37" fmla="*/ 105 h 199"/>
                  <a:gd name="T38" fmla="*/ 61 w 228"/>
                  <a:gd name="T39" fmla="*/ 117 h 199"/>
                  <a:gd name="T40" fmla="*/ 58 w 228"/>
                  <a:gd name="T41" fmla="*/ 134 h 199"/>
                  <a:gd name="T42" fmla="*/ 49 w 228"/>
                  <a:gd name="T43" fmla="*/ 155 h 199"/>
                  <a:gd name="T44" fmla="*/ 52 w 228"/>
                  <a:gd name="T45" fmla="*/ 170 h 199"/>
                  <a:gd name="T46" fmla="*/ 46 w 228"/>
                  <a:gd name="T47" fmla="*/ 171 h 199"/>
                  <a:gd name="T48" fmla="*/ 32 w 228"/>
                  <a:gd name="T49" fmla="*/ 148 h 199"/>
                  <a:gd name="T50" fmla="*/ 16 w 228"/>
                  <a:gd name="T51" fmla="*/ 113 h 199"/>
                  <a:gd name="T52" fmla="*/ 11 w 228"/>
                  <a:gd name="T53" fmla="*/ 87 h 199"/>
                  <a:gd name="T54" fmla="*/ 73 w 228"/>
                  <a:gd name="T55" fmla="*/ 183 h 199"/>
                  <a:gd name="T56" fmla="*/ 89 w 228"/>
                  <a:gd name="T57" fmla="*/ 181 h 199"/>
                  <a:gd name="T58" fmla="*/ 110 w 228"/>
                  <a:gd name="T59" fmla="*/ 178 h 199"/>
                  <a:gd name="T60" fmla="*/ 108 w 228"/>
                  <a:gd name="T61" fmla="*/ 187 h 199"/>
                  <a:gd name="T62" fmla="*/ 121 w 228"/>
                  <a:gd name="T63" fmla="*/ 186 h 199"/>
                  <a:gd name="T64" fmla="*/ 139 w 228"/>
                  <a:gd name="T65" fmla="*/ 184 h 199"/>
                  <a:gd name="T66" fmla="*/ 137 w 228"/>
                  <a:gd name="T67" fmla="*/ 3 h 199"/>
                  <a:gd name="T68" fmla="*/ 197 w 228"/>
                  <a:gd name="T69" fmla="*/ 64 h 199"/>
                  <a:gd name="T70" fmla="*/ 189 w 228"/>
                  <a:gd name="T71" fmla="*/ 58 h 199"/>
                  <a:gd name="T72" fmla="*/ 181 w 228"/>
                  <a:gd name="T73" fmla="*/ 74 h 199"/>
                  <a:gd name="T74" fmla="*/ 170 w 228"/>
                  <a:gd name="T75" fmla="*/ 59 h 199"/>
                  <a:gd name="T76" fmla="*/ 174 w 228"/>
                  <a:gd name="T77" fmla="*/ 75 h 199"/>
                  <a:gd name="T78" fmla="*/ 186 w 228"/>
                  <a:gd name="T79" fmla="*/ 79 h 199"/>
                  <a:gd name="T80" fmla="*/ 181 w 228"/>
                  <a:gd name="T81" fmla="*/ 100 h 199"/>
                  <a:gd name="T82" fmla="*/ 175 w 228"/>
                  <a:gd name="T83" fmla="*/ 122 h 199"/>
                  <a:gd name="T84" fmla="*/ 168 w 228"/>
                  <a:gd name="T85" fmla="*/ 137 h 199"/>
                  <a:gd name="T86" fmla="*/ 147 w 228"/>
                  <a:gd name="T87" fmla="*/ 154 h 199"/>
                  <a:gd name="T88" fmla="*/ 141 w 228"/>
                  <a:gd name="T89" fmla="*/ 139 h 199"/>
                  <a:gd name="T90" fmla="*/ 142 w 228"/>
                  <a:gd name="T91" fmla="*/ 121 h 199"/>
                  <a:gd name="T92" fmla="*/ 135 w 228"/>
                  <a:gd name="T93" fmla="*/ 101 h 199"/>
                  <a:gd name="T94" fmla="*/ 125 w 228"/>
                  <a:gd name="T95" fmla="*/ 89 h 199"/>
                  <a:gd name="T96" fmla="*/ 99 w 228"/>
                  <a:gd name="T97" fmla="*/ 90 h 199"/>
                  <a:gd name="T98" fmla="*/ 89 w 228"/>
                  <a:gd name="T99" fmla="*/ 76 h 199"/>
                  <a:gd name="T100" fmla="*/ 100 w 228"/>
                  <a:gd name="T101" fmla="*/ 49 h 199"/>
                  <a:gd name="T102" fmla="*/ 119 w 228"/>
                  <a:gd name="T103" fmla="*/ 41 h 199"/>
                  <a:gd name="T104" fmla="*/ 130 w 228"/>
                  <a:gd name="T105" fmla="*/ 46 h 199"/>
                  <a:gd name="T106" fmla="*/ 146 w 228"/>
                  <a:gd name="T107" fmla="*/ 46 h 199"/>
                  <a:gd name="T108" fmla="*/ 162 w 228"/>
                  <a:gd name="T109" fmla="*/ 44 h 199"/>
                  <a:gd name="T110" fmla="*/ 147 w 228"/>
                  <a:gd name="T111" fmla="*/ 37 h 199"/>
                  <a:gd name="T112" fmla="*/ 146 w 228"/>
                  <a:gd name="T113" fmla="*/ 32 h 199"/>
                  <a:gd name="T114" fmla="*/ 127 w 228"/>
                  <a:gd name="T115" fmla="*/ 32 h 199"/>
                  <a:gd name="T116" fmla="*/ 111 w 228"/>
                  <a:gd name="T117" fmla="*/ 37 h 199"/>
                  <a:gd name="T118" fmla="*/ 107 w 228"/>
                  <a:gd name="T119" fmla="*/ 21 h 199"/>
                  <a:gd name="T120" fmla="*/ 96 w 228"/>
                  <a:gd name="T121" fmla="*/ 11 h 199"/>
                  <a:gd name="T122" fmla="*/ 109 w 228"/>
                  <a:gd name="T123" fmla="*/ 3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28" h="199">
                    <a:moveTo>
                      <a:pt x="92" y="0"/>
                    </a:moveTo>
                    <a:cubicBezTo>
                      <a:pt x="92" y="0"/>
                      <a:pt x="58" y="5"/>
                      <a:pt x="35" y="31"/>
                    </a:cubicBezTo>
                    <a:cubicBezTo>
                      <a:pt x="35" y="31"/>
                      <a:pt x="53" y="13"/>
                      <a:pt x="64" y="13"/>
                    </a:cubicBezTo>
                    <a:cubicBezTo>
                      <a:pt x="66" y="14"/>
                      <a:pt x="66" y="14"/>
                      <a:pt x="66" y="14"/>
                    </a:cubicBezTo>
                    <a:cubicBezTo>
                      <a:pt x="66" y="14"/>
                      <a:pt x="66" y="15"/>
                      <a:pt x="65" y="15"/>
                    </a:cubicBezTo>
                    <a:cubicBezTo>
                      <a:pt x="65" y="16"/>
                      <a:pt x="64" y="17"/>
                      <a:pt x="64" y="18"/>
                    </a:cubicBezTo>
                    <a:cubicBezTo>
                      <a:pt x="64" y="18"/>
                      <a:pt x="64" y="20"/>
                      <a:pt x="64" y="20"/>
                    </a:cubicBezTo>
                    <a:cubicBezTo>
                      <a:pt x="63" y="21"/>
                      <a:pt x="63" y="21"/>
                      <a:pt x="63" y="21"/>
                    </a:cubicBezTo>
                    <a:cubicBezTo>
                      <a:pt x="63" y="21"/>
                      <a:pt x="62" y="21"/>
                      <a:pt x="62" y="22"/>
                    </a:cubicBezTo>
                    <a:cubicBezTo>
                      <a:pt x="62" y="22"/>
                      <a:pt x="61" y="22"/>
                      <a:pt x="61" y="23"/>
                    </a:cubicBezTo>
                    <a:cubicBezTo>
                      <a:pt x="61" y="24"/>
                      <a:pt x="61" y="25"/>
                      <a:pt x="61" y="25"/>
                    </a:cubicBezTo>
                    <a:cubicBezTo>
                      <a:pt x="62" y="27"/>
                      <a:pt x="62" y="27"/>
                      <a:pt x="62" y="27"/>
                    </a:cubicBezTo>
                    <a:cubicBezTo>
                      <a:pt x="61" y="28"/>
                      <a:pt x="61" y="28"/>
                      <a:pt x="61" y="28"/>
                    </a:cubicBezTo>
                    <a:cubicBezTo>
                      <a:pt x="59" y="29"/>
                      <a:pt x="59" y="29"/>
                      <a:pt x="59" y="29"/>
                    </a:cubicBezTo>
                    <a:cubicBezTo>
                      <a:pt x="59" y="29"/>
                      <a:pt x="58" y="29"/>
                      <a:pt x="57" y="29"/>
                    </a:cubicBezTo>
                    <a:cubicBezTo>
                      <a:pt x="56" y="29"/>
                      <a:pt x="56" y="27"/>
                      <a:pt x="56" y="27"/>
                    </a:cubicBezTo>
                    <a:cubicBezTo>
                      <a:pt x="58" y="26"/>
                      <a:pt x="58" y="26"/>
                      <a:pt x="58" y="26"/>
                    </a:cubicBezTo>
                    <a:cubicBezTo>
                      <a:pt x="58" y="26"/>
                      <a:pt x="58" y="26"/>
                      <a:pt x="58" y="25"/>
                    </a:cubicBezTo>
                    <a:cubicBezTo>
                      <a:pt x="57" y="25"/>
                      <a:pt x="57" y="24"/>
                      <a:pt x="56" y="24"/>
                    </a:cubicBezTo>
                    <a:cubicBezTo>
                      <a:pt x="55" y="24"/>
                      <a:pt x="54" y="26"/>
                      <a:pt x="54" y="26"/>
                    </a:cubicBezTo>
                    <a:cubicBezTo>
                      <a:pt x="52" y="27"/>
                      <a:pt x="52" y="27"/>
                      <a:pt x="52" y="27"/>
                    </a:cubicBezTo>
                    <a:cubicBezTo>
                      <a:pt x="52" y="27"/>
                      <a:pt x="51" y="29"/>
                      <a:pt x="51" y="29"/>
                    </a:cubicBezTo>
                    <a:cubicBezTo>
                      <a:pt x="52" y="29"/>
                      <a:pt x="53" y="29"/>
                      <a:pt x="53" y="29"/>
                    </a:cubicBezTo>
                    <a:cubicBezTo>
                      <a:pt x="53" y="29"/>
                      <a:pt x="53" y="30"/>
                      <a:pt x="53" y="31"/>
                    </a:cubicBezTo>
                    <a:cubicBezTo>
                      <a:pt x="53" y="31"/>
                      <a:pt x="52" y="32"/>
                      <a:pt x="52" y="32"/>
                    </a:cubicBezTo>
                    <a:cubicBezTo>
                      <a:pt x="52" y="32"/>
                      <a:pt x="52" y="33"/>
                      <a:pt x="51" y="33"/>
                    </a:cubicBezTo>
                    <a:cubicBezTo>
                      <a:pt x="50" y="32"/>
                      <a:pt x="49" y="32"/>
                      <a:pt x="48" y="32"/>
                    </a:cubicBezTo>
                    <a:cubicBezTo>
                      <a:pt x="47" y="32"/>
                      <a:pt x="46" y="31"/>
                      <a:pt x="46" y="32"/>
                    </a:cubicBezTo>
                    <a:cubicBezTo>
                      <a:pt x="45" y="32"/>
                      <a:pt x="45" y="32"/>
                      <a:pt x="45" y="32"/>
                    </a:cubicBezTo>
                    <a:cubicBezTo>
                      <a:pt x="45" y="33"/>
                      <a:pt x="42" y="34"/>
                      <a:pt x="42" y="34"/>
                    </a:cubicBezTo>
                    <a:cubicBezTo>
                      <a:pt x="42" y="34"/>
                      <a:pt x="41" y="35"/>
                      <a:pt x="41" y="35"/>
                    </a:cubicBezTo>
                    <a:cubicBezTo>
                      <a:pt x="41" y="35"/>
                      <a:pt x="41" y="37"/>
                      <a:pt x="41" y="37"/>
                    </a:cubicBezTo>
                    <a:cubicBezTo>
                      <a:pt x="41" y="37"/>
                      <a:pt x="40" y="38"/>
                      <a:pt x="38" y="38"/>
                    </a:cubicBezTo>
                    <a:cubicBezTo>
                      <a:pt x="37" y="39"/>
                      <a:pt x="36" y="39"/>
                      <a:pt x="36" y="39"/>
                    </a:cubicBezTo>
                    <a:cubicBezTo>
                      <a:pt x="36" y="41"/>
                      <a:pt x="36" y="41"/>
                      <a:pt x="36" y="41"/>
                    </a:cubicBezTo>
                    <a:cubicBezTo>
                      <a:pt x="36" y="41"/>
                      <a:pt x="34" y="42"/>
                      <a:pt x="34" y="43"/>
                    </a:cubicBezTo>
                    <a:cubicBezTo>
                      <a:pt x="33" y="44"/>
                      <a:pt x="30" y="46"/>
                      <a:pt x="30" y="46"/>
                    </a:cubicBezTo>
                    <a:cubicBezTo>
                      <a:pt x="30" y="46"/>
                      <a:pt x="29" y="47"/>
                      <a:pt x="28" y="48"/>
                    </a:cubicBezTo>
                    <a:cubicBezTo>
                      <a:pt x="28" y="49"/>
                      <a:pt x="28" y="50"/>
                      <a:pt x="28" y="51"/>
                    </a:cubicBezTo>
                    <a:cubicBezTo>
                      <a:pt x="28" y="51"/>
                      <a:pt x="27" y="52"/>
                      <a:pt x="27" y="53"/>
                    </a:cubicBezTo>
                    <a:cubicBezTo>
                      <a:pt x="27" y="54"/>
                      <a:pt x="26" y="55"/>
                      <a:pt x="26" y="56"/>
                    </a:cubicBezTo>
                    <a:cubicBezTo>
                      <a:pt x="25" y="56"/>
                      <a:pt x="25" y="57"/>
                      <a:pt x="24" y="57"/>
                    </a:cubicBezTo>
                    <a:cubicBezTo>
                      <a:pt x="24" y="57"/>
                      <a:pt x="22" y="58"/>
                      <a:pt x="21" y="58"/>
                    </a:cubicBezTo>
                    <a:cubicBezTo>
                      <a:pt x="20" y="59"/>
                      <a:pt x="20" y="60"/>
                      <a:pt x="20" y="60"/>
                    </a:cubicBezTo>
                    <a:cubicBezTo>
                      <a:pt x="20" y="60"/>
                      <a:pt x="21" y="61"/>
                      <a:pt x="21" y="61"/>
                    </a:cubicBezTo>
                    <a:cubicBezTo>
                      <a:pt x="22" y="61"/>
                      <a:pt x="23" y="62"/>
                      <a:pt x="23" y="62"/>
                    </a:cubicBezTo>
                    <a:cubicBezTo>
                      <a:pt x="23" y="62"/>
                      <a:pt x="23" y="63"/>
                      <a:pt x="23" y="64"/>
                    </a:cubicBezTo>
                    <a:cubicBezTo>
                      <a:pt x="23" y="64"/>
                      <a:pt x="22" y="66"/>
                      <a:pt x="23" y="66"/>
                    </a:cubicBezTo>
                    <a:cubicBezTo>
                      <a:pt x="24" y="66"/>
                      <a:pt x="25" y="66"/>
                      <a:pt x="25" y="66"/>
                    </a:cubicBezTo>
                    <a:cubicBezTo>
                      <a:pt x="27" y="67"/>
                      <a:pt x="27" y="67"/>
                      <a:pt x="27" y="67"/>
                    </a:cubicBezTo>
                    <a:cubicBezTo>
                      <a:pt x="28" y="68"/>
                      <a:pt x="28" y="68"/>
                      <a:pt x="28" y="68"/>
                    </a:cubicBezTo>
                    <a:cubicBezTo>
                      <a:pt x="29" y="68"/>
                      <a:pt x="29" y="68"/>
                      <a:pt x="29" y="68"/>
                    </a:cubicBezTo>
                    <a:cubicBezTo>
                      <a:pt x="29" y="68"/>
                      <a:pt x="29" y="69"/>
                      <a:pt x="29" y="70"/>
                    </a:cubicBezTo>
                    <a:cubicBezTo>
                      <a:pt x="28" y="70"/>
                      <a:pt x="28" y="71"/>
                      <a:pt x="28" y="71"/>
                    </a:cubicBezTo>
                    <a:cubicBezTo>
                      <a:pt x="27" y="71"/>
                      <a:pt x="27" y="71"/>
                      <a:pt x="27" y="70"/>
                    </a:cubicBezTo>
                    <a:cubicBezTo>
                      <a:pt x="27" y="69"/>
                      <a:pt x="27" y="69"/>
                      <a:pt x="26" y="68"/>
                    </a:cubicBezTo>
                    <a:cubicBezTo>
                      <a:pt x="25" y="68"/>
                      <a:pt x="24" y="69"/>
                      <a:pt x="24" y="69"/>
                    </a:cubicBezTo>
                    <a:cubicBezTo>
                      <a:pt x="24" y="69"/>
                      <a:pt x="23" y="69"/>
                      <a:pt x="23" y="68"/>
                    </a:cubicBezTo>
                    <a:cubicBezTo>
                      <a:pt x="22" y="67"/>
                      <a:pt x="22" y="68"/>
                      <a:pt x="22" y="67"/>
                    </a:cubicBezTo>
                    <a:cubicBezTo>
                      <a:pt x="22" y="66"/>
                      <a:pt x="23" y="66"/>
                      <a:pt x="22" y="65"/>
                    </a:cubicBezTo>
                    <a:cubicBezTo>
                      <a:pt x="22" y="65"/>
                      <a:pt x="21" y="64"/>
                      <a:pt x="21" y="64"/>
                    </a:cubicBezTo>
                    <a:cubicBezTo>
                      <a:pt x="20" y="64"/>
                      <a:pt x="21" y="65"/>
                      <a:pt x="20" y="64"/>
                    </a:cubicBezTo>
                    <a:cubicBezTo>
                      <a:pt x="20" y="63"/>
                      <a:pt x="19" y="63"/>
                      <a:pt x="19" y="63"/>
                    </a:cubicBezTo>
                    <a:cubicBezTo>
                      <a:pt x="19" y="63"/>
                      <a:pt x="18" y="63"/>
                      <a:pt x="18" y="62"/>
                    </a:cubicBezTo>
                    <a:cubicBezTo>
                      <a:pt x="18" y="62"/>
                      <a:pt x="18" y="61"/>
                      <a:pt x="18" y="60"/>
                    </a:cubicBezTo>
                    <a:cubicBezTo>
                      <a:pt x="18" y="60"/>
                      <a:pt x="19" y="59"/>
                      <a:pt x="19" y="58"/>
                    </a:cubicBezTo>
                    <a:cubicBezTo>
                      <a:pt x="19" y="58"/>
                      <a:pt x="19" y="55"/>
                      <a:pt x="19" y="55"/>
                    </a:cubicBezTo>
                    <a:cubicBezTo>
                      <a:pt x="19" y="55"/>
                      <a:pt x="16" y="61"/>
                      <a:pt x="15" y="66"/>
                    </a:cubicBezTo>
                    <a:cubicBezTo>
                      <a:pt x="15" y="66"/>
                      <a:pt x="16" y="65"/>
                      <a:pt x="16" y="66"/>
                    </a:cubicBezTo>
                    <a:cubicBezTo>
                      <a:pt x="16" y="67"/>
                      <a:pt x="17" y="68"/>
                      <a:pt x="16" y="69"/>
                    </a:cubicBezTo>
                    <a:cubicBezTo>
                      <a:pt x="16" y="69"/>
                      <a:pt x="16" y="69"/>
                      <a:pt x="16" y="72"/>
                    </a:cubicBezTo>
                    <a:cubicBezTo>
                      <a:pt x="16" y="74"/>
                      <a:pt x="17" y="75"/>
                      <a:pt x="17" y="76"/>
                    </a:cubicBezTo>
                    <a:cubicBezTo>
                      <a:pt x="16" y="76"/>
                      <a:pt x="16" y="77"/>
                      <a:pt x="16" y="78"/>
                    </a:cubicBezTo>
                    <a:cubicBezTo>
                      <a:pt x="16" y="79"/>
                      <a:pt x="16" y="82"/>
                      <a:pt x="17" y="82"/>
                    </a:cubicBezTo>
                    <a:cubicBezTo>
                      <a:pt x="17" y="82"/>
                      <a:pt x="17" y="83"/>
                      <a:pt x="17" y="83"/>
                    </a:cubicBezTo>
                    <a:cubicBezTo>
                      <a:pt x="18" y="84"/>
                      <a:pt x="17" y="85"/>
                      <a:pt x="18" y="84"/>
                    </a:cubicBezTo>
                    <a:cubicBezTo>
                      <a:pt x="19" y="82"/>
                      <a:pt x="20" y="81"/>
                      <a:pt x="20" y="81"/>
                    </a:cubicBezTo>
                    <a:cubicBezTo>
                      <a:pt x="20" y="80"/>
                      <a:pt x="20" y="80"/>
                      <a:pt x="20" y="80"/>
                    </a:cubicBezTo>
                    <a:cubicBezTo>
                      <a:pt x="20" y="80"/>
                      <a:pt x="20" y="79"/>
                      <a:pt x="22" y="79"/>
                    </a:cubicBezTo>
                    <a:cubicBezTo>
                      <a:pt x="23" y="79"/>
                      <a:pt x="24" y="79"/>
                      <a:pt x="24" y="80"/>
                    </a:cubicBezTo>
                    <a:cubicBezTo>
                      <a:pt x="25" y="80"/>
                      <a:pt x="23" y="82"/>
                      <a:pt x="24" y="82"/>
                    </a:cubicBezTo>
                    <a:cubicBezTo>
                      <a:pt x="25" y="82"/>
                      <a:pt x="27" y="81"/>
                      <a:pt x="28" y="81"/>
                    </a:cubicBezTo>
                    <a:cubicBezTo>
                      <a:pt x="29" y="81"/>
                      <a:pt x="29" y="82"/>
                      <a:pt x="30" y="83"/>
                    </a:cubicBezTo>
                    <a:cubicBezTo>
                      <a:pt x="30" y="84"/>
                      <a:pt x="30" y="85"/>
                      <a:pt x="31" y="86"/>
                    </a:cubicBezTo>
                    <a:cubicBezTo>
                      <a:pt x="32" y="86"/>
                      <a:pt x="31" y="87"/>
                      <a:pt x="32" y="88"/>
                    </a:cubicBezTo>
                    <a:cubicBezTo>
                      <a:pt x="32" y="89"/>
                      <a:pt x="34" y="90"/>
                      <a:pt x="35" y="90"/>
                    </a:cubicBezTo>
                    <a:cubicBezTo>
                      <a:pt x="35" y="90"/>
                      <a:pt x="37" y="90"/>
                      <a:pt x="38" y="90"/>
                    </a:cubicBezTo>
                    <a:cubicBezTo>
                      <a:pt x="39" y="91"/>
                      <a:pt x="38" y="92"/>
                      <a:pt x="39" y="92"/>
                    </a:cubicBezTo>
                    <a:cubicBezTo>
                      <a:pt x="40" y="92"/>
                      <a:pt x="41" y="95"/>
                      <a:pt x="41" y="95"/>
                    </a:cubicBezTo>
                    <a:cubicBezTo>
                      <a:pt x="41" y="95"/>
                      <a:pt x="41" y="97"/>
                      <a:pt x="41" y="98"/>
                    </a:cubicBezTo>
                    <a:cubicBezTo>
                      <a:pt x="41" y="98"/>
                      <a:pt x="41" y="99"/>
                      <a:pt x="42" y="100"/>
                    </a:cubicBezTo>
                    <a:cubicBezTo>
                      <a:pt x="42" y="100"/>
                      <a:pt x="44" y="100"/>
                      <a:pt x="44" y="100"/>
                    </a:cubicBezTo>
                    <a:cubicBezTo>
                      <a:pt x="44" y="100"/>
                      <a:pt x="43" y="102"/>
                      <a:pt x="45" y="102"/>
                    </a:cubicBezTo>
                    <a:cubicBezTo>
                      <a:pt x="47" y="103"/>
                      <a:pt x="48" y="103"/>
                      <a:pt x="49" y="104"/>
                    </a:cubicBezTo>
                    <a:cubicBezTo>
                      <a:pt x="49" y="104"/>
                      <a:pt x="48" y="105"/>
                      <a:pt x="50" y="105"/>
                    </a:cubicBezTo>
                    <a:cubicBezTo>
                      <a:pt x="52" y="105"/>
                      <a:pt x="54" y="105"/>
                      <a:pt x="55" y="106"/>
                    </a:cubicBezTo>
                    <a:cubicBezTo>
                      <a:pt x="56" y="106"/>
                      <a:pt x="55" y="107"/>
                      <a:pt x="57" y="109"/>
                    </a:cubicBezTo>
                    <a:cubicBezTo>
                      <a:pt x="60" y="110"/>
                      <a:pt x="60" y="111"/>
                      <a:pt x="61" y="111"/>
                    </a:cubicBezTo>
                    <a:cubicBezTo>
                      <a:pt x="62" y="111"/>
                      <a:pt x="63" y="111"/>
                      <a:pt x="63" y="113"/>
                    </a:cubicBezTo>
                    <a:cubicBezTo>
                      <a:pt x="62" y="115"/>
                      <a:pt x="62" y="116"/>
                      <a:pt x="61" y="117"/>
                    </a:cubicBezTo>
                    <a:cubicBezTo>
                      <a:pt x="60" y="118"/>
                      <a:pt x="59" y="120"/>
                      <a:pt x="58" y="121"/>
                    </a:cubicBezTo>
                    <a:cubicBezTo>
                      <a:pt x="58" y="122"/>
                      <a:pt x="57" y="123"/>
                      <a:pt x="58" y="124"/>
                    </a:cubicBezTo>
                    <a:cubicBezTo>
                      <a:pt x="58" y="126"/>
                      <a:pt x="59" y="127"/>
                      <a:pt x="59" y="128"/>
                    </a:cubicBezTo>
                    <a:cubicBezTo>
                      <a:pt x="59" y="129"/>
                      <a:pt x="59" y="131"/>
                      <a:pt x="59" y="132"/>
                    </a:cubicBezTo>
                    <a:cubicBezTo>
                      <a:pt x="58" y="133"/>
                      <a:pt x="58" y="134"/>
                      <a:pt x="58" y="134"/>
                    </a:cubicBezTo>
                    <a:cubicBezTo>
                      <a:pt x="58" y="134"/>
                      <a:pt x="59" y="136"/>
                      <a:pt x="58" y="137"/>
                    </a:cubicBezTo>
                    <a:cubicBezTo>
                      <a:pt x="57" y="138"/>
                      <a:pt x="55" y="140"/>
                      <a:pt x="54" y="140"/>
                    </a:cubicBezTo>
                    <a:cubicBezTo>
                      <a:pt x="53" y="140"/>
                      <a:pt x="51" y="142"/>
                      <a:pt x="51" y="142"/>
                    </a:cubicBezTo>
                    <a:cubicBezTo>
                      <a:pt x="51" y="142"/>
                      <a:pt x="51" y="146"/>
                      <a:pt x="51" y="147"/>
                    </a:cubicBezTo>
                    <a:cubicBezTo>
                      <a:pt x="51" y="147"/>
                      <a:pt x="47" y="154"/>
                      <a:pt x="49" y="155"/>
                    </a:cubicBezTo>
                    <a:cubicBezTo>
                      <a:pt x="50" y="156"/>
                      <a:pt x="50" y="158"/>
                      <a:pt x="50" y="159"/>
                    </a:cubicBezTo>
                    <a:cubicBezTo>
                      <a:pt x="49" y="160"/>
                      <a:pt x="49" y="160"/>
                      <a:pt x="49" y="160"/>
                    </a:cubicBezTo>
                    <a:cubicBezTo>
                      <a:pt x="48" y="161"/>
                      <a:pt x="46" y="161"/>
                      <a:pt x="47" y="163"/>
                    </a:cubicBezTo>
                    <a:cubicBezTo>
                      <a:pt x="49" y="165"/>
                      <a:pt x="50" y="165"/>
                      <a:pt x="50" y="167"/>
                    </a:cubicBezTo>
                    <a:cubicBezTo>
                      <a:pt x="51" y="168"/>
                      <a:pt x="51" y="168"/>
                      <a:pt x="52" y="170"/>
                    </a:cubicBezTo>
                    <a:cubicBezTo>
                      <a:pt x="53" y="171"/>
                      <a:pt x="53" y="172"/>
                      <a:pt x="54" y="173"/>
                    </a:cubicBezTo>
                    <a:cubicBezTo>
                      <a:pt x="55" y="174"/>
                      <a:pt x="56" y="175"/>
                      <a:pt x="56" y="176"/>
                    </a:cubicBezTo>
                    <a:cubicBezTo>
                      <a:pt x="56" y="177"/>
                      <a:pt x="59" y="179"/>
                      <a:pt x="56" y="177"/>
                    </a:cubicBezTo>
                    <a:cubicBezTo>
                      <a:pt x="53" y="175"/>
                      <a:pt x="56" y="177"/>
                      <a:pt x="52" y="174"/>
                    </a:cubicBezTo>
                    <a:cubicBezTo>
                      <a:pt x="49" y="171"/>
                      <a:pt x="48" y="173"/>
                      <a:pt x="46" y="171"/>
                    </a:cubicBezTo>
                    <a:cubicBezTo>
                      <a:pt x="45" y="169"/>
                      <a:pt x="47" y="175"/>
                      <a:pt x="44" y="168"/>
                    </a:cubicBezTo>
                    <a:cubicBezTo>
                      <a:pt x="41" y="160"/>
                      <a:pt x="40" y="161"/>
                      <a:pt x="39" y="159"/>
                    </a:cubicBezTo>
                    <a:cubicBezTo>
                      <a:pt x="39" y="157"/>
                      <a:pt x="39" y="159"/>
                      <a:pt x="37" y="155"/>
                    </a:cubicBezTo>
                    <a:cubicBezTo>
                      <a:pt x="35" y="151"/>
                      <a:pt x="37" y="154"/>
                      <a:pt x="35" y="151"/>
                    </a:cubicBezTo>
                    <a:cubicBezTo>
                      <a:pt x="33" y="149"/>
                      <a:pt x="33" y="152"/>
                      <a:pt x="32" y="148"/>
                    </a:cubicBezTo>
                    <a:cubicBezTo>
                      <a:pt x="31" y="143"/>
                      <a:pt x="31" y="146"/>
                      <a:pt x="30" y="141"/>
                    </a:cubicBezTo>
                    <a:cubicBezTo>
                      <a:pt x="28" y="136"/>
                      <a:pt x="31" y="136"/>
                      <a:pt x="28" y="133"/>
                    </a:cubicBezTo>
                    <a:cubicBezTo>
                      <a:pt x="25" y="131"/>
                      <a:pt x="25" y="132"/>
                      <a:pt x="24" y="131"/>
                    </a:cubicBezTo>
                    <a:cubicBezTo>
                      <a:pt x="23" y="129"/>
                      <a:pt x="25" y="130"/>
                      <a:pt x="22" y="126"/>
                    </a:cubicBezTo>
                    <a:cubicBezTo>
                      <a:pt x="20" y="122"/>
                      <a:pt x="16" y="120"/>
                      <a:pt x="16" y="113"/>
                    </a:cubicBezTo>
                    <a:cubicBezTo>
                      <a:pt x="16" y="105"/>
                      <a:pt x="16" y="104"/>
                      <a:pt x="16" y="104"/>
                    </a:cubicBezTo>
                    <a:cubicBezTo>
                      <a:pt x="16" y="104"/>
                      <a:pt x="13" y="101"/>
                      <a:pt x="14" y="97"/>
                    </a:cubicBezTo>
                    <a:cubicBezTo>
                      <a:pt x="15" y="92"/>
                      <a:pt x="16" y="94"/>
                      <a:pt x="15" y="92"/>
                    </a:cubicBezTo>
                    <a:cubicBezTo>
                      <a:pt x="15" y="91"/>
                      <a:pt x="14" y="91"/>
                      <a:pt x="13" y="89"/>
                    </a:cubicBezTo>
                    <a:cubicBezTo>
                      <a:pt x="12" y="88"/>
                      <a:pt x="12" y="88"/>
                      <a:pt x="11" y="87"/>
                    </a:cubicBezTo>
                    <a:cubicBezTo>
                      <a:pt x="11" y="86"/>
                      <a:pt x="11" y="83"/>
                      <a:pt x="11" y="83"/>
                    </a:cubicBezTo>
                    <a:cubicBezTo>
                      <a:pt x="10" y="84"/>
                      <a:pt x="10" y="84"/>
                      <a:pt x="10" y="84"/>
                    </a:cubicBezTo>
                    <a:cubicBezTo>
                      <a:pt x="10" y="84"/>
                      <a:pt x="0" y="182"/>
                      <a:pt x="97" y="197"/>
                    </a:cubicBezTo>
                    <a:cubicBezTo>
                      <a:pt x="97" y="197"/>
                      <a:pt x="75" y="192"/>
                      <a:pt x="73" y="187"/>
                    </a:cubicBezTo>
                    <a:cubicBezTo>
                      <a:pt x="73" y="187"/>
                      <a:pt x="72" y="183"/>
                      <a:pt x="73" y="183"/>
                    </a:cubicBezTo>
                    <a:cubicBezTo>
                      <a:pt x="74" y="183"/>
                      <a:pt x="76" y="184"/>
                      <a:pt x="77" y="183"/>
                    </a:cubicBezTo>
                    <a:cubicBezTo>
                      <a:pt x="79" y="181"/>
                      <a:pt x="80" y="180"/>
                      <a:pt x="80" y="180"/>
                    </a:cubicBezTo>
                    <a:cubicBezTo>
                      <a:pt x="80" y="182"/>
                      <a:pt x="80" y="182"/>
                      <a:pt x="80" y="182"/>
                    </a:cubicBezTo>
                    <a:cubicBezTo>
                      <a:pt x="80" y="182"/>
                      <a:pt x="79" y="182"/>
                      <a:pt x="83" y="181"/>
                    </a:cubicBezTo>
                    <a:cubicBezTo>
                      <a:pt x="88" y="181"/>
                      <a:pt x="88" y="181"/>
                      <a:pt x="89" y="181"/>
                    </a:cubicBezTo>
                    <a:cubicBezTo>
                      <a:pt x="91" y="180"/>
                      <a:pt x="93" y="176"/>
                      <a:pt x="94" y="178"/>
                    </a:cubicBezTo>
                    <a:cubicBezTo>
                      <a:pt x="95" y="181"/>
                      <a:pt x="93" y="180"/>
                      <a:pt x="95" y="181"/>
                    </a:cubicBezTo>
                    <a:cubicBezTo>
                      <a:pt x="97" y="181"/>
                      <a:pt x="101" y="180"/>
                      <a:pt x="101" y="180"/>
                    </a:cubicBezTo>
                    <a:cubicBezTo>
                      <a:pt x="101" y="180"/>
                      <a:pt x="108" y="181"/>
                      <a:pt x="108" y="180"/>
                    </a:cubicBezTo>
                    <a:cubicBezTo>
                      <a:pt x="109" y="179"/>
                      <a:pt x="109" y="178"/>
                      <a:pt x="110" y="178"/>
                    </a:cubicBezTo>
                    <a:cubicBezTo>
                      <a:pt x="111" y="178"/>
                      <a:pt x="112" y="180"/>
                      <a:pt x="112" y="180"/>
                    </a:cubicBezTo>
                    <a:cubicBezTo>
                      <a:pt x="108" y="182"/>
                      <a:pt x="108" y="182"/>
                      <a:pt x="108" y="182"/>
                    </a:cubicBezTo>
                    <a:cubicBezTo>
                      <a:pt x="105" y="185"/>
                      <a:pt x="105" y="185"/>
                      <a:pt x="105" y="185"/>
                    </a:cubicBezTo>
                    <a:cubicBezTo>
                      <a:pt x="105" y="185"/>
                      <a:pt x="103" y="185"/>
                      <a:pt x="105" y="186"/>
                    </a:cubicBezTo>
                    <a:cubicBezTo>
                      <a:pt x="106" y="187"/>
                      <a:pt x="107" y="187"/>
                      <a:pt x="108" y="187"/>
                    </a:cubicBezTo>
                    <a:cubicBezTo>
                      <a:pt x="110" y="187"/>
                      <a:pt x="114" y="190"/>
                      <a:pt x="115" y="188"/>
                    </a:cubicBezTo>
                    <a:cubicBezTo>
                      <a:pt x="116" y="186"/>
                      <a:pt x="116" y="186"/>
                      <a:pt x="117" y="185"/>
                    </a:cubicBezTo>
                    <a:cubicBezTo>
                      <a:pt x="117" y="184"/>
                      <a:pt x="117" y="182"/>
                      <a:pt x="119" y="182"/>
                    </a:cubicBezTo>
                    <a:cubicBezTo>
                      <a:pt x="120" y="182"/>
                      <a:pt x="122" y="183"/>
                      <a:pt x="122" y="183"/>
                    </a:cubicBezTo>
                    <a:cubicBezTo>
                      <a:pt x="121" y="186"/>
                      <a:pt x="121" y="186"/>
                      <a:pt x="121" y="186"/>
                    </a:cubicBezTo>
                    <a:cubicBezTo>
                      <a:pt x="121" y="186"/>
                      <a:pt x="123" y="186"/>
                      <a:pt x="125" y="186"/>
                    </a:cubicBezTo>
                    <a:cubicBezTo>
                      <a:pt x="126" y="186"/>
                      <a:pt x="126" y="188"/>
                      <a:pt x="128" y="186"/>
                    </a:cubicBezTo>
                    <a:cubicBezTo>
                      <a:pt x="129" y="184"/>
                      <a:pt x="129" y="184"/>
                      <a:pt x="131" y="184"/>
                    </a:cubicBezTo>
                    <a:cubicBezTo>
                      <a:pt x="133" y="184"/>
                      <a:pt x="135" y="183"/>
                      <a:pt x="136" y="183"/>
                    </a:cubicBezTo>
                    <a:cubicBezTo>
                      <a:pt x="136" y="184"/>
                      <a:pt x="138" y="184"/>
                      <a:pt x="139" y="184"/>
                    </a:cubicBezTo>
                    <a:cubicBezTo>
                      <a:pt x="139" y="184"/>
                      <a:pt x="143" y="186"/>
                      <a:pt x="143" y="186"/>
                    </a:cubicBezTo>
                    <a:cubicBezTo>
                      <a:pt x="144" y="185"/>
                      <a:pt x="148" y="186"/>
                      <a:pt x="148" y="186"/>
                    </a:cubicBezTo>
                    <a:cubicBezTo>
                      <a:pt x="148" y="186"/>
                      <a:pt x="137" y="196"/>
                      <a:pt x="113" y="197"/>
                    </a:cubicBezTo>
                    <a:cubicBezTo>
                      <a:pt x="113" y="197"/>
                      <a:pt x="167" y="199"/>
                      <a:pt x="197" y="146"/>
                    </a:cubicBezTo>
                    <a:cubicBezTo>
                      <a:pt x="228" y="94"/>
                      <a:pt x="206" y="26"/>
                      <a:pt x="137" y="3"/>
                    </a:cubicBezTo>
                    <a:cubicBezTo>
                      <a:pt x="137" y="3"/>
                      <a:pt x="189" y="22"/>
                      <a:pt x="203" y="71"/>
                    </a:cubicBezTo>
                    <a:cubicBezTo>
                      <a:pt x="202" y="72"/>
                      <a:pt x="202" y="72"/>
                      <a:pt x="202" y="72"/>
                    </a:cubicBezTo>
                    <a:cubicBezTo>
                      <a:pt x="201" y="71"/>
                      <a:pt x="201" y="72"/>
                      <a:pt x="200" y="69"/>
                    </a:cubicBezTo>
                    <a:cubicBezTo>
                      <a:pt x="199" y="67"/>
                      <a:pt x="199" y="68"/>
                      <a:pt x="199" y="66"/>
                    </a:cubicBezTo>
                    <a:cubicBezTo>
                      <a:pt x="198" y="64"/>
                      <a:pt x="198" y="65"/>
                      <a:pt x="197" y="64"/>
                    </a:cubicBezTo>
                    <a:cubicBezTo>
                      <a:pt x="195" y="62"/>
                      <a:pt x="195" y="62"/>
                      <a:pt x="194" y="61"/>
                    </a:cubicBezTo>
                    <a:cubicBezTo>
                      <a:pt x="193" y="61"/>
                      <a:pt x="192" y="58"/>
                      <a:pt x="192" y="57"/>
                    </a:cubicBezTo>
                    <a:cubicBezTo>
                      <a:pt x="191" y="56"/>
                      <a:pt x="189" y="55"/>
                      <a:pt x="188" y="55"/>
                    </a:cubicBezTo>
                    <a:cubicBezTo>
                      <a:pt x="187" y="55"/>
                      <a:pt x="188" y="54"/>
                      <a:pt x="187" y="55"/>
                    </a:cubicBezTo>
                    <a:cubicBezTo>
                      <a:pt x="187" y="56"/>
                      <a:pt x="189" y="58"/>
                      <a:pt x="189" y="58"/>
                    </a:cubicBezTo>
                    <a:cubicBezTo>
                      <a:pt x="189" y="62"/>
                      <a:pt x="189" y="62"/>
                      <a:pt x="189" y="62"/>
                    </a:cubicBezTo>
                    <a:cubicBezTo>
                      <a:pt x="189" y="62"/>
                      <a:pt x="190" y="65"/>
                      <a:pt x="190" y="66"/>
                    </a:cubicBezTo>
                    <a:cubicBezTo>
                      <a:pt x="190" y="67"/>
                      <a:pt x="189" y="70"/>
                      <a:pt x="189" y="70"/>
                    </a:cubicBezTo>
                    <a:cubicBezTo>
                      <a:pt x="189" y="70"/>
                      <a:pt x="188" y="72"/>
                      <a:pt x="187" y="73"/>
                    </a:cubicBezTo>
                    <a:cubicBezTo>
                      <a:pt x="186" y="73"/>
                      <a:pt x="181" y="74"/>
                      <a:pt x="181" y="74"/>
                    </a:cubicBezTo>
                    <a:cubicBezTo>
                      <a:pt x="181" y="74"/>
                      <a:pt x="179" y="72"/>
                      <a:pt x="179" y="71"/>
                    </a:cubicBezTo>
                    <a:cubicBezTo>
                      <a:pt x="178" y="69"/>
                      <a:pt x="175" y="69"/>
                      <a:pt x="174" y="68"/>
                    </a:cubicBezTo>
                    <a:cubicBezTo>
                      <a:pt x="174" y="67"/>
                      <a:pt x="175" y="66"/>
                      <a:pt x="173" y="64"/>
                    </a:cubicBezTo>
                    <a:cubicBezTo>
                      <a:pt x="172" y="62"/>
                      <a:pt x="173" y="63"/>
                      <a:pt x="172" y="61"/>
                    </a:cubicBezTo>
                    <a:cubicBezTo>
                      <a:pt x="170" y="59"/>
                      <a:pt x="170" y="59"/>
                      <a:pt x="170" y="59"/>
                    </a:cubicBezTo>
                    <a:cubicBezTo>
                      <a:pt x="170" y="59"/>
                      <a:pt x="166" y="58"/>
                      <a:pt x="167" y="60"/>
                    </a:cubicBezTo>
                    <a:cubicBezTo>
                      <a:pt x="168" y="63"/>
                      <a:pt x="167" y="65"/>
                      <a:pt x="168" y="65"/>
                    </a:cubicBezTo>
                    <a:cubicBezTo>
                      <a:pt x="169" y="66"/>
                      <a:pt x="170" y="65"/>
                      <a:pt x="171" y="67"/>
                    </a:cubicBezTo>
                    <a:cubicBezTo>
                      <a:pt x="172" y="69"/>
                      <a:pt x="172" y="70"/>
                      <a:pt x="172" y="71"/>
                    </a:cubicBezTo>
                    <a:cubicBezTo>
                      <a:pt x="173" y="71"/>
                      <a:pt x="173" y="74"/>
                      <a:pt x="174" y="75"/>
                    </a:cubicBezTo>
                    <a:cubicBezTo>
                      <a:pt x="175" y="75"/>
                      <a:pt x="178" y="75"/>
                      <a:pt x="178" y="76"/>
                    </a:cubicBezTo>
                    <a:cubicBezTo>
                      <a:pt x="177" y="77"/>
                      <a:pt x="176" y="78"/>
                      <a:pt x="178" y="79"/>
                    </a:cubicBezTo>
                    <a:cubicBezTo>
                      <a:pt x="179" y="79"/>
                      <a:pt x="179" y="80"/>
                      <a:pt x="180" y="80"/>
                    </a:cubicBezTo>
                    <a:cubicBezTo>
                      <a:pt x="181" y="80"/>
                      <a:pt x="181" y="80"/>
                      <a:pt x="182" y="79"/>
                    </a:cubicBezTo>
                    <a:cubicBezTo>
                      <a:pt x="184" y="79"/>
                      <a:pt x="186" y="79"/>
                      <a:pt x="186" y="79"/>
                    </a:cubicBezTo>
                    <a:cubicBezTo>
                      <a:pt x="186" y="79"/>
                      <a:pt x="188" y="80"/>
                      <a:pt x="188" y="81"/>
                    </a:cubicBezTo>
                    <a:cubicBezTo>
                      <a:pt x="188" y="82"/>
                      <a:pt x="187" y="86"/>
                      <a:pt x="187" y="86"/>
                    </a:cubicBezTo>
                    <a:cubicBezTo>
                      <a:pt x="185" y="90"/>
                      <a:pt x="185" y="90"/>
                      <a:pt x="185" y="90"/>
                    </a:cubicBezTo>
                    <a:cubicBezTo>
                      <a:pt x="185" y="90"/>
                      <a:pt x="185" y="97"/>
                      <a:pt x="184" y="97"/>
                    </a:cubicBezTo>
                    <a:cubicBezTo>
                      <a:pt x="183" y="97"/>
                      <a:pt x="182" y="100"/>
                      <a:pt x="181" y="100"/>
                    </a:cubicBezTo>
                    <a:cubicBezTo>
                      <a:pt x="180" y="101"/>
                      <a:pt x="180" y="105"/>
                      <a:pt x="180" y="105"/>
                    </a:cubicBezTo>
                    <a:cubicBezTo>
                      <a:pt x="178" y="108"/>
                      <a:pt x="178" y="108"/>
                      <a:pt x="178" y="108"/>
                    </a:cubicBezTo>
                    <a:cubicBezTo>
                      <a:pt x="178" y="108"/>
                      <a:pt x="178" y="111"/>
                      <a:pt x="178" y="112"/>
                    </a:cubicBezTo>
                    <a:cubicBezTo>
                      <a:pt x="178" y="113"/>
                      <a:pt x="179" y="117"/>
                      <a:pt x="178" y="119"/>
                    </a:cubicBezTo>
                    <a:cubicBezTo>
                      <a:pt x="178" y="121"/>
                      <a:pt x="175" y="122"/>
                      <a:pt x="175" y="122"/>
                    </a:cubicBezTo>
                    <a:cubicBezTo>
                      <a:pt x="175" y="122"/>
                      <a:pt x="179" y="126"/>
                      <a:pt x="177" y="126"/>
                    </a:cubicBezTo>
                    <a:cubicBezTo>
                      <a:pt x="175" y="127"/>
                      <a:pt x="173" y="129"/>
                      <a:pt x="173" y="130"/>
                    </a:cubicBezTo>
                    <a:cubicBezTo>
                      <a:pt x="172" y="131"/>
                      <a:pt x="172" y="132"/>
                      <a:pt x="171" y="132"/>
                    </a:cubicBezTo>
                    <a:cubicBezTo>
                      <a:pt x="170" y="133"/>
                      <a:pt x="168" y="133"/>
                      <a:pt x="168" y="134"/>
                    </a:cubicBezTo>
                    <a:cubicBezTo>
                      <a:pt x="168" y="134"/>
                      <a:pt x="168" y="137"/>
                      <a:pt x="168" y="137"/>
                    </a:cubicBezTo>
                    <a:cubicBezTo>
                      <a:pt x="164" y="142"/>
                      <a:pt x="164" y="142"/>
                      <a:pt x="164" y="142"/>
                    </a:cubicBezTo>
                    <a:cubicBezTo>
                      <a:pt x="160" y="146"/>
                      <a:pt x="160" y="146"/>
                      <a:pt x="160" y="146"/>
                    </a:cubicBezTo>
                    <a:cubicBezTo>
                      <a:pt x="160" y="146"/>
                      <a:pt x="160" y="149"/>
                      <a:pt x="159" y="149"/>
                    </a:cubicBezTo>
                    <a:cubicBezTo>
                      <a:pt x="158" y="149"/>
                      <a:pt x="153" y="151"/>
                      <a:pt x="152" y="152"/>
                    </a:cubicBezTo>
                    <a:cubicBezTo>
                      <a:pt x="152" y="152"/>
                      <a:pt x="148" y="154"/>
                      <a:pt x="147" y="154"/>
                    </a:cubicBezTo>
                    <a:cubicBezTo>
                      <a:pt x="146" y="154"/>
                      <a:pt x="148" y="157"/>
                      <a:pt x="146" y="154"/>
                    </a:cubicBezTo>
                    <a:cubicBezTo>
                      <a:pt x="144" y="151"/>
                      <a:pt x="145" y="153"/>
                      <a:pt x="144" y="149"/>
                    </a:cubicBezTo>
                    <a:cubicBezTo>
                      <a:pt x="142" y="145"/>
                      <a:pt x="142" y="148"/>
                      <a:pt x="142" y="145"/>
                    </a:cubicBezTo>
                    <a:cubicBezTo>
                      <a:pt x="142" y="143"/>
                      <a:pt x="142" y="145"/>
                      <a:pt x="142" y="143"/>
                    </a:cubicBezTo>
                    <a:cubicBezTo>
                      <a:pt x="142" y="140"/>
                      <a:pt x="143" y="142"/>
                      <a:pt x="141" y="139"/>
                    </a:cubicBezTo>
                    <a:cubicBezTo>
                      <a:pt x="140" y="136"/>
                      <a:pt x="140" y="137"/>
                      <a:pt x="138" y="135"/>
                    </a:cubicBezTo>
                    <a:cubicBezTo>
                      <a:pt x="136" y="133"/>
                      <a:pt x="135" y="135"/>
                      <a:pt x="136" y="132"/>
                    </a:cubicBezTo>
                    <a:cubicBezTo>
                      <a:pt x="137" y="129"/>
                      <a:pt x="137" y="132"/>
                      <a:pt x="137" y="129"/>
                    </a:cubicBezTo>
                    <a:cubicBezTo>
                      <a:pt x="138" y="126"/>
                      <a:pt x="137" y="125"/>
                      <a:pt x="139" y="124"/>
                    </a:cubicBezTo>
                    <a:cubicBezTo>
                      <a:pt x="141" y="123"/>
                      <a:pt x="142" y="122"/>
                      <a:pt x="142" y="121"/>
                    </a:cubicBezTo>
                    <a:cubicBezTo>
                      <a:pt x="142" y="119"/>
                      <a:pt x="142" y="118"/>
                      <a:pt x="142" y="117"/>
                    </a:cubicBezTo>
                    <a:cubicBezTo>
                      <a:pt x="141" y="116"/>
                      <a:pt x="139" y="114"/>
                      <a:pt x="139" y="113"/>
                    </a:cubicBezTo>
                    <a:cubicBezTo>
                      <a:pt x="139" y="112"/>
                      <a:pt x="139" y="113"/>
                      <a:pt x="137" y="111"/>
                    </a:cubicBezTo>
                    <a:cubicBezTo>
                      <a:pt x="136" y="109"/>
                      <a:pt x="135" y="108"/>
                      <a:pt x="135" y="108"/>
                    </a:cubicBezTo>
                    <a:cubicBezTo>
                      <a:pt x="135" y="108"/>
                      <a:pt x="135" y="103"/>
                      <a:pt x="135" y="101"/>
                    </a:cubicBezTo>
                    <a:cubicBezTo>
                      <a:pt x="135" y="99"/>
                      <a:pt x="134" y="102"/>
                      <a:pt x="135" y="99"/>
                    </a:cubicBezTo>
                    <a:cubicBezTo>
                      <a:pt x="135" y="96"/>
                      <a:pt x="135" y="94"/>
                      <a:pt x="135" y="94"/>
                    </a:cubicBezTo>
                    <a:cubicBezTo>
                      <a:pt x="135" y="94"/>
                      <a:pt x="132" y="92"/>
                      <a:pt x="131" y="92"/>
                    </a:cubicBezTo>
                    <a:cubicBezTo>
                      <a:pt x="129" y="92"/>
                      <a:pt x="129" y="94"/>
                      <a:pt x="127" y="93"/>
                    </a:cubicBezTo>
                    <a:cubicBezTo>
                      <a:pt x="125" y="91"/>
                      <a:pt x="126" y="90"/>
                      <a:pt x="125" y="89"/>
                    </a:cubicBezTo>
                    <a:cubicBezTo>
                      <a:pt x="124" y="89"/>
                      <a:pt x="123" y="89"/>
                      <a:pt x="122" y="90"/>
                    </a:cubicBezTo>
                    <a:cubicBezTo>
                      <a:pt x="121" y="91"/>
                      <a:pt x="118" y="91"/>
                      <a:pt x="116" y="91"/>
                    </a:cubicBezTo>
                    <a:cubicBezTo>
                      <a:pt x="114" y="92"/>
                      <a:pt x="113" y="92"/>
                      <a:pt x="110" y="92"/>
                    </a:cubicBezTo>
                    <a:cubicBezTo>
                      <a:pt x="108" y="92"/>
                      <a:pt x="104" y="93"/>
                      <a:pt x="102" y="92"/>
                    </a:cubicBezTo>
                    <a:cubicBezTo>
                      <a:pt x="100" y="91"/>
                      <a:pt x="100" y="92"/>
                      <a:pt x="99" y="90"/>
                    </a:cubicBezTo>
                    <a:cubicBezTo>
                      <a:pt x="98" y="88"/>
                      <a:pt x="99" y="88"/>
                      <a:pt x="97" y="87"/>
                    </a:cubicBezTo>
                    <a:cubicBezTo>
                      <a:pt x="95" y="86"/>
                      <a:pt x="94" y="87"/>
                      <a:pt x="94" y="85"/>
                    </a:cubicBezTo>
                    <a:cubicBezTo>
                      <a:pt x="94" y="82"/>
                      <a:pt x="95" y="83"/>
                      <a:pt x="93" y="81"/>
                    </a:cubicBezTo>
                    <a:cubicBezTo>
                      <a:pt x="92" y="79"/>
                      <a:pt x="94" y="82"/>
                      <a:pt x="92" y="79"/>
                    </a:cubicBezTo>
                    <a:cubicBezTo>
                      <a:pt x="89" y="76"/>
                      <a:pt x="88" y="79"/>
                      <a:pt x="89" y="76"/>
                    </a:cubicBezTo>
                    <a:cubicBezTo>
                      <a:pt x="90" y="74"/>
                      <a:pt x="91" y="75"/>
                      <a:pt x="91" y="73"/>
                    </a:cubicBezTo>
                    <a:cubicBezTo>
                      <a:pt x="91" y="70"/>
                      <a:pt x="95" y="74"/>
                      <a:pt x="92" y="68"/>
                    </a:cubicBezTo>
                    <a:cubicBezTo>
                      <a:pt x="90" y="63"/>
                      <a:pt x="89" y="64"/>
                      <a:pt x="92" y="60"/>
                    </a:cubicBezTo>
                    <a:cubicBezTo>
                      <a:pt x="94" y="55"/>
                      <a:pt x="97" y="54"/>
                      <a:pt x="98" y="53"/>
                    </a:cubicBezTo>
                    <a:cubicBezTo>
                      <a:pt x="98" y="52"/>
                      <a:pt x="99" y="50"/>
                      <a:pt x="100" y="49"/>
                    </a:cubicBezTo>
                    <a:cubicBezTo>
                      <a:pt x="101" y="48"/>
                      <a:pt x="100" y="48"/>
                      <a:pt x="102" y="48"/>
                    </a:cubicBezTo>
                    <a:cubicBezTo>
                      <a:pt x="104" y="48"/>
                      <a:pt x="107" y="47"/>
                      <a:pt x="108" y="46"/>
                    </a:cubicBezTo>
                    <a:cubicBezTo>
                      <a:pt x="109" y="45"/>
                      <a:pt x="111" y="42"/>
                      <a:pt x="112" y="42"/>
                    </a:cubicBezTo>
                    <a:cubicBezTo>
                      <a:pt x="113" y="42"/>
                      <a:pt x="113" y="42"/>
                      <a:pt x="115" y="42"/>
                    </a:cubicBezTo>
                    <a:cubicBezTo>
                      <a:pt x="117" y="41"/>
                      <a:pt x="117" y="41"/>
                      <a:pt x="119" y="41"/>
                    </a:cubicBezTo>
                    <a:cubicBezTo>
                      <a:pt x="120" y="41"/>
                      <a:pt x="117" y="42"/>
                      <a:pt x="121" y="41"/>
                    </a:cubicBezTo>
                    <a:cubicBezTo>
                      <a:pt x="125" y="40"/>
                      <a:pt x="124" y="40"/>
                      <a:pt x="125" y="40"/>
                    </a:cubicBezTo>
                    <a:cubicBezTo>
                      <a:pt x="126" y="40"/>
                      <a:pt x="126" y="41"/>
                      <a:pt x="127" y="41"/>
                    </a:cubicBezTo>
                    <a:cubicBezTo>
                      <a:pt x="129" y="41"/>
                      <a:pt x="129" y="38"/>
                      <a:pt x="129" y="41"/>
                    </a:cubicBezTo>
                    <a:cubicBezTo>
                      <a:pt x="129" y="45"/>
                      <a:pt x="128" y="46"/>
                      <a:pt x="130" y="46"/>
                    </a:cubicBezTo>
                    <a:cubicBezTo>
                      <a:pt x="133" y="47"/>
                      <a:pt x="130" y="47"/>
                      <a:pt x="133" y="47"/>
                    </a:cubicBezTo>
                    <a:cubicBezTo>
                      <a:pt x="136" y="47"/>
                      <a:pt x="135" y="47"/>
                      <a:pt x="137" y="48"/>
                    </a:cubicBezTo>
                    <a:cubicBezTo>
                      <a:pt x="138" y="48"/>
                      <a:pt x="139" y="49"/>
                      <a:pt x="141" y="49"/>
                    </a:cubicBezTo>
                    <a:cubicBezTo>
                      <a:pt x="143" y="49"/>
                      <a:pt x="140" y="52"/>
                      <a:pt x="143" y="49"/>
                    </a:cubicBezTo>
                    <a:cubicBezTo>
                      <a:pt x="146" y="46"/>
                      <a:pt x="141" y="46"/>
                      <a:pt x="146" y="46"/>
                    </a:cubicBezTo>
                    <a:cubicBezTo>
                      <a:pt x="151" y="47"/>
                      <a:pt x="152" y="48"/>
                      <a:pt x="153" y="48"/>
                    </a:cubicBezTo>
                    <a:cubicBezTo>
                      <a:pt x="154" y="47"/>
                      <a:pt x="154" y="48"/>
                      <a:pt x="156" y="47"/>
                    </a:cubicBezTo>
                    <a:cubicBezTo>
                      <a:pt x="159" y="46"/>
                      <a:pt x="159" y="46"/>
                      <a:pt x="160" y="46"/>
                    </a:cubicBezTo>
                    <a:cubicBezTo>
                      <a:pt x="161" y="47"/>
                      <a:pt x="161" y="49"/>
                      <a:pt x="162" y="47"/>
                    </a:cubicBezTo>
                    <a:cubicBezTo>
                      <a:pt x="163" y="45"/>
                      <a:pt x="165" y="45"/>
                      <a:pt x="162" y="44"/>
                    </a:cubicBezTo>
                    <a:cubicBezTo>
                      <a:pt x="159" y="42"/>
                      <a:pt x="158" y="44"/>
                      <a:pt x="158" y="42"/>
                    </a:cubicBezTo>
                    <a:cubicBezTo>
                      <a:pt x="157" y="40"/>
                      <a:pt x="160" y="41"/>
                      <a:pt x="157" y="40"/>
                    </a:cubicBezTo>
                    <a:cubicBezTo>
                      <a:pt x="154" y="40"/>
                      <a:pt x="155" y="40"/>
                      <a:pt x="153" y="39"/>
                    </a:cubicBezTo>
                    <a:cubicBezTo>
                      <a:pt x="151" y="38"/>
                      <a:pt x="149" y="41"/>
                      <a:pt x="148" y="39"/>
                    </a:cubicBezTo>
                    <a:cubicBezTo>
                      <a:pt x="147" y="37"/>
                      <a:pt x="143" y="41"/>
                      <a:pt x="147" y="37"/>
                    </a:cubicBezTo>
                    <a:cubicBezTo>
                      <a:pt x="151" y="34"/>
                      <a:pt x="149" y="32"/>
                      <a:pt x="152" y="33"/>
                    </a:cubicBezTo>
                    <a:cubicBezTo>
                      <a:pt x="155" y="34"/>
                      <a:pt x="154" y="36"/>
                      <a:pt x="155" y="35"/>
                    </a:cubicBezTo>
                    <a:cubicBezTo>
                      <a:pt x="157" y="33"/>
                      <a:pt x="160" y="32"/>
                      <a:pt x="157" y="30"/>
                    </a:cubicBezTo>
                    <a:cubicBezTo>
                      <a:pt x="154" y="28"/>
                      <a:pt x="156" y="29"/>
                      <a:pt x="153" y="28"/>
                    </a:cubicBezTo>
                    <a:cubicBezTo>
                      <a:pt x="150" y="26"/>
                      <a:pt x="147" y="33"/>
                      <a:pt x="146" y="32"/>
                    </a:cubicBezTo>
                    <a:cubicBezTo>
                      <a:pt x="145" y="31"/>
                      <a:pt x="144" y="30"/>
                      <a:pt x="143" y="31"/>
                    </a:cubicBezTo>
                    <a:cubicBezTo>
                      <a:pt x="142" y="31"/>
                      <a:pt x="142" y="34"/>
                      <a:pt x="142" y="36"/>
                    </a:cubicBezTo>
                    <a:cubicBezTo>
                      <a:pt x="142" y="38"/>
                      <a:pt x="143" y="38"/>
                      <a:pt x="140" y="37"/>
                    </a:cubicBezTo>
                    <a:cubicBezTo>
                      <a:pt x="137" y="35"/>
                      <a:pt x="144" y="36"/>
                      <a:pt x="137" y="33"/>
                    </a:cubicBezTo>
                    <a:cubicBezTo>
                      <a:pt x="130" y="31"/>
                      <a:pt x="128" y="31"/>
                      <a:pt x="127" y="32"/>
                    </a:cubicBezTo>
                    <a:cubicBezTo>
                      <a:pt x="126" y="33"/>
                      <a:pt x="125" y="33"/>
                      <a:pt x="124" y="34"/>
                    </a:cubicBezTo>
                    <a:cubicBezTo>
                      <a:pt x="123" y="35"/>
                      <a:pt x="126" y="36"/>
                      <a:pt x="123" y="35"/>
                    </a:cubicBezTo>
                    <a:cubicBezTo>
                      <a:pt x="120" y="33"/>
                      <a:pt x="118" y="35"/>
                      <a:pt x="118" y="35"/>
                    </a:cubicBezTo>
                    <a:cubicBezTo>
                      <a:pt x="118" y="35"/>
                      <a:pt x="117" y="35"/>
                      <a:pt x="116" y="36"/>
                    </a:cubicBezTo>
                    <a:cubicBezTo>
                      <a:pt x="114" y="37"/>
                      <a:pt x="112" y="38"/>
                      <a:pt x="111" y="37"/>
                    </a:cubicBezTo>
                    <a:cubicBezTo>
                      <a:pt x="109" y="37"/>
                      <a:pt x="106" y="38"/>
                      <a:pt x="109" y="34"/>
                    </a:cubicBezTo>
                    <a:cubicBezTo>
                      <a:pt x="111" y="31"/>
                      <a:pt x="109" y="33"/>
                      <a:pt x="113" y="31"/>
                    </a:cubicBezTo>
                    <a:cubicBezTo>
                      <a:pt x="117" y="30"/>
                      <a:pt x="123" y="29"/>
                      <a:pt x="118" y="28"/>
                    </a:cubicBezTo>
                    <a:cubicBezTo>
                      <a:pt x="113" y="27"/>
                      <a:pt x="121" y="27"/>
                      <a:pt x="114" y="24"/>
                    </a:cubicBezTo>
                    <a:cubicBezTo>
                      <a:pt x="107" y="21"/>
                      <a:pt x="107" y="25"/>
                      <a:pt x="107" y="21"/>
                    </a:cubicBezTo>
                    <a:cubicBezTo>
                      <a:pt x="108" y="16"/>
                      <a:pt x="107" y="16"/>
                      <a:pt x="106" y="16"/>
                    </a:cubicBezTo>
                    <a:cubicBezTo>
                      <a:pt x="104" y="16"/>
                      <a:pt x="100" y="17"/>
                      <a:pt x="98" y="18"/>
                    </a:cubicBezTo>
                    <a:cubicBezTo>
                      <a:pt x="97" y="18"/>
                      <a:pt x="99" y="19"/>
                      <a:pt x="96" y="17"/>
                    </a:cubicBezTo>
                    <a:cubicBezTo>
                      <a:pt x="92" y="15"/>
                      <a:pt x="91" y="18"/>
                      <a:pt x="92" y="15"/>
                    </a:cubicBezTo>
                    <a:cubicBezTo>
                      <a:pt x="94" y="13"/>
                      <a:pt x="94" y="12"/>
                      <a:pt x="96" y="11"/>
                    </a:cubicBezTo>
                    <a:cubicBezTo>
                      <a:pt x="98" y="9"/>
                      <a:pt x="97" y="3"/>
                      <a:pt x="102" y="5"/>
                    </a:cubicBezTo>
                    <a:cubicBezTo>
                      <a:pt x="106" y="8"/>
                      <a:pt x="105" y="7"/>
                      <a:pt x="108" y="7"/>
                    </a:cubicBezTo>
                    <a:cubicBezTo>
                      <a:pt x="112" y="7"/>
                      <a:pt x="114" y="7"/>
                      <a:pt x="114" y="6"/>
                    </a:cubicBezTo>
                    <a:cubicBezTo>
                      <a:pt x="114" y="5"/>
                      <a:pt x="109" y="3"/>
                      <a:pt x="109" y="3"/>
                    </a:cubicBezTo>
                    <a:cubicBezTo>
                      <a:pt x="109" y="3"/>
                      <a:pt x="108" y="4"/>
                      <a:pt x="109" y="3"/>
                    </a:cubicBezTo>
                    <a:cubicBezTo>
                      <a:pt x="109" y="2"/>
                      <a:pt x="110" y="1"/>
                      <a:pt x="110" y="1"/>
                    </a:cubicBezTo>
                    <a:cubicBezTo>
                      <a:pt x="109" y="0"/>
                      <a:pt x="109" y="0"/>
                      <a:pt x="109" y="0"/>
                    </a:cubicBezTo>
                    <a:cubicBezTo>
                      <a:pt x="109" y="0"/>
                      <a:pt x="96" y="0"/>
                      <a:pt x="9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65" name="Freeform 41"/>
            <p:cNvSpPr>
              <a:spLocks noEditPoints="1"/>
            </p:cNvSpPr>
            <p:nvPr/>
          </p:nvSpPr>
          <p:spPr bwMode="auto">
            <a:xfrm>
              <a:off x="7012599" y="4186044"/>
              <a:ext cx="428625" cy="390525"/>
            </a:xfrm>
            <a:custGeom>
              <a:avLst/>
              <a:gdLst>
                <a:gd name="T0" fmla="*/ 116 w 196"/>
                <a:gd name="T1" fmla="*/ 2 h 179"/>
                <a:gd name="T2" fmla="*/ 98 w 196"/>
                <a:gd name="T3" fmla="*/ 0 h 179"/>
                <a:gd name="T4" fmla="*/ 98 w 196"/>
                <a:gd name="T5" fmla="*/ 17 h 179"/>
                <a:gd name="T6" fmla="*/ 113 w 196"/>
                <a:gd name="T7" fmla="*/ 18 h 179"/>
                <a:gd name="T8" fmla="*/ 169 w 196"/>
                <a:gd name="T9" fmla="*/ 105 h 179"/>
                <a:gd name="T10" fmla="*/ 98 w 196"/>
                <a:gd name="T11" fmla="*/ 163 h 179"/>
                <a:gd name="T12" fmla="*/ 98 w 196"/>
                <a:gd name="T13" fmla="*/ 179 h 179"/>
                <a:gd name="T14" fmla="*/ 185 w 196"/>
                <a:gd name="T15" fmla="*/ 108 h 179"/>
                <a:gd name="T16" fmla="*/ 116 w 196"/>
                <a:gd name="T17" fmla="*/ 2 h 179"/>
                <a:gd name="T18" fmla="*/ 98 w 196"/>
                <a:gd name="T19" fmla="*/ 0 h 179"/>
                <a:gd name="T20" fmla="*/ 10 w 196"/>
                <a:gd name="T21" fmla="*/ 71 h 179"/>
                <a:gd name="T22" fmla="*/ 79 w 196"/>
                <a:gd name="T23" fmla="*/ 177 h 179"/>
                <a:gd name="T24" fmla="*/ 98 w 196"/>
                <a:gd name="T25" fmla="*/ 179 h 179"/>
                <a:gd name="T26" fmla="*/ 98 w 196"/>
                <a:gd name="T27" fmla="*/ 163 h 179"/>
                <a:gd name="T28" fmla="*/ 83 w 196"/>
                <a:gd name="T29" fmla="*/ 161 h 179"/>
                <a:gd name="T30" fmla="*/ 83 w 196"/>
                <a:gd name="T31" fmla="*/ 161 h 179"/>
                <a:gd name="T32" fmla="*/ 26 w 196"/>
                <a:gd name="T33" fmla="*/ 75 h 179"/>
                <a:gd name="T34" fmla="*/ 98 w 196"/>
                <a:gd name="T35" fmla="*/ 17 h 179"/>
                <a:gd name="T36" fmla="*/ 98 w 196"/>
                <a:gd name="T37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96" h="179">
                  <a:moveTo>
                    <a:pt x="116" y="2"/>
                  </a:moveTo>
                  <a:cubicBezTo>
                    <a:pt x="110" y="1"/>
                    <a:pt x="104" y="0"/>
                    <a:pt x="98" y="0"/>
                  </a:cubicBezTo>
                  <a:cubicBezTo>
                    <a:pt x="98" y="17"/>
                    <a:pt x="98" y="17"/>
                    <a:pt x="98" y="17"/>
                  </a:cubicBezTo>
                  <a:cubicBezTo>
                    <a:pt x="103" y="17"/>
                    <a:pt x="108" y="17"/>
                    <a:pt x="113" y="18"/>
                  </a:cubicBezTo>
                  <a:cubicBezTo>
                    <a:pt x="152" y="27"/>
                    <a:pt x="177" y="65"/>
                    <a:pt x="169" y="105"/>
                  </a:cubicBezTo>
                  <a:cubicBezTo>
                    <a:pt x="162" y="139"/>
                    <a:pt x="131" y="163"/>
                    <a:pt x="98" y="163"/>
                  </a:cubicBezTo>
                  <a:cubicBezTo>
                    <a:pt x="98" y="179"/>
                    <a:pt x="98" y="179"/>
                    <a:pt x="98" y="179"/>
                  </a:cubicBezTo>
                  <a:cubicBezTo>
                    <a:pt x="139" y="179"/>
                    <a:pt x="177" y="150"/>
                    <a:pt x="185" y="108"/>
                  </a:cubicBezTo>
                  <a:cubicBezTo>
                    <a:pt x="196" y="60"/>
                    <a:pt x="165" y="12"/>
                    <a:pt x="116" y="2"/>
                  </a:cubicBezTo>
                  <a:close/>
                  <a:moveTo>
                    <a:pt x="98" y="0"/>
                  </a:moveTo>
                  <a:cubicBezTo>
                    <a:pt x="56" y="0"/>
                    <a:pt x="19" y="29"/>
                    <a:pt x="10" y="71"/>
                  </a:cubicBezTo>
                  <a:cubicBezTo>
                    <a:pt x="0" y="120"/>
                    <a:pt x="31" y="167"/>
                    <a:pt x="79" y="177"/>
                  </a:cubicBezTo>
                  <a:cubicBezTo>
                    <a:pt x="85" y="179"/>
                    <a:pt x="92" y="179"/>
                    <a:pt x="98" y="179"/>
                  </a:cubicBezTo>
                  <a:cubicBezTo>
                    <a:pt x="98" y="163"/>
                    <a:pt x="98" y="163"/>
                    <a:pt x="98" y="163"/>
                  </a:cubicBezTo>
                  <a:cubicBezTo>
                    <a:pt x="93" y="163"/>
                    <a:pt x="88" y="162"/>
                    <a:pt x="83" y="161"/>
                  </a:cubicBezTo>
                  <a:cubicBezTo>
                    <a:pt x="83" y="161"/>
                    <a:pt x="83" y="161"/>
                    <a:pt x="83" y="161"/>
                  </a:cubicBezTo>
                  <a:cubicBezTo>
                    <a:pt x="43" y="153"/>
                    <a:pt x="18" y="114"/>
                    <a:pt x="26" y="75"/>
                  </a:cubicBezTo>
                  <a:cubicBezTo>
                    <a:pt x="33" y="40"/>
                    <a:pt x="64" y="17"/>
                    <a:pt x="98" y="17"/>
                  </a:cubicBezTo>
                  <a:lnTo>
                    <a:pt x="9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  <p:sp>
          <p:nvSpPr>
            <p:cNvPr id="66" name="Freeform 42"/>
            <p:cNvSpPr/>
            <p:nvPr/>
          </p:nvSpPr>
          <p:spPr bwMode="auto">
            <a:xfrm>
              <a:off x="7123724" y="4546407"/>
              <a:ext cx="92075" cy="198438"/>
            </a:xfrm>
            <a:custGeom>
              <a:avLst/>
              <a:gdLst>
                <a:gd name="T0" fmla="*/ 33 w 58"/>
                <a:gd name="T1" fmla="*/ 125 h 125"/>
                <a:gd name="T2" fmla="*/ 0 w 58"/>
                <a:gd name="T3" fmla="*/ 118 h 125"/>
                <a:gd name="T4" fmla="*/ 25 w 58"/>
                <a:gd name="T5" fmla="*/ 0 h 125"/>
                <a:gd name="T6" fmla="*/ 58 w 58"/>
                <a:gd name="T7" fmla="*/ 7 h 125"/>
                <a:gd name="T8" fmla="*/ 33 w 58"/>
                <a:gd name="T9" fmla="*/ 125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125">
                  <a:moveTo>
                    <a:pt x="33" y="125"/>
                  </a:moveTo>
                  <a:lnTo>
                    <a:pt x="0" y="118"/>
                  </a:lnTo>
                  <a:lnTo>
                    <a:pt x="25" y="0"/>
                  </a:lnTo>
                  <a:lnTo>
                    <a:pt x="58" y="7"/>
                  </a:lnTo>
                  <a:lnTo>
                    <a:pt x="33" y="1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  <p:sp>
          <p:nvSpPr>
            <p:cNvPr id="67" name="Freeform 43"/>
            <p:cNvSpPr/>
            <p:nvPr/>
          </p:nvSpPr>
          <p:spPr bwMode="auto">
            <a:xfrm>
              <a:off x="7085624" y="4606732"/>
              <a:ext cx="130175" cy="268288"/>
            </a:xfrm>
            <a:custGeom>
              <a:avLst/>
              <a:gdLst>
                <a:gd name="T0" fmla="*/ 40 w 60"/>
                <a:gd name="T1" fmla="*/ 106 h 123"/>
                <a:gd name="T2" fmla="*/ 18 w 60"/>
                <a:gd name="T3" fmla="*/ 121 h 123"/>
                <a:gd name="T4" fmla="*/ 3 w 60"/>
                <a:gd name="T5" fmla="*/ 98 h 123"/>
                <a:gd name="T6" fmla="*/ 20 w 60"/>
                <a:gd name="T7" fmla="*/ 17 h 123"/>
                <a:gd name="T8" fmla="*/ 42 w 60"/>
                <a:gd name="T9" fmla="*/ 2 h 123"/>
                <a:gd name="T10" fmla="*/ 57 w 60"/>
                <a:gd name="T11" fmla="*/ 25 h 123"/>
                <a:gd name="T12" fmla="*/ 40 w 60"/>
                <a:gd name="T13" fmla="*/ 106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" h="123">
                  <a:moveTo>
                    <a:pt x="40" y="106"/>
                  </a:moveTo>
                  <a:cubicBezTo>
                    <a:pt x="38" y="116"/>
                    <a:pt x="28" y="123"/>
                    <a:pt x="18" y="121"/>
                  </a:cubicBezTo>
                  <a:cubicBezTo>
                    <a:pt x="7" y="118"/>
                    <a:pt x="0" y="108"/>
                    <a:pt x="3" y="98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22" y="6"/>
                    <a:pt x="32" y="0"/>
                    <a:pt x="42" y="2"/>
                  </a:cubicBezTo>
                  <a:cubicBezTo>
                    <a:pt x="53" y="4"/>
                    <a:pt x="60" y="14"/>
                    <a:pt x="57" y="25"/>
                  </a:cubicBezTo>
                  <a:lnTo>
                    <a:pt x="40" y="10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  <p:sp>
          <p:nvSpPr>
            <p:cNvPr id="68" name="Freeform 44"/>
            <p:cNvSpPr/>
            <p:nvPr/>
          </p:nvSpPr>
          <p:spPr bwMode="auto">
            <a:xfrm>
              <a:off x="5896586" y="1601594"/>
              <a:ext cx="523875" cy="479425"/>
            </a:xfrm>
            <a:custGeom>
              <a:avLst/>
              <a:gdLst>
                <a:gd name="T0" fmla="*/ 117 w 240"/>
                <a:gd name="T1" fmla="*/ 220 h 220"/>
                <a:gd name="T2" fmla="*/ 0 w 240"/>
                <a:gd name="T3" fmla="*/ 219 h 220"/>
                <a:gd name="T4" fmla="*/ 0 w 240"/>
                <a:gd name="T5" fmla="*/ 44 h 220"/>
                <a:gd name="T6" fmla="*/ 120 w 240"/>
                <a:gd name="T7" fmla="*/ 44 h 220"/>
                <a:gd name="T8" fmla="*/ 240 w 240"/>
                <a:gd name="T9" fmla="*/ 44 h 220"/>
                <a:gd name="T10" fmla="*/ 240 w 240"/>
                <a:gd name="T11" fmla="*/ 219 h 220"/>
                <a:gd name="T12" fmla="*/ 117 w 240"/>
                <a:gd name="T13" fmla="*/ 22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0" h="220">
                  <a:moveTo>
                    <a:pt x="117" y="220"/>
                  </a:moveTo>
                  <a:cubicBezTo>
                    <a:pt x="117" y="220"/>
                    <a:pt x="76" y="179"/>
                    <a:pt x="0" y="219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4"/>
                    <a:pt x="78" y="0"/>
                    <a:pt x="120" y="44"/>
                  </a:cubicBezTo>
                  <a:cubicBezTo>
                    <a:pt x="240" y="44"/>
                    <a:pt x="240" y="44"/>
                    <a:pt x="240" y="44"/>
                  </a:cubicBezTo>
                  <a:cubicBezTo>
                    <a:pt x="240" y="219"/>
                    <a:pt x="240" y="219"/>
                    <a:pt x="240" y="219"/>
                  </a:cubicBezTo>
                  <a:lnTo>
                    <a:pt x="117" y="22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  <p:sp>
          <p:nvSpPr>
            <p:cNvPr id="69" name="Freeform 45"/>
            <p:cNvSpPr>
              <a:spLocks noEditPoints="1"/>
            </p:cNvSpPr>
            <p:nvPr/>
          </p:nvSpPr>
          <p:spPr bwMode="auto">
            <a:xfrm>
              <a:off x="5741011" y="4262244"/>
              <a:ext cx="638175" cy="528638"/>
            </a:xfrm>
            <a:custGeom>
              <a:avLst/>
              <a:gdLst>
                <a:gd name="T0" fmla="*/ 199 w 293"/>
                <a:gd name="T1" fmla="*/ 192 h 242"/>
                <a:gd name="T2" fmla="*/ 219 w 293"/>
                <a:gd name="T3" fmla="*/ 205 h 242"/>
                <a:gd name="T4" fmla="*/ 219 w 293"/>
                <a:gd name="T5" fmla="*/ 214 h 242"/>
                <a:gd name="T6" fmla="*/ 199 w 293"/>
                <a:gd name="T7" fmla="*/ 214 h 242"/>
                <a:gd name="T8" fmla="*/ 219 w 293"/>
                <a:gd name="T9" fmla="*/ 242 h 242"/>
                <a:gd name="T10" fmla="*/ 242 w 293"/>
                <a:gd name="T11" fmla="*/ 216 h 242"/>
                <a:gd name="T12" fmla="*/ 199 w 293"/>
                <a:gd name="T13" fmla="*/ 170 h 242"/>
                <a:gd name="T14" fmla="*/ 293 w 293"/>
                <a:gd name="T15" fmla="*/ 147 h 242"/>
                <a:gd name="T16" fmla="*/ 269 w 293"/>
                <a:gd name="T17" fmla="*/ 0 h 242"/>
                <a:gd name="T18" fmla="*/ 199 w 293"/>
                <a:gd name="T19" fmla="*/ 16 h 242"/>
                <a:gd name="T20" fmla="*/ 275 w 293"/>
                <a:gd name="T21" fmla="*/ 35 h 242"/>
                <a:gd name="T22" fmla="*/ 256 w 293"/>
                <a:gd name="T23" fmla="*/ 154 h 242"/>
                <a:gd name="T24" fmla="*/ 199 w 293"/>
                <a:gd name="T25" fmla="*/ 170 h 242"/>
                <a:gd name="T26" fmla="*/ 175 w 293"/>
                <a:gd name="T27" fmla="*/ 192 h 242"/>
                <a:gd name="T28" fmla="*/ 199 w 293"/>
                <a:gd name="T29" fmla="*/ 170 h 242"/>
                <a:gd name="T30" fmla="*/ 146 w 293"/>
                <a:gd name="T31" fmla="*/ 154 h 242"/>
                <a:gd name="T32" fmla="*/ 199 w 293"/>
                <a:gd name="T33" fmla="*/ 242 h 242"/>
                <a:gd name="T34" fmla="*/ 179 w 293"/>
                <a:gd name="T35" fmla="*/ 214 h 242"/>
                <a:gd name="T36" fmla="*/ 179 w 293"/>
                <a:gd name="T37" fmla="*/ 205 h 242"/>
                <a:gd name="T38" fmla="*/ 199 w 293"/>
                <a:gd name="T39" fmla="*/ 192 h 242"/>
                <a:gd name="T40" fmla="*/ 146 w 293"/>
                <a:gd name="T41" fmla="*/ 0 h 242"/>
                <a:gd name="T42" fmla="*/ 199 w 293"/>
                <a:gd name="T43" fmla="*/ 16 h 242"/>
                <a:gd name="T44" fmla="*/ 146 w 293"/>
                <a:gd name="T45" fmla="*/ 0 h 242"/>
                <a:gd name="T46" fmla="*/ 0 w 293"/>
                <a:gd name="T47" fmla="*/ 24 h 242"/>
                <a:gd name="T48" fmla="*/ 23 w 293"/>
                <a:gd name="T49" fmla="*/ 170 h 242"/>
                <a:gd name="T50" fmla="*/ 117 w 293"/>
                <a:gd name="T51" fmla="*/ 192 h 242"/>
                <a:gd name="T52" fmla="*/ 52 w 293"/>
                <a:gd name="T53" fmla="*/ 216 h 242"/>
                <a:gd name="T54" fmla="*/ 75 w 293"/>
                <a:gd name="T55" fmla="*/ 242 h 242"/>
                <a:gd name="T56" fmla="*/ 146 w 293"/>
                <a:gd name="T57" fmla="*/ 154 h 242"/>
                <a:gd name="T58" fmla="*/ 37 w 293"/>
                <a:gd name="T59" fmla="*/ 154 h 242"/>
                <a:gd name="T60" fmla="*/ 17 w 293"/>
                <a:gd name="T61" fmla="*/ 35 h 242"/>
                <a:gd name="T62" fmla="*/ 146 w 293"/>
                <a:gd name="T63" fmla="*/ 16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93" h="242">
                  <a:moveTo>
                    <a:pt x="219" y="192"/>
                  </a:moveTo>
                  <a:cubicBezTo>
                    <a:pt x="199" y="192"/>
                    <a:pt x="199" y="192"/>
                    <a:pt x="199" y="192"/>
                  </a:cubicBezTo>
                  <a:cubicBezTo>
                    <a:pt x="199" y="205"/>
                    <a:pt x="199" y="205"/>
                    <a:pt x="199" y="205"/>
                  </a:cubicBezTo>
                  <a:cubicBezTo>
                    <a:pt x="219" y="205"/>
                    <a:pt x="219" y="205"/>
                    <a:pt x="219" y="205"/>
                  </a:cubicBezTo>
                  <a:cubicBezTo>
                    <a:pt x="221" y="205"/>
                    <a:pt x="223" y="207"/>
                    <a:pt x="223" y="209"/>
                  </a:cubicBezTo>
                  <a:cubicBezTo>
                    <a:pt x="223" y="212"/>
                    <a:pt x="221" y="214"/>
                    <a:pt x="219" y="214"/>
                  </a:cubicBezTo>
                  <a:cubicBezTo>
                    <a:pt x="219" y="214"/>
                    <a:pt x="219" y="214"/>
                    <a:pt x="219" y="214"/>
                  </a:cubicBezTo>
                  <a:cubicBezTo>
                    <a:pt x="199" y="214"/>
                    <a:pt x="199" y="214"/>
                    <a:pt x="199" y="214"/>
                  </a:cubicBezTo>
                  <a:cubicBezTo>
                    <a:pt x="199" y="242"/>
                    <a:pt x="199" y="242"/>
                    <a:pt x="199" y="242"/>
                  </a:cubicBezTo>
                  <a:cubicBezTo>
                    <a:pt x="219" y="242"/>
                    <a:pt x="219" y="242"/>
                    <a:pt x="219" y="242"/>
                  </a:cubicBezTo>
                  <a:cubicBezTo>
                    <a:pt x="232" y="242"/>
                    <a:pt x="242" y="232"/>
                    <a:pt x="242" y="219"/>
                  </a:cubicBezTo>
                  <a:cubicBezTo>
                    <a:pt x="242" y="216"/>
                    <a:pt x="242" y="216"/>
                    <a:pt x="242" y="216"/>
                  </a:cubicBezTo>
                  <a:cubicBezTo>
                    <a:pt x="242" y="203"/>
                    <a:pt x="232" y="192"/>
                    <a:pt x="219" y="192"/>
                  </a:cubicBezTo>
                  <a:close/>
                  <a:moveTo>
                    <a:pt x="199" y="170"/>
                  </a:moveTo>
                  <a:cubicBezTo>
                    <a:pt x="269" y="170"/>
                    <a:pt x="269" y="170"/>
                    <a:pt x="269" y="170"/>
                  </a:cubicBezTo>
                  <a:cubicBezTo>
                    <a:pt x="282" y="170"/>
                    <a:pt x="293" y="160"/>
                    <a:pt x="293" y="147"/>
                  </a:cubicBezTo>
                  <a:cubicBezTo>
                    <a:pt x="293" y="24"/>
                    <a:pt x="293" y="24"/>
                    <a:pt x="293" y="24"/>
                  </a:cubicBezTo>
                  <a:cubicBezTo>
                    <a:pt x="293" y="11"/>
                    <a:pt x="282" y="0"/>
                    <a:pt x="269" y="0"/>
                  </a:cubicBezTo>
                  <a:cubicBezTo>
                    <a:pt x="199" y="0"/>
                    <a:pt x="199" y="0"/>
                    <a:pt x="199" y="0"/>
                  </a:cubicBezTo>
                  <a:cubicBezTo>
                    <a:pt x="199" y="16"/>
                    <a:pt x="199" y="16"/>
                    <a:pt x="199" y="16"/>
                  </a:cubicBezTo>
                  <a:cubicBezTo>
                    <a:pt x="256" y="16"/>
                    <a:pt x="256" y="16"/>
                    <a:pt x="256" y="16"/>
                  </a:cubicBezTo>
                  <a:cubicBezTo>
                    <a:pt x="267" y="16"/>
                    <a:pt x="275" y="24"/>
                    <a:pt x="275" y="35"/>
                  </a:cubicBezTo>
                  <a:cubicBezTo>
                    <a:pt x="275" y="135"/>
                    <a:pt x="275" y="135"/>
                    <a:pt x="275" y="135"/>
                  </a:cubicBezTo>
                  <a:cubicBezTo>
                    <a:pt x="275" y="146"/>
                    <a:pt x="267" y="154"/>
                    <a:pt x="256" y="154"/>
                  </a:cubicBezTo>
                  <a:cubicBezTo>
                    <a:pt x="199" y="154"/>
                    <a:pt x="199" y="154"/>
                    <a:pt x="199" y="154"/>
                  </a:cubicBezTo>
                  <a:lnTo>
                    <a:pt x="199" y="170"/>
                  </a:lnTo>
                  <a:close/>
                  <a:moveTo>
                    <a:pt x="199" y="192"/>
                  </a:moveTo>
                  <a:cubicBezTo>
                    <a:pt x="175" y="192"/>
                    <a:pt x="175" y="192"/>
                    <a:pt x="175" y="192"/>
                  </a:cubicBezTo>
                  <a:cubicBezTo>
                    <a:pt x="175" y="170"/>
                    <a:pt x="175" y="170"/>
                    <a:pt x="175" y="170"/>
                  </a:cubicBezTo>
                  <a:cubicBezTo>
                    <a:pt x="199" y="170"/>
                    <a:pt x="199" y="170"/>
                    <a:pt x="199" y="170"/>
                  </a:cubicBezTo>
                  <a:cubicBezTo>
                    <a:pt x="199" y="154"/>
                    <a:pt x="199" y="154"/>
                    <a:pt x="199" y="154"/>
                  </a:cubicBezTo>
                  <a:cubicBezTo>
                    <a:pt x="146" y="154"/>
                    <a:pt x="146" y="154"/>
                    <a:pt x="146" y="154"/>
                  </a:cubicBezTo>
                  <a:cubicBezTo>
                    <a:pt x="146" y="242"/>
                    <a:pt x="146" y="242"/>
                    <a:pt x="146" y="242"/>
                  </a:cubicBezTo>
                  <a:cubicBezTo>
                    <a:pt x="199" y="242"/>
                    <a:pt x="199" y="242"/>
                    <a:pt x="199" y="242"/>
                  </a:cubicBezTo>
                  <a:cubicBezTo>
                    <a:pt x="199" y="214"/>
                    <a:pt x="199" y="214"/>
                    <a:pt x="199" y="214"/>
                  </a:cubicBezTo>
                  <a:cubicBezTo>
                    <a:pt x="179" y="214"/>
                    <a:pt x="179" y="214"/>
                    <a:pt x="179" y="214"/>
                  </a:cubicBezTo>
                  <a:cubicBezTo>
                    <a:pt x="177" y="214"/>
                    <a:pt x="175" y="212"/>
                    <a:pt x="175" y="209"/>
                  </a:cubicBezTo>
                  <a:cubicBezTo>
                    <a:pt x="175" y="207"/>
                    <a:pt x="177" y="205"/>
                    <a:pt x="179" y="205"/>
                  </a:cubicBezTo>
                  <a:cubicBezTo>
                    <a:pt x="199" y="205"/>
                    <a:pt x="199" y="205"/>
                    <a:pt x="199" y="205"/>
                  </a:cubicBezTo>
                  <a:cubicBezTo>
                    <a:pt x="199" y="192"/>
                    <a:pt x="199" y="192"/>
                    <a:pt x="199" y="192"/>
                  </a:cubicBezTo>
                  <a:close/>
                  <a:moveTo>
                    <a:pt x="199" y="0"/>
                  </a:moveTo>
                  <a:cubicBezTo>
                    <a:pt x="146" y="0"/>
                    <a:pt x="146" y="0"/>
                    <a:pt x="146" y="0"/>
                  </a:cubicBezTo>
                  <a:cubicBezTo>
                    <a:pt x="146" y="16"/>
                    <a:pt x="146" y="16"/>
                    <a:pt x="146" y="16"/>
                  </a:cubicBezTo>
                  <a:cubicBezTo>
                    <a:pt x="199" y="16"/>
                    <a:pt x="199" y="16"/>
                    <a:pt x="199" y="16"/>
                  </a:cubicBezTo>
                  <a:lnTo>
                    <a:pt x="199" y="0"/>
                  </a:lnTo>
                  <a:close/>
                  <a:moveTo>
                    <a:pt x="146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0" y="160"/>
                    <a:pt x="10" y="170"/>
                    <a:pt x="23" y="170"/>
                  </a:cubicBezTo>
                  <a:cubicBezTo>
                    <a:pt x="117" y="170"/>
                    <a:pt x="117" y="170"/>
                    <a:pt x="117" y="170"/>
                  </a:cubicBezTo>
                  <a:cubicBezTo>
                    <a:pt x="117" y="192"/>
                    <a:pt x="117" y="192"/>
                    <a:pt x="117" y="192"/>
                  </a:cubicBezTo>
                  <a:cubicBezTo>
                    <a:pt x="75" y="192"/>
                    <a:pt x="75" y="192"/>
                    <a:pt x="75" y="192"/>
                  </a:cubicBezTo>
                  <a:cubicBezTo>
                    <a:pt x="62" y="192"/>
                    <a:pt x="52" y="203"/>
                    <a:pt x="52" y="216"/>
                  </a:cubicBezTo>
                  <a:cubicBezTo>
                    <a:pt x="52" y="219"/>
                    <a:pt x="52" y="219"/>
                    <a:pt x="52" y="219"/>
                  </a:cubicBezTo>
                  <a:cubicBezTo>
                    <a:pt x="52" y="232"/>
                    <a:pt x="62" y="242"/>
                    <a:pt x="75" y="242"/>
                  </a:cubicBezTo>
                  <a:cubicBezTo>
                    <a:pt x="146" y="242"/>
                    <a:pt x="146" y="242"/>
                    <a:pt x="146" y="242"/>
                  </a:cubicBezTo>
                  <a:cubicBezTo>
                    <a:pt x="146" y="154"/>
                    <a:pt x="146" y="154"/>
                    <a:pt x="146" y="154"/>
                  </a:cubicBezTo>
                  <a:cubicBezTo>
                    <a:pt x="37" y="154"/>
                    <a:pt x="37" y="154"/>
                    <a:pt x="37" y="154"/>
                  </a:cubicBezTo>
                  <a:cubicBezTo>
                    <a:pt x="37" y="154"/>
                    <a:pt x="37" y="154"/>
                    <a:pt x="37" y="154"/>
                  </a:cubicBezTo>
                  <a:cubicBezTo>
                    <a:pt x="26" y="154"/>
                    <a:pt x="17" y="146"/>
                    <a:pt x="17" y="135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7" y="24"/>
                    <a:pt x="26" y="16"/>
                    <a:pt x="37" y="16"/>
                  </a:cubicBezTo>
                  <a:cubicBezTo>
                    <a:pt x="146" y="16"/>
                    <a:pt x="146" y="16"/>
                    <a:pt x="146" y="16"/>
                  </a:cubicBezTo>
                  <a:lnTo>
                    <a:pt x="14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  <p:sp>
          <p:nvSpPr>
            <p:cNvPr id="70" name="Freeform 46"/>
            <p:cNvSpPr>
              <a:spLocks noEditPoints="1"/>
            </p:cNvSpPr>
            <p:nvPr/>
          </p:nvSpPr>
          <p:spPr bwMode="auto">
            <a:xfrm>
              <a:off x="6869724" y="3209732"/>
              <a:ext cx="819150" cy="955675"/>
            </a:xfrm>
            <a:custGeom>
              <a:avLst/>
              <a:gdLst>
                <a:gd name="T0" fmla="*/ 376 w 376"/>
                <a:gd name="T1" fmla="*/ 43 h 438"/>
                <a:gd name="T2" fmla="*/ 324 w 376"/>
                <a:gd name="T3" fmla="*/ 32 h 438"/>
                <a:gd name="T4" fmla="*/ 334 w 376"/>
                <a:gd name="T5" fmla="*/ 54 h 438"/>
                <a:gd name="T6" fmla="*/ 324 w 376"/>
                <a:gd name="T7" fmla="*/ 59 h 438"/>
                <a:gd name="T8" fmla="*/ 272 w 376"/>
                <a:gd name="T9" fmla="*/ 63 h 438"/>
                <a:gd name="T10" fmla="*/ 304 w 376"/>
                <a:gd name="T11" fmla="*/ 98 h 438"/>
                <a:gd name="T12" fmla="*/ 256 w 376"/>
                <a:gd name="T13" fmla="*/ 81 h 438"/>
                <a:gd name="T14" fmla="*/ 271 w 376"/>
                <a:gd name="T15" fmla="*/ 103 h 438"/>
                <a:gd name="T16" fmla="*/ 241 w 376"/>
                <a:gd name="T17" fmla="*/ 100 h 438"/>
                <a:gd name="T18" fmla="*/ 256 w 376"/>
                <a:gd name="T19" fmla="*/ 122 h 438"/>
                <a:gd name="T20" fmla="*/ 226 w 376"/>
                <a:gd name="T21" fmla="*/ 119 h 438"/>
                <a:gd name="T22" fmla="*/ 240 w 376"/>
                <a:gd name="T23" fmla="*/ 140 h 438"/>
                <a:gd name="T24" fmla="*/ 210 w 376"/>
                <a:gd name="T25" fmla="*/ 138 h 438"/>
                <a:gd name="T26" fmla="*/ 242 w 376"/>
                <a:gd name="T27" fmla="*/ 173 h 438"/>
                <a:gd name="T28" fmla="*/ 195 w 376"/>
                <a:gd name="T29" fmla="*/ 156 h 438"/>
                <a:gd name="T30" fmla="*/ 210 w 376"/>
                <a:gd name="T31" fmla="*/ 178 h 438"/>
                <a:gd name="T32" fmla="*/ 180 w 376"/>
                <a:gd name="T33" fmla="*/ 175 h 438"/>
                <a:gd name="T34" fmla="*/ 194 w 376"/>
                <a:gd name="T35" fmla="*/ 197 h 438"/>
                <a:gd name="T36" fmla="*/ 164 w 376"/>
                <a:gd name="T37" fmla="*/ 194 h 438"/>
                <a:gd name="T38" fmla="*/ 179 w 376"/>
                <a:gd name="T39" fmla="*/ 215 h 438"/>
                <a:gd name="T40" fmla="*/ 149 w 376"/>
                <a:gd name="T41" fmla="*/ 213 h 438"/>
                <a:gd name="T42" fmla="*/ 181 w 376"/>
                <a:gd name="T43" fmla="*/ 248 h 438"/>
                <a:gd name="T44" fmla="*/ 134 w 376"/>
                <a:gd name="T45" fmla="*/ 232 h 438"/>
                <a:gd name="T46" fmla="*/ 148 w 376"/>
                <a:gd name="T47" fmla="*/ 253 h 438"/>
                <a:gd name="T48" fmla="*/ 118 w 376"/>
                <a:gd name="T49" fmla="*/ 250 h 438"/>
                <a:gd name="T50" fmla="*/ 133 w 376"/>
                <a:gd name="T51" fmla="*/ 272 h 438"/>
                <a:gd name="T52" fmla="*/ 103 w 376"/>
                <a:gd name="T53" fmla="*/ 269 h 438"/>
                <a:gd name="T54" fmla="*/ 117 w 376"/>
                <a:gd name="T55" fmla="*/ 290 h 438"/>
                <a:gd name="T56" fmla="*/ 88 w 376"/>
                <a:gd name="T57" fmla="*/ 288 h 438"/>
                <a:gd name="T58" fmla="*/ 119 w 376"/>
                <a:gd name="T59" fmla="*/ 323 h 438"/>
                <a:gd name="T60" fmla="*/ 72 w 376"/>
                <a:gd name="T61" fmla="*/ 307 h 438"/>
                <a:gd name="T62" fmla="*/ 87 w 376"/>
                <a:gd name="T63" fmla="*/ 328 h 438"/>
                <a:gd name="T64" fmla="*/ 57 w 376"/>
                <a:gd name="T65" fmla="*/ 325 h 438"/>
                <a:gd name="T66" fmla="*/ 71 w 376"/>
                <a:gd name="T67" fmla="*/ 347 h 438"/>
                <a:gd name="T68" fmla="*/ 42 w 376"/>
                <a:gd name="T69" fmla="*/ 344 h 438"/>
                <a:gd name="T70" fmla="*/ 56 w 376"/>
                <a:gd name="T71" fmla="*/ 366 h 438"/>
                <a:gd name="T72" fmla="*/ 26 w 376"/>
                <a:gd name="T73" fmla="*/ 363 h 438"/>
                <a:gd name="T74" fmla="*/ 58 w 376"/>
                <a:gd name="T75" fmla="*/ 398 h 438"/>
                <a:gd name="T76" fmla="*/ 0 w 376"/>
                <a:gd name="T77" fmla="*/ 395 h 438"/>
                <a:gd name="T78" fmla="*/ 324 w 376"/>
                <a:gd name="T79" fmla="*/ 106 h 438"/>
                <a:gd name="T80" fmla="*/ 316 w 376"/>
                <a:gd name="T81" fmla="*/ 56 h 438"/>
                <a:gd name="T82" fmla="*/ 324 w 376"/>
                <a:gd name="T83" fmla="*/ 32 h 438"/>
                <a:gd name="T84" fmla="*/ 323 w 376"/>
                <a:gd name="T85" fmla="*/ 0 h 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76" h="438">
                  <a:moveTo>
                    <a:pt x="324" y="106"/>
                  </a:moveTo>
                  <a:cubicBezTo>
                    <a:pt x="376" y="43"/>
                    <a:pt x="376" y="43"/>
                    <a:pt x="376" y="43"/>
                  </a:cubicBezTo>
                  <a:cubicBezTo>
                    <a:pt x="324" y="1"/>
                    <a:pt x="324" y="1"/>
                    <a:pt x="324" y="1"/>
                  </a:cubicBezTo>
                  <a:cubicBezTo>
                    <a:pt x="324" y="32"/>
                    <a:pt x="324" y="32"/>
                    <a:pt x="324" y="32"/>
                  </a:cubicBezTo>
                  <a:cubicBezTo>
                    <a:pt x="327" y="32"/>
                    <a:pt x="330" y="33"/>
                    <a:pt x="332" y="35"/>
                  </a:cubicBezTo>
                  <a:cubicBezTo>
                    <a:pt x="338" y="40"/>
                    <a:pt x="339" y="49"/>
                    <a:pt x="334" y="54"/>
                  </a:cubicBezTo>
                  <a:cubicBezTo>
                    <a:pt x="334" y="54"/>
                    <a:pt x="334" y="54"/>
                    <a:pt x="334" y="54"/>
                  </a:cubicBezTo>
                  <a:cubicBezTo>
                    <a:pt x="332" y="57"/>
                    <a:pt x="328" y="59"/>
                    <a:pt x="324" y="59"/>
                  </a:cubicBezTo>
                  <a:lnTo>
                    <a:pt x="324" y="106"/>
                  </a:lnTo>
                  <a:close/>
                  <a:moveTo>
                    <a:pt x="272" y="63"/>
                  </a:moveTo>
                  <a:cubicBezTo>
                    <a:pt x="308" y="92"/>
                    <a:pt x="308" y="92"/>
                    <a:pt x="308" y="92"/>
                  </a:cubicBezTo>
                  <a:cubicBezTo>
                    <a:pt x="304" y="98"/>
                    <a:pt x="304" y="98"/>
                    <a:pt x="304" y="98"/>
                  </a:cubicBezTo>
                  <a:cubicBezTo>
                    <a:pt x="267" y="68"/>
                    <a:pt x="267" y="68"/>
                    <a:pt x="267" y="68"/>
                  </a:cubicBezTo>
                  <a:cubicBezTo>
                    <a:pt x="256" y="81"/>
                    <a:pt x="256" y="81"/>
                    <a:pt x="256" y="81"/>
                  </a:cubicBezTo>
                  <a:cubicBezTo>
                    <a:pt x="276" y="97"/>
                    <a:pt x="276" y="97"/>
                    <a:pt x="276" y="97"/>
                  </a:cubicBezTo>
                  <a:cubicBezTo>
                    <a:pt x="271" y="103"/>
                    <a:pt x="271" y="103"/>
                    <a:pt x="271" y="103"/>
                  </a:cubicBezTo>
                  <a:cubicBezTo>
                    <a:pt x="252" y="87"/>
                    <a:pt x="252" y="87"/>
                    <a:pt x="252" y="87"/>
                  </a:cubicBezTo>
                  <a:cubicBezTo>
                    <a:pt x="241" y="100"/>
                    <a:pt x="241" y="100"/>
                    <a:pt x="241" y="100"/>
                  </a:cubicBezTo>
                  <a:cubicBezTo>
                    <a:pt x="260" y="116"/>
                    <a:pt x="260" y="116"/>
                    <a:pt x="260" y="116"/>
                  </a:cubicBezTo>
                  <a:cubicBezTo>
                    <a:pt x="256" y="122"/>
                    <a:pt x="256" y="122"/>
                    <a:pt x="256" y="122"/>
                  </a:cubicBezTo>
                  <a:cubicBezTo>
                    <a:pt x="236" y="106"/>
                    <a:pt x="236" y="106"/>
                    <a:pt x="236" y="106"/>
                  </a:cubicBezTo>
                  <a:cubicBezTo>
                    <a:pt x="226" y="119"/>
                    <a:pt x="226" y="119"/>
                    <a:pt x="226" y="119"/>
                  </a:cubicBezTo>
                  <a:cubicBezTo>
                    <a:pt x="245" y="135"/>
                    <a:pt x="245" y="135"/>
                    <a:pt x="245" y="135"/>
                  </a:cubicBezTo>
                  <a:cubicBezTo>
                    <a:pt x="240" y="140"/>
                    <a:pt x="240" y="140"/>
                    <a:pt x="240" y="140"/>
                  </a:cubicBezTo>
                  <a:cubicBezTo>
                    <a:pt x="221" y="125"/>
                    <a:pt x="221" y="125"/>
                    <a:pt x="221" y="125"/>
                  </a:cubicBezTo>
                  <a:cubicBezTo>
                    <a:pt x="210" y="138"/>
                    <a:pt x="210" y="138"/>
                    <a:pt x="210" y="138"/>
                  </a:cubicBezTo>
                  <a:cubicBezTo>
                    <a:pt x="247" y="167"/>
                    <a:pt x="247" y="167"/>
                    <a:pt x="247" y="167"/>
                  </a:cubicBezTo>
                  <a:cubicBezTo>
                    <a:pt x="242" y="173"/>
                    <a:pt x="242" y="173"/>
                    <a:pt x="242" y="173"/>
                  </a:cubicBezTo>
                  <a:cubicBezTo>
                    <a:pt x="206" y="143"/>
                    <a:pt x="206" y="143"/>
                    <a:pt x="206" y="143"/>
                  </a:cubicBezTo>
                  <a:cubicBezTo>
                    <a:pt x="195" y="156"/>
                    <a:pt x="195" y="156"/>
                    <a:pt x="195" y="156"/>
                  </a:cubicBezTo>
                  <a:cubicBezTo>
                    <a:pt x="214" y="172"/>
                    <a:pt x="214" y="172"/>
                    <a:pt x="214" y="172"/>
                  </a:cubicBezTo>
                  <a:cubicBezTo>
                    <a:pt x="210" y="178"/>
                    <a:pt x="210" y="178"/>
                    <a:pt x="210" y="178"/>
                  </a:cubicBezTo>
                  <a:cubicBezTo>
                    <a:pt x="190" y="162"/>
                    <a:pt x="190" y="162"/>
                    <a:pt x="190" y="162"/>
                  </a:cubicBezTo>
                  <a:cubicBezTo>
                    <a:pt x="180" y="175"/>
                    <a:pt x="180" y="175"/>
                    <a:pt x="180" y="175"/>
                  </a:cubicBezTo>
                  <a:cubicBezTo>
                    <a:pt x="199" y="191"/>
                    <a:pt x="199" y="191"/>
                    <a:pt x="199" y="191"/>
                  </a:cubicBezTo>
                  <a:cubicBezTo>
                    <a:pt x="194" y="197"/>
                    <a:pt x="194" y="197"/>
                    <a:pt x="194" y="197"/>
                  </a:cubicBezTo>
                  <a:cubicBezTo>
                    <a:pt x="175" y="181"/>
                    <a:pt x="175" y="181"/>
                    <a:pt x="175" y="181"/>
                  </a:cubicBezTo>
                  <a:cubicBezTo>
                    <a:pt x="164" y="194"/>
                    <a:pt x="164" y="194"/>
                    <a:pt x="164" y="194"/>
                  </a:cubicBezTo>
                  <a:cubicBezTo>
                    <a:pt x="184" y="210"/>
                    <a:pt x="184" y="210"/>
                    <a:pt x="184" y="210"/>
                  </a:cubicBezTo>
                  <a:cubicBezTo>
                    <a:pt x="179" y="215"/>
                    <a:pt x="179" y="215"/>
                    <a:pt x="179" y="215"/>
                  </a:cubicBezTo>
                  <a:cubicBezTo>
                    <a:pt x="160" y="200"/>
                    <a:pt x="160" y="200"/>
                    <a:pt x="160" y="200"/>
                  </a:cubicBezTo>
                  <a:cubicBezTo>
                    <a:pt x="149" y="213"/>
                    <a:pt x="149" y="213"/>
                    <a:pt x="149" y="213"/>
                  </a:cubicBezTo>
                  <a:cubicBezTo>
                    <a:pt x="185" y="243"/>
                    <a:pt x="185" y="243"/>
                    <a:pt x="185" y="243"/>
                  </a:cubicBezTo>
                  <a:cubicBezTo>
                    <a:pt x="181" y="248"/>
                    <a:pt x="181" y="248"/>
                    <a:pt x="181" y="248"/>
                  </a:cubicBezTo>
                  <a:cubicBezTo>
                    <a:pt x="144" y="218"/>
                    <a:pt x="144" y="218"/>
                    <a:pt x="144" y="218"/>
                  </a:cubicBezTo>
                  <a:cubicBezTo>
                    <a:pt x="134" y="232"/>
                    <a:pt x="134" y="232"/>
                    <a:pt x="134" y="232"/>
                  </a:cubicBezTo>
                  <a:cubicBezTo>
                    <a:pt x="153" y="247"/>
                    <a:pt x="153" y="247"/>
                    <a:pt x="153" y="247"/>
                  </a:cubicBezTo>
                  <a:cubicBezTo>
                    <a:pt x="148" y="253"/>
                    <a:pt x="148" y="253"/>
                    <a:pt x="148" y="253"/>
                  </a:cubicBezTo>
                  <a:cubicBezTo>
                    <a:pt x="129" y="237"/>
                    <a:pt x="129" y="237"/>
                    <a:pt x="129" y="237"/>
                  </a:cubicBezTo>
                  <a:cubicBezTo>
                    <a:pt x="118" y="250"/>
                    <a:pt x="118" y="250"/>
                    <a:pt x="118" y="250"/>
                  </a:cubicBezTo>
                  <a:cubicBezTo>
                    <a:pt x="137" y="266"/>
                    <a:pt x="137" y="266"/>
                    <a:pt x="137" y="266"/>
                  </a:cubicBezTo>
                  <a:cubicBezTo>
                    <a:pt x="133" y="272"/>
                    <a:pt x="133" y="272"/>
                    <a:pt x="133" y="272"/>
                  </a:cubicBezTo>
                  <a:cubicBezTo>
                    <a:pt x="114" y="256"/>
                    <a:pt x="114" y="256"/>
                    <a:pt x="114" y="256"/>
                  </a:cubicBezTo>
                  <a:cubicBezTo>
                    <a:pt x="103" y="269"/>
                    <a:pt x="103" y="269"/>
                    <a:pt x="103" y="269"/>
                  </a:cubicBezTo>
                  <a:cubicBezTo>
                    <a:pt x="122" y="285"/>
                    <a:pt x="122" y="285"/>
                    <a:pt x="122" y="285"/>
                  </a:cubicBezTo>
                  <a:cubicBezTo>
                    <a:pt x="117" y="290"/>
                    <a:pt x="117" y="290"/>
                    <a:pt x="117" y="290"/>
                  </a:cubicBezTo>
                  <a:cubicBezTo>
                    <a:pt x="98" y="275"/>
                    <a:pt x="98" y="275"/>
                    <a:pt x="98" y="275"/>
                  </a:cubicBezTo>
                  <a:cubicBezTo>
                    <a:pt x="88" y="288"/>
                    <a:pt x="88" y="288"/>
                    <a:pt x="88" y="288"/>
                  </a:cubicBezTo>
                  <a:cubicBezTo>
                    <a:pt x="124" y="318"/>
                    <a:pt x="124" y="318"/>
                    <a:pt x="124" y="318"/>
                  </a:cubicBezTo>
                  <a:cubicBezTo>
                    <a:pt x="119" y="323"/>
                    <a:pt x="119" y="323"/>
                    <a:pt x="119" y="323"/>
                  </a:cubicBezTo>
                  <a:cubicBezTo>
                    <a:pt x="83" y="294"/>
                    <a:pt x="83" y="294"/>
                    <a:pt x="83" y="294"/>
                  </a:cubicBezTo>
                  <a:cubicBezTo>
                    <a:pt x="72" y="307"/>
                    <a:pt x="72" y="307"/>
                    <a:pt x="72" y="307"/>
                  </a:cubicBezTo>
                  <a:cubicBezTo>
                    <a:pt x="91" y="322"/>
                    <a:pt x="91" y="322"/>
                    <a:pt x="91" y="322"/>
                  </a:cubicBezTo>
                  <a:cubicBezTo>
                    <a:pt x="87" y="328"/>
                    <a:pt x="87" y="328"/>
                    <a:pt x="87" y="328"/>
                  </a:cubicBezTo>
                  <a:cubicBezTo>
                    <a:pt x="68" y="312"/>
                    <a:pt x="68" y="312"/>
                    <a:pt x="68" y="312"/>
                  </a:cubicBezTo>
                  <a:cubicBezTo>
                    <a:pt x="57" y="325"/>
                    <a:pt x="57" y="325"/>
                    <a:pt x="57" y="325"/>
                  </a:cubicBezTo>
                  <a:cubicBezTo>
                    <a:pt x="76" y="341"/>
                    <a:pt x="76" y="341"/>
                    <a:pt x="76" y="341"/>
                  </a:cubicBezTo>
                  <a:cubicBezTo>
                    <a:pt x="71" y="347"/>
                    <a:pt x="71" y="347"/>
                    <a:pt x="71" y="347"/>
                  </a:cubicBezTo>
                  <a:cubicBezTo>
                    <a:pt x="52" y="331"/>
                    <a:pt x="52" y="331"/>
                    <a:pt x="52" y="331"/>
                  </a:cubicBezTo>
                  <a:cubicBezTo>
                    <a:pt x="42" y="344"/>
                    <a:pt x="42" y="344"/>
                    <a:pt x="42" y="344"/>
                  </a:cubicBezTo>
                  <a:cubicBezTo>
                    <a:pt x="61" y="360"/>
                    <a:pt x="61" y="360"/>
                    <a:pt x="61" y="360"/>
                  </a:cubicBezTo>
                  <a:cubicBezTo>
                    <a:pt x="56" y="366"/>
                    <a:pt x="56" y="366"/>
                    <a:pt x="56" y="366"/>
                  </a:cubicBezTo>
                  <a:cubicBezTo>
                    <a:pt x="37" y="350"/>
                    <a:pt x="37" y="350"/>
                    <a:pt x="37" y="350"/>
                  </a:cubicBezTo>
                  <a:cubicBezTo>
                    <a:pt x="26" y="363"/>
                    <a:pt x="26" y="363"/>
                    <a:pt x="26" y="363"/>
                  </a:cubicBezTo>
                  <a:cubicBezTo>
                    <a:pt x="63" y="393"/>
                    <a:pt x="63" y="393"/>
                    <a:pt x="63" y="393"/>
                  </a:cubicBezTo>
                  <a:cubicBezTo>
                    <a:pt x="58" y="398"/>
                    <a:pt x="58" y="398"/>
                    <a:pt x="58" y="398"/>
                  </a:cubicBezTo>
                  <a:cubicBezTo>
                    <a:pt x="22" y="369"/>
                    <a:pt x="22" y="369"/>
                    <a:pt x="22" y="369"/>
                  </a:cubicBezTo>
                  <a:cubicBezTo>
                    <a:pt x="0" y="395"/>
                    <a:pt x="0" y="395"/>
                    <a:pt x="0" y="395"/>
                  </a:cubicBezTo>
                  <a:cubicBezTo>
                    <a:pt x="53" y="438"/>
                    <a:pt x="53" y="438"/>
                    <a:pt x="53" y="438"/>
                  </a:cubicBezTo>
                  <a:cubicBezTo>
                    <a:pt x="324" y="106"/>
                    <a:pt x="324" y="106"/>
                    <a:pt x="324" y="106"/>
                  </a:cubicBezTo>
                  <a:cubicBezTo>
                    <a:pt x="324" y="59"/>
                    <a:pt x="324" y="59"/>
                    <a:pt x="324" y="59"/>
                  </a:cubicBezTo>
                  <a:cubicBezTo>
                    <a:pt x="321" y="59"/>
                    <a:pt x="318" y="58"/>
                    <a:pt x="316" y="56"/>
                  </a:cubicBezTo>
                  <a:cubicBezTo>
                    <a:pt x="310" y="51"/>
                    <a:pt x="309" y="43"/>
                    <a:pt x="314" y="37"/>
                  </a:cubicBezTo>
                  <a:cubicBezTo>
                    <a:pt x="316" y="34"/>
                    <a:pt x="320" y="32"/>
                    <a:pt x="324" y="32"/>
                  </a:cubicBezTo>
                  <a:cubicBezTo>
                    <a:pt x="324" y="1"/>
                    <a:pt x="324" y="1"/>
                    <a:pt x="324" y="1"/>
                  </a:cubicBezTo>
                  <a:cubicBezTo>
                    <a:pt x="323" y="0"/>
                    <a:pt x="323" y="0"/>
                    <a:pt x="323" y="0"/>
                  </a:cubicBezTo>
                  <a:lnTo>
                    <a:pt x="272" y="6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  <p:sp>
          <p:nvSpPr>
            <p:cNvPr id="71" name="Freeform 47"/>
            <p:cNvSpPr>
              <a:spLocks noEditPoints="1"/>
            </p:cNvSpPr>
            <p:nvPr/>
          </p:nvSpPr>
          <p:spPr bwMode="auto">
            <a:xfrm>
              <a:off x="7490436" y="3489132"/>
              <a:ext cx="354013" cy="695325"/>
            </a:xfrm>
            <a:custGeom>
              <a:avLst/>
              <a:gdLst>
                <a:gd name="T0" fmla="*/ 121 w 162"/>
                <a:gd name="T1" fmla="*/ 144 h 319"/>
                <a:gd name="T2" fmla="*/ 128 w 162"/>
                <a:gd name="T3" fmla="*/ 138 h 319"/>
                <a:gd name="T4" fmla="*/ 150 w 162"/>
                <a:gd name="T5" fmla="*/ 80 h 319"/>
                <a:gd name="T6" fmla="*/ 147 w 162"/>
                <a:gd name="T7" fmla="*/ 69 h 319"/>
                <a:gd name="T8" fmla="*/ 156 w 162"/>
                <a:gd name="T9" fmla="*/ 46 h 319"/>
                <a:gd name="T10" fmla="*/ 137 w 162"/>
                <a:gd name="T11" fmla="*/ 3 h 319"/>
                <a:gd name="T12" fmla="*/ 121 w 162"/>
                <a:gd name="T13" fmla="*/ 1 h 319"/>
                <a:gd name="T14" fmla="*/ 121 w 162"/>
                <a:gd name="T15" fmla="*/ 58 h 319"/>
                <a:gd name="T16" fmla="*/ 126 w 162"/>
                <a:gd name="T17" fmla="*/ 61 h 319"/>
                <a:gd name="T18" fmla="*/ 121 w 162"/>
                <a:gd name="T19" fmla="*/ 59 h 319"/>
                <a:gd name="T20" fmla="*/ 121 w 162"/>
                <a:gd name="T21" fmla="*/ 85 h 319"/>
                <a:gd name="T22" fmla="*/ 125 w 162"/>
                <a:gd name="T23" fmla="*/ 75 h 319"/>
                <a:gd name="T24" fmla="*/ 123 w 162"/>
                <a:gd name="T25" fmla="*/ 66 h 319"/>
                <a:gd name="T26" fmla="*/ 139 w 162"/>
                <a:gd name="T27" fmla="*/ 72 h 319"/>
                <a:gd name="T28" fmla="*/ 144 w 162"/>
                <a:gd name="T29" fmla="*/ 83 h 319"/>
                <a:gd name="T30" fmla="*/ 125 w 162"/>
                <a:gd name="T31" fmla="*/ 132 h 319"/>
                <a:gd name="T32" fmla="*/ 121 w 162"/>
                <a:gd name="T33" fmla="*/ 136 h 319"/>
                <a:gd name="T34" fmla="*/ 121 w 162"/>
                <a:gd name="T35" fmla="*/ 144 h 319"/>
                <a:gd name="T36" fmla="*/ 66 w 162"/>
                <a:gd name="T37" fmla="*/ 284 h 319"/>
                <a:gd name="T38" fmla="*/ 121 w 162"/>
                <a:gd name="T39" fmla="*/ 144 h 319"/>
                <a:gd name="T40" fmla="*/ 121 w 162"/>
                <a:gd name="T41" fmla="*/ 144 h 319"/>
                <a:gd name="T42" fmla="*/ 121 w 162"/>
                <a:gd name="T43" fmla="*/ 136 h 319"/>
                <a:gd name="T44" fmla="*/ 114 w 162"/>
                <a:gd name="T45" fmla="*/ 137 h 319"/>
                <a:gd name="T46" fmla="*/ 98 w 162"/>
                <a:gd name="T47" fmla="*/ 130 h 319"/>
                <a:gd name="T48" fmla="*/ 98 w 162"/>
                <a:gd name="T49" fmla="*/ 130 h 319"/>
                <a:gd name="T50" fmla="*/ 106 w 162"/>
                <a:gd name="T51" fmla="*/ 125 h 319"/>
                <a:gd name="T52" fmla="*/ 121 w 162"/>
                <a:gd name="T53" fmla="*/ 85 h 319"/>
                <a:gd name="T54" fmla="*/ 121 w 162"/>
                <a:gd name="T55" fmla="*/ 59 h 319"/>
                <a:gd name="T56" fmla="*/ 85 w 162"/>
                <a:gd name="T57" fmla="*/ 45 h 319"/>
                <a:gd name="T58" fmla="*/ 74 w 162"/>
                <a:gd name="T59" fmla="*/ 51 h 319"/>
                <a:gd name="T60" fmla="*/ 52 w 162"/>
                <a:gd name="T61" fmla="*/ 108 h 319"/>
                <a:gd name="T62" fmla="*/ 54 w 162"/>
                <a:gd name="T63" fmla="*/ 118 h 319"/>
                <a:gd name="T64" fmla="*/ 35 w 162"/>
                <a:gd name="T65" fmla="*/ 168 h 319"/>
                <a:gd name="T66" fmla="*/ 35 w 162"/>
                <a:gd name="T67" fmla="*/ 256 h 319"/>
                <a:gd name="T68" fmla="*/ 39 w 162"/>
                <a:gd name="T69" fmla="*/ 257 h 319"/>
                <a:gd name="T70" fmla="*/ 45 w 162"/>
                <a:gd name="T71" fmla="*/ 268 h 319"/>
                <a:gd name="T72" fmla="*/ 58 w 162"/>
                <a:gd name="T73" fmla="*/ 264 h 319"/>
                <a:gd name="T74" fmla="*/ 64 w 162"/>
                <a:gd name="T75" fmla="*/ 278 h 319"/>
                <a:gd name="T76" fmla="*/ 63 w 162"/>
                <a:gd name="T77" fmla="*/ 281 h 319"/>
                <a:gd name="T78" fmla="*/ 35 w 162"/>
                <a:gd name="T79" fmla="*/ 300 h 319"/>
                <a:gd name="T80" fmla="*/ 35 w 162"/>
                <a:gd name="T81" fmla="*/ 306 h 319"/>
                <a:gd name="T82" fmla="*/ 66 w 162"/>
                <a:gd name="T83" fmla="*/ 284 h 319"/>
                <a:gd name="T84" fmla="*/ 121 w 162"/>
                <a:gd name="T85" fmla="*/ 1 h 319"/>
                <a:gd name="T86" fmla="*/ 121 w 162"/>
                <a:gd name="T87" fmla="*/ 58 h 319"/>
                <a:gd name="T88" fmla="*/ 88 w 162"/>
                <a:gd name="T89" fmla="*/ 36 h 319"/>
                <a:gd name="T90" fmla="*/ 94 w 162"/>
                <a:gd name="T91" fmla="*/ 22 h 319"/>
                <a:gd name="T92" fmla="*/ 121 w 162"/>
                <a:gd name="T93" fmla="*/ 1 h 319"/>
                <a:gd name="T94" fmla="*/ 35 w 162"/>
                <a:gd name="T95" fmla="*/ 168 h 319"/>
                <a:gd name="T96" fmla="*/ 0 w 162"/>
                <a:gd name="T97" fmla="*/ 258 h 319"/>
                <a:gd name="T98" fmla="*/ 15 w 162"/>
                <a:gd name="T99" fmla="*/ 319 h 319"/>
                <a:gd name="T100" fmla="*/ 35 w 162"/>
                <a:gd name="T101" fmla="*/ 306 h 319"/>
                <a:gd name="T102" fmla="*/ 35 w 162"/>
                <a:gd name="T103" fmla="*/ 300 h 319"/>
                <a:gd name="T104" fmla="*/ 33 w 162"/>
                <a:gd name="T105" fmla="*/ 301 h 319"/>
                <a:gd name="T106" fmla="*/ 13 w 162"/>
                <a:gd name="T107" fmla="*/ 294 h 319"/>
                <a:gd name="T108" fmla="*/ 5 w 162"/>
                <a:gd name="T109" fmla="*/ 259 h 319"/>
                <a:gd name="T110" fmla="*/ 5 w 162"/>
                <a:gd name="T111" fmla="*/ 259 h 319"/>
                <a:gd name="T112" fmla="*/ 6 w 162"/>
                <a:gd name="T113" fmla="*/ 256 h 319"/>
                <a:gd name="T114" fmla="*/ 19 w 162"/>
                <a:gd name="T115" fmla="*/ 250 h 319"/>
                <a:gd name="T116" fmla="*/ 26 w 162"/>
                <a:gd name="T117" fmla="*/ 261 h 319"/>
                <a:gd name="T118" fmla="*/ 35 w 162"/>
                <a:gd name="T119" fmla="*/ 256 h 319"/>
                <a:gd name="T120" fmla="*/ 35 w 162"/>
                <a:gd name="T121" fmla="*/ 168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62" h="319">
                  <a:moveTo>
                    <a:pt x="121" y="144"/>
                  </a:moveTo>
                  <a:cubicBezTo>
                    <a:pt x="124" y="143"/>
                    <a:pt x="127" y="141"/>
                    <a:pt x="128" y="138"/>
                  </a:cubicBezTo>
                  <a:cubicBezTo>
                    <a:pt x="150" y="80"/>
                    <a:pt x="150" y="80"/>
                    <a:pt x="150" y="80"/>
                  </a:cubicBezTo>
                  <a:cubicBezTo>
                    <a:pt x="152" y="76"/>
                    <a:pt x="150" y="71"/>
                    <a:pt x="147" y="69"/>
                  </a:cubicBezTo>
                  <a:cubicBezTo>
                    <a:pt x="156" y="46"/>
                    <a:pt x="156" y="46"/>
                    <a:pt x="156" y="46"/>
                  </a:cubicBezTo>
                  <a:cubicBezTo>
                    <a:pt x="162" y="29"/>
                    <a:pt x="154" y="9"/>
                    <a:pt x="137" y="3"/>
                  </a:cubicBezTo>
                  <a:cubicBezTo>
                    <a:pt x="132" y="1"/>
                    <a:pt x="126" y="0"/>
                    <a:pt x="121" y="1"/>
                  </a:cubicBezTo>
                  <a:cubicBezTo>
                    <a:pt x="121" y="58"/>
                    <a:pt x="121" y="58"/>
                    <a:pt x="121" y="58"/>
                  </a:cubicBezTo>
                  <a:cubicBezTo>
                    <a:pt x="126" y="61"/>
                    <a:pt x="126" y="61"/>
                    <a:pt x="126" y="61"/>
                  </a:cubicBezTo>
                  <a:cubicBezTo>
                    <a:pt x="121" y="59"/>
                    <a:pt x="121" y="59"/>
                    <a:pt x="121" y="59"/>
                  </a:cubicBezTo>
                  <a:cubicBezTo>
                    <a:pt x="121" y="85"/>
                    <a:pt x="121" y="85"/>
                    <a:pt x="121" y="85"/>
                  </a:cubicBezTo>
                  <a:cubicBezTo>
                    <a:pt x="125" y="75"/>
                    <a:pt x="125" y="75"/>
                    <a:pt x="125" y="75"/>
                  </a:cubicBezTo>
                  <a:cubicBezTo>
                    <a:pt x="126" y="72"/>
                    <a:pt x="126" y="68"/>
                    <a:pt x="123" y="66"/>
                  </a:cubicBezTo>
                  <a:cubicBezTo>
                    <a:pt x="139" y="72"/>
                    <a:pt x="139" y="72"/>
                    <a:pt x="139" y="72"/>
                  </a:cubicBezTo>
                  <a:cubicBezTo>
                    <a:pt x="143" y="73"/>
                    <a:pt x="146" y="78"/>
                    <a:pt x="144" y="83"/>
                  </a:cubicBezTo>
                  <a:cubicBezTo>
                    <a:pt x="125" y="132"/>
                    <a:pt x="125" y="132"/>
                    <a:pt x="125" y="132"/>
                  </a:cubicBezTo>
                  <a:cubicBezTo>
                    <a:pt x="124" y="134"/>
                    <a:pt x="123" y="135"/>
                    <a:pt x="121" y="136"/>
                  </a:cubicBezTo>
                  <a:lnTo>
                    <a:pt x="121" y="144"/>
                  </a:lnTo>
                  <a:close/>
                  <a:moveTo>
                    <a:pt x="66" y="284"/>
                  </a:moveTo>
                  <a:cubicBezTo>
                    <a:pt x="121" y="144"/>
                    <a:pt x="121" y="144"/>
                    <a:pt x="121" y="144"/>
                  </a:cubicBezTo>
                  <a:cubicBezTo>
                    <a:pt x="121" y="144"/>
                    <a:pt x="121" y="144"/>
                    <a:pt x="121" y="144"/>
                  </a:cubicBezTo>
                  <a:cubicBezTo>
                    <a:pt x="121" y="136"/>
                    <a:pt x="121" y="136"/>
                    <a:pt x="121" y="136"/>
                  </a:cubicBezTo>
                  <a:cubicBezTo>
                    <a:pt x="119" y="137"/>
                    <a:pt x="117" y="137"/>
                    <a:pt x="114" y="137"/>
                  </a:cubicBezTo>
                  <a:cubicBezTo>
                    <a:pt x="98" y="130"/>
                    <a:pt x="98" y="130"/>
                    <a:pt x="98" y="130"/>
                  </a:cubicBezTo>
                  <a:cubicBezTo>
                    <a:pt x="98" y="130"/>
                    <a:pt x="98" y="130"/>
                    <a:pt x="98" y="130"/>
                  </a:cubicBezTo>
                  <a:cubicBezTo>
                    <a:pt x="102" y="130"/>
                    <a:pt x="105" y="128"/>
                    <a:pt x="106" y="125"/>
                  </a:cubicBezTo>
                  <a:cubicBezTo>
                    <a:pt x="121" y="85"/>
                    <a:pt x="121" y="85"/>
                    <a:pt x="121" y="85"/>
                  </a:cubicBezTo>
                  <a:cubicBezTo>
                    <a:pt x="121" y="59"/>
                    <a:pt x="121" y="59"/>
                    <a:pt x="121" y="59"/>
                  </a:cubicBezTo>
                  <a:cubicBezTo>
                    <a:pt x="85" y="45"/>
                    <a:pt x="85" y="45"/>
                    <a:pt x="85" y="45"/>
                  </a:cubicBezTo>
                  <a:cubicBezTo>
                    <a:pt x="80" y="44"/>
                    <a:pt x="76" y="47"/>
                    <a:pt x="74" y="51"/>
                  </a:cubicBezTo>
                  <a:cubicBezTo>
                    <a:pt x="52" y="108"/>
                    <a:pt x="52" y="108"/>
                    <a:pt x="52" y="108"/>
                  </a:cubicBezTo>
                  <a:cubicBezTo>
                    <a:pt x="51" y="112"/>
                    <a:pt x="52" y="115"/>
                    <a:pt x="54" y="118"/>
                  </a:cubicBezTo>
                  <a:cubicBezTo>
                    <a:pt x="35" y="168"/>
                    <a:pt x="35" y="168"/>
                    <a:pt x="35" y="168"/>
                  </a:cubicBezTo>
                  <a:cubicBezTo>
                    <a:pt x="35" y="256"/>
                    <a:pt x="35" y="256"/>
                    <a:pt x="35" y="256"/>
                  </a:cubicBezTo>
                  <a:cubicBezTo>
                    <a:pt x="36" y="256"/>
                    <a:pt x="37" y="257"/>
                    <a:pt x="39" y="257"/>
                  </a:cubicBezTo>
                  <a:cubicBezTo>
                    <a:pt x="43" y="259"/>
                    <a:pt x="46" y="264"/>
                    <a:pt x="45" y="268"/>
                  </a:cubicBezTo>
                  <a:cubicBezTo>
                    <a:pt x="48" y="264"/>
                    <a:pt x="53" y="263"/>
                    <a:pt x="58" y="264"/>
                  </a:cubicBezTo>
                  <a:cubicBezTo>
                    <a:pt x="63" y="267"/>
                    <a:pt x="66" y="273"/>
                    <a:pt x="64" y="278"/>
                  </a:cubicBezTo>
                  <a:cubicBezTo>
                    <a:pt x="63" y="281"/>
                    <a:pt x="63" y="281"/>
                    <a:pt x="63" y="281"/>
                  </a:cubicBezTo>
                  <a:cubicBezTo>
                    <a:pt x="35" y="300"/>
                    <a:pt x="35" y="300"/>
                    <a:pt x="35" y="300"/>
                  </a:cubicBezTo>
                  <a:cubicBezTo>
                    <a:pt x="35" y="306"/>
                    <a:pt x="35" y="306"/>
                    <a:pt x="35" y="306"/>
                  </a:cubicBezTo>
                  <a:cubicBezTo>
                    <a:pt x="66" y="284"/>
                    <a:pt x="66" y="284"/>
                    <a:pt x="66" y="284"/>
                  </a:cubicBezTo>
                  <a:close/>
                  <a:moveTo>
                    <a:pt x="121" y="1"/>
                  </a:moveTo>
                  <a:cubicBezTo>
                    <a:pt x="121" y="58"/>
                    <a:pt x="121" y="58"/>
                    <a:pt x="121" y="58"/>
                  </a:cubicBezTo>
                  <a:cubicBezTo>
                    <a:pt x="88" y="36"/>
                    <a:pt x="88" y="36"/>
                    <a:pt x="88" y="36"/>
                  </a:cubicBezTo>
                  <a:cubicBezTo>
                    <a:pt x="94" y="22"/>
                    <a:pt x="94" y="22"/>
                    <a:pt x="94" y="22"/>
                  </a:cubicBezTo>
                  <a:cubicBezTo>
                    <a:pt x="98" y="10"/>
                    <a:pt x="109" y="2"/>
                    <a:pt x="121" y="1"/>
                  </a:cubicBezTo>
                  <a:close/>
                  <a:moveTo>
                    <a:pt x="35" y="168"/>
                  </a:moveTo>
                  <a:cubicBezTo>
                    <a:pt x="0" y="258"/>
                    <a:pt x="0" y="258"/>
                    <a:pt x="0" y="258"/>
                  </a:cubicBezTo>
                  <a:cubicBezTo>
                    <a:pt x="15" y="319"/>
                    <a:pt x="15" y="319"/>
                    <a:pt x="15" y="319"/>
                  </a:cubicBezTo>
                  <a:cubicBezTo>
                    <a:pt x="35" y="306"/>
                    <a:pt x="35" y="306"/>
                    <a:pt x="35" y="306"/>
                  </a:cubicBezTo>
                  <a:cubicBezTo>
                    <a:pt x="35" y="300"/>
                    <a:pt x="35" y="300"/>
                    <a:pt x="35" y="300"/>
                  </a:cubicBezTo>
                  <a:cubicBezTo>
                    <a:pt x="33" y="301"/>
                    <a:pt x="33" y="301"/>
                    <a:pt x="33" y="301"/>
                  </a:cubicBezTo>
                  <a:cubicBezTo>
                    <a:pt x="13" y="294"/>
                    <a:pt x="13" y="294"/>
                    <a:pt x="13" y="294"/>
                  </a:cubicBezTo>
                  <a:cubicBezTo>
                    <a:pt x="5" y="259"/>
                    <a:pt x="5" y="259"/>
                    <a:pt x="5" y="259"/>
                  </a:cubicBezTo>
                  <a:cubicBezTo>
                    <a:pt x="5" y="259"/>
                    <a:pt x="5" y="259"/>
                    <a:pt x="5" y="259"/>
                  </a:cubicBezTo>
                  <a:cubicBezTo>
                    <a:pt x="6" y="256"/>
                    <a:pt x="6" y="256"/>
                    <a:pt x="6" y="256"/>
                  </a:cubicBezTo>
                  <a:cubicBezTo>
                    <a:pt x="8" y="250"/>
                    <a:pt x="14" y="248"/>
                    <a:pt x="19" y="250"/>
                  </a:cubicBezTo>
                  <a:cubicBezTo>
                    <a:pt x="24" y="251"/>
                    <a:pt x="27" y="256"/>
                    <a:pt x="26" y="261"/>
                  </a:cubicBezTo>
                  <a:cubicBezTo>
                    <a:pt x="28" y="258"/>
                    <a:pt x="31" y="256"/>
                    <a:pt x="35" y="256"/>
                  </a:cubicBezTo>
                  <a:lnTo>
                    <a:pt x="35" y="16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  <p:sp>
          <p:nvSpPr>
            <p:cNvPr id="72" name="Freeform 48"/>
            <p:cNvSpPr>
              <a:spLocks noEditPoints="1"/>
            </p:cNvSpPr>
            <p:nvPr/>
          </p:nvSpPr>
          <p:spPr bwMode="auto">
            <a:xfrm>
              <a:off x="6255361" y="3578032"/>
              <a:ext cx="579438" cy="579438"/>
            </a:xfrm>
            <a:custGeom>
              <a:avLst/>
              <a:gdLst>
                <a:gd name="T0" fmla="*/ 133 w 266"/>
                <a:gd name="T1" fmla="*/ 0 h 266"/>
                <a:gd name="T2" fmla="*/ 133 w 266"/>
                <a:gd name="T3" fmla="*/ 0 h 266"/>
                <a:gd name="T4" fmla="*/ 133 w 266"/>
                <a:gd name="T5" fmla="*/ 35 h 266"/>
                <a:gd name="T6" fmla="*/ 150 w 266"/>
                <a:gd name="T7" fmla="*/ 24 h 266"/>
                <a:gd name="T8" fmla="*/ 242 w 266"/>
                <a:gd name="T9" fmla="*/ 117 h 266"/>
                <a:gd name="T10" fmla="*/ 231 w 266"/>
                <a:gd name="T11" fmla="*/ 133 h 266"/>
                <a:gd name="T12" fmla="*/ 242 w 266"/>
                <a:gd name="T13" fmla="*/ 149 h 266"/>
                <a:gd name="T14" fmla="*/ 150 w 266"/>
                <a:gd name="T15" fmla="*/ 242 h 266"/>
                <a:gd name="T16" fmla="*/ 150 w 266"/>
                <a:gd name="T17" fmla="*/ 242 h 266"/>
                <a:gd name="T18" fmla="*/ 133 w 266"/>
                <a:gd name="T19" fmla="*/ 231 h 266"/>
                <a:gd name="T20" fmla="*/ 133 w 266"/>
                <a:gd name="T21" fmla="*/ 266 h 266"/>
                <a:gd name="T22" fmla="*/ 133 w 266"/>
                <a:gd name="T23" fmla="*/ 266 h 266"/>
                <a:gd name="T24" fmla="*/ 266 w 266"/>
                <a:gd name="T25" fmla="*/ 133 h 266"/>
                <a:gd name="T26" fmla="*/ 133 w 266"/>
                <a:gd name="T27" fmla="*/ 0 h 266"/>
                <a:gd name="T28" fmla="*/ 133 w 266"/>
                <a:gd name="T29" fmla="*/ 0 h 266"/>
                <a:gd name="T30" fmla="*/ 133 w 266"/>
                <a:gd name="T31" fmla="*/ 0 h 266"/>
                <a:gd name="T32" fmla="*/ 0 w 266"/>
                <a:gd name="T33" fmla="*/ 133 h 266"/>
                <a:gd name="T34" fmla="*/ 133 w 266"/>
                <a:gd name="T35" fmla="*/ 266 h 266"/>
                <a:gd name="T36" fmla="*/ 133 w 266"/>
                <a:gd name="T37" fmla="*/ 266 h 266"/>
                <a:gd name="T38" fmla="*/ 133 w 266"/>
                <a:gd name="T39" fmla="*/ 231 h 266"/>
                <a:gd name="T40" fmla="*/ 133 w 266"/>
                <a:gd name="T41" fmla="*/ 231 h 266"/>
                <a:gd name="T42" fmla="*/ 117 w 266"/>
                <a:gd name="T43" fmla="*/ 242 h 266"/>
                <a:gd name="T44" fmla="*/ 24 w 266"/>
                <a:gd name="T45" fmla="*/ 149 h 266"/>
                <a:gd name="T46" fmla="*/ 35 w 266"/>
                <a:gd name="T47" fmla="*/ 133 h 266"/>
                <a:gd name="T48" fmla="*/ 24 w 266"/>
                <a:gd name="T49" fmla="*/ 117 h 266"/>
                <a:gd name="T50" fmla="*/ 117 w 266"/>
                <a:gd name="T51" fmla="*/ 24 h 266"/>
                <a:gd name="T52" fmla="*/ 133 w 266"/>
                <a:gd name="T53" fmla="*/ 35 h 266"/>
                <a:gd name="T54" fmla="*/ 133 w 266"/>
                <a:gd name="T55" fmla="*/ 35 h 266"/>
                <a:gd name="T56" fmla="*/ 133 w 266"/>
                <a:gd name="T57" fmla="*/ 0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66" h="266">
                  <a:moveTo>
                    <a:pt x="133" y="0"/>
                  </a:moveTo>
                  <a:cubicBezTo>
                    <a:pt x="133" y="0"/>
                    <a:pt x="133" y="0"/>
                    <a:pt x="133" y="0"/>
                  </a:cubicBezTo>
                  <a:cubicBezTo>
                    <a:pt x="133" y="35"/>
                    <a:pt x="133" y="35"/>
                    <a:pt x="133" y="35"/>
                  </a:cubicBezTo>
                  <a:cubicBezTo>
                    <a:pt x="141" y="35"/>
                    <a:pt x="147" y="30"/>
                    <a:pt x="150" y="24"/>
                  </a:cubicBezTo>
                  <a:cubicBezTo>
                    <a:pt x="197" y="31"/>
                    <a:pt x="235" y="69"/>
                    <a:pt x="242" y="117"/>
                  </a:cubicBezTo>
                  <a:cubicBezTo>
                    <a:pt x="236" y="119"/>
                    <a:pt x="231" y="125"/>
                    <a:pt x="231" y="133"/>
                  </a:cubicBezTo>
                  <a:cubicBezTo>
                    <a:pt x="231" y="140"/>
                    <a:pt x="236" y="147"/>
                    <a:pt x="242" y="149"/>
                  </a:cubicBezTo>
                  <a:cubicBezTo>
                    <a:pt x="235" y="197"/>
                    <a:pt x="197" y="235"/>
                    <a:pt x="150" y="242"/>
                  </a:cubicBezTo>
                  <a:cubicBezTo>
                    <a:pt x="150" y="242"/>
                    <a:pt x="150" y="242"/>
                    <a:pt x="150" y="242"/>
                  </a:cubicBezTo>
                  <a:cubicBezTo>
                    <a:pt x="147" y="236"/>
                    <a:pt x="141" y="231"/>
                    <a:pt x="133" y="231"/>
                  </a:cubicBezTo>
                  <a:cubicBezTo>
                    <a:pt x="133" y="266"/>
                    <a:pt x="133" y="266"/>
                    <a:pt x="133" y="266"/>
                  </a:cubicBezTo>
                  <a:cubicBezTo>
                    <a:pt x="133" y="266"/>
                    <a:pt x="133" y="266"/>
                    <a:pt x="133" y="266"/>
                  </a:cubicBezTo>
                  <a:cubicBezTo>
                    <a:pt x="207" y="266"/>
                    <a:pt x="266" y="206"/>
                    <a:pt x="266" y="133"/>
                  </a:cubicBezTo>
                  <a:cubicBezTo>
                    <a:pt x="266" y="59"/>
                    <a:pt x="207" y="0"/>
                    <a:pt x="133" y="0"/>
                  </a:cubicBezTo>
                  <a:close/>
                  <a:moveTo>
                    <a:pt x="133" y="0"/>
                  </a:moveTo>
                  <a:cubicBezTo>
                    <a:pt x="133" y="0"/>
                    <a:pt x="133" y="0"/>
                    <a:pt x="133" y="0"/>
                  </a:cubicBezTo>
                  <a:cubicBezTo>
                    <a:pt x="60" y="0"/>
                    <a:pt x="0" y="59"/>
                    <a:pt x="0" y="133"/>
                  </a:cubicBezTo>
                  <a:cubicBezTo>
                    <a:pt x="0" y="206"/>
                    <a:pt x="60" y="266"/>
                    <a:pt x="133" y="266"/>
                  </a:cubicBezTo>
                  <a:cubicBezTo>
                    <a:pt x="133" y="266"/>
                    <a:pt x="133" y="266"/>
                    <a:pt x="133" y="266"/>
                  </a:cubicBezTo>
                  <a:cubicBezTo>
                    <a:pt x="133" y="231"/>
                    <a:pt x="133" y="231"/>
                    <a:pt x="133" y="231"/>
                  </a:cubicBezTo>
                  <a:cubicBezTo>
                    <a:pt x="133" y="231"/>
                    <a:pt x="133" y="231"/>
                    <a:pt x="133" y="231"/>
                  </a:cubicBezTo>
                  <a:cubicBezTo>
                    <a:pt x="126" y="231"/>
                    <a:pt x="120" y="236"/>
                    <a:pt x="117" y="242"/>
                  </a:cubicBezTo>
                  <a:cubicBezTo>
                    <a:pt x="69" y="235"/>
                    <a:pt x="31" y="197"/>
                    <a:pt x="24" y="149"/>
                  </a:cubicBezTo>
                  <a:cubicBezTo>
                    <a:pt x="31" y="147"/>
                    <a:pt x="35" y="140"/>
                    <a:pt x="35" y="133"/>
                  </a:cubicBezTo>
                  <a:cubicBezTo>
                    <a:pt x="35" y="125"/>
                    <a:pt x="31" y="119"/>
                    <a:pt x="24" y="117"/>
                  </a:cubicBezTo>
                  <a:cubicBezTo>
                    <a:pt x="31" y="69"/>
                    <a:pt x="69" y="31"/>
                    <a:pt x="117" y="24"/>
                  </a:cubicBezTo>
                  <a:cubicBezTo>
                    <a:pt x="120" y="30"/>
                    <a:pt x="126" y="35"/>
                    <a:pt x="133" y="35"/>
                  </a:cubicBezTo>
                  <a:cubicBezTo>
                    <a:pt x="133" y="35"/>
                    <a:pt x="133" y="35"/>
                    <a:pt x="133" y="35"/>
                  </a:cubicBezTo>
                  <a:lnTo>
                    <a:pt x="13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  <p:sp>
          <p:nvSpPr>
            <p:cNvPr id="73" name="Freeform 49"/>
            <p:cNvSpPr/>
            <p:nvPr/>
          </p:nvSpPr>
          <p:spPr bwMode="auto">
            <a:xfrm>
              <a:off x="6361724" y="3762182"/>
              <a:ext cx="288925" cy="152400"/>
            </a:xfrm>
            <a:custGeom>
              <a:avLst/>
              <a:gdLst>
                <a:gd name="T0" fmla="*/ 124 w 133"/>
                <a:gd name="T1" fmla="*/ 0 h 70"/>
                <a:gd name="T2" fmla="*/ 93 w 133"/>
                <a:gd name="T3" fmla="*/ 30 h 70"/>
                <a:gd name="T4" fmla="*/ 84 w 133"/>
                <a:gd name="T5" fmla="*/ 28 h 70"/>
                <a:gd name="T6" fmla="*/ 65 w 133"/>
                <a:gd name="T7" fmla="*/ 42 h 70"/>
                <a:gd name="T8" fmla="*/ 0 w 133"/>
                <a:gd name="T9" fmla="*/ 42 h 70"/>
                <a:gd name="T10" fmla="*/ 0 w 133"/>
                <a:gd name="T11" fmla="*/ 56 h 70"/>
                <a:gd name="T12" fmla="*/ 65 w 133"/>
                <a:gd name="T13" fmla="*/ 56 h 70"/>
                <a:gd name="T14" fmla="*/ 84 w 133"/>
                <a:gd name="T15" fmla="*/ 70 h 70"/>
                <a:gd name="T16" fmla="*/ 105 w 133"/>
                <a:gd name="T17" fmla="*/ 49 h 70"/>
                <a:gd name="T18" fmla="*/ 103 w 133"/>
                <a:gd name="T19" fmla="*/ 40 h 70"/>
                <a:gd name="T20" fmla="*/ 133 w 133"/>
                <a:gd name="T21" fmla="*/ 9 h 70"/>
                <a:gd name="T22" fmla="*/ 124 w 133"/>
                <a:gd name="T23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3" h="70">
                  <a:moveTo>
                    <a:pt x="124" y="0"/>
                  </a:moveTo>
                  <a:cubicBezTo>
                    <a:pt x="93" y="30"/>
                    <a:pt x="93" y="30"/>
                    <a:pt x="93" y="30"/>
                  </a:cubicBezTo>
                  <a:cubicBezTo>
                    <a:pt x="91" y="29"/>
                    <a:pt x="88" y="28"/>
                    <a:pt x="84" y="28"/>
                  </a:cubicBezTo>
                  <a:cubicBezTo>
                    <a:pt x="75" y="28"/>
                    <a:pt x="67" y="34"/>
                    <a:pt x="65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65" y="56"/>
                    <a:pt x="65" y="56"/>
                    <a:pt x="65" y="56"/>
                  </a:cubicBezTo>
                  <a:cubicBezTo>
                    <a:pt x="67" y="64"/>
                    <a:pt x="75" y="70"/>
                    <a:pt x="84" y="70"/>
                  </a:cubicBezTo>
                  <a:cubicBezTo>
                    <a:pt x="96" y="70"/>
                    <a:pt x="105" y="60"/>
                    <a:pt x="105" y="49"/>
                  </a:cubicBezTo>
                  <a:cubicBezTo>
                    <a:pt x="105" y="46"/>
                    <a:pt x="104" y="43"/>
                    <a:pt x="103" y="40"/>
                  </a:cubicBezTo>
                  <a:cubicBezTo>
                    <a:pt x="133" y="9"/>
                    <a:pt x="133" y="9"/>
                    <a:pt x="133" y="9"/>
                  </a:cubicBezTo>
                  <a:lnTo>
                    <a:pt x="12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  <p:grpSp>
          <p:nvGrpSpPr>
            <p:cNvPr id="127" name="Group 126"/>
            <p:cNvGrpSpPr/>
            <p:nvPr/>
          </p:nvGrpSpPr>
          <p:grpSpPr>
            <a:xfrm>
              <a:off x="6487136" y="4324157"/>
              <a:ext cx="454025" cy="431800"/>
              <a:chOff x="8505825" y="3605213"/>
              <a:chExt cx="454025" cy="431800"/>
            </a:xfrm>
            <a:grpFill/>
          </p:grpSpPr>
          <p:sp>
            <p:nvSpPr>
              <p:cNvPr id="74" name="Freeform 50"/>
              <p:cNvSpPr/>
              <p:nvPr/>
            </p:nvSpPr>
            <p:spPr bwMode="auto">
              <a:xfrm>
                <a:off x="8505825" y="3694113"/>
                <a:ext cx="454025" cy="342900"/>
              </a:xfrm>
              <a:custGeom>
                <a:avLst/>
                <a:gdLst>
                  <a:gd name="T0" fmla="*/ 146 w 208"/>
                  <a:gd name="T1" fmla="*/ 0 h 157"/>
                  <a:gd name="T2" fmla="*/ 104 w 208"/>
                  <a:gd name="T3" fmla="*/ 15 h 157"/>
                  <a:gd name="T4" fmla="*/ 62 w 208"/>
                  <a:gd name="T5" fmla="*/ 0 h 157"/>
                  <a:gd name="T6" fmla="*/ 0 w 208"/>
                  <a:gd name="T7" fmla="*/ 60 h 157"/>
                  <a:gd name="T8" fmla="*/ 107 w 208"/>
                  <a:gd name="T9" fmla="*/ 157 h 157"/>
                  <a:gd name="T10" fmla="*/ 208 w 208"/>
                  <a:gd name="T11" fmla="*/ 60 h 157"/>
                  <a:gd name="T12" fmla="*/ 146 w 208"/>
                  <a:gd name="T13" fmla="*/ 0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8" h="157">
                    <a:moveTo>
                      <a:pt x="146" y="0"/>
                    </a:moveTo>
                    <a:cubicBezTo>
                      <a:pt x="130" y="0"/>
                      <a:pt x="115" y="6"/>
                      <a:pt x="104" y="15"/>
                    </a:cubicBezTo>
                    <a:cubicBezTo>
                      <a:pt x="93" y="6"/>
                      <a:pt x="78" y="0"/>
                      <a:pt x="62" y="0"/>
                    </a:cubicBezTo>
                    <a:cubicBezTo>
                      <a:pt x="28" y="0"/>
                      <a:pt x="0" y="27"/>
                      <a:pt x="0" y="60"/>
                    </a:cubicBezTo>
                    <a:cubicBezTo>
                      <a:pt x="0" y="98"/>
                      <a:pt x="31" y="157"/>
                      <a:pt x="107" y="157"/>
                    </a:cubicBezTo>
                    <a:cubicBezTo>
                      <a:pt x="185" y="157"/>
                      <a:pt x="208" y="95"/>
                      <a:pt x="208" y="60"/>
                    </a:cubicBezTo>
                    <a:cubicBezTo>
                      <a:pt x="208" y="27"/>
                      <a:pt x="180" y="0"/>
                      <a:pt x="14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solidFill>
                    <a:schemeClr val="bg1"/>
                  </a:solidFill>
                </a:endParaRPr>
              </a:p>
            </p:txBody>
          </p:sp>
          <p:sp>
            <p:nvSpPr>
              <p:cNvPr id="75" name="Freeform 51"/>
              <p:cNvSpPr/>
              <p:nvPr/>
            </p:nvSpPr>
            <p:spPr bwMode="auto">
              <a:xfrm>
                <a:off x="8709025" y="3605213"/>
                <a:ext cx="123825" cy="157163"/>
              </a:xfrm>
              <a:custGeom>
                <a:avLst/>
                <a:gdLst>
                  <a:gd name="T0" fmla="*/ 12 w 57"/>
                  <a:gd name="T1" fmla="*/ 72 h 72"/>
                  <a:gd name="T2" fmla="*/ 27 w 57"/>
                  <a:gd name="T3" fmla="*/ 0 h 72"/>
                  <a:gd name="T4" fmla="*/ 57 w 57"/>
                  <a:gd name="T5" fmla="*/ 6 h 72"/>
                  <a:gd name="T6" fmla="*/ 12 w 57"/>
                  <a:gd name="T7" fmla="*/ 72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7" h="72">
                    <a:moveTo>
                      <a:pt x="12" y="72"/>
                    </a:moveTo>
                    <a:cubicBezTo>
                      <a:pt x="0" y="48"/>
                      <a:pt x="7" y="20"/>
                      <a:pt x="27" y="0"/>
                    </a:cubicBezTo>
                    <a:cubicBezTo>
                      <a:pt x="57" y="6"/>
                      <a:pt x="57" y="6"/>
                      <a:pt x="57" y="6"/>
                    </a:cubicBezTo>
                    <a:cubicBezTo>
                      <a:pt x="29" y="21"/>
                      <a:pt x="12" y="37"/>
                      <a:pt x="12" y="7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76" name="Freeform 52"/>
            <p:cNvSpPr/>
            <p:nvPr/>
          </p:nvSpPr>
          <p:spPr bwMode="auto">
            <a:xfrm>
              <a:off x="5086961" y="1753994"/>
              <a:ext cx="679450" cy="552450"/>
            </a:xfrm>
            <a:custGeom>
              <a:avLst/>
              <a:gdLst>
                <a:gd name="T0" fmla="*/ 312 w 312"/>
                <a:gd name="T1" fmla="*/ 86 h 253"/>
                <a:gd name="T2" fmla="*/ 305 w 312"/>
                <a:gd name="T3" fmla="*/ 75 h 253"/>
                <a:gd name="T4" fmla="*/ 79 w 312"/>
                <a:gd name="T5" fmla="*/ 226 h 253"/>
                <a:gd name="T6" fmla="*/ 28 w 312"/>
                <a:gd name="T7" fmla="*/ 214 h 253"/>
                <a:gd name="T8" fmla="*/ 35 w 312"/>
                <a:gd name="T9" fmla="*/ 162 h 253"/>
                <a:gd name="T10" fmla="*/ 262 w 312"/>
                <a:gd name="T11" fmla="*/ 11 h 253"/>
                <a:gd name="T12" fmla="*/ 254 w 312"/>
                <a:gd name="T13" fmla="*/ 0 h 253"/>
                <a:gd name="T14" fmla="*/ 26 w 312"/>
                <a:gd name="T15" fmla="*/ 153 h 253"/>
                <a:gd name="T16" fmla="*/ 15 w 312"/>
                <a:gd name="T17" fmla="*/ 222 h 253"/>
                <a:gd name="T18" fmla="*/ 83 w 312"/>
                <a:gd name="T19" fmla="*/ 239 h 253"/>
                <a:gd name="T20" fmla="*/ 312 w 312"/>
                <a:gd name="T21" fmla="*/ 86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2" h="253">
                  <a:moveTo>
                    <a:pt x="312" y="86"/>
                  </a:moveTo>
                  <a:cubicBezTo>
                    <a:pt x="305" y="75"/>
                    <a:pt x="305" y="75"/>
                    <a:pt x="305" y="75"/>
                  </a:cubicBezTo>
                  <a:cubicBezTo>
                    <a:pt x="79" y="226"/>
                    <a:pt x="79" y="226"/>
                    <a:pt x="79" y="226"/>
                  </a:cubicBezTo>
                  <a:cubicBezTo>
                    <a:pt x="63" y="237"/>
                    <a:pt x="40" y="231"/>
                    <a:pt x="28" y="214"/>
                  </a:cubicBezTo>
                  <a:cubicBezTo>
                    <a:pt x="16" y="196"/>
                    <a:pt x="19" y="173"/>
                    <a:pt x="35" y="162"/>
                  </a:cubicBezTo>
                  <a:cubicBezTo>
                    <a:pt x="262" y="11"/>
                    <a:pt x="262" y="11"/>
                    <a:pt x="262" y="11"/>
                  </a:cubicBezTo>
                  <a:cubicBezTo>
                    <a:pt x="254" y="0"/>
                    <a:pt x="254" y="0"/>
                    <a:pt x="254" y="0"/>
                  </a:cubicBezTo>
                  <a:cubicBezTo>
                    <a:pt x="26" y="153"/>
                    <a:pt x="26" y="153"/>
                    <a:pt x="26" y="153"/>
                  </a:cubicBezTo>
                  <a:cubicBezTo>
                    <a:pt x="4" y="167"/>
                    <a:pt x="0" y="198"/>
                    <a:pt x="15" y="222"/>
                  </a:cubicBezTo>
                  <a:cubicBezTo>
                    <a:pt x="31" y="246"/>
                    <a:pt x="62" y="253"/>
                    <a:pt x="83" y="239"/>
                  </a:cubicBezTo>
                  <a:lnTo>
                    <a:pt x="312" y="8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  <p:sp>
          <p:nvSpPr>
            <p:cNvPr id="77" name="Freeform 53"/>
            <p:cNvSpPr/>
            <p:nvPr/>
          </p:nvSpPr>
          <p:spPr bwMode="auto">
            <a:xfrm>
              <a:off x="5602899" y="1723832"/>
              <a:ext cx="187325" cy="257175"/>
            </a:xfrm>
            <a:custGeom>
              <a:avLst/>
              <a:gdLst>
                <a:gd name="T0" fmla="*/ 80 w 86"/>
                <a:gd name="T1" fmla="*/ 115 h 118"/>
                <a:gd name="T2" fmla="*/ 68 w 86"/>
                <a:gd name="T3" fmla="*/ 113 h 118"/>
                <a:gd name="T4" fmla="*/ 3 w 86"/>
                <a:gd name="T5" fmla="*/ 16 h 118"/>
                <a:gd name="T6" fmla="*/ 6 w 86"/>
                <a:gd name="T7" fmla="*/ 3 h 118"/>
                <a:gd name="T8" fmla="*/ 19 w 86"/>
                <a:gd name="T9" fmla="*/ 6 h 118"/>
                <a:gd name="T10" fmla="*/ 83 w 86"/>
                <a:gd name="T11" fmla="*/ 102 h 118"/>
                <a:gd name="T12" fmla="*/ 80 w 86"/>
                <a:gd name="T13" fmla="*/ 115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" h="118">
                  <a:moveTo>
                    <a:pt x="80" y="115"/>
                  </a:moveTo>
                  <a:cubicBezTo>
                    <a:pt x="76" y="118"/>
                    <a:pt x="70" y="117"/>
                    <a:pt x="68" y="113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0" y="12"/>
                    <a:pt x="1" y="6"/>
                    <a:pt x="6" y="3"/>
                  </a:cubicBezTo>
                  <a:cubicBezTo>
                    <a:pt x="10" y="0"/>
                    <a:pt x="16" y="2"/>
                    <a:pt x="19" y="6"/>
                  </a:cubicBezTo>
                  <a:cubicBezTo>
                    <a:pt x="83" y="102"/>
                    <a:pt x="83" y="102"/>
                    <a:pt x="83" y="102"/>
                  </a:cubicBezTo>
                  <a:cubicBezTo>
                    <a:pt x="86" y="107"/>
                    <a:pt x="85" y="112"/>
                    <a:pt x="80" y="1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  <p:sp>
          <p:nvSpPr>
            <p:cNvPr id="78" name="Freeform 54"/>
            <p:cNvSpPr/>
            <p:nvPr/>
          </p:nvSpPr>
          <p:spPr bwMode="auto">
            <a:xfrm>
              <a:off x="5175861" y="1900044"/>
              <a:ext cx="514350" cy="336550"/>
            </a:xfrm>
            <a:custGeom>
              <a:avLst/>
              <a:gdLst>
                <a:gd name="T0" fmla="*/ 236 w 236"/>
                <a:gd name="T1" fmla="*/ 13 h 154"/>
                <a:gd name="T2" fmla="*/ 227 w 236"/>
                <a:gd name="T3" fmla="*/ 0 h 154"/>
                <a:gd name="T4" fmla="*/ 25 w 236"/>
                <a:gd name="T5" fmla="*/ 135 h 154"/>
                <a:gd name="T6" fmla="*/ 0 w 236"/>
                <a:gd name="T7" fmla="*/ 136 h 154"/>
                <a:gd name="T8" fmla="*/ 1 w 236"/>
                <a:gd name="T9" fmla="*/ 138 h 154"/>
                <a:gd name="T10" fmla="*/ 36 w 236"/>
                <a:gd name="T11" fmla="*/ 146 h 154"/>
                <a:gd name="T12" fmla="*/ 236 w 236"/>
                <a:gd name="T13" fmla="*/ 13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6" h="154">
                  <a:moveTo>
                    <a:pt x="236" y="13"/>
                  </a:moveTo>
                  <a:cubicBezTo>
                    <a:pt x="227" y="0"/>
                    <a:pt x="227" y="0"/>
                    <a:pt x="227" y="0"/>
                  </a:cubicBezTo>
                  <a:cubicBezTo>
                    <a:pt x="25" y="135"/>
                    <a:pt x="25" y="135"/>
                    <a:pt x="25" y="135"/>
                  </a:cubicBezTo>
                  <a:cubicBezTo>
                    <a:pt x="17" y="140"/>
                    <a:pt x="8" y="140"/>
                    <a:pt x="0" y="136"/>
                  </a:cubicBezTo>
                  <a:cubicBezTo>
                    <a:pt x="0" y="137"/>
                    <a:pt x="0" y="137"/>
                    <a:pt x="1" y="138"/>
                  </a:cubicBezTo>
                  <a:cubicBezTo>
                    <a:pt x="9" y="150"/>
                    <a:pt x="25" y="154"/>
                    <a:pt x="36" y="146"/>
                  </a:cubicBezTo>
                  <a:lnTo>
                    <a:pt x="236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  <p:sp>
          <p:nvSpPr>
            <p:cNvPr id="79" name="Freeform 55"/>
            <p:cNvSpPr>
              <a:spLocks noEditPoints="1"/>
            </p:cNvSpPr>
            <p:nvPr/>
          </p:nvSpPr>
          <p:spPr bwMode="auto">
            <a:xfrm>
              <a:off x="4756761" y="2195319"/>
              <a:ext cx="296863" cy="520700"/>
            </a:xfrm>
            <a:custGeom>
              <a:avLst/>
              <a:gdLst>
                <a:gd name="T0" fmla="*/ 59 w 136"/>
                <a:gd name="T1" fmla="*/ 203 h 239"/>
                <a:gd name="T2" fmla="*/ 54 w 136"/>
                <a:gd name="T3" fmla="*/ 203 h 239"/>
                <a:gd name="T4" fmla="*/ 54 w 136"/>
                <a:gd name="T5" fmla="*/ 239 h 239"/>
                <a:gd name="T6" fmla="*/ 72 w 136"/>
                <a:gd name="T7" fmla="*/ 226 h 239"/>
                <a:gd name="T8" fmla="*/ 59 w 136"/>
                <a:gd name="T9" fmla="*/ 203 h 239"/>
                <a:gd name="T10" fmla="*/ 54 w 136"/>
                <a:gd name="T11" fmla="*/ 187 h 239"/>
                <a:gd name="T12" fmla="*/ 54 w 136"/>
                <a:gd name="T13" fmla="*/ 82 h 239"/>
                <a:gd name="T14" fmla="*/ 81 w 136"/>
                <a:gd name="T15" fmla="*/ 74 h 239"/>
                <a:gd name="T16" fmla="*/ 97 w 136"/>
                <a:gd name="T17" fmla="*/ 13 h 239"/>
                <a:gd name="T18" fmla="*/ 114 w 136"/>
                <a:gd name="T19" fmla="*/ 2 h 239"/>
                <a:gd name="T20" fmla="*/ 124 w 136"/>
                <a:gd name="T21" fmla="*/ 20 h 239"/>
                <a:gd name="T22" fmla="*/ 109 w 136"/>
                <a:gd name="T23" fmla="*/ 81 h 239"/>
                <a:gd name="T24" fmla="*/ 130 w 136"/>
                <a:gd name="T25" fmla="*/ 134 h 239"/>
                <a:gd name="T26" fmla="*/ 122 w 136"/>
                <a:gd name="T27" fmla="*/ 164 h 239"/>
                <a:gd name="T28" fmla="*/ 122 w 136"/>
                <a:gd name="T29" fmla="*/ 164 h 239"/>
                <a:gd name="T30" fmla="*/ 136 w 136"/>
                <a:gd name="T31" fmla="*/ 187 h 239"/>
                <a:gd name="T32" fmla="*/ 131 w 136"/>
                <a:gd name="T33" fmla="*/ 207 h 239"/>
                <a:gd name="T34" fmla="*/ 54 w 136"/>
                <a:gd name="T35" fmla="*/ 187 h 239"/>
                <a:gd name="T36" fmla="*/ 54 w 136"/>
                <a:gd name="T37" fmla="*/ 203 h 239"/>
                <a:gd name="T38" fmla="*/ 36 w 136"/>
                <a:gd name="T39" fmla="*/ 216 h 239"/>
                <a:gd name="T40" fmla="*/ 50 w 136"/>
                <a:gd name="T41" fmla="*/ 239 h 239"/>
                <a:gd name="T42" fmla="*/ 54 w 136"/>
                <a:gd name="T43" fmla="*/ 239 h 239"/>
                <a:gd name="T44" fmla="*/ 54 w 136"/>
                <a:gd name="T45" fmla="*/ 203 h 239"/>
                <a:gd name="T46" fmla="*/ 54 w 136"/>
                <a:gd name="T47" fmla="*/ 82 h 239"/>
                <a:gd name="T48" fmla="*/ 54 w 136"/>
                <a:gd name="T49" fmla="*/ 187 h 239"/>
                <a:gd name="T50" fmla="*/ 0 w 136"/>
                <a:gd name="T51" fmla="*/ 173 h 239"/>
                <a:gd name="T52" fmla="*/ 5 w 136"/>
                <a:gd name="T53" fmla="*/ 152 h 239"/>
                <a:gd name="T54" fmla="*/ 29 w 136"/>
                <a:gd name="T55" fmla="*/ 140 h 239"/>
                <a:gd name="T56" fmla="*/ 37 w 136"/>
                <a:gd name="T57" fmla="*/ 109 h 239"/>
                <a:gd name="T58" fmla="*/ 54 w 136"/>
                <a:gd name="T59" fmla="*/ 82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36" h="239">
                  <a:moveTo>
                    <a:pt x="59" y="203"/>
                  </a:moveTo>
                  <a:cubicBezTo>
                    <a:pt x="57" y="203"/>
                    <a:pt x="56" y="203"/>
                    <a:pt x="54" y="203"/>
                  </a:cubicBezTo>
                  <a:cubicBezTo>
                    <a:pt x="54" y="239"/>
                    <a:pt x="54" y="239"/>
                    <a:pt x="54" y="239"/>
                  </a:cubicBezTo>
                  <a:cubicBezTo>
                    <a:pt x="62" y="239"/>
                    <a:pt x="70" y="234"/>
                    <a:pt x="72" y="226"/>
                  </a:cubicBezTo>
                  <a:cubicBezTo>
                    <a:pt x="74" y="216"/>
                    <a:pt x="69" y="206"/>
                    <a:pt x="59" y="203"/>
                  </a:cubicBezTo>
                  <a:close/>
                  <a:moveTo>
                    <a:pt x="54" y="187"/>
                  </a:moveTo>
                  <a:cubicBezTo>
                    <a:pt x="54" y="82"/>
                    <a:pt x="54" y="82"/>
                    <a:pt x="54" y="82"/>
                  </a:cubicBezTo>
                  <a:cubicBezTo>
                    <a:pt x="62" y="76"/>
                    <a:pt x="71" y="74"/>
                    <a:pt x="81" y="74"/>
                  </a:cubicBezTo>
                  <a:cubicBezTo>
                    <a:pt x="97" y="13"/>
                    <a:pt x="97" y="13"/>
                    <a:pt x="97" y="13"/>
                  </a:cubicBezTo>
                  <a:cubicBezTo>
                    <a:pt x="99" y="5"/>
                    <a:pt x="107" y="0"/>
                    <a:pt x="114" y="2"/>
                  </a:cubicBezTo>
                  <a:cubicBezTo>
                    <a:pt x="122" y="4"/>
                    <a:pt x="126" y="12"/>
                    <a:pt x="124" y="20"/>
                  </a:cubicBezTo>
                  <a:cubicBezTo>
                    <a:pt x="109" y="81"/>
                    <a:pt x="109" y="81"/>
                    <a:pt x="109" y="81"/>
                  </a:cubicBezTo>
                  <a:cubicBezTo>
                    <a:pt x="125" y="90"/>
                    <a:pt x="136" y="109"/>
                    <a:pt x="130" y="134"/>
                  </a:cubicBezTo>
                  <a:cubicBezTo>
                    <a:pt x="130" y="134"/>
                    <a:pt x="125" y="154"/>
                    <a:pt x="122" y="164"/>
                  </a:cubicBezTo>
                  <a:cubicBezTo>
                    <a:pt x="122" y="164"/>
                    <a:pt x="122" y="164"/>
                    <a:pt x="122" y="164"/>
                  </a:cubicBezTo>
                  <a:cubicBezTo>
                    <a:pt x="118" y="178"/>
                    <a:pt x="136" y="187"/>
                    <a:pt x="136" y="187"/>
                  </a:cubicBezTo>
                  <a:cubicBezTo>
                    <a:pt x="131" y="207"/>
                    <a:pt x="131" y="207"/>
                    <a:pt x="131" y="207"/>
                  </a:cubicBezTo>
                  <a:lnTo>
                    <a:pt x="54" y="187"/>
                  </a:lnTo>
                  <a:close/>
                  <a:moveTo>
                    <a:pt x="54" y="203"/>
                  </a:moveTo>
                  <a:cubicBezTo>
                    <a:pt x="46" y="203"/>
                    <a:pt x="38" y="208"/>
                    <a:pt x="36" y="216"/>
                  </a:cubicBezTo>
                  <a:cubicBezTo>
                    <a:pt x="34" y="226"/>
                    <a:pt x="40" y="236"/>
                    <a:pt x="50" y="239"/>
                  </a:cubicBezTo>
                  <a:cubicBezTo>
                    <a:pt x="51" y="239"/>
                    <a:pt x="53" y="239"/>
                    <a:pt x="54" y="239"/>
                  </a:cubicBezTo>
                  <a:cubicBezTo>
                    <a:pt x="54" y="203"/>
                    <a:pt x="54" y="203"/>
                    <a:pt x="54" y="203"/>
                  </a:cubicBezTo>
                  <a:close/>
                  <a:moveTo>
                    <a:pt x="54" y="82"/>
                  </a:moveTo>
                  <a:cubicBezTo>
                    <a:pt x="54" y="187"/>
                    <a:pt x="54" y="187"/>
                    <a:pt x="54" y="187"/>
                  </a:cubicBezTo>
                  <a:cubicBezTo>
                    <a:pt x="0" y="173"/>
                    <a:pt x="0" y="173"/>
                    <a:pt x="0" y="173"/>
                  </a:cubicBezTo>
                  <a:cubicBezTo>
                    <a:pt x="5" y="152"/>
                    <a:pt x="5" y="152"/>
                    <a:pt x="5" y="152"/>
                  </a:cubicBezTo>
                  <a:cubicBezTo>
                    <a:pt x="5" y="152"/>
                    <a:pt x="25" y="154"/>
                    <a:pt x="29" y="140"/>
                  </a:cubicBezTo>
                  <a:cubicBezTo>
                    <a:pt x="32" y="128"/>
                    <a:pt x="37" y="109"/>
                    <a:pt x="37" y="109"/>
                  </a:cubicBezTo>
                  <a:cubicBezTo>
                    <a:pt x="40" y="97"/>
                    <a:pt x="46" y="88"/>
                    <a:pt x="54" y="8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  <p:sp>
          <p:nvSpPr>
            <p:cNvPr id="80" name="Freeform 56"/>
            <p:cNvSpPr>
              <a:spLocks noEditPoints="1"/>
            </p:cNvSpPr>
            <p:nvPr/>
          </p:nvSpPr>
          <p:spPr bwMode="auto">
            <a:xfrm>
              <a:off x="4486886" y="3285932"/>
              <a:ext cx="555625" cy="604838"/>
            </a:xfrm>
            <a:custGeom>
              <a:avLst/>
              <a:gdLst>
                <a:gd name="T0" fmla="*/ 198 w 255"/>
                <a:gd name="T1" fmla="*/ 128 h 277"/>
                <a:gd name="T2" fmla="*/ 191 w 255"/>
                <a:gd name="T3" fmla="*/ 158 h 277"/>
                <a:gd name="T4" fmla="*/ 191 w 255"/>
                <a:gd name="T5" fmla="*/ 185 h 277"/>
                <a:gd name="T6" fmla="*/ 196 w 255"/>
                <a:gd name="T7" fmla="*/ 187 h 277"/>
                <a:gd name="T8" fmla="*/ 218 w 255"/>
                <a:gd name="T9" fmla="*/ 218 h 277"/>
                <a:gd name="T10" fmla="*/ 191 w 255"/>
                <a:gd name="T11" fmla="*/ 201 h 277"/>
                <a:gd name="T12" fmla="*/ 191 w 255"/>
                <a:gd name="T13" fmla="*/ 55 h 277"/>
                <a:gd name="T14" fmla="*/ 218 w 255"/>
                <a:gd name="T15" fmla="*/ 38 h 277"/>
                <a:gd name="T16" fmla="*/ 196 w 255"/>
                <a:gd name="T17" fmla="*/ 69 h 277"/>
                <a:gd name="T18" fmla="*/ 191 w 255"/>
                <a:gd name="T19" fmla="*/ 71 h 277"/>
                <a:gd name="T20" fmla="*/ 249 w 255"/>
                <a:gd name="T21" fmla="*/ 121 h 277"/>
                <a:gd name="T22" fmla="*/ 211 w 255"/>
                <a:gd name="T23" fmla="*/ 128 h 277"/>
                <a:gd name="T24" fmla="*/ 249 w 255"/>
                <a:gd name="T25" fmla="*/ 134 h 277"/>
                <a:gd name="T26" fmla="*/ 249 w 255"/>
                <a:gd name="T27" fmla="*/ 121 h 277"/>
                <a:gd name="T28" fmla="*/ 132 w 255"/>
                <a:gd name="T29" fmla="*/ 277 h 277"/>
                <a:gd name="T30" fmla="*/ 167 w 255"/>
                <a:gd name="T31" fmla="*/ 186 h 277"/>
                <a:gd name="T32" fmla="*/ 191 w 255"/>
                <a:gd name="T33" fmla="*/ 98 h 277"/>
                <a:gd name="T34" fmla="*/ 127 w 255"/>
                <a:gd name="T35" fmla="*/ 72 h 277"/>
                <a:gd name="T36" fmla="*/ 183 w 255"/>
                <a:gd name="T37" fmla="*/ 128 h 277"/>
                <a:gd name="T38" fmla="*/ 156 w 255"/>
                <a:gd name="T39" fmla="*/ 176 h 277"/>
                <a:gd name="T40" fmla="*/ 153 w 255"/>
                <a:gd name="T41" fmla="*/ 214 h 277"/>
                <a:gd name="T42" fmla="*/ 127 w 255"/>
                <a:gd name="T43" fmla="*/ 277 h 277"/>
                <a:gd name="T44" fmla="*/ 191 w 255"/>
                <a:gd name="T45" fmla="*/ 71 h 277"/>
                <a:gd name="T46" fmla="*/ 186 w 255"/>
                <a:gd name="T47" fmla="*/ 60 h 277"/>
                <a:gd name="T48" fmla="*/ 191 w 255"/>
                <a:gd name="T49" fmla="*/ 185 h 277"/>
                <a:gd name="T50" fmla="*/ 186 w 255"/>
                <a:gd name="T51" fmla="*/ 196 h 277"/>
                <a:gd name="T52" fmla="*/ 191 w 255"/>
                <a:gd name="T53" fmla="*/ 185 h 277"/>
                <a:gd name="T54" fmla="*/ 127 w 255"/>
                <a:gd name="T55" fmla="*/ 0 h 277"/>
                <a:gd name="T56" fmla="*/ 134 w 255"/>
                <a:gd name="T57" fmla="*/ 7 h 277"/>
                <a:gd name="T58" fmla="*/ 128 w 255"/>
                <a:gd name="T59" fmla="*/ 45 h 277"/>
                <a:gd name="T60" fmla="*/ 127 w 255"/>
                <a:gd name="T61" fmla="*/ 45 h 277"/>
                <a:gd name="T62" fmla="*/ 64 w 255"/>
                <a:gd name="T63" fmla="*/ 97 h 277"/>
                <a:gd name="T64" fmla="*/ 89 w 255"/>
                <a:gd name="T65" fmla="*/ 187 h 277"/>
                <a:gd name="T66" fmla="*/ 124 w 255"/>
                <a:gd name="T67" fmla="*/ 277 h 277"/>
                <a:gd name="T68" fmla="*/ 127 w 255"/>
                <a:gd name="T69" fmla="*/ 214 h 277"/>
                <a:gd name="T70" fmla="*/ 103 w 255"/>
                <a:gd name="T71" fmla="*/ 183 h 277"/>
                <a:gd name="T72" fmla="*/ 71 w 255"/>
                <a:gd name="T73" fmla="*/ 128 h 277"/>
                <a:gd name="T74" fmla="*/ 127 w 255"/>
                <a:gd name="T75" fmla="*/ 72 h 277"/>
                <a:gd name="T76" fmla="*/ 127 w 255"/>
                <a:gd name="T77" fmla="*/ 57 h 277"/>
                <a:gd name="T78" fmla="*/ 127 w 255"/>
                <a:gd name="T79" fmla="*/ 0 h 277"/>
                <a:gd name="T80" fmla="*/ 121 w 255"/>
                <a:gd name="T81" fmla="*/ 38 h 277"/>
                <a:gd name="T82" fmla="*/ 127 w 255"/>
                <a:gd name="T83" fmla="*/ 0 h 277"/>
                <a:gd name="T84" fmla="*/ 64 w 255"/>
                <a:gd name="T85" fmla="*/ 185 h 277"/>
                <a:gd name="T86" fmla="*/ 69 w 255"/>
                <a:gd name="T87" fmla="*/ 196 h 277"/>
                <a:gd name="T88" fmla="*/ 64 w 255"/>
                <a:gd name="T89" fmla="*/ 71 h 277"/>
                <a:gd name="T90" fmla="*/ 69 w 255"/>
                <a:gd name="T91" fmla="*/ 60 h 277"/>
                <a:gd name="T92" fmla="*/ 64 w 255"/>
                <a:gd name="T93" fmla="*/ 71 h 277"/>
                <a:gd name="T94" fmla="*/ 57 w 255"/>
                <a:gd name="T95" fmla="*/ 128 h 277"/>
                <a:gd name="T96" fmla="*/ 64 w 255"/>
                <a:gd name="T97" fmla="*/ 97 h 277"/>
                <a:gd name="T98" fmla="*/ 64 w 255"/>
                <a:gd name="T99" fmla="*/ 71 h 277"/>
                <a:gd name="T100" fmla="*/ 60 w 255"/>
                <a:gd name="T101" fmla="*/ 69 h 277"/>
                <a:gd name="T102" fmla="*/ 38 w 255"/>
                <a:gd name="T103" fmla="*/ 38 h 277"/>
                <a:gd name="T104" fmla="*/ 64 w 255"/>
                <a:gd name="T105" fmla="*/ 55 h 277"/>
                <a:gd name="T106" fmla="*/ 64 w 255"/>
                <a:gd name="T107" fmla="*/ 201 h 277"/>
                <a:gd name="T108" fmla="*/ 38 w 255"/>
                <a:gd name="T109" fmla="*/ 218 h 277"/>
                <a:gd name="T110" fmla="*/ 60 w 255"/>
                <a:gd name="T111" fmla="*/ 187 h 277"/>
                <a:gd name="T112" fmla="*/ 64 w 255"/>
                <a:gd name="T113" fmla="*/ 185 h 277"/>
                <a:gd name="T114" fmla="*/ 45 w 255"/>
                <a:gd name="T115" fmla="*/ 128 h 277"/>
                <a:gd name="T116" fmla="*/ 7 w 255"/>
                <a:gd name="T117" fmla="*/ 121 h 277"/>
                <a:gd name="T118" fmla="*/ 7 w 255"/>
                <a:gd name="T119" fmla="*/ 134 h 277"/>
                <a:gd name="T120" fmla="*/ 45 w 255"/>
                <a:gd name="T121" fmla="*/ 128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55" h="277">
                  <a:moveTo>
                    <a:pt x="191" y="158"/>
                  </a:moveTo>
                  <a:cubicBezTo>
                    <a:pt x="195" y="149"/>
                    <a:pt x="198" y="139"/>
                    <a:pt x="198" y="128"/>
                  </a:cubicBezTo>
                  <a:cubicBezTo>
                    <a:pt x="198" y="117"/>
                    <a:pt x="195" y="107"/>
                    <a:pt x="191" y="98"/>
                  </a:cubicBezTo>
                  <a:cubicBezTo>
                    <a:pt x="191" y="158"/>
                    <a:pt x="191" y="158"/>
                    <a:pt x="191" y="158"/>
                  </a:cubicBezTo>
                  <a:close/>
                  <a:moveTo>
                    <a:pt x="191" y="201"/>
                  </a:moveTo>
                  <a:cubicBezTo>
                    <a:pt x="191" y="185"/>
                    <a:pt x="191" y="185"/>
                    <a:pt x="191" y="185"/>
                  </a:cubicBezTo>
                  <a:cubicBezTo>
                    <a:pt x="193" y="185"/>
                    <a:pt x="194" y="185"/>
                    <a:pt x="196" y="187"/>
                  </a:cubicBezTo>
                  <a:cubicBezTo>
                    <a:pt x="196" y="187"/>
                    <a:pt x="196" y="187"/>
                    <a:pt x="196" y="187"/>
                  </a:cubicBezTo>
                  <a:cubicBezTo>
                    <a:pt x="218" y="209"/>
                    <a:pt x="218" y="209"/>
                    <a:pt x="218" y="209"/>
                  </a:cubicBezTo>
                  <a:cubicBezTo>
                    <a:pt x="220" y="211"/>
                    <a:pt x="220" y="216"/>
                    <a:pt x="218" y="218"/>
                  </a:cubicBezTo>
                  <a:cubicBezTo>
                    <a:pt x="215" y="221"/>
                    <a:pt x="211" y="221"/>
                    <a:pt x="209" y="218"/>
                  </a:cubicBezTo>
                  <a:cubicBezTo>
                    <a:pt x="191" y="201"/>
                    <a:pt x="191" y="201"/>
                    <a:pt x="191" y="201"/>
                  </a:cubicBezTo>
                  <a:close/>
                  <a:moveTo>
                    <a:pt x="191" y="71"/>
                  </a:moveTo>
                  <a:cubicBezTo>
                    <a:pt x="191" y="55"/>
                    <a:pt x="191" y="55"/>
                    <a:pt x="191" y="55"/>
                  </a:cubicBezTo>
                  <a:cubicBezTo>
                    <a:pt x="209" y="38"/>
                    <a:pt x="209" y="38"/>
                    <a:pt x="209" y="38"/>
                  </a:cubicBezTo>
                  <a:cubicBezTo>
                    <a:pt x="211" y="35"/>
                    <a:pt x="215" y="35"/>
                    <a:pt x="218" y="38"/>
                  </a:cubicBezTo>
                  <a:cubicBezTo>
                    <a:pt x="220" y="40"/>
                    <a:pt x="220" y="44"/>
                    <a:pt x="218" y="47"/>
                  </a:cubicBezTo>
                  <a:cubicBezTo>
                    <a:pt x="196" y="69"/>
                    <a:pt x="196" y="69"/>
                    <a:pt x="196" y="69"/>
                  </a:cubicBezTo>
                  <a:cubicBezTo>
                    <a:pt x="196" y="69"/>
                    <a:pt x="196" y="69"/>
                    <a:pt x="196" y="69"/>
                  </a:cubicBezTo>
                  <a:cubicBezTo>
                    <a:pt x="194" y="71"/>
                    <a:pt x="193" y="71"/>
                    <a:pt x="191" y="71"/>
                  </a:cubicBezTo>
                  <a:close/>
                  <a:moveTo>
                    <a:pt x="249" y="121"/>
                  </a:moveTo>
                  <a:cubicBezTo>
                    <a:pt x="249" y="121"/>
                    <a:pt x="249" y="121"/>
                    <a:pt x="249" y="121"/>
                  </a:cubicBezTo>
                  <a:cubicBezTo>
                    <a:pt x="217" y="121"/>
                    <a:pt x="217" y="121"/>
                    <a:pt x="217" y="121"/>
                  </a:cubicBezTo>
                  <a:cubicBezTo>
                    <a:pt x="214" y="121"/>
                    <a:pt x="211" y="124"/>
                    <a:pt x="211" y="128"/>
                  </a:cubicBezTo>
                  <a:cubicBezTo>
                    <a:pt x="211" y="132"/>
                    <a:pt x="214" y="134"/>
                    <a:pt x="217" y="134"/>
                  </a:cubicBezTo>
                  <a:cubicBezTo>
                    <a:pt x="249" y="134"/>
                    <a:pt x="249" y="134"/>
                    <a:pt x="249" y="134"/>
                  </a:cubicBezTo>
                  <a:cubicBezTo>
                    <a:pt x="252" y="134"/>
                    <a:pt x="255" y="132"/>
                    <a:pt x="255" y="128"/>
                  </a:cubicBezTo>
                  <a:cubicBezTo>
                    <a:pt x="255" y="124"/>
                    <a:pt x="252" y="121"/>
                    <a:pt x="249" y="121"/>
                  </a:cubicBezTo>
                  <a:close/>
                  <a:moveTo>
                    <a:pt x="127" y="277"/>
                  </a:moveTo>
                  <a:cubicBezTo>
                    <a:pt x="132" y="277"/>
                    <a:pt x="132" y="277"/>
                    <a:pt x="132" y="277"/>
                  </a:cubicBezTo>
                  <a:cubicBezTo>
                    <a:pt x="151" y="277"/>
                    <a:pt x="167" y="262"/>
                    <a:pt x="167" y="242"/>
                  </a:cubicBezTo>
                  <a:cubicBezTo>
                    <a:pt x="167" y="186"/>
                    <a:pt x="167" y="186"/>
                    <a:pt x="167" y="186"/>
                  </a:cubicBezTo>
                  <a:cubicBezTo>
                    <a:pt x="177" y="179"/>
                    <a:pt x="186" y="169"/>
                    <a:pt x="191" y="158"/>
                  </a:cubicBezTo>
                  <a:cubicBezTo>
                    <a:pt x="191" y="98"/>
                    <a:pt x="191" y="98"/>
                    <a:pt x="191" y="98"/>
                  </a:cubicBezTo>
                  <a:cubicBezTo>
                    <a:pt x="180" y="74"/>
                    <a:pt x="156" y="57"/>
                    <a:pt x="127" y="57"/>
                  </a:cubicBezTo>
                  <a:cubicBezTo>
                    <a:pt x="127" y="72"/>
                    <a:pt x="127" y="72"/>
                    <a:pt x="127" y="72"/>
                  </a:cubicBezTo>
                  <a:cubicBezTo>
                    <a:pt x="143" y="72"/>
                    <a:pt x="157" y="78"/>
                    <a:pt x="167" y="88"/>
                  </a:cubicBezTo>
                  <a:cubicBezTo>
                    <a:pt x="177" y="98"/>
                    <a:pt x="183" y="112"/>
                    <a:pt x="183" y="128"/>
                  </a:cubicBezTo>
                  <a:cubicBezTo>
                    <a:pt x="183" y="148"/>
                    <a:pt x="172" y="166"/>
                    <a:pt x="156" y="176"/>
                  </a:cubicBezTo>
                  <a:cubicBezTo>
                    <a:pt x="156" y="176"/>
                    <a:pt x="156" y="176"/>
                    <a:pt x="156" y="176"/>
                  </a:cubicBezTo>
                  <a:cubicBezTo>
                    <a:pt x="154" y="177"/>
                    <a:pt x="153" y="180"/>
                    <a:pt x="153" y="182"/>
                  </a:cubicBezTo>
                  <a:cubicBezTo>
                    <a:pt x="153" y="214"/>
                    <a:pt x="153" y="214"/>
                    <a:pt x="153" y="214"/>
                  </a:cubicBezTo>
                  <a:cubicBezTo>
                    <a:pt x="127" y="214"/>
                    <a:pt x="127" y="214"/>
                    <a:pt x="127" y="214"/>
                  </a:cubicBezTo>
                  <a:cubicBezTo>
                    <a:pt x="127" y="277"/>
                    <a:pt x="127" y="277"/>
                    <a:pt x="127" y="277"/>
                  </a:cubicBezTo>
                  <a:close/>
                  <a:moveTo>
                    <a:pt x="191" y="55"/>
                  </a:moveTo>
                  <a:cubicBezTo>
                    <a:pt x="191" y="71"/>
                    <a:pt x="191" y="71"/>
                    <a:pt x="191" y="71"/>
                  </a:cubicBezTo>
                  <a:cubicBezTo>
                    <a:pt x="189" y="71"/>
                    <a:pt x="188" y="71"/>
                    <a:pt x="186" y="69"/>
                  </a:cubicBezTo>
                  <a:cubicBezTo>
                    <a:pt x="184" y="67"/>
                    <a:pt x="184" y="63"/>
                    <a:pt x="186" y="60"/>
                  </a:cubicBezTo>
                  <a:cubicBezTo>
                    <a:pt x="191" y="55"/>
                    <a:pt x="191" y="55"/>
                    <a:pt x="191" y="55"/>
                  </a:cubicBezTo>
                  <a:close/>
                  <a:moveTo>
                    <a:pt x="191" y="185"/>
                  </a:moveTo>
                  <a:cubicBezTo>
                    <a:pt x="191" y="201"/>
                    <a:pt x="191" y="201"/>
                    <a:pt x="191" y="20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4" y="193"/>
                    <a:pt x="184" y="189"/>
                    <a:pt x="186" y="187"/>
                  </a:cubicBezTo>
                  <a:cubicBezTo>
                    <a:pt x="188" y="185"/>
                    <a:pt x="189" y="185"/>
                    <a:pt x="191" y="185"/>
                  </a:cubicBezTo>
                  <a:close/>
                  <a:moveTo>
                    <a:pt x="127" y="45"/>
                  </a:moveTo>
                  <a:cubicBezTo>
                    <a:pt x="127" y="0"/>
                    <a:pt x="127" y="0"/>
                    <a:pt x="127" y="0"/>
                  </a:cubicBezTo>
                  <a:cubicBezTo>
                    <a:pt x="127" y="0"/>
                    <a:pt x="128" y="0"/>
                    <a:pt x="128" y="0"/>
                  </a:cubicBezTo>
                  <a:cubicBezTo>
                    <a:pt x="131" y="0"/>
                    <a:pt x="134" y="3"/>
                    <a:pt x="134" y="7"/>
                  </a:cubicBezTo>
                  <a:cubicBezTo>
                    <a:pt x="134" y="38"/>
                    <a:pt x="134" y="38"/>
                    <a:pt x="134" y="38"/>
                  </a:cubicBezTo>
                  <a:cubicBezTo>
                    <a:pt x="134" y="42"/>
                    <a:pt x="131" y="45"/>
                    <a:pt x="128" y="45"/>
                  </a:cubicBezTo>
                  <a:cubicBezTo>
                    <a:pt x="128" y="45"/>
                    <a:pt x="128" y="45"/>
                    <a:pt x="128" y="45"/>
                  </a:cubicBezTo>
                  <a:cubicBezTo>
                    <a:pt x="128" y="45"/>
                    <a:pt x="127" y="45"/>
                    <a:pt x="127" y="45"/>
                  </a:cubicBezTo>
                  <a:close/>
                  <a:moveTo>
                    <a:pt x="127" y="57"/>
                  </a:moveTo>
                  <a:cubicBezTo>
                    <a:pt x="99" y="57"/>
                    <a:pt x="75" y="74"/>
                    <a:pt x="64" y="97"/>
                  </a:cubicBezTo>
                  <a:cubicBezTo>
                    <a:pt x="64" y="159"/>
                    <a:pt x="64" y="159"/>
                    <a:pt x="64" y="159"/>
                  </a:cubicBezTo>
                  <a:cubicBezTo>
                    <a:pt x="70" y="170"/>
                    <a:pt x="78" y="180"/>
                    <a:pt x="89" y="187"/>
                  </a:cubicBezTo>
                  <a:cubicBezTo>
                    <a:pt x="89" y="242"/>
                    <a:pt x="89" y="242"/>
                    <a:pt x="89" y="242"/>
                  </a:cubicBezTo>
                  <a:cubicBezTo>
                    <a:pt x="89" y="262"/>
                    <a:pt x="104" y="277"/>
                    <a:pt x="124" y="277"/>
                  </a:cubicBezTo>
                  <a:cubicBezTo>
                    <a:pt x="127" y="277"/>
                    <a:pt x="127" y="277"/>
                    <a:pt x="127" y="277"/>
                  </a:cubicBezTo>
                  <a:cubicBezTo>
                    <a:pt x="127" y="214"/>
                    <a:pt x="127" y="214"/>
                    <a:pt x="127" y="214"/>
                  </a:cubicBezTo>
                  <a:cubicBezTo>
                    <a:pt x="103" y="214"/>
                    <a:pt x="103" y="214"/>
                    <a:pt x="103" y="214"/>
                  </a:cubicBezTo>
                  <a:cubicBezTo>
                    <a:pt x="103" y="183"/>
                    <a:pt x="103" y="183"/>
                    <a:pt x="103" y="183"/>
                  </a:cubicBezTo>
                  <a:cubicBezTo>
                    <a:pt x="103" y="180"/>
                    <a:pt x="102" y="178"/>
                    <a:pt x="100" y="176"/>
                  </a:cubicBezTo>
                  <a:cubicBezTo>
                    <a:pt x="83" y="167"/>
                    <a:pt x="71" y="149"/>
                    <a:pt x="71" y="128"/>
                  </a:cubicBezTo>
                  <a:cubicBezTo>
                    <a:pt x="71" y="112"/>
                    <a:pt x="78" y="98"/>
                    <a:pt x="88" y="88"/>
                  </a:cubicBezTo>
                  <a:cubicBezTo>
                    <a:pt x="98" y="78"/>
                    <a:pt x="112" y="72"/>
                    <a:pt x="127" y="72"/>
                  </a:cubicBezTo>
                  <a:cubicBezTo>
                    <a:pt x="127" y="72"/>
                    <a:pt x="127" y="72"/>
                    <a:pt x="127" y="72"/>
                  </a:cubicBezTo>
                  <a:cubicBezTo>
                    <a:pt x="127" y="57"/>
                    <a:pt x="127" y="57"/>
                    <a:pt x="127" y="57"/>
                  </a:cubicBezTo>
                  <a:cubicBezTo>
                    <a:pt x="127" y="57"/>
                    <a:pt x="127" y="57"/>
                    <a:pt x="127" y="57"/>
                  </a:cubicBezTo>
                  <a:close/>
                  <a:moveTo>
                    <a:pt x="127" y="0"/>
                  </a:moveTo>
                  <a:cubicBezTo>
                    <a:pt x="127" y="45"/>
                    <a:pt x="127" y="45"/>
                    <a:pt x="127" y="45"/>
                  </a:cubicBezTo>
                  <a:cubicBezTo>
                    <a:pt x="124" y="45"/>
                    <a:pt x="121" y="42"/>
                    <a:pt x="121" y="38"/>
                  </a:cubicBezTo>
                  <a:cubicBezTo>
                    <a:pt x="121" y="7"/>
                    <a:pt x="121" y="7"/>
                    <a:pt x="121" y="7"/>
                  </a:cubicBezTo>
                  <a:cubicBezTo>
                    <a:pt x="121" y="4"/>
                    <a:pt x="124" y="1"/>
                    <a:pt x="127" y="0"/>
                  </a:cubicBezTo>
                  <a:close/>
                  <a:moveTo>
                    <a:pt x="64" y="201"/>
                  </a:moveTo>
                  <a:cubicBezTo>
                    <a:pt x="64" y="185"/>
                    <a:pt x="64" y="185"/>
                    <a:pt x="64" y="185"/>
                  </a:cubicBezTo>
                  <a:cubicBezTo>
                    <a:pt x="66" y="185"/>
                    <a:pt x="68" y="185"/>
                    <a:pt x="69" y="187"/>
                  </a:cubicBezTo>
                  <a:cubicBezTo>
                    <a:pt x="72" y="189"/>
                    <a:pt x="72" y="193"/>
                    <a:pt x="69" y="196"/>
                  </a:cubicBezTo>
                  <a:cubicBezTo>
                    <a:pt x="64" y="201"/>
                    <a:pt x="64" y="201"/>
                    <a:pt x="64" y="201"/>
                  </a:cubicBezTo>
                  <a:close/>
                  <a:moveTo>
                    <a:pt x="64" y="71"/>
                  </a:moveTo>
                  <a:cubicBezTo>
                    <a:pt x="64" y="55"/>
                    <a:pt x="64" y="55"/>
                    <a:pt x="64" y="55"/>
                  </a:cubicBezTo>
                  <a:cubicBezTo>
                    <a:pt x="69" y="60"/>
                    <a:pt x="69" y="60"/>
                    <a:pt x="69" y="60"/>
                  </a:cubicBezTo>
                  <a:cubicBezTo>
                    <a:pt x="72" y="63"/>
                    <a:pt x="72" y="67"/>
                    <a:pt x="69" y="69"/>
                  </a:cubicBezTo>
                  <a:cubicBezTo>
                    <a:pt x="68" y="71"/>
                    <a:pt x="66" y="71"/>
                    <a:pt x="64" y="71"/>
                  </a:cubicBezTo>
                  <a:close/>
                  <a:moveTo>
                    <a:pt x="64" y="97"/>
                  </a:moveTo>
                  <a:cubicBezTo>
                    <a:pt x="59" y="106"/>
                    <a:pt x="57" y="117"/>
                    <a:pt x="57" y="128"/>
                  </a:cubicBezTo>
                  <a:cubicBezTo>
                    <a:pt x="57" y="139"/>
                    <a:pt x="59" y="149"/>
                    <a:pt x="64" y="159"/>
                  </a:cubicBezTo>
                  <a:cubicBezTo>
                    <a:pt x="64" y="97"/>
                    <a:pt x="64" y="97"/>
                    <a:pt x="64" y="97"/>
                  </a:cubicBezTo>
                  <a:close/>
                  <a:moveTo>
                    <a:pt x="64" y="55"/>
                  </a:moveTo>
                  <a:cubicBezTo>
                    <a:pt x="64" y="71"/>
                    <a:pt x="64" y="71"/>
                    <a:pt x="64" y="71"/>
                  </a:cubicBezTo>
                  <a:cubicBezTo>
                    <a:pt x="62" y="71"/>
                    <a:pt x="61" y="70"/>
                    <a:pt x="60" y="69"/>
                  </a:cubicBezTo>
                  <a:cubicBezTo>
                    <a:pt x="60" y="69"/>
                    <a:pt x="60" y="69"/>
                    <a:pt x="60" y="69"/>
                  </a:cubicBezTo>
                  <a:cubicBezTo>
                    <a:pt x="38" y="47"/>
                    <a:pt x="38" y="47"/>
                    <a:pt x="38" y="47"/>
                  </a:cubicBezTo>
                  <a:cubicBezTo>
                    <a:pt x="35" y="44"/>
                    <a:pt x="35" y="40"/>
                    <a:pt x="38" y="38"/>
                  </a:cubicBezTo>
                  <a:cubicBezTo>
                    <a:pt x="40" y="35"/>
                    <a:pt x="44" y="35"/>
                    <a:pt x="47" y="38"/>
                  </a:cubicBezTo>
                  <a:cubicBezTo>
                    <a:pt x="64" y="55"/>
                    <a:pt x="64" y="55"/>
                    <a:pt x="64" y="55"/>
                  </a:cubicBezTo>
                  <a:close/>
                  <a:moveTo>
                    <a:pt x="64" y="185"/>
                  </a:moveTo>
                  <a:cubicBezTo>
                    <a:pt x="64" y="201"/>
                    <a:pt x="64" y="201"/>
                    <a:pt x="64" y="201"/>
                  </a:cubicBezTo>
                  <a:cubicBezTo>
                    <a:pt x="47" y="218"/>
                    <a:pt x="47" y="218"/>
                    <a:pt x="47" y="218"/>
                  </a:cubicBezTo>
                  <a:cubicBezTo>
                    <a:pt x="44" y="221"/>
                    <a:pt x="40" y="221"/>
                    <a:pt x="38" y="218"/>
                  </a:cubicBezTo>
                  <a:cubicBezTo>
                    <a:pt x="35" y="216"/>
                    <a:pt x="35" y="211"/>
                    <a:pt x="38" y="209"/>
                  </a:cubicBezTo>
                  <a:cubicBezTo>
                    <a:pt x="60" y="187"/>
                    <a:pt x="60" y="187"/>
                    <a:pt x="60" y="187"/>
                  </a:cubicBezTo>
                  <a:cubicBezTo>
                    <a:pt x="60" y="187"/>
                    <a:pt x="60" y="187"/>
                    <a:pt x="60" y="187"/>
                  </a:cubicBezTo>
                  <a:cubicBezTo>
                    <a:pt x="61" y="185"/>
                    <a:pt x="62" y="185"/>
                    <a:pt x="64" y="185"/>
                  </a:cubicBezTo>
                  <a:close/>
                  <a:moveTo>
                    <a:pt x="45" y="128"/>
                  </a:moveTo>
                  <a:cubicBezTo>
                    <a:pt x="45" y="128"/>
                    <a:pt x="45" y="128"/>
                    <a:pt x="45" y="128"/>
                  </a:cubicBezTo>
                  <a:cubicBezTo>
                    <a:pt x="45" y="124"/>
                    <a:pt x="42" y="121"/>
                    <a:pt x="38" y="121"/>
                  </a:cubicBezTo>
                  <a:cubicBezTo>
                    <a:pt x="7" y="121"/>
                    <a:pt x="7" y="121"/>
                    <a:pt x="7" y="121"/>
                  </a:cubicBezTo>
                  <a:cubicBezTo>
                    <a:pt x="3" y="121"/>
                    <a:pt x="0" y="124"/>
                    <a:pt x="0" y="128"/>
                  </a:cubicBezTo>
                  <a:cubicBezTo>
                    <a:pt x="0" y="132"/>
                    <a:pt x="3" y="134"/>
                    <a:pt x="7" y="134"/>
                  </a:cubicBezTo>
                  <a:cubicBezTo>
                    <a:pt x="38" y="134"/>
                    <a:pt x="38" y="134"/>
                    <a:pt x="38" y="134"/>
                  </a:cubicBezTo>
                  <a:cubicBezTo>
                    <a:pt x="42" y="134"/>
                    <a:pt x="45" y="132"/>
                    <a:pt x="45" y="1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  <p:sp>
          <p:nvSpPr>
            <p:cNvPr id="81" name="Freeform 57"/>
            <p:cNvSpPr>
              <a:spLocks noEditPoints="1"/>
            </p:cNvSpPr>
            <p:nvPr/>
          </p:nvSpPr>
          <p:spPr bwMode="auto">
            <a:xfrm>
              <a:off x="6536349" y="1722244"/>
              <a:ext cx="528638" cy="519113"/>
            </a:xfrm>
            <a:custGeom>
              <a:avLst/>
              <a:gdLst>
                <a:gd name="T0" fmla="*/ 231 w 243"/>
                <a:gd name="T1" fmla="*/ 92 h 238"/>
                <a:gd name="T2" fmla="*/ 214 w 243"/>
                <a:gd name="T3" fmla="*/ 83 h 238"/>
                <a:gd name="T4" fmla="*/ 206 w 243"/>
                <a:gd name="T5" fmla="*/ 71 h 238"/>
                <a:gd name="T6" fmla="*/ 192 w 243"/>
                <a:gd name="T7" fmla="*/ 82 h 238"/>
                <a:gd name="T8" fmla="*/ 194 w 243"/>
                <a:gd name="T9" fmla="*/ 64 h 238"/>
                <a:gd name="T10" fmla="*/ 179 w 243"/>
                <a:gd name="T11" fmla="*/ 64 h 238"/>
                <a:gd name="T12" fmla="*/ 162 w 243"/>
                <a:gd name="T13" fmla="*/ 54 h 238"/>
                <a:gd name="T14" fmla="*/ 154 w 243"/>
                <a:gd name="T15" fmla="*/ 42 h 238"/>
                <a:gd name="T16" fmla="*/ 140 w 243"/>
                <a:gd name="T17" fmla="*/ 53 h 238"/>
                <a:gd name="T18" fmla="*/ 142 w 243"/>
                <a:gd name="T19" fmla="*/ 35 h 238"/>
                <a:gd name="T20" fmla="*/ 128 w 243"/>
                <a:gd name="T21" fmla="*/ 35 h 238"/>
                <a:gd name="T22" fmla="*/ 110 w 243"/>
                <a:gd name="T23" fmla="*/ 25 h 238"/>
                <a:gd name="T24" fmla="*/ 102 w 243"/>
                <a:gd name="T25" fmla="*/ 13 h 238"/>
                <a:gd name="T26" fmla="*/ 101 w 243"/>
                <a:gd name="T27" fmla="*/ 22 h 238"/>
                <a:gd name="T28" fmla="*/ 208 w 243"/>
                <a:gd name="T29" fmla="*/ 128 h 238"/>
                <a:gd name="T30" fmla="*/ 206 w 243"/>
                <a:gd name="T31" fmla="*/ 132 h 238"/>
                <a:gd name="T32" fmla="*/ 101 w 243"/>
                <a:gd name="T33" fmla="*/ 74 h 238"/>
                <a:gd name="T34" fmla="*/ 196 w 243"/>
                <a:gd name="T35" fmla="*/ 149 h 238"/>
                <a:gd name="T36" fmla="*/ 194 w 243"/>
                <a:gd name="T37" fmla="*/ 153 h 238"/>
                <a:gd name="T38" fmla="*/ 101 w 243"/>
                <a:gd name="T39" fmla="*/ 101 h 238"/>
                <a:gd name="T40" fmla="*/ 185 w 243"/>
                <a:gd name="T41" fmla="*/ 170 h 238"/>
                <a:gd name="T42" fmla="*/ 182 w 243"/>
                <a:gd name="T43" fmla="*/ 174 h 238"/>
                <a:gd name="T44" fmla="*/ 101 w 243"/>
                <a:gd name="T45" fmla="*/ 129 h 238"/>
                <a:gd name="T46" fmla="*/ 173 w 243"/>
                <a:gd name="T47" fmla="*/ 191 h 238"/>
                <a:gd name="T48" fmla="*/ 171 w 243"/>
                <a:gd name="T49" fmla="*/ 195 h 238"/>
                <a:gd name="T50" fmla="*/ 101 w 243"/>
                <a:gd name="T51" fmla="*/ 156 h 238"/>
                <a:gd name="T52" fmla="*/ 138 w 243"/>
                <a:gd name="T53" fmla="*/ 231 h 238"/>
                <a:gd name="T54" fmla="*/ 243 w 243"/>
                <a:gd name="T55" fmla="*/ 91 h 238"/>
                <a:gd name="T56" fmla="*/ 101 w 243"/>
                <a:gd name="T57" fmla="*/ 22 h 238"/>
                <a:gd name="T58" fmla="*/ 85 w 243"/>
                <a:gd name="T59" fmla="*/ 11 h 238"/>
                <a:gd name="T60" fmla="*/ 78 w 243"/>
                <a:gd name="T61" fmla="*/ 0 h 238"/>
                <a:gd name="T62" fmla="*/ 15 w 243"/>
                <a:gd name="T63" fmla="*/ 163 h 238"/>
                <a:gd name="T64" fmla="*/ 101 w 243"/>
                <a:gd name="T65" fmla="*/ 156 h 238"/>
                <a:gd name="T66" fmla="*/ 27 w 243"/>
                <a:gd name="T67" fmla="*/ 113 h 238"/>
                <a:gd name="T68" fmla="*/ 101 w 243"/>
                <a:gd name="T69" fmla="*/ 151 h 238"/>
                <a:gd name="T70" fmla="*/ 40 w 243"/>
                <a:gd name="T71" fmla="*/ 95 h 238"/>
                <a:gd name="T72" fmla="*/ 42 w 243"/>
                <a:gd name="T73" fmla="*/ 91 h 238"/>
                <a:gd name="T74" fmla="*/ 101 w 243"/>
                <a:gd name="T75" fmla="*/ 101 h 238"/>
                <a:gd name="T76" fmla="*/ 51 w 243"/>
                <a:gd name="T77" fmla="*/ 71 h 238"/>
                <a:gd name="T78" fmla="*/ 101 w 243"/>
                <a:gd name="T79" fmla="*/ 96 h 238"/>
                <a:gd name="T80" fmla="*/ 63 w 243"/>
                <a:gd name="T81" fmla="*/ 53 h 238"/>
                <a:gd name="T82" fmla="*/ 65 w 243"/>
                <a:gd name="T83" fmla="*/ 49 h 238"/>
                <a:gd name="T84" fmla="*/ 101 w 243"/>
                <a:gd name="T85" fmla="*/ 22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43" h="238">
                  <a:moveTo>
                    <a:pt x="232" y="85"/>
                  </a:moveTo>
                  <a:cubicBezTo>
                    <a:pt x="233" y="87"/>
                    <a:pt x="233" y="90"/>
                    <a:pt x="231" y="92"/>
                  </a:cubicBezTo>
                  <a:cubicBezTo>
                    <a:pt x="229" y="97"/>
                    <a:pt x="223" y="99"/>
                    <a:pt x="218" y="96"/>
                  </a:cubicBezTo>
                  <a:cubicBezTo>
                    <a:pt x="213" y="94"/>
                    <a:pt x="212" y="88"/>
                    <a:pt x="214" y="83"/>
                  </a:cubicBezTo>
                  <a:cubicBezTo>
                    <a:pt x="216" y="81"/>
                    <a:pt x="218" y="79"/>
                    <a:pt x="220" y="78"/>
                  </a:cubicBezTo>
                  <a:cubicBezTo>
                    <a:pt x="206" y="71"/>
                    <a:pt x="206" y="71"/>
                    <a:pt x="206" y="71"/>
                  </a:cubicBezTo>
                  <a:cubicBezTo>
                    <a:pt x="207" y="73"/>
                    <a:pt x="207" y="76"/>
                    <a:pt x="205" y="78"/>
                  </a:cubicBezTo>
                  <a:cubicBezTo>
                    <a:pt x="203" y="83"/>
                    <a:pt x="197" y="84"/>
                    <a:pt x="192" y="82"/>
                  </a:cubicBezTo>
                  <a:cubicBezTo>
                    <a:pt x="188" y="79"/>
                    <a:pt x="186" y="73"/>
                    <a:pt x="188" y="69"/>
                  </a:cubicBezTo>
                  <a:cubicBezTo>
                    <a:pt x="190" y="66"/>
                    <a:pt x="192" y="65"/>
                    <a:pt x="194" y="64"/>
                  </a:cubicBezTo>
                  <a:cubicBezTo>
                    <a:pt x="180" y="56"/>
                    <a:pt x="180" y="56"/>
                    <a:pt x="180" y="56"/>
                  </a:cubicBezTo>
                  <a:cubicBezTo>
                    <a:pt x="181" y="59"/>
                    <a:pt x="181" y="61"/>
                    <a:pt x="179" y="64"/>
                  </a:cubicBezTo>
                  <a:cubicBezTo>
                    <a:pt x="177" y="68"/>
                    <a:pt x="171" y="70"/>
                    <a:pt x="166" y="67"/>
                  </a:cubicBezTo>
                  <a:cubicBezTo>
                    <a:pt x="161" y="65"/>
                    <a:pt x="160" y="59"/>
                    <a:pt x="162" y="54"/>
                  </a:cubicBezTo>
                  <a:cubicBezTo>
                    <a:pt x="164" y="52"/>
                    <a:pt x="166" y="50"/>
                    <a:pt x="168" y="50"/>
                  </a:cubicBezTo>
                  <a:cubicBezTo>
                    <a:pt x="154" y="42"/>
                    <a:pt x="154" y="42"/>
                    <a:pt x="154" y="42"/>
                  </a:cubicBezTo>
                  <a:cubicBezTo>
                    <a:pt x="155" y="44"/>
                    <a:pt x="155" y="47"/>
                    <a:pt x="153" y="49"/>
                  </a:cubicBezTo>
                  <a:cubicBezTo>
                    <a:pt x="151" y="54"/>
                    <a:pt x="145" y="56"/>
                    <a:pt x="140" y="53"/>
                  </a:cubicBezTo>
                  <a:cubicBezTo>
                    <a:pt x="136" y="50"/>
                    <a:pt x="134" y="45"/>
                    <a:pt x="136" y="40"/>
                  </a:cubicBezTo>
                  <a:cubicBezTo>
                    <a:pt x="138" y="37"/>
                    <a:pt x="140" y="36"/>
                    <a:pt x="142" y="35"/>
                  </a:cubicBezTo>
                  <a:cubicBezTo>
                    <a:pt x="128" y="28"/>
                    <a:pt x="128" y="28"/>
                    <a:pt x="128" y="28"/>
                  </a:cubicBezTo>
                  <a:cubicBezTo>
                    <a:pt x="129" y="30"/>
                    <a:pt x="129" y="33"/>
                    <a:pt x="128" y="35"/>
                  </a:cubicBezTo>
                  <a:cubicBezTo>
                    <a:pt x="125" y="40"/>
                    <a:pt x="119" y="41"/>
                    <a:pt x="114" y="39"/>
                  </a:cubicBezTo>
                  <a:cubicBezTo>
                    <a:pt x="110" y="36"/>
                    <a:pt x="108" y="30"/>
                    <a:pt x="110" y="25"/>
                  </a:cubicBezTo>
                  <a:cubicBezTo>
                    <a:pt x="112" y="23"/>
                    <a:pt x="114" y="22"/>
                    <a:pt x="116" y="21"/>
                  </a:cubicBezTo>
                  <a:cubicBezTo>
                    <a:pt x="102" y="13"/>
                    <a:pt x="102" y="13"/>
                    <a:pt x="102" y="13"/>
                  </a:cubicBezTo>
                  <a:cubicBezTo>
                    <a:pt x="103" y="16"/>
                    <a:pt x="103" y="18"/>
                    <a:pt x="102" y="21"/>
                  </a:cubicBezTo>
                  <a:cubicBezTo>
                    <a:pt x="101" y="21"/>
                    <a:pt x="101" y="22"/>
                    <a:pt x="101" y="22"/>
                  </a:cubicBezTo>
                  <a:cubicBezTo>
                    <a:pt x="101" y="69"/>
                    <a:pt x="101" y="69"/>
                    <a:pt x="101" y="69"/>
                  </a:cubicBezTo>
                  <a:cubicBezTo>
                    <a:pt x="208" y="128"/>
                    <a:pt x="208" y="128"/>
                    <a:pt x="208" y="128"/>
                  </a:cubicBezTo>
                  <a:cubicBezTo>
                    <a:pt x="209" y="129"/>
                    <a:pt x="209" y="130"/>
                    <a:pt x="209" y="131"/>
                  </a:cubicBezTo>
                  <a:cubicBezTo>
                    <a:pt x="208" y="132"/>
                    <a:pt x="207" y="133"/>
                    <a:pt x="206" y="132"/>
                  </a:cubicBezTo>
                  <a:cubicBezTo>
                    <a:pt x="206" y="132"/>
                    <a:pt x="206" y="132"/>
                    <a:pt x="206" y="132"/>
                  </a:cubicBezTo>
                  <a:cubicBezTo>
                    <a:pt x="101" y="74"/>
                    <a:pt x="101" y="74"/>
                    <a:pt x="101" y="74"/>
                  </a:cubicBezTo>
                  <a:cubicBezTo>
                    <a:pt x="101" y="96"/>
                    <a:pt x="101" y="96"/>
                    <a:pt x="101" y="96"/>
                  </a:cubicBezTo>
                  <a:cubicBezTo>
                    <a:pt x="196" y="149"/>
                    <a:pt x="196" y="149"/>
                    <a:pt x="196" y="149"/>
                  </a:cubicBezTo>
                  <a:cubicBezTo>
                    <a:pt x="197" y="150"/>
                    <a:pt x="198" y="151"/>
                    <a:pt x="197" y="152"/>
                  </a:cubicBezTo>
                  <a:cubicBezTo>
                    <a:pt x="197" y="153"/>
                    <a:pt x="195" y="154"/>
                    <a:pt x="194" y="153"/>
                  </a:cubicBezTo>
                  <a:cubicBezTo>
                    <a:pt x="194" y="153"/>
                    <a:pt x="194" y="153"/>
                    <a:pt x="194" y="153"/>
                  </a:cubicBezTo>
                  <a:cubicBezTo>
                    <a:pt x="101" y="101"/>
                    <a:pt x="101" y="101"/>
                    <a:pt x="101" y="101"/>
                  </a:cubicBezTo>
                  <a:cubicBezTo>
                    <a:pt x="101" y="124"/>
                    <a:pt x="101" y="124"/>
                    <a:pt x="101" y="124"/>
                  </a:cubicBezTo>
                  <a:cubicBezTo>
                    <a:pt x="185" y="170"/>
                    <a:pt x="185" y="170"/>
                    <a:pt x="185" y="170"/>
                  </a:cubicBezTo>
                  <a:cubicBezTo>
                    <a:pt x="186" y="171"/>
                    <a:pt x="186" y="172"/>
                    <a:pt x="186" y="173"/>
                  </a:cubicBezTo>
                  <a:cubicBezTo>
                    <a:pt x="185" y="174"/>
                    <a:pt x="184" y="175"/>
                    <a:pt x="182" y="174"/>
                  </a:cubicBezTo>
                  <a:cubicBezTo>
                    <a:pt x="182" y="174"/>
                    <a:pt x="182" y="174"/>
                    <a:pt x="182" y="174"/>
                  </a:cubicBezTo>
                  <a:cubicBezTo>
                    <a:pt x="101" y="129"/>
                    <a:pt x="101" y="129"/>
                    <a:pt x="101" y="129"/>
                  </a:cubicBezTo>
                  <a:cubicBezTo>
                    <a:pt x="101" y="151"/>
                    <a:pt x="101" y="151"/>
                    <a:pt x="101" y="151"/>
                  </a:cubicBezTo>
                  <a:cubicBezTo>
                    <a:pt x="173" y="191"/>
                    <a:pt x="173" y="191"/>
                    <a:pt x="173" y="191"/>
                  </a:cubicBezTo>
                  <a:cubicBezTo>
                    <a:pt x="174" y="192"/>
                    <a:pt x="174" y="193"/>
                    <a:pt x="174" y="194"/>
                  </a:cubicBezTo>
                  <a:cubicBezTo>
                    <a:pt x="173" y="196"/>
                    <a:pt x="172" y="196"/>
                    <a:pt x="171" y="195"/>
                  </a:cubicBezTo>
                  <a:cubicBezTo>
                    <a:pt x="171" y="195"/>
                    <a:pt x="171" y="195"/>
                    <a:pt x="171" y="195"/>
                  </a:cubicBezTo>
                  <a:cubicBezTo>
                    <a:pt x="101" y="156"/>
                    <a:pt x="101" y="156"/>
                    <a:pt x="101" y="156"/>
                  </a:cubicBezTo>
                  <a:cubicBezTo>
                    <a:pt x="101" y="210"/>
                    <a:pt x="101" y="210"/>
                    <a:pt x="101" y="210"/>
                  </a:cubicBezTo>
                  <a:cubicBezTo>
                    <a:pt x="138" y="231"/>
                    <a:pt x="138" y="231"/>
                    <a:pt x="138" y="231"/>
                  </a:cubicBezTo>
                  <a:cubicBezTo>
                    <a:pt x="150" y="238"/>
                    <a:pt x="164" y="233"/>
                    <a:pt x="171" y="222"/>
                  </a:cubicBezTo>
                  <a:cubicBezTo>
                    <a:pt x="243" y="91"/>
                    <a:pt x="243" y="91"/>
                    <a:pt x="243" y="91"/>
                  </a:cubicBezTo>
                  <a:lnTo>
                    <a:pt x="232" y="85"/>
                  </a:lnTo>
                  <a:close/>
                  <a:moveTo>
                    <a:pt x="101" y="22"/>
                  </a:moveTo>
                  <a:cubicBezTo>
                    <a:pt x="98" y="26"/>
                    <a:pt x="93" y="27"/>
                    <a:pt x="88" y="24"/>
                  </a:cubicBezTo>
                  <a:cubicBezTo>
                    <a:pt x="84" y="22"/>
                    <a:pt x="82" y="16"/>
                    <a:pt x="85" y="11"/>
                  </a:cubicBezTo>
                  <a:cubicBezTo>
                    <a:pt x="86" y="9"/>
                    <a:pt x="88" y="7"/>
                    <a:pt x="90" y="6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6" y="130"/>
                    <a:pt x="6" y="130"/>
                    <a:pt x="6" y="130"/>
                  </a:cubicBezTo>
                  <a:cubicBezTo>
                    <a:pt x="0" y="142"/>
                    <a:pt x="4" y="157"/>
                    <a:pt x="15" y="163"/>
                  </a:cubicBezTo>
                  <a:cubicBezTo>
                    <a:pt x="101" y="210"/>
                    <a:pt x="101" y="210"/>
                    <a:pt x="101" y="210"/>
                  </a:cubicBezTo>
                  <a:cubicBezTo>
                    <a:pt x="101" y="156"/>
                    <a:pt x="101" y="156"/>
                    <a:pt x="101" y="156"/>
                  </a:cubicBezTo>
                  <a:cubicBezTo>
                    <a:pt x="28" y="116"/>
                    <a:pt x="28" y="116"/>
                    <a:pt x="28" y="116"/>
                  </a:cubicBezTo>
                  <a:cubicBezTo>
                    <a:pt x="27" y="116"/>
                    <a:pt x="27" y="114"/>
                    <a:pt x="27" y="113"/>
                  </a:cubicBezTo>
                  <a:cubicBezTo>
                    <a:pt x="28" y="112"/>
                    <a:pt x="29" y="112"/>
                    <a:pt x="30" y="112"/>
                  </a:cubicBezTo>
                  <a:cubicBezTo>
                    <a:pt x="101" y="151"/>
                    <a:pt x="101" y="151"/>
                    <a:pt x="101" y="151"/>
                  </a:cubicBezTo>
                  <a:cubicBezTo>
                    <a:pt x="101" y="129"/>
                    <a:pt x="101" y="129"/>
                    <a:pt x="101" y="129"/>
                  </a:cubicBezTo>
                  <a:cubicBezTo>
                    <a:pt x="40" y="95"/>
                    <a:pt x="40" y="95"/>
                    <a:pt x="40" y="95"/>
                  </a:cubicBezTo>
                  <a:cubicBezTo>
                    <a:pt x="39" y="95"/>
                    <a:pt x="38" y="93"/>
                    <a:pt x="39" y="92"/>
                  </a:cubicBezTo>
                  <a:cubicBezTo>
                    <a:pt x="40" y="91"/>
                    <a:pt x="41" y="91"/>
                    <a:pt x="42" y="91"/>
                  </a:cubicBezTo>
                  <a:cubicBezTo>
                    <a:pt x="101" y="124"/>
                    <a:pt x="101" y="124"/>
                    <a:pt x="101" y="124"/>
                  </a:cubicBezTo>
                  <a:cubicBezTo>
                    <a:pt x="101" y="101"/>
                    <a:pt x="101" y="101"/>
                    <a:pt x="101" y="101"/>
                  </a:cubicBezTo>
                  <a:cubicBezTo>
                    <a:pt x="51" y="74"/>
                    <a:pt x="51" y="74"/>
                    <a:pt x="51" y="74"/>
                  </a:cubicBezTo>
                  <a:cubicBezTo>
                    <a:pt x="50" y="74"/>
                    <a:pt x="50" y="72"/>
                    <a:pt x="51" y="71"/>
                  </a:cubicBezTo>
                  <a:cubicBezTo>
                    <a:pt x="51" y="70"/>
                    <a:pt x="53" y="70"/>
                    <a:pt x="54" y="70"/>
                  </a:cubicBezTo>
                  <a:cubicBezTo>
                    <a:pt x="101" y="96"/>
                    <a:pt x="101" y="96"/>
                    <a:pt x="101" y="96"/>
                  </a:cubicBezTo>
                  <a:cubicBezTo>
                    <a:pt x="101" y="74"/>
                    <a:pt x="101" y="74"/>
                    <a:pt x="101" y="74"/>
                  </a:cubicBezTo>
                  <a:cubicBezTo>
                    <a:pt x="63" y="53"/>
                    <a:pt x="63" y="53"/>
                    <a:pt x="63" y="53"/>
                  </a:cubicBezTo>
                  <a:cubicBezTo>
                    <a:pt x="62" y="53"/>
                    <a:pt x="62" y="51"/>
                    <a:pt x="62" y="50"/>
                  </a:cubicBezTo>
                  <a:cubicBezTo>
                    <a:pt x="63" y="49"/>
                    <a:pt x="64" y="49"/>
                    <a:pt x="65" y="49"/>
                  </a:cubicBezTo>
                  <a:cubicBezTo>
                    <a:pt x="101" y="69"/>
                    <a:pt x="101" y="69"/>
                    <a:pt x="101" y="69"/>
                  </a:cubicBezTo>
                  <a:lnTo>
                    <a:pt x="101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  <p:sp>
          <p:nvSpPr>
            <p:cNvPr id="82" name="Freeform 58"/>
            <p:cNvSpPr>
              <a:spLocks noEditPoints="1"/>
            </p:cNvSpPr>
            <p:nvPr/>
          </p:nvSpPr>
          <p:spPr bwMode="auto">
            <a:xfrm>
              <a:off x="4668941" y="3887868"/>
              <a:ext cx="514350" cy="520700"/>
            </a:xfrm>
            <a:custGeom>
              <a:avLst/>
              <a:gdLst>
                <a:gd name="T0" fmla="*/ 189 w 236"/>
                <a:gd name="T1" fmla="*/ 60 h 239"/>
                <a:gd name="T2" fmla="*/ 196 w 236"/>
                <a:gd name="T3" fmla="*/ 122 h 239"/>
                <a:gd name="T4" fmla="*/ 198 w 236"/>
                <a:gd name="T5" fmla="*/ 136 h 239"/>
                <a:gd name="T6" fmla="*/ 208 w 236"/>
                <a:gd name="T7" fmla="*/ 157 h 239"/>
                <a:gd name="T8" fmla="*/ 189 w 236"/>
                <a:gd name="T9" fmla="*/ 195 h 239"/>
                <a:gd name="T10" fmla="*/ 168 w 236"/>
                <a:gd name="T11" fmla="*/ 156 h 239"/>
                <a:gd name="T12" fmla="*/ 168 w 236"/>
                <a:gd name="T13" fmla="*/ 78 h 239"/>
                <a:gd name="T14" fmla="*/ 182 w 236"/>
                <a:gd name="T15" fmla="*/ 92 h 239"/>
                <a:gd name="T16" fmla="*/ 185 w 236"/>
                <a:gd name="T17" fmla="*/ 107 h 239"/>
                <a:gd name="T18" fmla="*/ 189 w 236"/>
                <a:gd name="T19" fmla="*/ 141 h 239"/>
                <a:gd name="T20" fmla="*/ 189 w 236"/>
                <a:gd name="T21" fmla="*/ 130 h 239"/>
                <a:gd name="T22" fmla="*/ 168 w 236"/>
                <a:gd name="T23" fmla="*/ 155 h 239"/>
                <a:gd name="T24" fmla="*/ 160 w 236"/>
                <a:gd name="T25" fmla="*/ 138 h 239"/>
                <a:gd name="T26" fmla="*/ 165 w 236"/>
                <a:gd name="T27" fmla="*/ 172 h 239"/>
                <a:gd name="T28" fmla="*/ 168 w 236"/>
                <a:gd name="T29" fmla="*/ 16 h 239"/>
                <a:gd name="T30" fmla="*/ 163 w 236"/>
                <a:gd name="T31" fmla="*/ 49 h 239"/>
                <a:gd name="T32" fmla="*/ 168 w 236"/>
                <a:gd name="T33" fmla="*/ 78 h 239"/>
                <a:gd name="T34" fmla="*/ 159 w 236"/>
                <a:gd name="T35" fmla="*/ 118 h 239"/>
                <a:gd name="T36" fmla="*/ 159 w 236"/>
                <a:gd name="T37" fmla="*/ 209 h 239"/>
                <a:gd name="T38" fmla="*/ 159 w 236"/>
                <a:gd name="T39" fmla="*/ 5 h 239"/>
                <a:gd name="T40" fmla="*/ 159 w 236"/>
                <a:gd name="T41" fmla="*/ 40 h 239"/>
                <a:gd name="T42" fmla="*/ 144 w 236"/>
                <a:gd name="T43" fmla="*/ 89 h 239"/>
                <a:gd name="T44" fmla="*/ 159 w 236"/>
                <a:gd name="T45" fmla="*/ 108 h 239"/>
                <a:gd name="T46" fmla="*/ 159 w 236"/>
                <a:gd name="T47" fmla="*/ 136 h 239"/>
                <a:gd name="T48" fmla="*/ 144 w 236"/>
                <a:gd name="T49" fmla="*/ 162 h 239"/>
                <a:gd name="T50" fmla="*/ 151 w 236"/>
                <a:gd name="T51" fmla="*/ 143 h 239"/>
                <a:gd name="T52" fmla="*/ 146 w 236"/>
                <a:gd name="T53" fmla="*/ 109 h 239"/>
                <a:gd name="T54" fmla="*/ 123 w 236"/>
                <a:gd name="T55" fmla="*/ 7 h 239"/>
                <a:gd name="T56" fmla="*/ 144 w 236"/>
                <a:gd name="T57" fmla="*/ 0 h 239"/>
                <a:gd name="T58" fmla="*/ 144 w 236"/>
                <a:gd name="T59" fmla="*/ 187 h 239"/>
                <a:gd name="T60" fmla="*/ 123 w 236"/>
                <a:gd name="T61" fmla="*/ 225 h 239"/>
                <a:gd name="T62" fmla="*/ 140 w 236"/>
                <a:gd name="T63" fmla="*/ 96 h 239"/>
                <a:gd name="T64" fmla="*/ 123 w 236"/>
                <a:gd name="T65" fmla="*/ 135 h 239"/>
                <a:gd name="T66" fmla="*/ 137 w 236"/>
                <a:gd name="T67" fmla="*/ 113 h 239"/>
                <a:gd name="T68" fmla="*/ 123 w 236"/>
                <a:gd name="T69" fmla="*/ 82 h 239"/>
                <a:gd name="T70" fmla="*/ 125 w 236"/>
                <a:gd name="T71" fmla="*/ 171 h 239"/>
                <a:gd name="T72" fmla="*/ 123 w 236"/>
                <a:gd name="T73" fmla="*/ 7 h 239"/>
                <a:gd name="T74" fmla="*/ 123 w 236"/>
                <a:gd name="T75" fmla="*/ 7 h 239"/>
                <a:gd name="T76" fmla="*/ 123 w 236"/>
                <a:gd name="T77" fmla="*/ 177 h 239"/>
                <a:gd name="T78" fmla="*/ 121 w 236"/>
                <a:gd name="T79" fmla="*/ 162 h 239"/>
                <a:gd name="T80" fmla="*/ 123 w 236"/>
                <a:gd name="T81" fmla="*/ 135 h 239"/>
                <a:gd name="T82" fmla="*/ 99 w 236"/>
                <a:gd name="T83" fmla="*/ 124 h 239"/>
                <a:gd name="T84" fmla="*/ 106 w 236"/>
                <a:gd name="T85" fmla="*/ 164 h 239"/>
                <a:gd name="T86" fmla="*/ 108 w 236"/>
                <a:gd name="T87" fmla="*/ 179 h 239"/>
                <a:gd name="T88" fmla="*/ 118 w 236"/>
                <a:gd name="T89" fmla="*/ 199 h 239"/>
                <a:gd name="T90" fmla="*/ 123 w 236"/>
                <a:gd name="T91" fmla="*/ 99 h 239"/>
                <a:gd name="T92" fmla="*/ 99 w 236"/>
                <a:gd name="T93" fmla="*/ 18 h 239"/>
                <a:gd name="T94" fmla="*/ 99 w 236"/>
                <a:gd name="T95" fmla="*/ 18 h 239"/>
                <a:gd name="T96" fmla="*/ 89 w 236"/>
                <a:gd name="T97" fmla="*/ 212 h 239"/>
                <a:gd name="T98" fmla="*/ 99 w 236"/>
                <a:gd name="T99" fmla="*/ 183 h 239"/>
                <a:gd name="T100" fmla="*/ 71 w 236"/>
                <a:gd name="T101" fmla="*/ 227 h 239"/>
                <a:gd name="T102" fmla="*/ 95 w 236"/>
                <a:gd name="T103" fmla="*/ 117 h 239"/>
                <a:gd name="T104" fmla="*/ 71 w 236"/>
                <a:gd name="T105" fmla="*/ 160 h 239"/>
                <a:gd name="T106" fmla="*/ 92 w 236"/>
                <a:gd name="T107" fmla="*/ 134 h 239"/>
                <a:gd name="T108" fmla="*/ 71 w 236"/>
                <a:gd name="T109" fmla="*/ 107 h 239"/>
                <a:gd name="T110" fmla="*/ 7 w 236"/>
                <a:gd name="T111" fmla="*/ 91 h 239"/>
                <a:gd name="T112" fmla="*/ 70 w 236"/>
                <a:gd name="T113" fmla="*/ 181 h 239"/>
                <a:gd name="T114" fmla="*/ 71 w 236"/>
                <a:gd name="T115" fmla="*/ 149 h 239"/>
                <a:gd name="T116" fmla="*/ 52 w 236"/>
                <a:gd name="T117" fmla="*/ 133 h 239"/>
                <a:gd name="T118" fmla="*/ 35 w 236"/>
                <a:gd name="T119" fmla="*/ 109 h 239"/>
                <a:gd name="T120" fmla="*/ 71 w 236"/>
                <a:gd name="T121" fmla="*/ 31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36" h="239">
                  <a:moveTo>
                    <a:pt x="189" y="195"/>
                  </a:moveTo>
                  <a:cubicBezTo>
                    <a:pt x="216" y="182"/>
                    <a:pt x="216" y="182"/>
                    <a:pt x="216" y="182"/>
                  </a:cubicBezTo>
                  <a:cubicBezTo>
                    <a:pt x="230" y="176"/>
                    <a:pt x="236" y="159"/>
                    <a:pt x="229" y="146"/>
                  </a:cubicBezTo>
                  <a:cubicBezTo>
                    <a:pt x="189" y="60"/>
                    <a:pt x="189" y="60"/>
                    <a:pt x="189" y="60"/>
                  </a:cubicBezTo>
                  <a:cubicBezTo>
                    <a:pt x="189" y="107"/>
                    <a:pt x="189" y="107"/>
                    <a:pt x="189" y="107"/>
                  </a:cubicBezTo>
                  <a:cubicBezTo>
                    <a:pt x="190" y="108"/>
                    <a:pt x="190" y="108"/>
                    <a:pt x="190" y="109"/>
                  </a:cubicBezTo>
                  <a:cubicBezTo>
                    <a:pt x="196" y="122"/>
                    <a:pt x="196" y="122"/>
                    <a:pt x="196" y="122"/>
                  </a:cubicBezTo>
                  <a:cubicBezTo>
                    <a:pt x="196" y="122"/>
                    <a:pt x="196" y="122"/>
                    <a:pt x="196" y="122"/>
                  </a:cubicBezTo>
                  <a:cubicBezTo>
                    <a:pt x="197" y="124"/>
                    <a:pt x="196" y="126"/>
                    <a:pt x="194" y="127"/>
                  </a:cubicBezTo>
                  <a:cubicBezTo>
                    <a:pt x="189" y="130"/>
                    <a:pt x="189" y="130"/>
                    <a:pt x="189" y="130"/>
                  </a:cubicBezTo>
                  <a:cubicBezTo>
                    <a:pt x="189" y="141"/>
                    <a:pt x="189" y="141"/>
                    <a:pt x="189" y="141"/>
                  </a:cubicBezTo>
                  <a:cubicBezTo>
                    <a:pt x="198" y="136"/>
                    <a:pt x="198" y="136"/>
                    <a:pt x="198" y="136"/>
                  </a:cubicBezTo>
                  <a:cubicBezTo>
                    <a:pt x="201" y="135"/>
                    <a:pt x="203" y="136"/>
                    <a:pt x="204" y="138"/>
                  </a:cubicBezTo>
                  <a:cubicBezTo>
                    <a:pt x="210" y="151"/>
                    <a:pt x="210" y="151"/>
                    <a:pt x="210" y="151"/>
                  </a:cubicBezTo>
                  <a:cubicBezTo>
                    <a:pt x="210" y="151"/>
                    <a:pt x="210" y="151"/>
                    <a:pt x="210" y="151"/>
                  </a:cubicBezTo>
                  <a:cubicBezTo>
                    <a:pt x="211" y="153"/>
                    <a:pt x="210" y="156"/>
                    <a:pt x="208" y="157"/>
                  </a:cubicBezTo>
                  <a:cubicBezTo>
                    <a:pt x="189" y="166"/>
                    <a:pt x="189" y="166"/>
                    <a:pt x="189" y="166"/>
                  </a:cubicBezTo>
                  <a:lnTo>
                    <a:pt x="189" y="195"/>
                  </a:lnTo>
                  <a:close/>
                  <a:moveTo>
                    <a:pt x="168" y="204"/>
                  </a:moveTo>
                  <a:cubicBezTo>
                    <a:pt x="189" y="195"/>
                    <a:pt x="189" y="195"/>
                    <a:pt x="189" y="195"/>
                  </a:cubicBezTo>
                  <a:cubicBezTo>
                    <a:pt x="189" y="166"/>
                    <a:pt x="189" y="166"/>
                    <a:pt x="189" y="166"/>
                  </a:cubicBezTo>
                  <a:cubicBezTo>
                    <a:pt x="180" y="170"/>
                    <a:pt x="180" y="170"/>
                    <a:pt x="180" y="170"/>
                  </a:cubicBezTo>
                  <a:cubicBezTo>
                    <a:pt x="178" y="171"/>
                    <a:pt x="175" y="170"/>
                    <a:pt x="174" y="168"/>
                  </a:cubicBezTo>
                  <a:cubicBezTo>
                    <a:pt x="168" y="156"/>
                    <a:pt x="168" y="156"/>
                    <a:pt x="168" y="156"/>
                  </a:cubicBezTo>
                  <a:cubicBezTo>
                    <a:pt x="168" y="204"/>
                    <a:pt x="168" y="204"/>
                    <a:pt x="168" y="204"/>
                  </a:cubicBezTo>
                  <a:close/>
                  <a:moveTo>
                    <a:pt x="189" y="60"/>
                  </a:moveTo>
                  <a:cubicBezTo>
                    <a:pt x="168" y="16"/>
                    <a:pt x="168" y="16"/>
                    <a:pt x="168" y="16"/>
                  </a:cubicBezTo>
                  <a:cubicBezTo>
                    <a:pt x="168" y="78"/>
                    <a:pt x="168" y="78"/>
                    <a:pt x="168" y="78"/>
                  </a:cubicBezTo>
                  <a:cubicBezTo>
                    <a:pt x="171" y="77"/>
                    <a:pt x="171" y="77"/>
                    <a:pt x="171" y="77"/>
                  </a:cubicBezTo>
                  <a:cubicBezTo>
                    <a:pt x="173" y="76"/>
                    <a:pt x="175" y="77"/>
                    <a:pt x="176" y="79"/>
                  </a:cubicBezTo>
                  <a:cubicBezTo>
                    <a:pt x="182" y="92"/>
                    <a:pt x="182" y="92"/>
                    <a:pt x="182" y="92"/>
                  </a:cubicBezTo>
                  <a:cubicBezTo>
                    <a:pt x="182" y="92"/>
                    <a:pt x="182" y="92"/>
                    <a:pt x="182" y="92"/>
                  </a:cubicBezTo>
                  <a:cubicBezTo>
                    <a:pt x="183" y="94"/>
                    <a:pt x="182" y="97"/>
                    <a:pt x="180" y="98"/>
                  </a:cubicBezTo>
                  <a:cubicBezTo>
                    <a:pt x="168" y="103"/>
                    <a:pt x="168" y="103"/>
                    <a:pt x="168" y="103"/>
                  </a:cubicBezTo>
                  <a:cubicBezTo>
                    <a:pt x="168" y="114"/>
                    <a:pt x="168" y="114"/>
                    <a:pt x="168" y="114"/>
                  </a:cubicBezTo>
                  <a:cubicBezTo>
                    <a:pt x="185" y="107"/>
                    <a:pt x="185" y="107"/>
                    <a:pt x="185" y="107"/>
                  </a:cubicBezTo>
                  <a:cubicBezTo>
                    <a:pt x="186" y="106"/>
                    <a:pt x="188" y="106"/>
                    <a:pt x="189" y="107"/>
                  </a:cubicBezTo>
                  <a:cubicBezTo>
                    <a:pt x="189" y="60"/>
                    <a:pt x="189" y="60"/>
                    <a:pt x="189" y="60"/>
                  </a:cubicBezTo>
                  <a:close/>
                  <a:moveTo>
                    <a:pt x="189" y="130"/>
                  </a:moveTo>
                  <a:cubicBezTo>
                    <a:pt x="189" y="141"/>
                    <a:pt x="189" y="141"/>
                    <a:pt x="189" y="141"/>
                  </a:cubicBezTo>
                  <a:cubicBezTo>
                    <a:pt x="170" y="150"/>
                    <a:pt x="170" y="150"/>
                    <a:pt x="170" y="150"/>
                  </a:cubicBezTo>
                  <a:cubicBezTo>
                    <a:pt x="169" y="150"/>
                    <a:pt x="169" y="151"/>
                    <a:pt x="168" y="151"/>
                  </a:cubicBezTo>
                  <a:cubicBezTo>
                    <a:pt x="168" y="139"/>
                    <a:pt x="168" y="139"/>
                    <a:pt x="168" y="139"/>
                  </a:cubicBezTo>
                  <a:lnTo>
                    <a:pt x="189" y="130"/>
                  </a:lnTo>
                  <a:close/>
                  <a:moveTo>
                    <a:pt x="159" y="209"/>
                  </a:moveTo>
                  <a:cubicBezTo>
                    <a:pt x="168" y="204"/>
                    <a:pt x="168" y="204"/>
                    <a:pt x="168" y="204"/>
                  </a:cubicBezTo>
                  <a:cubicBezTo>
                    <a:pt x="168" y="156"/>
                    <a:pt x="168" y="156"/>
                    <a:pt x="168" y="156"/>
                  </a:cubicBezTo>
                  <a:cubicBezTo>
                    <a:pt x="168" y="155"/>
                    <a:pt x="168" y="155"/>
                    <a:pt x="168" y="155"/>
                  </a:cubicBezTo>
                  <a:cubicBezTo>
                    <a:pt x="168" y="154"/>
                    <a:pt x="168" y="152"/>
                    <a:pt x="168" y="151"/>
                  </a:cubicBezTo>
                  <a:cubicBezTo>
                    <a:pt x="168" y="139"/>
                    <a:pt x="168" y="139"/>
                    <a:pt x="168" y="139"/>
                  </a:cubicBezTo>
                  <a:cubicBezTo>
                    <a:pt x="166" y="141"/>
                    <a:pt x="166" y="141"/>
                    <a:pt x="166" y="141"/>
                  </a:cubicBezTo>
                  <a:cubicBezTo>
                    <a:pt x="164" y="142"/>
                    <a:pt x="161" y="141"/>
                    <a:pt x="160" y="138"/>
                  </a:cubicBezTo>
                  <a:cubicBezTo>
                    <a:pt x="159" y="136"/>
                    <a:pt x="159" y="136"/>
                    <a:pt x="159" y="136"/>
                  </a:cubicBezTo>
                  <a:cubicBezTo>
                    <a:pt x="159" y="160"/>
                    <a:pt x="159" y="160"/>
                    <a:pt x="159" y="160"/>
                  </a:cubicBezTo>
                  <a:cubicBezTo>
                    <a:pt x="165" y="172"/>
                    <a:pt x="165" y="172"/>
                    <a:pt x="165" y="172"/>
                  </a:cubicBezTo>
                  <a:cubicBezTo>
                    <a:pt x="165" y="172"/>
                    <a:pt x="165" y="172"/>
                    <a:pt x="165" y="172"/>
                  </a:cubicBezTo>
                  <a:cubicBezTo>
                    <a:pt x="166" y="175"/>
                    <a:pt x="165" y="177"/>
                    <a:pt x="163" y="178"/>
                  </a:cubicBezTo>
                  <a:cubicBezTo>
                    <a:pt x="159" y="180"/>
                    <a:pt x="159" y="180"/>
                    <a:pt x="159" y="180"/>
                  </a:cubicBezTo>
                  <a:cubicBezTo>
                    <a:pt x="159" y="209"/>
                    <a:pt x="159" y="209"/>
                    <a:pt x="159" y="209"/>
                  </a:cubicBezTo>
                  <a:close/>
                  <a:moveTo>
                    <a:pt x="168" y="16"/>
                  </a:moveTo>
                  <a:cubicBezTo>
                    <a:pt x="168" y="15"/>
                    <a:pt x="168" y="15"/>
                    <a:pt x="168" y="15"/>
                  </a:cubicBezTo>
                  <a:cubicBezTo>
                    <a:pt x="166" y="11"/>
                    <a:pt x="163" y="7"/>
                    <a:pt x="159" y="5"/>
                  </a:cubicBezTo>
                  <a:cubicBezTo>
                    <a:pt x="159" y="40"/>
                    <a:pt x="159" y="40"/>
                    <a:pt x="159" y="40"/>
                  </a:cubicBezTo>
                  <a:cubicBezTo>
                    <a:pt x="163" y="49"/>
                    <a:pt x="163" y="49"/>
                    <a:pt x="163" y="49"/>
                  </a:cubicBezTo>
                  <a:cubicBezTo>
                    <a:pt x="163" y="49"/>
                    <a:pt x="163" y="49"/>
                    <a:pt x="163" y="49"/>
                  </a:cubicBezTo>
                  <a:cubicBezTo>
                    <a:pt x="166" y="55"/>
                    <a:pt x="164" y="61"/>
                    <a:pt x="159" y="65"/>
                  </a:cubicBezTo>
                  <a:cubicBezTo>
                    <a:pt x="159" y="82"/>
                    <a:pt x="159" y="82"/>
                    <a:pt x="159" y="82"/>
                  </a:cubicBezTo>
                  <a:cubicBezTo>
                    <a:pt x="168" y="78"/>
                    <a:pt x="168" y="78"/>
                    <a:pt x="168" y="78"/>
                  </a:cubicBezTo>
                  <a:cubicBezTo>
                    <a:pt x="168" y="16"/>
                    <a:pt x="168" y="16"/>
                    <a:pt x="168" y="16"/>
                  </a:cubicBezTo>
                  <a:close/>
                  <a:moveTo>
                    <a:pt x="168" y="103"/>
                  </a:moveTo>
                  <a:cubicBezTo>
                    <a:pt x="168" y="114"/>
                    <a:pt x="168" y="114"/>
                    <a:pt x="168" y="114"/>
                  </a:cubicBezTo>
                  <a:cubicBezTo>
                    <a:pt x="159" y="118"/>
                    <a:pt x="159" y="118"/>
                    <a:pt x="159" y="118"/>
                  </a:cubicBezTo>
                  <a:cubicBezTo>
                    <a:pt x="159" y="108"/>
                    <a:pt x="159" y="108"/>
                    <a:pt x="159" y="108"/>
                  </a:cubicBezTo>
                  <a:lnTo>
                    <a:pt x="168" y="103"/>
                  </a:lnTo>
                  <a:close/>
                  <a:moveTo>
                    <a:pt x="144" y="216"/>
                  </a:moveTo>
                  <a:cubicBezTo>
                    <a:pt x="159" y="209"/>
                    <a:pt x="159" y="209"/>
                    <a:pt x="159" y="209"/>
                  </a:cubicBezTo>
                  <a:cubicBezTo>
                    <a:pt x="159" y="180"/>
                    <a:pt x="159" y="180"/>
                    <a:pt x="159" y="180"/>
                  </a:cubicBezTo>
                  <a:cubicBezTo>
                    <a:pt x="144" y="187"/>
                    <a:pt x="144" y="187"/>
                    <a:pt x="144" y="187"/>
                  </a:cubicBezTo>
                  <a:cubicBezTo>
                    <a:pt x="144" y="216"/>
                    <a:pt x="144" y="216"/>
                    <a:pt x="144" y="216"/>
                  </a:cubicBezTo>
                  <a:close/>
                  <a:moveTo>
                    <a:pt x="159" y="5"/>
                  </a:moveTo>
                  <a:cubicBezTo>
                    <a:pt x="155" y="2"/>
                    <a:pt x="149" y="0"/>
                    <a:pt x="144" y="0"/>
                  </a:cubicBezTo>
                  <a:cubicBezTo>
                    <a:pt x="144" y="22"/>
                    <a:pt x="144" y="22"/>
                    <a:pt x="144" y="22"/>
                  </a:cubicBezTo>
                  <a:cubicBezTo>
                    <a:pt x="148" y="23"/>
                    <a:pt x="152" y="25"/>
                    <a:pt x="154" y="30"/>
                  </a:cubicBezTo>
                  <a:cubicBezTo>
                    <a:pt x="159" y="40"/>
                    <a:pt x="159" y="40"/>
                    <a:pt x="159" y="40"/>
                  </a:cubicBezTo>
                  <a:cubicBezTo>
                    <a:pt x="159" y="5"/>
                    <a:pt x="159" y="5"/>
                    <a:pt x="159" y="5"/>
                  </a:cubicBezTo>
                  <a:close/>
                  <a:moveTo>
                    <a:pt x="159" y="65"/>
                  </a:moveTo>
                  <a:cubicBezTo>
                    <a:pt x="159" y="82"/>
                    <a:pt x="159" y="82"/>
                    <a:pt x="159" y="82"/>
                  </a:cubicBezTo>
                  <a:cubicBezTo>
                    <a:pt x="144" y="89"/>
                    <a:pt x="144" y="89"/>
                    <a:pt x="144" y="89"/>
                  </a:cubicBezTo>
                  <a:cubicBezTo>
                    <a:pt x="144" y="72"/>
                    <a:pt x="144" y="72"/>
                    <a:pt x="144" y="72"/>
                  </a:cubicBezTo>
                  <a:cubicBezTo>
                    <a:pt x="157" y="66"/>
                    <a:pt x="157" y="66"/>
                    <a:pt x="157" y="66"/>
                  </a:cubicBezTo>
                  <a:cubicBezTo>
                    <a:pt x="158" y="66"/>
                    <a:pt x="159" y="66"/>
                    <a:pt x="159" y="65"/>
                  </a:cubicBezTo>
                  <a:close/>
                  <a:moveTo>
                    <a:pt x="159" y="108"/>
                  </a:moveTo>
                  <a:cubicBezTo>
                    <a:pt x="159" y="118"/>
                    <a:pt x="159" y="118"/>
                    <a:pt x="159" y="118"/>
                  </a:cubicBezTo>
                  <a:cubicBezTo>
                    <a:pt x="156" y="120"/>
                    <a:pt x="156" y="120"/>
                    <a:pt x="156" y="120"/>
                  </a:cubicBezTo>
                  <a:cubicBezTo>
                    <a:pt x="154" y="121"/>
                    <a:pt x="153" y="123"/>
                    <a:pt x="154" y="126"/>
                  </a:cubicBezTo>
                  <a:cubicBezTo>
                    <a:pt x="159" y="136"/>
                    <a:pt x="159" y="136"/>
                    <a:pt x="159" y="136"/>
                  </a:cubicBezTo>
                  <a:cubicBezTo>
                    <a:pt x="159" y="160"/>
                    <a:pt x="159" y="160"/>
                    <a:pt x="159" y="160"/>
                  </a:cubicBezTo>
                  <a:cubicBezTo>
                    <a:pt x="159" y="159"/>
                    <a:pt x="159" y="159"/>
                    <a:pt x="159" y="159"/>
                  </a:cubicBezTo>
                  <a:cubicBezTo>
                    <a:pt x="158" y="157"/>
                    <a:pt x="155" y="156"/>
                    <a:pt x="153" y="157"/>
                  </a:cubicBezTo>
                  <a:cubicBezTo>
                    <a:pt x="144" y="162"/>
                    <a:pt x="144" y="162"/>
                    <a:pt x="144" y="162"/>
                  </a:cubicBezTo>
                  <a:cubicBezTo>
                    <a:pt x="144" y="151"/>
                    <a:pt x="144" y="151"/>
                    <a:pt x="144" y="151"/>
                  </a:cubicBezTo>
                  <a:cubicBezTo>
                    <a:pt x="149" y="148"/>
                    <a:pt x="149" y="148"/>
                    <a:pt x="149" y="148"/>
                  </a:cubicBezTo>
                  <a:cubicBezTo>
                    <a:pt x="151" y="147"/>
                    <a:pt x="152" y="145"/>
                    <a:pt x="151" y="143"/>
                  </a:cubicBezTo>
                  <a:cubicBezTo>
                    <a:pt x="151" y="143"/>
                    <a:pt x="151" y="143"/>
                    <a:pt x="151" y="143"/>
                  </a:cubicBezTo>
                  <a:cubicBezTo>
                    <a:pt x="145" y="130"/>
                    <a:pt x="145" y="130"/>
                    <a:pt x="145" y="130"/>
                  </a:cubicBezTo>
                  <a:cubicBezTo>
                    <a:pt x="145" y="129"/>
                    <a:pt x="144" y="129"/>
                    <a:pt x="144" y="128"/>
                  </a:cubicBezTo>
                  <a:cubicBezTo>
                    <a:pt x="144" y="104"/>
                    <a:pt x="144" y="104"/>
                    <a:pt x="144" y="104"/>
                  </a:cubicBezTo>
                  <a:cubicBezTo>
                    <a:pt x="146" y="109"/>
                    <a:pt x="146" y="109"/>
                    <a:pt x="146" y="109"/>
                  </a:cubicBezTo>
                  <a:cubicBezTo>
                    <a:pt x="147" y="111"/>
                    <a:pt x="150" y="112"/>
                    <a:pt x="152" y="111"/>
                  </a:cubicBezTo>
                  <a:lnTo>
                    <a:pt x="159" y="108"/>
                  </a:lnTo>
                  <a:close/>
                  <a:moveTo>
                    <a:pt x="132" y="2"/>
                  </a:moveTo>
                  <a:cubicBezTo>
                    <a:pt x="123" y="7"/>
                    <a:pt x="123" y="7"/>
                    <a:pt x="123" y="7"/>
                  </a:cubicBezTo>
                  <a:cubicBezTo>
                    <a:pt x="123" y="30"/>
                    <a:pt x="123" y="30"/>
                    <a:pt x="123" y="30"/>
                  </a:cubicBezTo>
                  <a:cubicBezTo>
                    <a:pt x="137" y="23"/>
                    <a:pt x="137" y="23"/>
                    <a:pt x="137" y="23"/>
                  </a:cubicBezTo>
                  <a:cubicBezTo>
                    <a:pt x="139" y="22"/>
                    <a:pt x="142" y="22"/>
                    <a:pt x="144" y="22"/>
                  </a:cubicBezTo>
                  <a:cubicBezTo>
                    <a:pt x="144" y="0"/>
                    <a:pt x="144" y="0"/>
                    <a:pt x="144" y="0"/>
                  </a:cubicBezTo>
                  <a:cubicBezTo>
                    <a:pt x="140" y="0"/>
                    <a:pt x="136" y="1"/>
                    <a:pt x="132" y="2"/>
                  </a:cubicBezTo>
                  <a:close/>
                  <a:moveTo>
                    <a:pt x="123" y="225"/>
                  </a:moveTo>
                  <a:cubicBezTo>
                    <a:pt x="144" y="216"/>
                    <a:pt x="144" y="216"/>
                    <a:pt x="144" y="216"/>
                  </a:cubicBezTo>
                  <a:cubicBezTo>
                    <a:pt x="144" y="187"/>
                    <a:pt x="144" y="187"/>
                    <a:pt x="144" y="187"/>
                  </a:cubicBezTo>
                  <a:cubicBezTo>
                    <a:pt x="135" y="191"/>
                    <a:pt x="135" y="191"/>
                    <a:pt x="135" y="191"/>
                  </a:cubicBezTo>
                  <a:cubicBezTo>
                    <a:pt x="133" y="192"/>
                    <a:pt x="130" y="191"/>
                    <a:pt x="129" y="189"/>
                  </a:cubicBezTo>
                  <a:cubicBezTo>
                    <a:pt x="123" y="177"/>
                    <a:pt x="123" y="177"/>
                    <a:pt x="123" y="177"/>
                  </a:cubicBezTo>
                  <a:cubicBezTo>
                    <a:pt x="123" y="225"/>
                    <a:pt x="123" y="225"/>
                    <a:pt x="123" y="225"/>
                  </a:cubicBezTo>
                  <a:close/>
                  <a:moveTo>
                    <a:pt x="144" y="72"/>
                  </a:moveTo>
                  <a:cubicBezTo>
                    <a:pt x="144" y="89"/>
                    <a:pt x="144" y="89"/>
                    <a:pt x="144" y="89"/>
                  </a:cubicBezTo>
                  <a:cubicBezTo>
                    <a:pt x="142" y="90"/>
                    <a:pt x="142" y="90"/>
                    <a:pt x="142" y="90"/>
                  </a:cubicBezTo>
                  <a:cubicBezTo>
                    <a:pt x="140" y="91"/>
                    <a:pt x="139" y="94"/>
                    <a:pt x="140" y="96"/>
                  </a:cubicBezTo>
                  <a:cubicBezTo>
                    <a:pt x="144" y="104"/>
                    <a:pt x="144" y="104"/>
                    <a:pt x="144" y="104"/>
                  </a:cubicBezTo>
                  <a:cubicBezTo>
                    <a:pt x="144" y="128"/>
                    <a:pt x="144" y="128"/>
                    <a:pt x="144" y="128"/>
                  </a:cubicBezTo>
                  <a:cubicBezTo>
                    <a:pt x="143" y="127"/>
                    <a:pt x="141" y="127"/>
                    <a:pt x="139" y="128"/>
                  </a:cubicBezTo>
                  <a:cubicBezTo>
                    <a:pt x="123" y="135"/>
                    <a:pt x="123" y="135"/>
                    <a:pt x="123" y="135"/>
                  </a:cubicBezTo>
                  <a:cubicBezTo>
                    <a:pt x="123" y="125"/>
                    <a:pt x="123" y="125"/>
                    <a:pt x="123" y="125"/>
                  </a:cubicBezTo>
                  <a:cubicBezTo>
                    <a:pt x="135" y="119"/>
                    <a:pt x="135" y="119"/>
                    <a:pt x="135" y="119"/>
                  </a:cubicBezTo>
                  <a:cubicBezTo>
                    <a:pt x="137" y="118"/>
                    <a:pt x="138" y="115"/>
                    <a:pt x="137" y="113"/>
                  </a:cubicBezTo>
                  <a:cubicBezTo>
                    <a:pt x="137" y="113"/>
                    <a:pt x="137" y="113"/>
                    <a:pt x="137" y="113"/>
                  </a:cubicBezTo>
                  <a:cubicBezTo>
                    <a:pt x="131" y="100"/>
                    <a:pt x="131" y="100"/>
                    <a:pt x="131" y="100"/>
                  </a:cubicBezTo>
                  <a:cubicBezTo>
                    <a:pt x="130" y="98"/>
                    <a:pt x="128" y="97"/>
                    <a:pt x="126" y="98"/>
                  </a:cubicBezTo>
                  <a:cubicBezTo>
                    <a:pt x="123" y="99"/>
                    <a:pt x="123" y="99"/>
                    <a:pt x="123" y="99"/>
                  </a:cubicBezTo>
                  <a:cubicBezTo>
                    <a:pt x="123" y="82"/>
                    <a:pt x="123" y="82"/>
                    <a:pt x="123" y="82"/>
                  </a:cubicBezTo>
                  <a:cubicBezTo>
                    <a:pt x="144" y="72"/>
                    <a:pt x="144" y="72"/>
                    <a:pt x="144" y="72"/>
                  </a:cubicBezTo>
                  <a:close/>
                  <a:moveTo>
                    <a:pt x="144" y="151"/>
                  </a:moveTo>
                  <a:cubicBezTo>
                    <a:pt x="144" y="162"/>
                    <a:pt x="144" y="162"/>
                    <a:pt x="144" y="162"/>
                  </a:cubicBezTo>
                  <a:cubicBezTo>
                    <a:pt x="125" y="171"/>
                    <a:pt x="125" y="171"/>
                    <a:pt x="125" y="171"/>
                  </a:cubicBezTo>
                  <a:cubicBezTo>
                    <a:pt x="124" y="171"/>
                    <a:pt x="124" y="172"/>
                    <a:pt x="123" y="172"/>
                  </a:cubicBezTo>
                  <a:cubicBezTo>
                    <a:pt x="123" y="161"/>
                    <a:pt x="123" y="161"/>
                    <a:pt x="123" y="161"/>
                  </a:cubicBezTo>
                  <a:lnTo>
                    <a:pt x="144" y="151"/>
                  </a:lnTo>
                  <a:close/>
                  <a:moveTo>
                    <a:pt x="123" y="7"/>
                  </a:moveTo>
                  <a:cubicBezTo>
                    <a:pt x="99" y="18"/>
                    <a:pt x="99" y="18"/>
                    <a:pt x="99" y="18"/>
                  </a:cubicBezTo>
                  <a:cubicBezTo>
                    <a:pt x="99" y="41"/>
                    <a:pt x="99" y="41"/>
                    <a:pt x="99" y="41"/>
                  </a:cubicBezTo>
                  <a:cubicBezTo>
                    <a:pt x="123" y="30"/>
                    <a:pt x="123" y="30"/>
                    <a:pt x="123" y="30"/>
                  </a:cubicBezTo>
                  <a:cubicBezTo>
                    <a:pt x="123" y="7"/>
                    <a:pt x="123" y="7"/>
                    <a:pt x="123" y="7"/>
                  </a:cubicBezTo>
                  <a:close/>
                  <a:moveTo>
                    <a:pt x="99" y="236"/>
                  </a:moveTo>
                  <a:cubicBezTo>
                    <a:pt x="100" y="236"/>
                    <a:pt x="102" y="235"/>
                    <a:pt x="103" y="235"/>
                  </a:cubicBezTo>
                  <a:cubicBezTo>
                    <a:pt x="123" y="225"/>
                    <a:pt x="123" y="225"/>
                    <a:pt x="123" y="225"/>
                  </a:cubicBezTo>
                  <a:cubicBezTo>
                    <a:pt x="123" y="177"/>
                    <a:pt x="123" y="177"/>
                    <a:pt x="123" y="177"/>
                  </a:cubicBezTo>
                  <a:cubicBezTo>
                    <a:pt x="123" y="176"/>
                    <a:pt x="123" y="176"/>
                    <a:pt x="123" y="176"/>
                  </a:cubicBezTo>
                  <a:cubicBezTo>
                    <a:pt x="122" y="175"/>
                    <a:pt x="123" y="174"/>
                    <a:pt x="123" y="172"/>
                  </a:cubicBezTo>
                  <a:cubicBezTo>
                    <a:pt x="123" y="161"/>
                    <a:pt x="123" y="161"/>
                    <a:pt x="123" y="161"/>
                  </a:cubicBezTo>
                  <a:cubicBezTo>
                    <a:pt x="121" y="162"/>
                    <a:pt x="121" y="162"/>
                    <a:pt x="121" y="162"/>
                  </a:cubicBezTo>
                  <a:cubicBezTo>
                    <a:pt x="119" y="163"/>
                    <a:pt x="116" y="162"/>
                    <a:pt x="115" y="159"/>
                  </a:cubicBezTo>
                  <a:cubicBezTo>
                    <a:pt x="109" y="147"/>
                    <a:pt x="109" y="147"/>
                    <a:pt x="109" y="147"/>
                  </a:cubicBezTo>
                  <a:cubicBezTo>
                    <a:pt x="108" y="145"/>
                    <a:pt x="109" y="142"/>
                    <a:pt x="111" y="141"/>
                  </a:cubicBezTo>
                  <a:cubicBezTo>
                    <a:pt x="123" y="135"/>
                    <a:pt x="123" y="135"/>
                    <a:pt x="123" y="135"/>
                  </a:cubicBezTo>
                  <a:cubicBezTo>
                    <a:pt x="123" y="125"/>
                    <a:pt x="123" y="125"/>
                    <a:pt x="123" y="125"/>
                  </a:cubicBezTo>
                  <a:cubicBezTo>
                    <a:pt x="107" y="132"/>
                    <a:pt x="107" y="132"/>
                    <a:pt x="107" y="132"/>
                  </a:cubicBezTo>
                  <a:cubicBezTo>
                    <a:pt x="105" y="133"/>
                    <a:pt x="102" y="132"/>
                    <a:pt x="101" y="130"/>
                  </a:cubicBezTo>
                  <a:cubicBezTo>
                    <a:pt x="99" y="124"/>
                    <a:pt x="99" y="124"/>
                    <a:pt x="99" y="124"/>
                  </a:cubicBezTo>
                  <a:cubicBezTo>
                    <a:pt x="99" y="150"/>
                    <a:pt x="99" y="150"/>
                    <a:pt x="99" y="150"/>
                  </a:cubicBezTo>
                  <a:cubicBezTo>
                    <a:pt x="99" y="150"/>
                    <a:pt x="99" y="151"/>
                    <a:pt x="100" y="151"/>
                  </a:cubicBezTo>
                  <a:cubicBezTo>
                    <a:pt x="106" y="164"/>
                    <a:pt x="106" y="164"/>
                    <a:pt x="106" y="164"/>
                  </a:cubicBezTo>
                  <a:cubicBezTo>
                    <a:pt x="106" y="164"/>
                    <a:pt x="106" y="164"/>
                    <a:pt x="106" y="164"/>
                  </a:cubicBezTo>
                  <a:cubicBezTo>
                    <a:pt x="107" y="166"/>
                    <a:pt x="106" y="169"/>
                    <a:pt x="104" y="170"/>
                  </a:cubicBezTo>
                  <a:cubicBezTo>
                    <a:pt x="99" y="172"/>
                    <a:pt x="99" y="172"/>
                    <a:pt x="99" y="172"/>
                  </a:cubicBezTo>
                  <a:cubicBezTo>
                    <a:pt x="99" y="183"/>
                    <a:pt x="99" y="183"/>
                    <a:pt x="99" y="183"/>
                  </a:cubicBezTo>
                  <a:cubicBezTo>
                    <a:pt x="108" y="179"/>
                    <a:pt x="108" y="179"/>
                    <a:pt x="108" y="179"/>
                  </a:cubicBezTo>
                  <a:cubicBezTo>
                    <a:pt x="110" y="178"/>
                    <a:pt x="113" y="179"/>
                    <a:pt x="114" y="181"/>
                  </a:cubicBezTo>
                  <a:cubicBezTo>
                    <a:pt x="120" y="194"/>
                    <a:pt x="120" y="194"/>
                    <a:pt x="120" y="194"/>
                  </a:cubicBezTo>
                  <a:cubicBezTo>
                    <a:pt x="120" y="194"/>
                    <a:pt x="120" y="194"/>
                    <a:pt x="120" y="194"/>
                  </a:cubicBezTo>
                  <a:cubicBezTo>
                    <a:pt x="121" y="196"/>
                    <a:pt x="120" y="198"/>
                    <a:pt x="118" y="199"/>
                  </a:cubicBezTo>
                  <a:cubicBezTo>
                    <a:pt x="99" y="208"/>
                    <a:pt x="99" y="208"/>
                    <a:pt x="99" y="208"/>
                  </a:cubicBezTo>
                  <a:cubicBezTo>
                    <a:pt x="99" y="236"/>
                    <a:pt x="99" y="236"/>
                    <a:pt x="99" y="236"/>
                  </a:cubicBezTo>
                  <a:close/>
                  <a:moveTo>
                    <a:pt x="123" y="82"/>
                  </a:moveTo>
                  <a:cubicBezTo>
                    <a:pt x="123" y="99"/>
                    <a:pt x="123" y="99"/>
                    <a:pt x="123" y="99"/>
                  </a:cubicBezTo>
                  <a:cubicBezTo>
                    <a:pt x="99" y="111"/>
                    <a:pt x="99" y="111"/>
                    <a:pt x="99" y="111"/>
                  </a:cubicBezTo>
                  <a:cubicBezTo>
                    <a:pt x="99" y="94"/>
                    <a:pt x="99" y="94"/>
                    <a:pt x="99" y="94"/>
                  </a:cubicBezTo>
                  <a:lnTo>
                    <a:pt x="123" y="82"/>
                  </a:lnTo>
                  <a:close/>
                  <a:moveTo>
                    <a:pt x="99" y="18"/>
                  </a:moveTo>
                  <a:cubicBezTo>
                    <a:pt x="71" y="31"/>
                    <a:pt x="71" y="31"/>
                    <a:pt x="71" y="31"/>
                  </a:cubicBezTo>
                  <a:cubicBezTo>
                    <a:pt x="71" y="54"/>
                    <a:pt x="71" y="54"/>
                    <a:pt x="71" y="54"/>
                  </a:cubicBezTo>
                  <a:cubicBezTo>
                    <a:pt x="99" y="41"/>
                    <a:pt x="99" y="41"/>
                    <a:pt x="99" y="41"/>
                  </a:cubicBezTo>
                  <a:cubicBezTo>
                    <a:pt x="99" y="18"/>
                    <a:pt x="99" y="18"/>
                    <a:pt x="99" y="18"/>
                  </a:cubicBezTo>
                  <a:close/>
                  <a:moveTo>
                    <a:pt x="71" y="227"/>
                  </a:moveTo>
                  <a:cubicBezTo>
                    <a:pt x="77" y="235"/>
                    <a:pt x="88" y="239"/>
                    <a:pt x="99" y="236"/>
                  </a:cubicBezTo>
                  <a:cubicBezTo>
                    <a:pt x="99" y="208"/>
                    <a:pt x="99" y="208"/>
                    <a:pt x="99" y="208"/>
                  </a:cubicBezTo>
                  <a:cubicBezTo>
                    <a:pt x="89" y="212"/>
                    <a:pt x="89" y="212"/>
                    <a:pt x="89" y="212"/>
                  </a:cubicBezTo>
                  <a:cubicBezTo>
                    <a:pt x="87" y="213"/>
                    <a:pt x="85" y="213"/>
                    <a:pt x="84" y="210"/>
                  </a:cubicBezTo>
                  <a:cubicBezTo>
                    <a:pt x="78" y="197"/>
                    <a:pt x="78" y="197"/>
                    <a:pt x="78" y="197"/>
                  </a:cubicBezTo>
                  <a:cubicBezTo>
                    <a:pt x="77" y="195"/>
                    <a:pt x="78" y="193"/>
                    <a:pt x="80" y="192"/>
                  </a:cubicBezTo>
                  <a:cubicBezTo>
                    <a:pt x="99" y="183"/>
                    <a:pt x="99" y="183"/>
                    <a:pt x="99" y="183"/>
                  </a:cubicBezTo>
                  <a:cubicBezTo>
                    <a:pt x="99" y="172"/>
                    <a:pt x="99" y="172"/>
                    <a:pt x="99" y="172"/>
                  </a:cubicBezTo>
                  <a:cubicBezTo>
                    <a:pt x="75" y="183"/>
                    <a:pt x="75" y="183"/>
                    <a:pt x="75" y="183"/>
                  </a:cubicBezTo>
                  <a:cubicBezTo>
                    <a:pt x="74" y="184"/>
                    <a:pt x="72" y="183"/>
                    <a:pt x="71" y="182"/>
                  </a:cubicBezTo>
                  <a:cubicBezTo>
                    <a:pt x="71" y="227"/>
                    <a:pt x="71" y="227"/>
                    <a:pt x="71" y="227"/>
                  </a:cubicBezTo>
                  <a:close/>
                  <a:moveTo>
                    <a:pt x="99" y="94"/>
                  </a:moveTo>
                  <a:cubicBezTo>
                    <a:pt x="99" y="111"/>
                    <a:pt x="99" y="111"/>
                    <a:pt x="99" y="111"/>
                  </a:cubicBezTo>
                  <a:cubicBezTo>
                    <a:pt x="97" y="111"/>
                    <a:pt x="97" y="111"/>
                    <a:pt x="97" y="111"/>
                  </a:cubicBezTo>
                  <a:cubicBezTo>
                    <a:pt x="95" y="112"/>
                    <a:pt x="94" y="115"/>
                    <a:pt x="95" y="117"/>
                  </a:cubicBezTo>
                  <a:cubicBezTo>
                    <a:pt x="99" y="124"/>
                    <a:pt x="99" y="124"/>
                    <a:pt x="99" y="124"/>
                  </a:cubicBezTo>
                  <a:cubicBezTo>
                    <a:pt x="99" y="150"/>
                    <a:pt x="99" y="150"/>
                    <a:pt x="99" y="150"/>
                  </a:cubicBezTo>
                  <a:cubicBezTo>
                    <a:pt x="97" y="149"/>
                    <a:pt x="96" y="148"/>
                    <a:pt x="94" y="149"/>
                  </a:cubicBezTo>
                  <a:cubicBezTo>
                    <a:pt x="71" y="160"/>
                    <a:pt x="71" y="160"/>
                    <a:pt x="71" y="160"/>
                  </a:cubicBezTo>
                  <a:cubicBezTo>
                    <a:pt x="71" y="149"/>
                    <a:pt x="71" y="149"/>
                    <a:pt x="71" y="149"/>
                  </a:cubicBezTo>
                  <a:cubicBezTo>
                    <a:pt x="90" y="140"/>
                    <a:pt x="90" y="140"/>
                    <a:pt x="90" y="140"/>
                  </a:cubicBezTo>
                  <a:cubicBezTo>
                    <a:pt x="92" y="139"/>
                    <a:pt x="93" y="136"/>
                    <a:pt x="92" y="134"/>
                  </a:cubicBezTo>
                  <a:cubicBezTo>
                    <a:pt x="92" y="134"/>
                    <a:pt x="92" y="134"/>
                    <a:pt x="92" y="134"/>
                  </a:cubicBezTo>
                  <a:cubicBezTo>
                    <a:pt x="86" y="122"/>
                    <a:pt x="86" y="122"/>
                    <a:pt x="86" y="122"/>
                  </a:cubicBezTo>
                  <a:cubicBezTo>
                    <a:pt x="85" y="119"/>
                    <a:pt x="82" y="118"/>
                    <a:pt x="80" y="119"/>
                  </a:cubicBezTo>
                  <a:cubicBezTo>
                    <a:pt x="71" y="124"/>
                    <a:pt x="71" y="124"/>
                    <a:pt x="71" y="124"/>
                  </a:cubicBezTo>
                  <a:cubicBezTo>
                    <a:pt x="71" y="107"/>
                    <a:pt x="71" y="107"/>
                    <a:pt x="71" y="107"/>
                  </a:cubicBezTo>
                  <a:lnTo>
                    <a:pt x="99" y="94"/>
                  </a:lnTo>
                  <a:close/>
                  <a:moveTo>
                    <a:pt x="71" y="31"/>
                  </a:moveTo>
                  <a:cubicBezTo>
                    <a:pt x="20" y="55"/>
                    <a:pt x="20" y="55"/>
                    <a:pt x="20" y="55"/>
                  </a:cubicBezTo>
                  <a:cubicBezTo>
                    <a:pt x="6" y="62"/>
                    <a:pt x="0" y="78"/>
                    <a:pt x="7" y="91"/>
                  </a:cubicBezTo>
                  <a:cubicBezTo>
                    <a:pt x="68" y="222"/>
                    <a:pt x="68" y="222"/>
                    <a:pt x="68" y="222"/>
                  </a:cubicBezTo>
                  <a:cubicBezTo>
                    <a:pt x="69" y="223"/>
                    <a:pt x="70" y="225"/>
                    <a:pt x="71" y="227"/>
                  </a:cubicBezTo>
                  <a:cubicBezTo>
                    <a:pt x="71" y="182"/>
                    <a:pt x="71" y="182"/>
                    <a:pt x="71" y="182"/>
                  </a:cubicBezTo>
                  <a:cubicBezTo>
                    <a:pt x="71" y="182"/>
                    <a:pt x="70" y="181"/>
                    <a:pt x="70" y="181"/>
                  </a:cubicBezTo>
                  <a:cubicBezTo>
                    <a:pt x="64" y="168"/>
                    <a:pt x="64" y="168"/>
                    <a:pt x="64" y="168"/>
                  </a:cubicBezTo>
                  <a:cubicBezTo>
                    <a:pt x="63" y="166"/>
                    <a:pt x="64" y="163"/>
                    <a:pt x="66" y="162"/>
                  </a:cubicBezTo>
                  <a:cubicBezTo>
                    <a:pt x="71" y="160"/>
                    <a:pt x="71" y="160"/>
                    <a:pt x="71" y="160"/>
                  </a:cubicBezTo>
                  <a:cubicBezTo>
                    <a:pt x="71" y="149"/>
                    <a:pt x="71" y="149"/>
                    <a:pt x="71" y="149"/>
                  </a:cubicBezTo>
                  <a:cubicBezTo>
                    <a:pt x="62" y="153"/>
                    <a:pt x="62" y="153"/>
                    <a:pt x="62" y="153"/>
                  </a:cubicBezTo>
                  <a:cubicBezTo>
                    <a:pt x="60" y="154"/>
                    <a:pt x="57" y="153"/>
                    <a:pt x="56" y="151"/>
                  </a:cubicBezTo>
                  <a:cubicBezTo>
                    <a:pt x="50" y="138"/>
                    <a:pt x="50" y="138"/>
                    <a:pt x="50" y="138"/>
                  </a:cubicBezTo>
                  <a:cubicBezTo>
                    <a:pt x="49" y="136"/>
                    <a:pt x="50" y="134"/>
                    <a:pt x="52" y="133"/>
                  </a:cubicBezTo>
                  <a:cubicBezTo>
                    <a:pt x="71" y="124"/>
                    <a:pt x="71" y="124"/>
                    <a:pt x="71" y="124"/>
                  </a:cubicBezTo>
                  <a:cubicBezTo>
                    <a:pt x="71" y="107"/>
                    <a:pt x="71" y="107"/>
                    <a:pt x="71" y="107"/>
                  </a:cubicBezTo>
                  <a:cubicBezTo>
                    <a:pt x="53" y="115"/>
                    <a:pt x="53" y="115"/>
                    <a:pt x="53" y="115"/>
                  </a:cubicBezTo>
                  <a:cubicBezTo>
                    <a:pt x="46" y="118"/>
                    <a:pt x="38" y="116"/>
                    <a:pt x="35" y="109"/>
                  </a:cubicBezTo>
                  <a:cubicBezTo>
                    <a:pt x="26" y="89"/>
                    <a:pt x="26" y="89"/>
                    <a:pt x="26" y="89"/>
                  </a:cubicBezTo>
                  <a:cubicBezTo>
                    <a:pt x="23" y="83"/>
                    <a:pt x="26" y="75"/>
                    <a:pt x="33" y="72"/>
                  </a:cubicBezTo>
                  <a:cubicBezTo>
                    <a:pt x="71" y="54"/>
                    <a:pt x="71" y="54"/>
                    <a:pt x="71" y="54"/>
                  </a:cubicBezTo>
                  <a:lnTo>
                    <a:pt x="71" y="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  <p:sp>
          <p:nvSpPr>
            <p:cNvPr id="83" name="Rectangle 59"/>
            <p:cNvSpPr>
              <a:spLocks noChangeArrowheads="1"/>
            </p:cNvSpPr>
            <p:nvPr/>
          </p:nvSpPr>
          <p:spPr bwMode="auto">
            <a:xfrm>
              <a:off x="6664936" y="3393882"/>
              <a:ext cx="627063" cy="317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  <p:sp>
          <p:nvSpPr>
            <p:cNvPr id="84" name="Rectangle 60"/>
            <p:cNvSpPr>
              <a:spLocks noChangeArrowheads="1"/>
            </p:cNvSpPr>
            <p:nvPr/>
          </p:nvSpPr>
          <p:spPr bwMode="auto">
            <a:xfrm>
              <a:off x="6690336" y="3330382"/>
              <a:ext cx="576263" cy="317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  <p:sp>
          <p:nvSpPr>
            <p:cNvPr id="85" name="Rectangle 61"/>
            <p:cNvSpPr>
              <a:spLocks noChangeArrowheads="1"/>
            </p:cNvSpPr>
            <p:nvPr/>
          </p:nvSpPr>
          <p:spPr bwMode="auto">
            <a:xfrm>
              <a:off x="6917349" y="3265294"/>
              <a:ext cx="122238" cy="317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  <p:sp>
          <p:nvSpPr>
            <p:cNvPr id="86" name="Rectangle 62"/>
            <p:cNvSpPr>
              <a:spLocks noChangeArrowheads="1"/>
            </p:cNvSpPr>
            <p:nvPr/>
          </p:nvSpPr>
          <p:spPr bwMode="auto">
            <a:xfrm>
              <a:off x="6939574" y="3031932"/>
              <a:ext cx="77788" cy="2540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  <p:sp>
          <p:nvSpPr>
            <p:cNvPr id="87" name="Rectangle 63"/>
            <p:cNvSpPr>
              <a:spLocks noChangeArrowheads="1"/>
            </p:cNvSpPr>
            <p:nvPr/>
          </p:nvSpPr>
          <p:spPr bwMode="auto">
            <a:xfrm>
              <a:off x="6917349" y="3019232"/>
              <a:ext cx="122238" cy="317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  <p:sp>
          <p:nvSpPr>
            <p:cNvPr id="88" name="Rectangle 64"/>
            <p:cNvSpPr>
              <a:spLocks noChangeArrowheads="1"/>
            </p:cNvSpPr>
            <p:nvPr/>
          </p:nvSpPr>
          <p:spPr bwMode="auto">
            <a:xfrm>
              <a:off x="7103086" y="3265294"/>
              <a:ext cx="119063" cy="317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  <p:sp>
          <p:nvSpPr>
            <p:cNvPr id="89" name="Rectangle 65"/>
            <p:cNvSpPr>
              <a:spLocks noChangeArrowheads="1"/>
            </p:cNvSpPr>
            <p:nvPr/>
          </p:nvSpPr>
          <p:spPr bwMode="auto">
            <a:xfrm>
              <a:off x="7123724" y="3031932"/>
              <a:ext cx="76200" cy="2540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  <p:sp>
          <p:nvSpPr>
            <p:cNvPr id="90" name="Rectangle 66"/>
            <p:cNvSpPr>
              <a:spLocks noChangeArrowheads="1"/>
            </p:cNvSpPr>
            <p:nvPr/>
          </p:nvSpPr>
          <p:spPr bwMode="auto">
            <a:xfrm>
              <a:off x="7103086" y="3019232"/>
              <a:ext cx="119063" cy="317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  <p:sp>
          <p:nvSpPr>
            <p:cNvPr id="91" name="Rectangle 67"/>
            <p:cNvSpPr>
              <a:spLocks noChangeArrowheads="1"/>
            </p:cNvSpPr>
            <p:nvPr/>
          </p:nvSpPr>
          <p:spPr bwMode="auto">
            <a:xfrm>
              <a:off x="6734786" y="3265294"/>
              <a:ext cx="122238" cy="317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  <p:sp>
          <p:nvSpPr>
            <p:cNvPr id="93" name="Rectangle 68"/>
            <p:cNvSpPr>
              <a:spLocks noChangeArrowheads="1"/>
            </p:cNvSpPr>
            <p:nvPr/>
          </p:nvSpPr>
          <p:spPr bwMode="auto">
            <a:xfrm>
              <a:off x="6755424" y="3031932"/>
              <a:ext cx="79375" cy="2540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  <p:sp>
          <p:nvSpPr>
            <p:cNvPr id="94" name="Rectangle 69"/>
            <p:cNvSpPr>
              <a:spLocks noChangeArrowheads="1"/>
            </p:cNvSpPr>
            <p:nvPr/>
          </p:nvSpPr>
          <p:spPr bwMode="auto">
            <a:xfrm>
              <a:off x="6734786" y="3019232"/>
              <a:ext cx="122238" cy="317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  <p:sp>
          <p:nvSpPr>
            <p:cNvPr id="95" name="Rectangle 70"/>
            <p:cNvSpPr>
              <a:spLocks noChangeArrowheads="1"/>
            </p:cNvSpPr>
            <p:nvPr/>
          </p:nvSpPr>
          <p:spPr bwMode="auto">
            <a:xfrm>
              <a:off x="6690336" y="2949382"/>
              <a:ext cx="576263" cy="317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  <p:sp>
          <p:nvSpPr>
            <p:cNvPr id="96" name="Freeform 71"/>
            <p:cNvSpPr/>
            <p:nvPr/>
          </p:nvSpPr>
          <p:spPr bwMode="auto">
            <a:xfrm>
              <a:off x="6690336" y="2765232"/>
              <a:ext cx="576263" cy="184150"/>
            </a:xfrm>
            <a:custGeom>
              <a:avLst/>
              <a:gdLst>
                <a:gd name="T0" fmla="*/ 181 w 363"/>
                <a:gd name="T1" fmla="*/ 0 h 116"/>
                <a:gd name="T2" fmla="*/ 363 w 363"/>
                <a:gd name="T3" fmla="*/ 116 h 116"/>
                <a:gd name="T4" fmla="*/ 0 w 363"/>
                <a:gd name="T5" fmla="*/ 116 h 116"/>
                <a:gd name="T6" fmla="*/ 181 w 363"/>
                <a:gd name="T7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3" h="116">
                  <a:moveTo>
                    <a:pt x="181" y="0"/>
                  </a:moveTo>
                  <a:lnTo>
                    <a:pt x="363" y="116"/>
                  </a:lnTo>
                  <a:lnTo>
                    <a:pt x="0" y="116"/>
                  </a:lnTo>
                  <a:lnTo>
                    <a:pt x="18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  <p:sp>
          <p:nvSpPr>
            <p:cNvPr id="97" name="Freeform 72"/>
            <p:cNvSpPr>
              <a:spLocks noEditPoints="1"/>
            </p:cNvSpPr>
            <p:nvPr/>
          </p:nvSpPr>
          <p:spPr bwMode="auto">
            <a:xfrm>
              <a:off x="5106011" y="2931919"/>
              <a:ext cx="800100" cy="522288"/>
            </a:xfrm>
            <a:custGeom>
              <a:avLst/>
              <a:gdLst>
                <a:gd name="T0" fmla="*/ 82 w 367"/>
                <a:gd name="T1" fmla="*/ 27 h 240"/>
                <a:gd name="T2" fmla="*/ 367 w 367"/>
                <a:gd name="T3" fmla="*/ 120 h 240"/>
                <a:gd name="T4" fmla="*/ 82 w 367"/>
                <a:gd name="T5" fmla="*/ 213 h 240"/>
                <a:gd name="T6" fmla="*/ 82 w 367"/>
                <a:gd name="T7" fmla="*/ 177 h 240"/>
                <a:gd name="T8" fmla="*/ 127 w 367"/>
                <a:gd name="T9" fmla="*/ 143 h 240"/>
                <a:gd name="T10" fmla="*/ 127 w 367"/>
                <a:gd name="T11" fmla="*/ 87 h 240"/>
                <a:gd name="T12" fmla="*/ 138 w 367"/>
                <a:gd name="T13" fmla="*/ 87 h 240"/>
                <a:gd name="T14" fmla="*/ 138 w 367"/>
                <a:gd name="T15" fmla="*/ 64 h 240"/>
                <a:gd name="T16" fmla="*/ 127 w 367"/>
                <a:gd name="T17" fmla="*/ 64 h 240"/>
                <a:gd name="T18" fmla="*/ 102 w 367"/>
                <a:gd name="T19" fmla="*/ 64 h 240"/>
                <a:gd name="T20" fmla="*/ 91 w 367"/>
                <a:gd name="T21" fmla="*/ 64 h 240"/>
                <a:gd name="T22" fmla="*/ 91 w 367"/>
                <a:gd name="T23" fmla="*/ 87 h 240"/>
                <a:gd name="T24" fmla="*/ 102 w 367"/>
                <a:gd name="T25" fmla="*/ 87 h 240"/>
                <a:gd name="T26" fmla="*/ 102 w 367"/>
                <a:gd name="T27" fmla="*/ 143 h 240"/>
                <a:gd name="T28" fmla="*/ 82 w 367"/>
                <a:gd name="T29" fmla="*/ 156 h 240"/>
                <a:gd name="T30" fmla="*/ 82 w 367"/>
                <a:gd name="T31" fmla="*/ 27 h 240"/>
                <a:gd name="T32" fmla="*/ 0 w 367"/>
                <a:gd name="T33" fmla="*/ 0 h 240"/>
                <a:gd name="T34" fmla="*/ 82 w 367"/>
                <a:gd name="T35" fmla="*/ 27 h 240"/>
                <a:gd name="T36" fmla="*/ 82 w 367"/>
                <a:gd name="T37" fmla="*/ 156 h 240"/>
                <a:gd name="T38" fmla="*/ 82 w 367"/>
                <a:gd name="T39" fmla="*/ 156 h 240"/>
                <a:gd name="T40" fmla="*/ 62 w 367"/>
                <a:gd name="T41" fmla="*/ 143 h 240"/>
                <a:gd name="T42" fmla="*/ 62 w 367"/>
                <a:gd name="T43" fmla="*/ 87 h 240"/>
                <a:gd name="T44" fmla="*/ 73 w 367"/>
                <a:gd name="T45" fmla="*/ 87 h 240"/>
                <a:gd name="T46" fmla="*/ 73 w 367"/>
                <a:gd name="T47" fmla="*/ 64 h 240"/>
                <a:gd name="T48" fmla="*/ 62 w 367"/>
                <a:gd name="T49" fmla="*/ 64 h 240"/>
                <a:gd name="T50" fmla="*/ 37 w 367"/>
                <a:gd name="T51" fmla="*/ 64 h 240"/>
                <a:gd name="T52" fmla="*/ 26 w 367"/>
                <a:gd name="T53" fmla="*/ 64 h 240"/>
                <a:gd name="T54" fmla="*/ 26 w 367"/>
                <a:gd name="T55" fmla="*/ 87 h 240"/>
                <a:gd name="T56" fmla="*/ 37 w 367"/>
                <a:gd name="T57" fmla="*/ 87 h 240"/>
                <a:gd name="T58" fmla="*/ 37 w 367"/>
                <a:gd name="T59" fmla="*/ 143 h 240"/>
                <a:gd name="T60" fmla="*/ 82 w 367"/>
                <a:gd name="T61" fmla="*/ 177 h 240"/>
                <a:gd name="T62" fmla="*/ 82 w 367"/>
                <a:gd name="T63" fmla="*/ 177 h 240"/>
                <a:gd name="T64" fmla="*/ 82 w 367"/>
                <a:gd name="T65" fmla="*/ 213 h 240"/>
                <a:gd name="T66" fmla="*/ 0 w 367"/>
                <a:gd name="T67" fmla="*/ 240 h 240"/>
                <a:gd name="T68" fmla="*/ 0 w 367"/>
                <a:gd name="T69" fmla="*/ 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67" h="240">
                  <a:moveTo>
                    <a:pt x="82" y="27"/>
                  </a:moveTo>
                  <a:cubicBezTo>
                    <a:pt x="367" y="120"/>
                    <a:pt x="367" y="120"/>
                    <a:pt x="367" y="120"/>
                  </a:cubicBezTo>
                  <a:cubicBezTo>
                    <a:pt x="82" y="213"/>
                    <a:pt x="82" y="213"/>
                    <a:pt x="82" y="213"/>
                  </a:cubicBezTo>
                  <a:cubicBezTo>
                    <a:pt x="82" y="177"/>
                    <a:pt x="82" y="177"/>
                    <a:pt x="82" y="177"/>
                  </a:cubicBezTo>
                  <a:cubicBezTo>
                    <a:pt x="107" y="177"/>
                    <a:pt x="127" y="162"/>
                    <a:pt x="127" y="143"/>
                  </a:cubicBezTo>
                  <a:cubicBezTo>
                    <a:pt x="127" y="87"/>
                    <a:pt x="127" y="87"/>
                    <a:pt x="127" y="87"/>
                  </a:cubicBezTo>
                  <a:cubicBezTo>
                    <a:pt x="138" y="87"/>
                    <a:pt x="138" y="87"/>
                    <a:pt x="138" y="87"/>
                  </a:cubicBezTo>
                  <a:cubicBezTo>
                    <a:pt x="138" y="64"/>
                    <a:pt x="138" y="64"/>
                    <a:pt x="138" y="64"/>
                  </a:cubicBezTo>
                  <a:cubicBezTo>
                    <a:pt x="127" y="64"/>
                    <a:pt x="127" y="64"/>
                    <a:pt x="127" y="64"/>
                  </a:cubicBezTo>
                  <a:cubicBezTo>
                    <a:pt x="102" y="64"/>
                    <a:pt x="102" y="64"/>
                    <a:pt x="102" y="64"/>
                  </a:cubicBezTo>
                  <a:cubicBezTo>
                    <a:pt x="91" y="64"/>
                    <a:pt x="91" y="64"/>
                    <a:pt x="91" y="64"/>
                  </a:cubicBezTo>
                  <a:cubicBezTo>
                    <a:pt x="91" y="87"/>
                    <a:pt x="91" y="87"/>
                    <a:pt x="91" y="87"/>
                  </a:cubicBezTo>
                  <a:cubicBezTo>
                    <a:pt x="102" y="87"/>
                    <a:pt x="102" y="87"/>
                    <a:pt x="102" y="87"/>
                  </a:cubicBezTo>
                  <a:cubicBezTo>
                    <a:pt x="102" y="143"/>
                    <a:pt x="102" y="143"/>
                    <a:pt x="102" y="143"/>
                  </a:cubicBezTo>
                  <a:cubicBezTo>
                    <a:pt x="102" y="150"/>
                    <a:pt x="93" y="156"/>
                    <a:pt x="82" y="156"/>
                  </a:cubicBezTo>
                  <a:lnTo>
                    <a:pt x="82" y="27"/>
                  </a:lnTo>
                  <a:close/>
                  <a:moveTo>
                    <a:pt x="0" y="0"/>
                  </a:moveTo>
                  <a:cubicBezTo>
                    <a:pt x="82" y="27"/>
                    <a:pt x="82" y="27"/>
                    <a:pt x="82" y="27"/>
                  </a:cubicBezTo>
                  <a:cubicBezTo>
                    <a:pt x="82" y="156"/>
                    <a:pt x="82" y="156"/>
                    <a:pt x="82" y="156"/>
                  </a:cubicBezTo>
                  <a:cubicBezTo>
                    <a:pt x="82" y="156"/>
                    <a:pt x="82" y="156"/>
                    <a:pt x="82" y="156"/>
                  </a:cubicBezTo>
                  <a:cubicBezTo>
                    <a:pt x="71" y="156"/>
                    <a:pt x="62" y="150"/>
                    <a:pt x="62" y="143"/>
                  </a:cubicBezTo>
                  <a:cubicBezTo>
                    <a:pt x="62" y="87"/>
                    <a:pt x="62" y="87"/>
                    <a:pt x="62" y="87"/>
                  </a:cubicBezTo>
                  <a:cubicBezTo>
                    <a:pt x="73" y="87"/>
                    <a:pt x="73" y="87"/>
                    <a:pt x="73" y="87"/>
                  </a:cubicBezTo>
                  <a:cubicBezTo>
                    <a:pt x="73" y="64"/>
                    <a:pt x="73" y="64"/>
                    <a:pt x="73" y="64"/>
                  </a:cubicBezTo>
                  <a:cubicBezTo>
                    <a:pt x="62" y="64"/>
                    <a:pt x="62" y="64"/>
                    <a:pt x="62" y="64"/>
                  </a:cubicBezTo>
                  <a:cubicBezTo>
                    <a:pt x="37" y="64"/>
                    <a:pt x="37" y="64"/>
                    <a:pt x="37" y="64"/>
                  </a:cubicBezTo>
                  <a:cubicBezTo>
                    <a:pt x="26" y="64"/>
                    <a:pt x="26" y="64"/>
                    <a:pt x="26" y="64"/>
                  </a:cubicBezTo>
                  <a:cubicBezTo>
                    <a:pt x="26" y="87"/>
                    <a:pt x="26" y="87"/>
                    <a:pt x="26" y="87"/>
                  </a:cubicBezTo>
                  <a:cubicBezTo>
                    <a:pt x="37" y="87"/>
                    <a:pt x="37" y="87"/>
                    <a:pt x="37" y="87"/>
                  </a:cubicBezTo>
                  <a:cubicBezTo>
                    <a:pt x="37" y="143"/>
                    <a:pt x="37" y="143"/>
                    <a:pt x="37" y="143"/>
                  </a:cubicBezTo>
                  <a:cubicBezTo>
                    <a:pt x="37" y="162"/>
                    <a:pt x="57" y="177"/>
                    <a:pt x="82" y="177"/>
                  </a:cubicBezTo>
                  <a:cubicBezTo>
                    <a:pt x="82" y="177"/>
                    <a:pt x="82" y="177"/>
                    <a:pt x="82" y="177"/>
                  </a:cubicBezTo>
                  <a:cubicBezTo>
                    <a:pt x="82" y="213"/>
                    <a:pt x="82" y="213"/>
                    <a:pt x="82" y="213"/>
                  </a:cubicBezTo>
                  <a:cubicBezTo>
                    <a:pt x="0" y="240"/>
                    <a:pt x="0" y="240"/>
                    <a:pt x="0" y="24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  <p:sp>
          <p:nvSpPr>
            <p:cNvPr id="98" name="Freeform 73"/>
            <p:cNvSpPr>
              <a:spLocks noEditPoints="1"/>
            </p:cNvSpPr>
            <p:nvPr/>
          </p:nvSpPr>
          <p:spPr bwMode="auto">
            <a:xfrm>
              <a:off x="6871311" y="3505007"/>
              <a:ext cx="187325" cy="327025"/>
            </a:xfrm>
            <a:custGeom>
              <a:avLst/>
              <a:gdLst>
                <a:gd name="T0" fmla="*/ 37 w 86"/>
                <a:gd name="T1" fmla="*/ 128 h 150"/>
                <a:gd name="T2" fmla="*/ 34 w 86"/>
                <a:gd name="T3" fmla="*/ 127 h 150"/>
                <a:gd name="T4" fmla="*/ 34 w 86"/>
                <a:gd name="T5" fmla="*/ 150 h 150"/>
                <a:gd name="T6" fmla="*/ 45 w 86"/>
                <a:gd name="T7" fmla="*/ 142 h 150"/>
                <a:gd name="T8" fmla="*/ 37 w 86"/>
                <a:gd name="T9" fmla="*/ 128 h 150"/>
                <a:gd name="T10" fmla="*/ 34 w 86"/>
                <a:gd name="T11" fmla="*/ 118 h 150"/>
                <a:gd name="T12" fmla="*/ 34 w 86"/>
                <a:gd name="T13" fmla="*/ 51 h 150"/>
                <a:gd name="T14" fmla="*/ 51 w 86"/>
                <a:gd name="T15" fmla="*/ 46 h 150"/>
                <a:gd name="T16" fmla="*/ 61 w 86"/>
                <a:gd name="T17" fmla="*/ 8 h 150"/>
                <a:gd name="T18" fmla="*/ 72 w 86"/>
                <a:gd name="T19" fmla="*/ 1 h 150"/>
                <a:gd name="T20" fmla="*/ 78 w 86"/>
                <a:gd name="T21" fmla="*/ 12 h 150"/>
                <a:gd name="T22" fmla="*/ 69 w 86"/>
                <a:gd name="T23" fmla="*/ 51 h 150"/>
                <a:gd name="T24" fmla="*/ 82 w 86"/>
                <a:gd name="T25" fmla="*/ 84 h 150"/>
                <a:gd name="T26" fmla="*/ 77 w 86"/>
                <a:gd name="T27" fmla="*/ 103 h 150"/>
                <a:gd name="T28" fmla="*/ 77 w 86"/>
                <a:gd name="T29" fmla="*/ 103 h 150"/>
                <a:gd name="T30" fmla="*/ 86 w 86"/>
                <a:gd name="T31" fmla="*/ 117 h 150"/>
                <a:gd name="T32" fmla="*/ 83 w 86"/>
                <a:gd name="T33" fmla="*/ 130 h 150"/>
                <a:gd name="T34" fmla="*/ 34 w 86"/>
                <a:gd name="T35" fmla="*/ 118 h 150"/>
                <a:gd name="T36" fmla="*/ 34 w 86"/>
                <a:gd name="T37" fmla="*/ 127 h 150"/>
                <a:gd name="T38" fmla="*/ 23 w 86"/>
                <a:gd name="T39" fmla="*/ 136 h 150"/>
                <a:gd name="T40" fmla="*/ 31 w 86"/>
                <a:gd name="T41" fmla="*/ 150 h 150"/>
                <a:gd name="T42" fmla="*/ 34 w 86"/>
                <a:gd name="T43" fmla="*/ 150 h 150"/>
                <a:gd name="T44" fmla="*/ 34 w 86"/>
                <a:gd name="T45" fmla="*/ 127 h 150"/>
                <a:gd name="T46" fmla="*/ 34 w 86"/>
                <a:gd name="T47" fmla="*/ 51 h 150"/>
                <a:gd name="T48" fmla="*/ 34 w 86"/>
                <a:gd name="T49" fmla="*/ 118 h 150"/>
                <a:gd name="T50" fmla="*/ 0 w 86"/>
                <a:gd name="T51" fmla="*/ 109 h 150"/>
                <a:gd name="T52" fmla="*/ 3 w 86"/>
                <a:gd name="T53" fmla="*/ 96 h 150"/>
                <a:gd name="T54" fmla="*/ 18 w 86"/>
                <a:gd name="T55" fmla="*/ 88 h 150"/>
                <a:gd name="T56" fmla="*/ 23 w 86"/>
                <a:gd name="T57" fmla="*/ 69 h 150"/>
                <a:gd name="T58" fmla="*/ 34 w 86"/>
                <a:gd name="T59" fmla="*/ 51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86" h="150">
                  <a:moveTo>
                    <a:pt x="37" y="128"/>
                  </a:moveTo>
                  <a:cubicBezTo>
                    <a:pt x="36" y="127"/>
                    <a:pt x="35" y="127"/>
                    <a:pt x="34" y="127"/>
                  </a:cubicBezTo>
                  <a:cubicBezTo>
                    <a:pt x="34" y="150"/>
                    <a:pt x="34" y="150"/>
                    <a:pt x="34" y="150"/>
                  </a:cubicBezTo>
                  <a:cubicBezTo>
                    <a:pt x="39" y="150"/>
                    <a:pt x="44" y="147"/>
                    <a:pt x="45" y="142"/>
                  </a:cubicBezTo>
                  <a:cubicBezTo>
                    <a:pt x="47" y="136"/>
                    <a:pt x="43" y="129"/>
                    <a:pt x="37" y="128"/>
                  </a:cubicBezTo>
                  <a:close/>
                  <a:moveTo>
                    <a:pt x="34" y="118"/>
                  </a:moveTo>
                  <a:cubicBezTo>
                    <a:pt x="34" y="51"/>
                    <a:pt x="34" y="51"/>
                    <a:pt x="34" y="51"/>
                  </a:cubicBezTo>
                  <a:cubicBezTo>
                    <a:pt x="39" y="48"/>
                    <a:pt x="45" y="46"/>
                    <a:pt x="51" y="46"/>
                  </a:cubicBezTo>
                  <a:cubicBezTo>
                    <a:pt x="61" y="8"/>
                    <a:pt x="61" y="8"/>
                    <a:pt x="61" y="8"/>
                  </a:cubicBezTo>
                  <a:cubicBezTo>
                    <a:pt x="62" y="3"/>
                    <a:pt x="67" y="0"/>
                    <a:pt x="72" y="1"/>
                  </a:cubicBezTo>
                  <a:cubicBezTo>
                    <a:pt x="77" y="2"/>
                    <a:pt x="80" y="7"/>
                    <a:pt x="78" y="12"/>
                  </a:cubicBezTo>
                  <a:cubicBezTo>
                    <a:pt x="69" y="51"/>
                    <a:pt x="69" y="51"/>
                    <a:pt x="69" y="51"/>
                  </a:cubicBezTo>
                  <a:cubicBezTo>
                    <a:pt x="79" y="57"/>
                    <a:pt x="86" y="68"/>
                    <a:pt x="82" y="84"/>
                  </a:cubicBezTo>
                  <a:cubicBezTo>
                    <a:pt x="82" y="84"/>
                    <a:pt x="79" y="97"/>
                    <a:pt x="77" y="103"/>
                  </a:cubicBezTo>
                  <a:cubicBezTo>
                    <a:pt x="77" y="103"/>
                    <a:pt x="77" y="103"/>
                    <a:pt x="77" y="103"/>
                  </a:cubicBezTo>
                  <a:cubicBezTo>
                    <a:pt x="75" y="112"/>
                    <a:pt x="86" y="117"/>
                    <a:pt x="86" y="117"/>
                  </a:cubicBezTo>
                  <a:cubicBezTo>
                    <a:pt x="83" y="130"/>
                    <a:pt x="83" y="130"/>
                    <a:pt x="83" y="130"/>
                  </a:cubicBezTo>
                  <a:lnTo>
                    <a:pt x="34" y="118"/>
                  </a:lnTo>
                  <a:close/>
                  <a:moveTo>
                    <a:pt x="34" y="127"/>
                  </a:moveTo>
                  <a:cubicBezTo>
                    <a:pt x="29" y="127"/>
                    <a:pt x="24" y="131"/>
                    <a:pt x="23" y="136"/>
                  </a:cubicBezTo>
                  <a:cubicBezTo>
                    <a:pt x="21" y="142"/>
                    <a:pt x="25" y="148"/>
                    <a:pt x="31" y="150"/>
                  </a:cubicBezTo>
                  <a:cubicBezTo>
                    <a:pt x="32" y="150"/>
                    <a:pt x="33" y="150"/>
                    <a:pt x="34" y="150"/>
                  </a:cubicBezTo>
                  <a:cubicBezTo>
                    <a:pt x="34" y="127"/>
                    <a:pt x="34" y="127"/>
                    <a:pt x="34" y="127"/>
                  </a:cubicBezTo>
                  <a:close/>
                  <a:moveTo>
                    <a:pt x="34" y="51"/>
                  </a:moveTo>
                  <a:cubicBezTo>
                    <a:pt x="34" y="118"/>
                    <a:pt x="34" y="118"/>
                    <a:pt x="34" y="118"/>
                  </a:cubicBezTo>
                  <a:cubicBezTo>
                    <a:pt x="0" y="109"/>
                    <a:pt x="0" y="109"/>
                    <a:pt x="0" y="109"/>
                  </a:cubicBezTo>
                  <a:cubicBezTo>
                    <a:pt x="3" y="96"/>
                    <a:pt x="3" y="96"/>
                    <a:pt x="3" y="96"/>
                  </a:cubicBezTo>
                  <a:cubicBezTo>
                    <a:pt x="3" y="96"/>
                    <a:pt x="16" y="97"/>
                    <a:pt x="18" y="88"/>
                  </a:cubicBezTo>
                  <a:cubicBezTo>
                    <a:pt x="20" y="80"/>
                    <a:pt x="23" y="69"/>
                    <a:pt x="23" y="69"/>
                  </a:cubicBezTo>
                  <a:cubicBezTo>
                    <a:pt x="25" y="61"/>
                    <a:pt x="29" y="55"/>
                    <a:pt x="34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  <p:sp>
          <p:nvSpPr>
            <p:cNvPr id="99" name="Freeform 74"/>
            <p:cNvSpPr>
              <a:spLocks noEditPoints="1"/>
            </p:cNvSpPr>
            <p:nvPr/>
          </p:nvSpPr>
          <p:spPr bwMode="auto">
            <a:xfrm>
              <a:off x="5236186" y="2384232"/>
              <a:ext cx="376238" cy="460375"/>
            </a:xfrm>
            <a:custGeom>
              <a:avLst/>
              <a:gdLst>
                <a:gd name="T0" fmla="*/ 172 w 172"/>
                <a:gd name="T1" fmla="*/ 9 h 211"/>
                <a:gd name="T2" fmla="*/ 121 w 172"/>
                <a:gd name="T3" fmla="*/ 37 h 211"/>
                <a:gd name="T4" fmla="*/ 143 w 172"/>
                <a:gd name="T5" fmla="*/ 211 h 211"/>
                <a:gd name="T6" fmla="*/ 124 w 172"/>
                <a:gd name="T7" fmla="*/ 165 h 211"/>
                <a:gd name="T8" fmla="*/ 131 w 172"/>
                <a:gd name="T9" fmla="*/ 108 h 211"/>
                <a:gd name="T10" fmla="*/ 121 w 172"/>
                <a:gd name="T11" fmla="*/ 86 h 211"/>
                <a:gd name="T12" fmla="*/ 129 w 172"/>
                <a:gd name="T13" fmla="*/ 146 h 211"/>
                <a:gd name="T14" fmla="*/ 127 w 172"/>
                <a:gd name="T15" fmla="*/ 116 h 211"/>
                <a:gd name="T16" fmla="*/ 121 w 172"/>
                <a:gd name="T17" fmla="*/ 156 h 211"/>
                <a:gd name="T18" fmla="*/ 121 w 172"/>
                <a:gd name="T19" fmla="*/ 9 h 211"/>
                <a:gd name="T20" fmla="*/ 98 w 172"/>
                <a:gd name="T21" fmla="*/ 37 h 211"/>
                <a:gd name="T22" fmla="*/ 110 w 172"/>
                <a:gd name="T23" fmla="*/ 88 h 211"/>
                <a:gd name="T24" fmla="*/ 100 w 172"/>
                <a:gd name="T25" fmla="*/ 81 h 211"/>
                <a:gd name="T26" fmla="*/ 121 w 172"/>
                <a:gd name="T27" fmla="*/ 211 h 211"/>
                <a:gd name="T28" fmla="*/ 101 w 172"/>
                <a:gd name="T29" fmla="*/ 163 h 211"/>
                <a:gd name="T30" fmla="*/ 121 w 172"/>
                <a:gd name="T31" fmla="*/ 211 h 211"/>
                <a:gd name="T32" fmla="*/ 113 w 172"/>
                <a:gd name="T33" fmla="*/ 148 h 211"/>
                <a:gd name="T34" fmla="*/ 121 w 172"/>
                <a:gd name="T35" fmla="*/ 156 h 211"/>
                <a:gd name="T36" fmla="*/ 98 w 172"/>
                <a:gd name="T37" fmla="*/ 0 h 211"/>
                <a:gd name="T38" fmla="*/ 71 w 172"/>
                <a:gd name="T39" fmla="*/ 0 h 211"/>
                <a:gd name="T40" fmla="*/ 98 w 172"/>
                <a:gd name="T41" fmla="*/ 80 h 211"/>
                <a:gd name="T42" fmla="*/ 71 w 172"/>
                <a:gd name="T43" fmla="*/ 37 h 211"/>
                <a:gd name="T44" fmla="*/ 71 w 172"/>
                <a:gd name="T45" fmla="*/ 166 h 211"/>
                <a:gd name="T46" fmla="*/ 98 w 172"/>
                <a:gd name="T47" fmla="*/ 141 h 211"/>
                <a:gd name="T48" fmla="*/ 98 w 172"/>
                <a:gd name="T49" fmla="*/ 160 h 211"/>
                <a:gd name="T50" fmla="*/ 74 w 172"/>
                <a:gd name="T51" fmla="*/ 124 h 211"/>
                <a:gd name="T52" fmla="*/ 71 w 172"/>
                <a:gd name="T53" fmla="*/ 118 h 211"/>
                <a:gd name="T54" fmla="*/ 71 w 172"/>
                <a:gd name="T55" fmla="*/ 98 h 211"/>
                <a:gd name="T56" fmla="*/ 71 w 172"/>
                <a:gd name="T57" fmla="*/ 0 h 211"/>
                <a:gd name="T58" fmla="*/ 60 w 172"/>
                <a:gd name="T59" fmla="*/ 0 h 211"/>
                <a:gd name="T60" fmla="*/ 71 w 172"/>
                <a:gd name="T61" fmla="*/ 88 h 211"/>
                <a:gd name="T62" fmla="*/ 60 w 172"/>
                <a:gd name="T63" fmla="*/ 37 h 211"/>
                <a:gd name="T64" fmla="*/ 60 w 172"/>
                <a:gd name="T65" fmla="*/ 120 h 211"/>
                <a:gd name="T66" fmla="*/ 65 w 172"/>
                <a:gd name="T67" fmla="*/ 166 h 211"/>
                <a:gd name="T68" fmla="*/ 71 w 172"/>
                <a:gd name="T69" fmla="*/ 98 h 211"/>
                <a:gd name="T70" fmla="*/ 71 w 172"/>
                <a:gd name="T71" fmla="*/ 98 h 211"/>
                <a:gd name="T72" fmla="*/ 60 w 172"/>
                <a:gd name="T73" fmla="*/ 9 h 211"/>
                <a:gd name="T74" fmla="*/ 12 w 172"/>
                <a:gd name="T75" fmla="*/ 23 h 211"/>
                <a:gd name="T76" fmla="*/ 60 w 172"/>
                <a:gd name="T77" fmla="*/ 100 h 211"/>
                <a:gd name="T78" fmla="*/ 28 w 172"/>
                <a:gd name="T79" fmla="*/ 118 h 211"/>
                <a:gd name="T80" fmla="*/ 29 w 172"/>
                <a:gd name="T81" fmla="*/ 134 h 211"/>
                <a:gd name="T82" fmla="*/ 34 w 172"/>
                <a:gd name="T83" fmla="*/ 127 h 211"/>
                <a:gd name="T84" fmla="*/ 47 w 172"/>
                <a:gd name="T85" fmla="*/ 120 h 211"/>
                <a:gd name="T86" fmla="*/ 36 w 172"/>
                <a:gd name="T87" fmla="*/ 178 h 211"/>
                <a:gd name="T88" fmla="*/ 45 w 172"/>
                <a:gd name="T89" fmla="*/ 163 h 211"/>
                <a:gd name="T90" fmla="*/ 60 w 172"/>
                <a:gd name="T91" fmla="*/ 211 h 211"/>
                <a:gd name="T92" fmla="*/ 0 w 172"/>
                <a:gd name="T93" fmla="*/ 29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72" h="211">
                  <a:moveTo>
                    <a:pt x="121" y="0"/>
                  </a:moveTo>
                  <a:cubicBezTo>
                    <a:pt x="172" y="0"/>
                    <a:pt x="172" y="0"/>
                    <a:pt x="172" y="0"/>
                  </a:cubicBezTo>
                  <a:cubicBezTo>
                    <a:pt x="172" y="9"/>
                    <a:pt x="172" y="9"/>
                    <a:pt x="172" y="9"/>
                  </a:cubicBezTo>
                  <a:cubicBezTo>
                    <a:pt x="121" y="9"/>
                    <a:pt x="121" y="9"/>
                    <a:pt x="121" y="9"/>
                  </a:cubicBezTo>
                  <a:cubicBezTo>
                    <a:pt x="121" y="0"/>
                    <a:pt x="121" y="0"/>
                    <a:pt x="121" y="0"/>
                  </a:cubicBezTo>
                  <a:close/>
                  <a:moveTo>
                    <a:pt x="121" y="37"/>
                  </a:moveTo>
                  <a:cubicBezTo>
                    <a:pt x="172" y="37"/>
                    <a:pt x="172" y="37"/>
                    <a:pt x="172" y="37"/>
                  </a:cubicBezTo>
                  <a:cubicBezTo>
                    <a:pt x="172" y="183"/>
                    <a:pt x="172" y="183"/>
                    <a:pt x="172" y="183"/>
                  </a:cubicBezTo>
                  <a:cubicBezTo>
                    <a:pt x="172" y="198"/>
                    <a:pt x="159" y="211"/>
                    <a:pt x="143" y="211"/>
                  </a:cubicBezTo>
                  <a:cubicBezTo>
                    <a:pt x="121" y="211"/>
                    <a:pt x="121" y="211"/>
                    <a:pt x="121" y="211"/>
                  </a:cubicBezTo>
                  <a:cubicBezTo>
                    <a:pt x="121" y="166"/>
                    <a:pt x="121" y="166"/>
                    <a:pt x="121" y="166"/>
                  </a:cubicBezTo>
                  <a:cubicBezTo>
                    <a:pt x="122" y="166"/>
                    <a:pt x="123" y="166"/>
                    <a:pt x="124" y="165"/>
                  </a:cubicBezTo>
                  <a:cubicBezTo>
                    <a:pt x="130" y="163"/>
                    <a:pt x="134" y="159"/>
                    <a:pt x="138" y="153"/>
                  </a:cubicBezTo>
                  <a:cubicBezTo>
                    <a:pt x="142" y="145"/>
                    <a:pt x="145" y="137"/>
                    <a:pt x="145" y="128"/>
                  </a:cubicBezTo>
                  <a:cubicBezTo>
                    <a:pt x="145" y="115"/>
                    <a:pt x="140" y="108"/>
                    <a:pt x="131" y="108"/>
                  </a:cubicBezTo>
                  <a:cubicBezTo>
                    <a:pt x="128" y="108"/>
                    <a:pt x="125" y="109"/>
                    <a:pt x="121" y="111"/>
                  </a:cubicBezTo>
                  <a:cubicBezTo>
                    <a:pt x="127" y="85"/>
                    <a:pt x="127" y="85"/>
                    <a:pt x="127" y="85"/>
                  </a:cubicBezTo>
                  <a:cubicBezTo>
                    <a:pt x="121" y="86"/>
                    <a:pt x="121" y="86"/>
                    <a:pt x="121" y="86"/>
                  </a:cubicBezTo>
                  <a:cubicBezTo>
                    <a:pt x="121" y="37"/>
                    <a:pt x="121" y="37"/>
                    <a:pt x="121" y="37"/>
                  </a:cubicBezTo>
                  <a:close/>
                  <a:moveTo>
                    <a:pt x="121" y="156"/>
                  </a:moveTo>
                  <a:cubicBezTo>
                    <a:pt x="123" y="155"/>
                    <a:pt x="126" y="152"/>
                    <a:pt x="129" y="146"/>
                  </a:cubicBezTo>
                  <a:cubicBezTo>
                    <a:pt x="131" y="140"/>
                    <a:pt x="133" y="134"/>
                    <a:pt x="133" y="129"/>
                  </a:cubicBezTo>
                  <a:cubicBezTo>
                    <a:pt x="133" y="123"/>
                    <a:pt x="132" y="119"/>
                    <a:pt x="129" y="117"/>
                  </a:cubicBezTo>
                  <a:cubicBezTo>
                    <a:pt x="129" y="117"/>
                    <a:pt x="128" y="116"/>
                    <a:pt x="127" y="116"/>
                  </a:cubicBezTo>
                  <a:cubicBezTo>
                    <a:pt x="126" y="116"/>
                    <a:pt x="124" y="117"/>
                    <a:pt x="123" y="117"/>
                  </a:cubicBezTo>
                  <a:cubicBezTo>
                    <a:pt x="122" y="117"/>
                    <a:pt x="121" y="117"/>
                    <a:pt x="121" y="118"/>
                  </a:cubicBezTo>
                  <a:lnTo>
                    <a:pt x="121" y="156"/>
                  </a:lnTo>
                  <a:close/>
                  <a:moveTo>
                    <a:pt x="98" y="0"/>
                  </a:moveTo>
                  <a:cubicBezTo>
                    <a:pt x="121" y="0"/>
                    <a:pt x="121" y="0"/>
                    <a:pt x="121" y="0"/>
                  </a:cubicBezTo>
                  <a:cubicBezTo>
                    <a:pt x="121" y="9"/>
                    <a:pt x="121" y="9"/>
                    <a:pt x="121" y="9"/>
                  </a:cubicBezTo>
                  <a:cubicBezTo>
                    <a:pt x="98" y="9"/>
                    <a:pt x="98" y="9"/>
                    <a:pt x="98" y="9"/>
                  </a:cubicBezTo>
                  <a:cubicBezTo>
                    <a:pt x="98" y="0"/>
                    <a:pt x="98" y="0"/>
                    <a:pt x="98" y="0"/>
                  </a:cubicBezTo>
                  <a:close/>
                  <a:moveTo>
                    <a:pt x="98" y="37"/>
                  </a:moveTo>
                  <a:cubicBezTo>
                    <a:pt x="121" y="37"/>
                    <a:pt x="121" y="37"/>
                    <a:pt x="121" y="37"/>
                  </a:cubicBezTo>
                  <a:cubicBezTo>
                    <a:pt x="121" y="86"/>
                    <a:pt x="121" y="86"/>
                    <a:pt x="121" y="86"/>
                  </a:cubicBezTo>
                  <a:cubicBezTo>
                    <a:pt x="110" y="88"/>
                    <a:pt x="110" y="88"/>
                    <a:pt x="110" y="88"/>
                  </a:cubicBezTo>
                  <a:cubicBezTo>
                    <a:pt x="98" y="141"/>
                    <a:pt x="98" y="141"/>
                    <a:pt x="98" y="141"/>
                  </a:cubicBezTo>
                  <a:cubicBezTo>
                    <a:pt x="98" y="90"/>
                    <a:pt x="98" y="90"/>
                    <a:pt x="98" y="90"/>
                  </a:cubicBezTo>
                  <a:cubicBezTo>
                    <a:pt x="100" y="81"/>
                    <a:pt x="100" y="81"/>
                    <a:pt x="100" y="81"/>
                  </a:cubicBezTo>
                  <a:cubicBezTo>
                    <a:pt x="100" y="81"/>
                    <a:pt x="99" y="81"/>
                    <a:pt x="98" y="80"/>
                  </a:cubicBezTo>
                  <a:cubicBezTo>
                    <a:pt x="98" y="37"/>
                    <a:pt x="98" y="37"/>
                    <a:pt x="98" y="37"/>
                  </a:cubicBezTo>
                  <a:close/>
                  <a:moveTo>
                    <a:pt x="121" y="211"/>
                  </a:moveTo>
                  <a:cubicBezTo>
                    <a:pt x="98" y="211"/>
                    <a:pt x="98" y="211"/>
                    <a:pt x="98" y="211"/>
                  </a:cubicBezTo>
                  <a:cubicBezTo>
                    <a:pt x="98" y="160"/>
                    <a:pt x="98" y="160"/>
                    <a:pt x="98" y="160"/>
                  </a:cubicBezTo>
                  <a:cubicBezTo>
                    <a:pt x="99" y="161"/>
                    <a:pt x="100" y="162"/>
                    <a:pt x="101" y="163"/>
                  </a:cubicBezTo>
                  <a:cubicBezTo>
                    <a:pt x="103" y="166"/>
                    <a:pt x="107" y="167"/>
                    <a:pt x="112" y="167"/>
                  </a:cubicBezTo>
                  <a:cubicBezTo>
                    <a:pt x="115" y="167"/>
                    <a:pt x="118" y="167"/>
                    <a:pt x="121" y="166"/>
                  </a:cubicBezTo>
                  <a:cubicBezTo>
                    <a:pt x="121" y="211"/>
                    <a:pt x="121" y="211"/>
                    <a:pt x="121" y="211"/>
                  </a:cubicBezTo>
                  <a:close/>
                  <a:moveTo>
                    <a:pt x="121" y="118"/>
                  </a:moveTo>
                  <a:cubicBezTo>
                    <a:pt x="120" y="118"/>
                    <a:pt x="120" y="118"/>
                    <a:pt x="120" y="119"/>
                  </a:cubicBezTo>
                  <a:cubicBezTo>
                    <a:pt x="113" y="148"/>
                    <a:pt x="113" y="148"/>
                    <a:pt x="113" y="148"/>
                  </a:cubicBezTo>
                  <a:cubicBezTo>
                    <a:pt x="113" y="149"/>
                    <a:pt x="113" y="150"/>
                    <a:pt x="113" y="151"/>
                  </a:cubicBezTo>
                  <a:cubicBezTo>
                    <a:pt x="113" y="154"/>
                    <a:pt x="115" y="156"/>
                    <a:pt x="119" y="156"/>
                  </a:cubicBezTo>
                  <a:cubicBezTo>
                    <a:pt x="120" y="156"/>
                    <a:pt x="120" y="156"/>
                    <a:pt x="121" y="156"/>
                  </a:cubicBezTo>
                  <a:lnTo>
                    <a:pt x="121" y="118"/>
                  </a:lnTo>
                  <a:close/>
                  <a:moveTo>
                    <a:pt x="71" y="0"/>
                  </a:moveTo>
                  <a:cubicBezTo>
                    <a:pt x="98" y="0"/>
                    <a:pt x="98" y="0"/>
                    <a:pt x="98" y="0"/>
                  </a:cubicBezTo>
                  <a:cubicBezTo>
                    <a:pt x="98" y="9"/>
                    <a:pt x="98" y="9"/>
                    <a:pt x="98" y="9"/>
                  </a:cubicBezTo>
                  <a:cubicBezTo>
                    <a:pt x="71" y="9"/>
                    <a:pt x="71" y="9"/>
                    <a:pt x="71" y="9"/>
                  </a:cubicBezTo>
                  <a:cubicBezTo>
                    <a:pt x="71" y="0"/>
                    <a:pt x="71" y="0"/>
                    <a:pt x="71" y="0"/>
                  </a:cubicBezTo>
                  <a:close/>
                  <a:moveTo>
                    <a:pt x="71" y="37"/>
                  </a:moveTo>
                  <a:cubicBezTo>
                    <a:pt x="98" y="37"/>
                    <a:pt x="98" y="37"/>
                    <a:pt x="98" y="37"/>
                  </a:cubicBezTo>
                  <a:cubicBezTo>
                    <a:pt x="98" y="80"/>
                    <a:pt x="98" y="80"/>
                    <a:pt x="98" y="80"/>
                  </a:cubicBezTo>
                  <a:cubicBezTo>
                    <a:pt x="96" y="80"/>
                    <a:pt x="94" y="80"/>
                    <a:pt x="91" y="80"/>
                  </a:cubicBezTo>
                  <a:cubicBezTo>
                    <a:pt x="85" y="80"/>
                    <a:pt x="78" y="83"/>
                    <a:pt x="71" y="88"/>
                  </a:cubicBezTo>
                  <a:cubicBezTo>
                    <a:pt x="71" y="37"/>
                    <a:pt x="71" y="37"/>
                    <a:pt x="71" y="37"/>
                  </a:cubicBezTo>
                  <a:close/>
                  <a:moveTo>
                    <a:pt x="98" y="211"/>
                  </a:moveTo>
                  <a:cubicBezTo>
                    <a:pt x="71" y="211"/>
                    <a:pt x="71" y="211"/>
                    <a:pt x="71" y="211"/>
                  </a:cubicBezTo>
                  <a:cubicBezTo>
                    <a:pt x="71" y="166"/>
                    <a:pt x="71" y="166"/>
                    <a:pt x="71" y="166"/>
                  </a:cubicBezTo>
                  <a:cubicBezTo>
                    <a:pt x="82" y="166"/>
                    <a:pt x="82" y="166"/>
                    <a:pt x="82" y="166"/>
                  </a:cubicBezTo>
                  <a:cubicBezTo>
                    <a:pt x="98" y="90"/>
                    <a:pt x="98" y="90"/>
                    <a:pt x="98" y="90"/>
                  </a:cubicBezTo>
                  <a:cubicBezTo>
                    <a:pt x="98" y="141"/>
                    <a:pt x="98" y="141"/>
                    <a:pt x="98" y="141"/>
                  </a:cubicBezTo>
                  <a:cubicBezTo>
                    <a:pt x="97" y="146"/>
                    <a:pt x="97" y="146"/>
                    <a:pt x="97" y="146"/>
                  </a:cubicBezTo>
                  <a:cubicBezTo>
                    <a:pt x="97" y="148"/>
                    <a:pt x="97" y="150"/>
                    <a:pt x="97" y="152"/>
                  </a:cubicBezTo>
                  <a:cubicBezTo>
                    <a:pt x="97" y="155"/>
                    <a:pt x="97" y="158"/>
                    <a:pt x="98" y="160"/>
                  </a:cubicBezTo>
                  <a:cubicBezTo>
                    <a:pt x="98" y="211"/>
                    <a:pt x="98" y="211"/>
                    <a:pt x="98" y="211"/>
                  </a:cubicBezTo>
                  <a:close/>
                  <a:moveTo>
                    <a:pt x="71" y="137"/>
                  </a:moveTo>
                  <a:cubicBezTo>
                    <a:pt x="74" y="124"/>
                    <a:pt x="74" y="124"/>
                    <a:pt x="74" y="124"/>
                  </a:cubicBezTo>
                  <a:cubicBezTo>
                    <a:pt x="73" y="124"/>
                    <a:pt x="72" y="124"/>
                    <a:pt x="71" y="123"/>
                  </a:cubicBezTo>
                  <a:cubicBezTo>
                    <a:pt x="71" y="137"/>
                    <a:pt x="71" y="137"/>
                    <a:pt x="71" y="137"/>
                  </a:cubicBezTo>
                  <a:close/>
                  <a:moveTo>
                    <a:pt x="71" y="118"/>
                  </a:moveTo>
                  <a:cubicBezTo>
                    <a:pt x="73" y="118"/>
                    <a:pt x="74" y="119"/>
                    <a:pt x="75" y="119"/>
                  </a:cubicBezTo>
                  <a:cubicBezTo>
                    <a:pt x="82" y="88"/>
                    <a:pt x="82" y="88"/>
                    <a:pt x="82" y="88"/>
                  </a:cubicBezTo>
                  <a:cubicBezTo>
                    <a:pt x="79" y="90"/>
                    <a:pt x="75" y="93"/>
                    <a:pt x="71" y="98"/>
                  </a:cubicBezTo>
                  <a:lnTo>
                    <a:pt x="71" y="118"/>
                  </a:lnTo>
                  <a:close/>
                  <a:moveTo>
                    <a:pt x="60" y="0"/>
                  </a:moveTo>
                  <a:cubicBezTo>
                    <a:pt x="71" y="0"/>
                    <a:pt x="71" y="0"/>
                    <a:pt x="71" y="0"/>
                  </a:cubicBezTo>
                  <a:cubicBezTo>
                    <a:pt x="71" y="9"/>
                    <a:pt x="71" y="9"/>
                    <a:pt x="71" y="9"/>
                  </a:cubicBezTo>
                  <a:cubicBezTo>
                    <a:pt x="60" y="9"/>
                    <a:pt x="60" y="9"/>
                    <a:pt x="60" y="9"/>
                  </a:cubicBezTo>
                  <a:cubicBezTo>
                    <a:pt x="60" y="0"/>
                    <a:pt x="60" y="0"/>
                    <a:pt x="60" y="0"/>
                  </a:cubicBezTo>
                  <a:close/>
                  <a:moveTo>
                    <a:pt x="60" y="37"/>
                  </a:moveTo>
                  <a:cubicBezTo>
                    <a:pt x="71" y="37"/>
                    <a:pt x="71" y="37"/>
                    <a:pt x="71" y="37"/>
                  </a:cubicBezTo>
                  <a:cubicBezTo>
                    <a:pt x="71" y="88"/>
                    <a:pt x="71" y="88"/>
                    <a:pt x="71" y="88"/>
                  </a:cubicBezTo>
                  <a:cubicBezTo>
                    <a:pt x="71" y="89"/>
                    <a:pt x="71" y="89"/>
                    <a:pt x="71" y="89"/>
                  </a:cubicBezTo>
                  <a:cubicBezTo>
                    <a:pt x="67" y="92"/>
                    <a:pt x="64" y="96"/>
                    <a:pt x="60" y="100"/>
                  </a:cubicBezTo>
                  <a:cubicBezTo>
                    <a:pt x="60" y="37"/>
                    <a:pt x="60" y="37"/>
                    <a:pt x="60" y="37"/>
                  </a:cubicBezTo>
                  <a:close/>
                  <a:moveTo>
                    <a:pt x="71" y="211"/>
                  </a:moveTo>
                  <a:cubicBezTo>
                    <a:pt x="60" y="211"/>
                    <a:pt x="60" y="211"/>
                    <a:pt x="60" y="211"/>
                  </a:cubicBezTo>
                  <a:cubicBezTo>
                    <a:pt x="60" y="120"/>
                    <a:pt x="60" y="120"/>
                    <a:pt x="60" y="120"/>
                  </a:cubicBezTo>
                  <a:cubicBezTo>
                    <a:pt x="64" y="121"/>
                    <a:pt x="68" y="122"/>
                    <a:pt x="71" y="123"/>
                  </a:cubicBezTo>
                  <a:cubicBezTo>
                    <a:pt x="71" y="137"/>
                    <a:pt x="71" y="137"/>
                    <a:pt x="71" y="137"/>
                  </a:cubicBezTo>
                  <a:cubicBezTo>
                    <a:pt x="65" y="166"/>
                    <a:pt x="65" y="166"/>
                    <a:pt x="65" y="166"/>
                  </a:cubicBezTo>
                  <a:cubicBezTo>
                    <a:pt x="71" y="166"/>
                    <a:pt x="71" y="166"/>
                    <a:pt x="71" y="166"/>
                  </a:cubicBezTo>
                  <a:cubicBezTo>
                    <a:pt x="71" y="211"/>
                    <a:pt x="71" y="211"/>
                    <a:pt x="71" y="211"/>
                  </a:cubicBezTo>
                  <a:close/>
                  <a:moveTo>
                    <a:pt x="71" y="98"/>
                  </a:moveTo>
                  <a:cubicBezTo>
                    <a:pt x="68" y="102"/>
                    <a:pt x="65" y="108"/>
                    <a:pt x="61" y="115"/>
                  </a:cubicBezTo>
                  <a:cubicBezTo>
                    <a:pt x="65" y="116"/>
                    <a:pt x="68" y="117"/>
                    <a:pt x="71" y="118"/>
                  </a:cubicBezTo>
                  <a:lnTo>
                    <a:pt x="71" y="98"/>
                  </a:lnTo>
                  <a:close/>
                  <a:moveTo>
                    <a:pt x="29" y="0"/>
                  </a:moveTo>
                  <a:cubicBezTo>
                    <a:pt x="60" y="0"/>
                    <a:pt x="60" y="0"/>
                    <a:pt x="60" y="0"/>
                  </a:cubicBezTo>
                  <a:cubicBezTo>
                    <a:pt x="60" y="9"/>
                    <a:pt x="60" y="9"/>
                    <a:pt x="60" y="9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18" y="9"/>
                    <a:pt x="12" y="15"/>
                    <a:pt x="12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2" y="30"/>
                    <a:pt x="18" y="37"/>
                    <a:pt x="26" y="37"/>
                  </a:cubicBezTo>
                  <a:cubicBezTo>
                    <a:pt x="60" y="37"/>
                    <a:pt x="60" y="37"/>
                    <a:pt x="60" y="37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57" y="104"/>
                    <a:pt x="54" y="109"/>
                    <a:pt x="51" y="114"/>
                  </a:cubicBezTo>
                  <a:cubicBezTo>
                    <a:pt x="48" y="114"/>
                    <a:pt x="46" y="113"/>
                    <a:pt x="45" y="113"/>
                  </a:cubicBezTo>
                  <a:cubicBezTo>
                    <a:pt x="38" y="113"/>
                    <a:pt x="32" y="115"/>
                    <a:pt x="28" y="118"/>
                  </a:cubicBezTo>
                  <a:cubicBezTo>
                    <a:pt x="23" y="120"/>
                    <a:pt x="21" y="124"/>
                    <a:pt x="21" y="128"/>
                  </a:cubicBezTo>
                  <a:cubicBezTo>
                    <a:pt x="21" y="130"/>
                    <a:pt x="22" y="131"/>
                    <a:pt x="23" y="133"/>
                  </a:cubicBezTo>
                  <a:cubicBezTo>
                    <a:pt x="24" y="134"/>
                    <a:pt x="26" y="134"/>
                    <a:pt x="29" y="134"/>
                  </a:cubicBezTo>
                  <a:cubicBezTo>
                    <a:pt x="30" y="134"/>
                    <a:pt x="31" y="134"/>
                    <a:pt x="33" y="133"/>
                  </a:cubicBezTo>
                  <a:cubicBezTo>
                    <a:pt x="34" y="132"/>
                    <a:pt x="35" y="131"/>
                    <a:pt x="35" y="130"/>
                  </a:cubicBezTo>
                  <a:cubicBezTo>
                    <a:pt x="35" y="129"/>
                    <a:pt x="34" y="128"/>
                    <a:pt x="34" y="127"/>
                  </a:cubicBezTo>
                  <a:cubicBezTo>
                    <a:pt x="34" y="127"/>
                    <a:pt x="33" y="126"/>
                    <a:pt x="33" y="126"/>
                  </a:cubicBezTo>
                  <a:cubicBezTo>
                    <a:pt x="34" y="124"/>
                    <a:pt x="35" y="123"/>
                    <a:pt x="38" y="122"/>
                  </a:cubicBezTo>
                  <a:cubicBezTo>
                    <a:pt x="40" y="121"/>
                    <a:pt x="43" y="120"/>
                    <a:pt x="47" y="120"/>
                  </a:cubicBezTo>
                  <a:cubicBezTo>
                    <a:pt x="44" y="125"/>
                    <a:pt x="42" y="129"/>
                    <a:pt x="40" y="134"/>
                  </a:cubicBezTo>
                  <a:cubicBezTo>
                    <a:pt x="33" y="148"/>
                    <a:pt x="30" y="159"/>
                    <a:pt x="30" y="167"/>
                  </a:cubicBezTo>
                  <a:cubicBezTo>
                    <a:pt x="30" y="173"/>
                    <a:pt x="32" y="176"/>
                    <a:pt x="36" y="178"/>
                  </a:cubicBezTo>
                  <a:cubicBezTo>
                    <a:pt x="37" y="179"/>
                    <a:pt x="41" y="180"/>
                    <a:pt x="45" y="180"/>
                  </a:cubicBezTo>
                  <a:cubicBezTo>
                    <a:pt x="44" y="178"/>
                    <a:pt x="44" y="176"/>
                    <a:pt x="44" y="173"/>
                  </a:cubicBezTo>
                  <a:cubicBezTo>
                    <a:pt x="44" y="170"/>
                    <a:pt x="44" y="167"/>
                    <a:pt x="45" y="163"/>
                  </a:cubicBezTo>
                  <a:cubicBezTo>
                    <a:pt x="47" y="150"/>
                    <a:pt x="52" y="136"/>
                    <a:pt x="59" y="120"/>
                  </a:cubicBezTo>
                  <a:cubicBezTo>
                    <a:pt x="59" y="120"/>
                    <a:pt x="60" y="120"/>
                    <a:pt x="60" y="120"/>
                  </a:cubicBezTo>
                  <a:cubicBezTo>
                    <a:pt x="60" y="211"/>
                    <a:pt x="60" y="211"/>
                    <a:pt x="60" y="211"/>
                  </a:cubicBezTo>
                  <a:cubicBezTo>
                    <a:pt x="29" y="211"/>
                    <a:pt x="29" y="211"/>
                    <a:pt x="29" y="211"/>
                  </a:cubicBezTo>
                  <a:cubicBezTo>
                    <a:pt x="13" y="211"/>
                    <a:pt x="0" y="198"/>
                    <a:pt x="0" y="183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  <p:sp>
          <p:nvSpPr>
            <p:cNvPr id="100" name="Freeform 75"/>
            <p:cNvSpPr>
              <a:spLocks noEditPoints="1"/>
            </p:cNvSpPr>
            <p:nvPr/>
          </p:nvSpPr>
          <p:spPr bwMode="auto">
            <a:xfrm>
              <a:off x="5960086" y="2868419"/>
              <a:ext cx="569913" cy="571500"/>
            </a:xfrm>
            <a:custGeom>
              <a:avLst/>
              <a:gdLst>
                <a:gd name="T0" fmla="*/ 249 w 261"/>
                <a:gd name="T1" fmla="*/ 220 h 262"/>
                <a:gd name="T2" fmla="*/ 261 w 261"/>
                <a:gd name="T3" fmla="*/ 70 h 262"/>
                <a:gd name="T4" fmla="*/ 249 w 261"/>
                <a:gd name="T5" fmla="*/ 70 h 262"/>
                <a:gd name="T6" fmla="*/ 249 w 261"/>
                <a:gd name="T7" fmla="*/ 154 h 262"/>
                <a:gd name="T8" fmla="*/ 227 w 261"/>
                <a:gd name="T9" fmla="*/ 180 h 262"/>
                <a:gd name="T10" fmla="*/ 209 w 261"/>
                <a:gd name="T11" fmla="*/ 262 h 262"/>
                <a:gd name="T12" fmla="*/ 209 w 261"/>
                <a:gd name="T13" fmla="*/ 262 h 262"/>
                <a:gd name="T14" fmla="*/ 209 w 261"/>
                <a:gd name="T15" fmla="*/ 15 h 262"/>
                <a:gd name="T16" fmla="*/ 203 w 261"/>
                <a:gd name="T17" fmla="*/ 28 h 262"/>
                <a:gd name="T18" fmla="*/ 209 w 261"/>
                <a:gd name="T19" fmla="*/ 50 h 262"/>
                <a:gd name="T20" fmla="*/ 201 w 261"/>
                <a:gd name="T21" fmla="*/ 120 h 262"/>
                <a:gd name="T22" fmla="*/ 209 w 261"/>
                <a:gd name="T23" fmla="*/ 197 h 262"/>
                <a:gd name="T24" fmla="*/ 209 w 261"/>
                <a:gd name="T25" fmla="*/ 197 h 262"/>
                <a:gd name="T26" fmla="*/ 195 w 261"/>
                <a:gd name="T27" fmla="*/ 232 h 262"/>
                <a:gd name="T28" fmla="*/ 168 w 261"/>
                <a:gd name="T29" fmla="*/ 36 h 262"/>
                <a:gd name="T30" fmla="*/ 195 w 261"/>
                <a:gd name="T31" fmla="*/ 20 h 262"/>
                <a:gd name="T32" fmla="*/ 195 w 261"/>
                <a:gd name="T33" fmla="*/ 50 h 262"/>
                <a:gd name="T34" fmla="*/ 195 w 261"/>
                <a:gd name="T35" fmla="*/ 120 h 262"/>
                <a:gd name="T36" fmla="*/ 168 w 261"/>
                <a:gd name="T37" fmla="*/ 220 h 262"/>
                <a:gd name="T38" fmla="*/ 192 w 261"/>
                <a:gd name="T39" fmla="*/ 249 h 262"/>
                <a:gd name="T40" fmla="*/ 168 w 261"/>
                <a:gd name="T41" fmla="*/ 21 h 262"/>
                <a:gd name="T42" fmla="*/ 168 w 261"/>
                <a:gd name="T43" fmla="*/ 44 h 262"/>
                <a:gd name="T44" fmla="*/ 135 w 261"/>
                <a:gd name="T45" fmla="*/ 120 h 262"/>
                <a:gd name="T46" fmla="*/ 167 w 261"/>
                <a:gd name="T47" fmla="*/ 198 h 262"/>
                <a:gd name="T48" fmla="*/ 167 w 261"/>
                <a:gd name="T49" fmla="*/ 167 h 262"/>
                <a:gd name="T50" fmla="*/ 130 w 261"/>
                <a:gd name="T51" fmla="*/ 147 h 262"/>
                <a:gd name="T52" fmla="*/ 93 w 261"/>
                <a:gd name="T53" fmla="*/ 44 h 262"/>
                <a:gd name="T54" fmla="*/ 130 w 261"/>
                <a:gd name="T55" fmla="*/ 0 h 262"/>
                <a:gd name="T56" fmla="*/ 126 w 261"/>
                <a:gd name="T57" fmla="*/ 120 h 262"/>
                <a:gd name="T58" fmla="*/ 130 w 261"/>
                <a:gd name="T59" fmla="*/ 159 h 262"/>
                <a:gd name="T60" fmla="*/ 130 w 261"/>
                <a:gd name="T61" fmla="*/ 179 h 262"/>
                <a:gd name="T62" fmla="*/ 130 w 261"/>
                <a:gd name="T63" fmla="*/ 198 h 262"/>
                <a:gd name="T64" fmla="*/ 93 w 261"/>
                <a:gd name="T65" fmla="*/ 3 h 262"/>
                <a:gd name="T66" fmla="*/ 93 w 261"/>
                <a:gd name="T67" fmla="*/ 36 h 262"/>
                <a:gd name="T68" fmla="*/ 67 w 261"/>
                <a:gd name="T69" fmla="*/ 20 h 262"/>
                <a:gd name="T70" fmla="*/ 67 w 261"/>
                <a:gd name="T71" fmla="*/ 70 h 262"/>
                <a:gd name="T72" fmla="*/ 92 w 261"/>
                <a:gd name="T73" fmla="*/ 147 h 262"/>
                <a:gd name="T74" fmla="*/ 92 w 261"/>
                <a:gd name="T75" fmla="*/ 179 h 262"/>
                <a:gd name="T76" fmla="*/ 93 w 261"/>
                <a:gd name="T77" fmla="*/ 198 h 262"/>
                <a:gd name="T78" fmla="*/ 67 w 261"/>
                <a:gd name="T79" fmla="*/ 171 h 262"/>
                <a:gd name="T80" fmla="*/ 69 w 261"/>
                <a:gd name="T81" fmla="*/ 232 h 262"/>
                <a:gd name="T82" fmla="*/ 58 w 261"/>
                <a:gd name="T83" fmla="*/ 28 h 262"/>
                <a:gd name="T84" fmla="*/ 67 w 261"/>
                <a:gd name="T85" fmla="*/ 9 h 262"/>
                <a:gd name="T86" fmla="*/ 67 w 261"/>
                <a:gd name="T87" fmla="*/ 120 h 262"/>
                <a:gd name="T88" fmla="*/ 67 w 261"/>
                <a:gd name="T89" fmla="*/ 188 h 262"/>
                <a:gd name="T90" fmla="*/ 67 w 261"/>
                <a:gd name="T91" fmla="*/ 232 h 262"/>
                <a:gd name="T92" fmla="*/ 67 w 261"/>
                <a:gd name="T93" fmla="*/ 232 h 262"/>
                <a:gd name="T94" fmla="*/ 52 w 261"/>
                <a:gd name="T95" fmla="*/ 50 h 262"/>
                <a:gd name="T96" fmla="*/ 12 w 261"/>
                <a:gd name="T97" fmla="*/ 220 h 262"/>
                <a:gd name="T98" fmla="*/ 52 w 261"/>
                <a:gd name="T99" fmla="*/ 232 h 262"/>
                <a:gd name="T100" fmla="*/ 52 w 261"/>
                <a:gd name="T101" fmla="*/ 232 h 262"/>
                <a:gd name="T102" fmla="*/ 12 w 261"/>
                <a:gd name="T103" fmla="*/ 114 h 262"/>
                <a:gd name="T104" fmla="*/ 0 w 261"/>
                <a:gd name="T105" fmla="*/ 104 h 262"/>
                <a:gd name="T106" fmla="*/ 12 w 261"/>
                <a:gd name="T107" fmla="*/ 154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61" h="262">
                  <a:moveTo>
                    <a:pt x="249" y="220"/>
                  </a:moveTo>
                  <a:cubicBezTo>
                    <a:pt x="249" y="154"/>
                    <a:pt x="249" y="154"/>
                    <a:pt x="249" y="154"/>
                  </a:cubicBezTo>
                  <a:cubicBezTo>
                    <a:pt x="251" y="157"/>
                    <a:pt x="252" y="160"/>
                    <a:pt x="252" y="164"/>
                  </a:cubicBezTo>
                  <a:cubicBezTo>
                    <a:pt x="252" y="220"/>
                    <a:pt x="252" y="220"/>
                    <a:pt x="252" y="220"/>
                  </a:cubicBezTo>
                  <a:cubicBezTo>
                    <a:pt x="249" y="220"/>
                    <a:pt x="249" y="220"/>
                    <a:pt x="249" y="220"/>
                  </a:cubicBezTo>
                  <a:close/>
                  <a:moveTo>
                    <a:pt x="249" y="114"/>
                  </a:moveTo>
                  <a:cubicBezTo>
                    <a:pt x="249" y="70"/>
                    <a:pt x="249" y="70"/>
                    <a:pt x="249" y="70"/>
                  </a:cubicBezTo>
                  <a:cubicBezTo>
                    <a:pt x="250" y="70"/>
                    <a:pt x="250" y="70"/>
                    <a:pt x="250" y="69"/>
                  </a:cubicBezTo>
                  <a:cubicBezTo>
                    <a:pt x="257" y="67"/>
                    <a:pt x="257" y="67"/>
                    <a:pt x="257" y="67"/>
                  </a:cubicBezTo>
                  <a:cubicBezTo>
                    <a:pt x="259" y="66"/>
                    <a:pt x="261" y="67"/>
                    <a:pt x="261" y="70"/>
                  </a:cubicBezTo>
                  <a:cubicBezTo>
                    <a:pt x="261" y="104"/>
                    <a:pt x="261" y="104"/>
                    <a:pt x="261" y="104"/>
                  </a:cubicBezTo>
                  <a:cubicBezTo>
                    <a:pt x="261" y="107"/>
                    <a:pt x="259" y="110"/>
                    <a:pt x="257" y="111"/>
                  </a:cubicBezTo>
                  <a:cubicBezTo>
                    <a:pt x="250" y="113"/>
                    <a:pt x="250" y="113"/>
                    <a:pt x="250" y="113"/>
                  </a:cubicBezTo>
                  <a:cubicBezTo>
                    <a:pt x="250" y="114"/>
                    <a:pt x="250" y="114"/>
                    <a:pt x="249" y="114"/>
                  </a:cubicBezTo>
                  <a:close/>
                  <a:moveTo>
                    <a:pt x="249" y="70"/>
                  </a:moveTo>
                  <a:cubicBezTo>
                    <a:pt x="249" y="114"/>
                    <a:pt x="249" y="114"/>
                    <a:pt x="249" y="114"/>
                  </a:cubicBezTo>
                  <a:cubicBezTo>
                    <a:pt x="248" y="114"/>
                    <a:pt x="246" y="112"/>
                    <a:pt x="246" y="110"/>
                  </a:cubicBezTo>
                  <a:cubicBezTo>
                    <a:pt x="246" y="76"/>
                    <a:pt x="246" y="76"/>
                    <a:pt x="246" y="76"/>
                  </a:cubicBezTo>
                  <a:cubicBezTo>
                    <a:pt x="246" y="74"/>
                    <a:pt x="248" y="71"/>
                    <a:pt x="249" y="70"/>
                  </a:cubicBezTo>
                  <a:close/>
                  <a:moveTo>
                    <a:pt x="249" y="154"/>
                  </a:moveTo>
                  <a:cubicBezTo>
                    <a:pt x="246" y="150"/>
                    <a:pt x="241" y="146"/>
                    <a:pt x="235" y="146"/>
                  </a:cubicBezTo>
                  <a:cubicBezTo>
                    <a:pt x="235" y="50"/>
                    <a:pt x="235" y="50"/>
                    <a:pt x="235" y="50"/>
                  </a:cubicBezTo>
                  <a:cubicBezTo>
                    <a:pt x="209" y="50"/>
                    <a:pt x="209" y="50"/>
                    <a:pt x="209" y="50"/>
                  </a:cubicBezTo>
                  <a:cubicBezTo>
                    <a:pt x="209" y="162"/>
                    <a:pt x="209" y="162"/>
                    <a:pt x="209" y="162"/>
                  </a:cubicBezTo>
                  <a:cubicBezTo>
                    <a:pt x="219" y="162"/>
                    <a:pt x="227" y="170"/>
                    <a:pt x="227" y="180"/>
                  </a:cubicBezTo>
                  <a:cubicBezTo>
                    <a:pt x="227" y="189"/>
                    <a:pt x="219" y="197"/>
                    <a:pt x="209" y="197"/>
                  </a:cubicBezTo>
                  <a:cubicBezTo>
                    <a:pt x="209" y="220"/>
                    <a:pt x="209" y="220"/>
                    <a:pt x="209" y="220"/>
                  </a:cubicBezTo>
                  <a:cubicBezTo>
                    <a:pt x="249" y="220"/>
                    <a:pt x="249" y="220"/>
                    <a:pt x="249" y="220"/>
                  </a:cubicBezTo>
                  <a:cubicBezTo>
                    <a:pt x="249" y="154"/>
                    <a:pt x="249" y="154"/>
                    <a:pt x="249" y="154"/>
                  </a:cubicBezTo>
                  <a:close/>
                  <a:moveTo>
                    <a:pt x="209" y="262"/>
                  </a:moveTo>
                  <a:cubicBezTo>
                    <a:pt x="209" y="232"/>
                    <a:pt x="209" y="232"/>
                    <a:pt x="209" y="232"/>
                  </a:cubicBezTo>
                  <a:cubicBezTo>
                    <a:pt x="226" y="232"/>
                    <a:pt x="226" y="232"/>
                    <a:pt x="226" y="232"/>
                  </a:cubicBezTo>
                  <a:cubicBezTo>
                    <a:pt x="226" y="249"/>
                    <a:pt x="226" y="249"/>
                    <a:pt x="226" y="249"/>
                  </a:cubicBezTo>
                  <a:cubicBezTo>
                    <a:pt x="226" y="257"/>
                    <a:pt x="220" y="262"/>
                    <a:pt x="213" y="262"/>
                  </a:cubicBezTo>
                  <a:cubicBezTo>
                    <a:pt x="209" y="262"/>
                    <a:pt x="209" y="262"/>
                    <a:pt x="209" y="262"/>
                  </a:cubicBezTo>
                  <a:close/>
                  <a:moveTo>
                    <a:pt x="209" y="44"/>
                  </a:moveTo>
                  <a:cubicBezTo>
                    <a:pt x="209" y="15"/>
                    <a:pt x="209" y="15"/>
                    <a:pt x="209" y="15"/>
                  </a:cubicBezTo>
                  <a:cubicBezTo>
                    <a:pt x="225" y="23"/>
                    <a:pt x="235" y="33"/>
                    <a:pt x="235" y="44"/>
                  </a:cubicBezTo>
                  <a:lnTo>
                    <a:pt x="209" y="44"/>
                  </a:lnTo>
                  <a:close/>
                  <a:moveTo>
                    <a:pt x="209" y="15"/>
                  </a:moveTo>
                  <a:cubicBezTo>
                    <a:pt x="209" y="44"/>
                    <a:pt x="209" y="44"/>
                    <a:pt x="209" y="44"/>
                  </a:cubicBezTo>
                  <a:cubicBezTo>
                    <a:pt x="195" y="44"/>
                    <a:pt x="195" y="44"/>
                    <a:pt x="195" y="44"/>
                  </a:cubicBezTo>
                  <a:cubicBezTo>
                    <a:pt x="195" y="37"/>
                    <a:pt x="195" y="37"/>
                    <a:pt x="195" y="37"/>
                  </a:cubicBezTo>
                  <a:cubicBezTo>
                    <a:pt x="195" y="37"/>
                    <a:pt x="195" y="37"/>
                    <a:pt x="195" y="37"/>
                  </a:cubicBezTo>
                  <a:cubicBezTo>
                    <a:pt x="199" y="37"/>
                    <a:pt x="203" y="33"/>
                    <a:pt x="203" y="28"/>
                  </a:cubicBezTo>
                  <a:cubicBezTo>
                    <a:pt x="203" y="24"/>
                    <a:pt x="199" y="20"/>
                    <a:pt x="195" y="20"/>
                  </a:cubicBezTo>
                  <a:cubicBezTo>
                    <a:pt x="195" y="20"/>
                    <a:pt x="195" y="20"/>
                    <a:pt x="195" y="20"/>
                  </a:cubicBezTo>
                  <a:cubicBezTo>
                    <a:pt x="195" y="9"/>
                    <a:pt x="195" y="9"/>
                    <a:pt x="195" y="9"/>
                  </a:cubicBezTo>
                  <a:cubicBezTo>
                    <a:pt x="200" y="11"/>
                    <a:pt x="205" y="13"/>
                    <a:pt x="209" y="15"/>
                  </a:cubicBezTo>
                  <a:close/>
                  <a:moveTo>
                    <a:pt x="209" y="50"/>
                  </a:moveTo>
                  <a:cubicBezTo>
                    <a:pt x="209" y="162"/>
                    <a:pt x="209" y="162"/>
                    <a:pt x="209" y="162"/>
                  </a:cubicBezTo>
                  <a:cubicBezTo>
                    <a:pt x="209" y="162"/>
                    <a:pt x="209" y="162"/>
                    <a:pt x="209" y="162"/>
                  </a:cubicBezTo>
                  <a:cubicBezTo>
                    <a:pt x="203" y="162"/>
                    <a:pt x="198" y="166"/>
                    <a:pt x="195" y="171"/>
                  </a:cubicBezTo>
                  <a:cubicBezTo>
                    <a:pt x="195" y="120"/>
                    <a:pt x="195" y="120"/>
                    <a:pt x="195" y="120"/>
                  </a:cubicBezTo>
                  <a:cubicBezTo>
                    <a:pt x="201" y="120"/>
                    <a:pt x="201" y="120"/>
                    <a:pt x="201" y="120"/>
                  </a:cubicBezTo>
                  <a:cubicBezTo>
                    <a:pt x="201" y="70"/>
                    <a:pt x="201" y="70"/>
                    <a:pt x="201" y="70"/>
                  </a:cubicBezTo>
                  <a:cubicBezTo>
                    <a:pt x="195" y="70"/>
                    <a:pt x="195" y="70"/>
                    <a:pt x="195" y="70"/>
                  </a:cubicBezTo>
                  <a:cubicBezTo>
                    <a:pt x="195" y="50"/>
                    <a:pt x="195" y="50"/>
                    <a:pt x="195" y="50"/>
                  </a:cubicBezTo>
                  <a:cubicBezTo>
                    <a:pt x="209" y="50"/>
                    <a:pt x="209" y="50"/>
                    <a:pt x="209" y="50"/>
                  </a:cubicBezTo>
                  <a:close/>
                  <a:moveTo>
                    <a:pt x="209" y="197"/>
                  </a:moveTo>
                  <a:cubicBezTo>
                    <a:pt x="209" y="220"/>
                    <a:pt x="209" y="220"/>
                    <a:pt x="209" y="220"/>
                  </a:cubicBezTo>
                  <a:cubicBezTo>
                    <a:pt x="195" y="220"/>
                    <a:pt x="195" y="220"/>
                    <a:pt x="195" y="220"/>
                  </a:cubicBezTo>
                  <a:cubicBezTo>
                    <a:pt x="195" y="188"/>
                    <a:pt x="195" y="188"/>
                    <a:pt x="195" y="188"/>
                  </a:cubicBezTo>
                  <a:cubicBezTo>
                    <a:pt x="198" y="193"/>
                    <a:pt x="203" y="197"/>
                    <a:pt x="209" y="197"/>
                  </a:cubicBezTo>
                  <a:cubicBezTo>
                    <a:pt x="209" y="197"/>
                    <a:pt x="209" y="197"/>
                    <a:pt x="209" y="197"/>
                  </a:cubicBezTo>
                  <a:close/>
                  <a:moveTo>
                    <a:pt x="209" y="232"/>
                  </a:moveTo>
                  <a:cubicBezTo>
                    <a:pt x="209" y="262"/>
                    <a:pt x="209" y="262"/>
                    <a:pt x="209" y="262"/>
                  </a:cubicBezTo>
                  <a:cubicBezTo>
                    <a:pt x="206" y="262"/>
                    <a:pt x="206" y="262"/>
                    <a:pt x="206" y="262"/>
                  </a:cubicBezTo>
                  <a:cubicBezTo>
                    <a:pt x="201" y="262"/>
                    <a:pt x="197" y="260"/>
                    <a:pt x="195" y="257"/>
                  </a:cubicBezTo>
                  <a:cubicBezTo>
                    <a:pt x="195" y="232"/>
                    <a:pt x="195" y="232"/>
                    <a:pt x="195" y="232"/>
                  </a:cubicBezTo>
                  <a:lnTo>
                    <a:pt x="209" y="232"/>
                  </a:lnTo>
                  <a:close/>
                  <a:moveTo>
                    <a:pt x="171" y="20"/>
                  </a:moveTo>
                  <a:cubicBezTo>
                    <a:pt x="175" y="20"/>
                    <a:pt x="179" y="24"/>
                    <a:pt x="179" y="28"/>
                  </a:cubicBezTo>
                  <a:cubicBezTo>
                    <a:pt x="179" y="33"/>
                    <a:pt x="175" y="37"/>
                    <a:pt x="171" y="37"/>
                  </a:cubicBezTo>
                  <a:cubicBezTo>
                    <a:pt x="170" y="37"/>
                    <a:pt x="169" y="37"/>
                    <a:pt x="168" y="36"/>
                  </a:cubicBezTo>
                  <a:cubicBezTo>
                    <a:pt x="168" y="44"/>
                    <a:pt x="168" y="44"/>
                    <a:pt x="168" y="44"/>
                  </a:cubicBezTo>
                  <a:cubicBezTo>
                    <a:pt x="195" y="44"/>
                    <a:pt x="195" y="44"/>
                    <a:pt x="195" y="44"/>
                  </a:cubicBezTo>
                  <a:cubicBezTo>
                    <a:pt x="195" y="37"/>
                    <a:pt x="195" y="37"/>
                    <a:pt x="195" y="37"/>
                  </a:cubicBezTo>
                  <a:cubicBezTo>
                    <a:pt x="190" y="37"/>
                    <a:pt x="186" y="33"/>
                    <a:pt x="186" y="28"/>
                  </a:cubicBezTo>
                  <a:cubicBezTo>
                    <a:pt x="186" y="24"/>
                    <a:pt x="190" y="20"/>
                    <a:pt x="195" y="20"/>
                  </a:cubicBezTo>
                  <a:cubicBezTo>
                    <a:pt x="195" y="9"/>
                    <a:pt x="195" y="9"/>
                    <a:pt x="195" y="9"/>
                  </a:cubicBezTo>
                  <a:cubicBezTo>
                    <a:pt x="187" y="6"/>
                    <a:pt x="178" y="4"/>
                    <a:pt x="168" y="3"/>
                  </a:cubicBezTo>
                  <a:cubicBezTo>
                    <a:pt x="168" y="21"/>
                    <a:pt x="168" y="21"/>
                    <a:pt x="168" y="21"/>
                  </a:cubicBezTo>
                  <a:cubicBezTo>
                    <a:pt x="169" y="20"/>
                    <a:pt x="170" y="20"/>
                    <a:pt x="171" y="20"/>
                  </a:cubicBezTo>
                  <a:close/>
                  <a:moveTo>
                    <a:pt x="195" y="50"/>
                  </a:moveTo>
                  <a:cubicBezTo>
                    <a:pt x="195" y="70"/>
                    <a:pt x="195" y="70"/>
                    <a:pt x="195" y="70"/>
                  </a:cubicBezTo>
                  <a:cubicBezTo>
                    <a:pt x="168" y="70"/>
                    <a:pt x="168" y="70"/>
                    <a:pt x="168" y="70"/>
                  </a:cubicBezTo>
                  <a:cubicBezTo>
                    <a:pt x="168" y="50"/>
                    <a:pt x="168" y="50"/>
                    <a:pt x="168" y="50"/>
                  </a:cubicBezTo>
                  <a:cubicBezTo>
                    <a:pt x="195" y="50"/>
                    <a:pt x="195" y="50"/>
                    <a:pt x="195" y="50"/>
                  </a:cubicBezTo>
                  <a:close/>
                  <a:moveTo>
                    <a:pt x="195" y="120"/>
                  </a:moveTo>
                  <a:cubicBezTo>
                    <a:pt x="195" y="171"/>
                    <a:pt x="195" y="171"/>
                    <a:pt x="195" y="171"/>
                  </a:cubicBezTo>
                  <a:cubicBezTo>
                    <a:pt x="193" y="173"/>
                    <a:pt x="192" y="176"/>
                    <a:pt x="192" y="180"/>
                  </a:cubicBezTo>
                  <a:cubicBezTo>
                    <a:pt x="192" y="183"/>
                    <a:pt x="193" y="186"/>
                    <a:pt x="195" y="188"/>
                  </a:cubicBezTo>
                  <a:cubicBezTo>
                    <a:pt x="195" y="220"/>
                    <a:pt x="195" y="220"/>
                    <a:pt x="195" y="220"/>
                  </a:cubicBezTo>
                  <a:cubicBezTo>
                    <a:pt x="168" y="220"/>
                    <a:pt x="168" y="220"/>
                    <a:pt x="168" y="220"/>
                  </a:cubicBezTo>
                  <a:cubicBezTo>
                    <a:pt x="168" y="120"/>
                    <a:pt x="168" y="120"/>
                    <a:pt x="168" y="120"/>
                  </a:cubicBezTo>
                  <a:cubicBezTo>
                    <a:pt x="195" y="120"/>
                    <a:pt x="195" y="120"/>
                    <a:pt x="195" y="120"/>
                  </a:cubicBezTo>
                  <a:close/>
                  <a:moveTo>
                    <a:pt x="195" y="232"/>
                  </a:moveTo>
                  <a:cubicBezTo>
                    <a:pt x="195" y="257"/>
                    <a:pt x="195" y="257"/>
                    <a:pt x="195" y="257"/>
                  </a:cubicBezTo>
                  <a:cubicBezTo>
                    <a:pt x="193" y="254"/>
                    <a:pt x="192" y="252"/>
                    <a:pt x="192" y="249"/>
                  </a:cubicBezTo>
                  <a:cubicBezTo>
                    <a:pt x="192" y="232"/>
                    <a:pt x="192" y="232"/>
                    <a:pt x="192" y="232"/>
                  </a:cubicBezTo>
                  <a:lnTo>
                    <a:pt x="195" y="232"/>
                  </a:lnTo>
                  <a:close/>
                  <a:moveTo>
                    <a:pt x="168" y="36"/>
                  </a:moveTo>
                  <a:cubicBezTo>
                    <a:pt x="165" y="35"/>
                    <a:pt x="162" y="32"/>
                    <a:pt x="162" y="28"/>
                  </a:cubicBezTo>
                  <a:cubicBezTo>
                    <a:pt x="162" y="25"/>
                    <a:pt x="165" y="22"/>
                    <a:pt x="168" y="21"/>
                  </a:cubicBezTo>
                  <a:cubicBezTo>
                    <a:pt x="168" y="3"/>
                    <a:pt x="168" y="3"/>
                    <a:pt x="168" y="3"/>
                  </a:cubicBezTo>
                  <a:cubicBezTo>
                    <a:pt x="157" y="1"/>
                    <a:pt x="144" y="0"/>
                    <a:pt x="131" y="0"/>
                  </a:cubicBezTo>
                  <a:cubicBezTo>
                    <a:pt x="130" y="0"/>
                    <a:pt x="130" y="0"/>
                    <a:pt x="130" y="0"/>
                  </a:cubicBezTo>
                  <a:cubicBezTo>
                    <a:pt x="130" y="44"/>
                    <a:pt x="130" y="44"/>
                    <a:pt x="130" y="44"/>
                  </a:cubicBezTo>
                  <a:cubicBezTo>
                    <a:pt x="168" y="44"/>
                    <a:pt x="168" y="44"/>
                    <a:pt x="168" y="44"/>
                  </a:cubicBezTo>
                  <a:cubicBezTo>
                    <a:pt x="168" y="36"/>
                    <a:pt x="168" y="36"/>
                    <a:pt x="168" y="36"/>
                  </a:cubicBezTo>
                  <a:close/>
                  <a:moveTo>
                    <a:pt x="168" y="50"/>
                  </a:moveTo>
                  <a:cubicBezTo>
                    <a:pt x="168" y="70"/>
                    <a:pt x="168" y="70"/>
                    <a:pt x="168" y="70"/>
                  </a:cubicBezTo>
                  <a:cubicBezTo>
                    <a:pt x="135" y="70"/>
                    <a:pt x="135" y="70"/>
                    <a:pt x="135" y="70"/>
                  </a:cubicBezTo>
                  <a:cubicBezTo>
                    <a:pt x="135" y="120"/>
                    <a:pt x="135" y="120"/>
                    <a:pt x="135" y="120"/>
                  </a:cubicBezTo>
                  <a:cubicBezTo>
                    <a:pt x="168" y="120"/>
                    <a:pt x="168" y="120"/>
                    <a:pt x="168" y="120"/>
                  </a:cubicBezTo>
                  <a:cubicBezTo>
                    <a:pt x="168" y="220"/>
                    <a:pt x="168" y="220"/>
                    <a:pt x="168" y="220"/>
                  </a:cubicBezTo>
                  <a:cubicBezTo>
                    <a:pt x="130" y="220"/>
                    <a:pt x="130" y="220"/>
                    <a:pt x="130" y="220"/>
                  </a:cubicBezTo>
                  <a:cubicBezTo>
                    <a:pt x="130" y="198"/>
                    <a:pt x="130" y="198"/>
                    <a:pt x="130" y="198"/>
                  </a:cubicBezTo>
                  <a:cubicBezTo>
                    <a:pt x="167" y="198"/>
                    <a:pt x="167" y="198"/>
                    <a:pt x="167" y="198"/>
                  </a:cubicBezTo>
                  <a:cubicBezTo>
                    <a:pt x="167" y="187"/>
                    <a:pt x="167" y="187"/>
                    <a:pt x="167" y="187"/>
                  </a:cubicBezTo>
                  <a:cubicBezTo>
                    <a:pt x="130" y="187"/>
                    <a:pt x="130" y="187"/>
                    <a:pt x="130" y="187"/>
                  </a:cubicBezTo>
                  <a:cubicBezTo>
                    <a:pt x="130" y="179"/>
                    <a:pt x="130" y="179"/>
                    <a:pt x="130" y="179"/>
                  </a:cubicBezTo>
                  <a:cubicBezTo>
                    <a:pt x="167" y="179"/>
                    <a:pt x="167" y="179"/>
                    <a:pt x="167" y="179"/>
                  </a:cubicBezTo>
                  <a:cubicBezTo>
                    <a:pt x="167" y="167"/>
                    <a:pt x="167" y="167"/>
                    <a:pt x="167" y="167"/>
                  </a:cubicBezTo>
                  <a:cubicBezTo>
                    <a:pt x="130" y="167"/>
                    <a:pt x="130" y="167"/>
                    <a:pt x="130" y="167"/>
                  </a:cubicBezTo>
                  <a:cubicBezTo>
                    <a:pt x="130" y="159"/>
                    <a:pt x="130" y="159"/>
                    <a:pt x="130" y="159"/>
                  </a:cubicBezTo>
                  <a:cubicBezTo>
                    <a:pt x="167" y="159"/>
                    <a:pt x="167" y="159"/>
                    <a:pt x="167" y="159"/>
                  </a:cubicBezTo>
                  <a:cubicBezTo>
                    <a:pt x="167" y="147"/>
                    <a:pt x="167" y="147"/>
                    <a:pt x="167" y="147"/>
                  </a:cubicBezTo>
                  <a:cubicBezTo>
                    <a:pt x="130" y="147"/>
                    <a:pt x="130" y="147"/>
                    <a:pt x="130" y="147"/>
                  </a:cubicBezTo>
                  <a:cubicBezTo>
                    <a:pt x="130" y="50"/>
                    <a:pt x="130" y="50"/>
                    <a:pt x="130" y="50"/>
                  </a:cubicBezTo>
                  <a:lnTo>
                    <a:pt x="168" y="50"/>
                  </a:lnTo>
                  <a:close/>
                  <a:moveTo>
                    <a:pt x="130" y="0"/>
                  </a:moveTo>
                  <a:cubicBezTo>
                    <a:pt x="130" y="44"/>
                    <a:pt x="130" y="44"/>
                    <a:pt x="130" y="44"/>
                  </a:cubicBezTo>
                  <a:cubicBezTo>
                    <a:pt x="93" y="44"/>
                    <a:pt x="93" y="44"/>
                    <a:pt x="93" y="44"/>
                  </a:cubicBezTo>
                  <a:cubicBezTo>
                    <a:pt x="93" y="36"/>
                    <a:pt x="93" y="36"/>
                    <a:pt x="93" y="36"/>
                  </a:cubicBezTo>
                  <a:cubicBezTo>
                    <a:pt x="96" y="35"/>
                    <a:pt x="99" y="32"/>
                    <a:pt x="99" y="28"/>
                  </a:cubicBezTo>
                  <a:cubicBezTo>
                    <a:pt x="99" y="25"/>
                    <a:pt x="96" y="22"/>
                    <a:pt x="93" y="21"/>
                  </a:cubicBezTo>
                  <a:cubicBezTo>
                    <a:pt x="93" y="3"/>
                    <a:pt x="93" y="3"/>
                    <a:pt x="93" y="3"/>
                  </a:cubicBezTo>
                  <a:cubicBezTo>
                    <a:pt x="104" y="1"/>
                    <a:pt x="117" y="0"/>
                    <a:pt x="130" y="0"/>
                  </a:cubicBezTo>
                  <a:close/>
                  <a:moveTo>
                    <a:pt x="130" y="50"/>
                  </a:moveTo>
                  <a:cubicBezTo>
                    <a:pt x="130" y="147"/>
                    <a:pt x="130" y="147"/>
                    <a:pt x="130" y="147"/>
                  </a:cubicBezTo>
                  <a:cubicBezTo>
                    <a:pt x="93" y="147"/>
                    <a:pt x="93" y="147"/>
                    <a:pt x="93" y="147"/>
                  </a:cubicBezTo>
                  <a:cubicBezTo>
                    <a:pt x="93" y="120"/>
                    <a:pt x="93" y="120"/>
                    <a:pt x="93" y="120"/>
                  </a:cubicBezTo>
                  <a:cubicBezTo>
                    <a:pt x="126" y="120"/>
                    <a:pt x="126" y="120"/>
                    <a:pt x="126" y="120"/>
                  </a:cubicBezTo>
                  <a:cubicBezTo>
                    <a:pt x="126" y="70"/>
                    <a:pt x="126" y="70"/>
                    <a:pt x="126" y="70"/>
                  </a:cubicBezTo>
                  <a:cubicBezTo>
                    <a:pt x="93" y="70"/>
                    <a:pt x="93" y="70"/>
                    <a:pt x="93" y="70"/>
                  </a:cubicBezTo>
                  <a:cubicBezTo>
                    <a:pt x="93" y="50"/>
                    <a:pt x="93" y="50"/>
                    <a:pt x="93" y="50"/>
                  </a:cubicBezTo>
                  <a:cubicBezTo>
                    <a:pt x="130" y="50"/>
                    <a:pt x="130" y="50"/>
                    <a:pt x="130" y="50"/>
                  </a:cubicBezTo>
                  <a:close/>
                  <a:moveTo>
                    <a:pt x="130" y="159"/>
                  </a:moveTo>
                  <a:cubicBezTo>
                    <a:pt x="130" y="167"/>
                    <a:pt x="130" y="167"/>
                    <a:pt x="130" y="167"/>
                  </a:cubicBezTo>
                  <a:cubicBezTo>
                    <a:pt x="93" y="167"/>
                    <a:pt x="93" y="167"/>
                    <a:pt x="93" y="167"/>
                  </a:cubicBezTo>
                  <a:cubicBezTo>
                    <a:pt x="93" y="159"/>
                    <a:pt x="93" y="159"/>
                    <a:pt x="93" y="159"/>
                  </a:cubicBezTo>
                  <a:cubicBezTo>
                    <a:pt x="130" y="159"/>
                    <a:pt x="130" y="159"/>
                    <a:pt x="130" y="159"/>
                  </a:cubicBezTo>
                  <a:close/>
                  <a:moveTo>
                    <a:pt x="130" y="179"/>
                  </a:moveTo>
                  <a:cubicBezTo>
                    <a:pt x="130" y="187"/>
                    <a:pt x="130" y="187"/>
                    <a:pt x="130" y="187"/>
                  </a:cubicBezTo>
                  <a:cubicBezTo>
                    <a:pt x="93" y="187"/>
                    <a:pt x="93" y="187"/>
                    <a:pt x="93" y="187"/>
                  </a:cubicBezTo>
                  <a:cubicBezTo>
                    <a:pt x="93" y="179"/>
                    <a:pt x="93" y="179"/>
                    <a:pt x="93" y="179"/>
                  </a:cubicBezTo>
                  <a:cubicBezTo>
                    <a:pt x="130" y="179"/>
                    <a:pt x="130" y="179"/>
                    <a:pt x="130" y="179"/>
                  </a:cubicBezTo>
                  <a:close/>
                  <a:moveTo>
                    <a:pt x="130" y="198"/>
                  </a:moveTo>
                  <a:cubicBezTo>
                    <a:pt x="130" y="220"/>
                    <a:pt x="130" y="220"/>
                    <a:pt x="130" y="220"/>
                  </a:cubicBezTo>
                  <a:cubicBezTo>
                    <a:pt x="93" y="220"/>
                    <a:pt x="93" y="220"/>
                    <a:pt x="93" y="220"/>
                  </a:cubicBezTo>
                  <a:cubicBezTo>
                    <a:pt x="93" y="198"/>
                    <a:pt x="93" y="198"/>
                    <a:pt x="93" y="198"/>
                  </a:cubicBezTo>
                  <a:lnTo>
                    <a:pt x="130" y="198"/>
                  </a:lnTo>
                  <a:close/>
                  <a:moveTo>
                    <a:pt x="93" y="3"/>
                  </a:moveTo>
                  <a:cubicBezTo>
                    <a:pt x="93" y="21"/>
                    <a:pt x="93" y="21"/>
                    <a:pt x="93" y="21"/>
                  </a:cubicBezTo>
                  <a:cubicBezTo>
                    <a:pt x="92" y="20"/>
                    <a:pt x="92" y="20"/>
                    <a:pt x="91" y="20"/>
                  </a:cubicBezTo>
                  <a:cubicBezTo>
                    <a:pt x="86" y="20"/>
                    <a:pt x="83" y="24"/>
                    <a:pt x="83" y="28"/>
                  </a:cubicBezTo>
                  <a:cubicBezTo>
                    <a:pt x="83" y="33"/>
                    <a:pt x="86" y="37"/>
                    <a:pt x="91" y="37"/>
                  </a:cubicBezTo>
                  <a:cubicBezTo>
                    <a:pt x="92" y="37"/>
                    <a:pt x="92" y="37"/>
                    <a:pt x="93" y="36"/>
                  </a:cubicBezTo>
                  <a:cubicBezTo>
                    <a:pt x="93" y="44"/>
                    <a:pt x="93" y="44"/>
                    <a:pt x="93" y="44"/>
                  </a:cubicBezTo>
                  <a:cubicBezTo>
                    <a:pt x="67" y="44"/>
                    <a:pt x="67" y="44"/>
                    <a:pt x="67" y="44"/>
                  </a:cubicBezTo>
                  <a:cubicBezTo>
                    <a:pt x="67" y="37"/>
                    <a:pt x="67" y="37"/>
                    <a:pt x="67" y="37"/>
                  </a:cubicBezTo>
                  <a:cubicBezTo>
                    <a:pt x="71" y="37"/>
                    <a:pt x="75" y="33"/>
                    <a:pt x="75" y="28"/>
                  </a:cubicBezTo>
                  <a:cubicBezTo>
                    <a:pt x="75" y="24"/>
                    <a:pt x="71" y="20"/>
                    <a:pt x="67" y="20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5" y="6"/>
                    <a:pt x="84" y="4"/>
                    <a:pt x="93" y="3"/>
                  </a:cubicBezTo>
                  <a:close/>
                  <a:moveTo>
                    <a:pt x="93" y="50"/>
                  </a:moveTo>
                  <a:cubicBezTo>
                    <a:pt x="93" y="70"/>
                    <a:pt x="93" y="70"/>
                    <a:pt x="93" y="70"/>
                  </a:cubicBezTo>
                  <a:cubicBezTo>
                    <a:pt x="67" y="70"/>
                    <a:pt x="67" y="70"/>
                    <a:pt x="67" y="70"/>
                  </a:cubicBezTo>
                  <a:cubicBezTo>
                    <a:pt x="67" y="50"/>
                    <a:pt x="67" y="50"/>
                    <a:pt x="67" y="50"/>
                  </a:cubicBezTo>
                  <a:cubicBezTo>
                    <a:pt x="93" y="50"/>
                    <a:pt x="93" y="50"/>
                    <a:pt x="93" y="50"/>
                  </a:cubicBezTo>
                  <a:close/>
                  <a:moveTo>
                    <a:pt x="93" y="120"/>
                  </a:moveTo>
                  <a:cubicBezTo>
                    <a:pt x="93" y="147"/>
                    <a:pt x="93" y="147"/>
                    <a:pt x="93" y="147"/>
                  </a:cubicBezTo>
                  <a:cubicBezTo>
                    <a:pt x="92" y="147"/>
                    <a:pt x="92" y="147"/>
                    <a:pt x="92" y="147"/>
                  </a:cubicBezTo>
                  <a:cubicBezTo>
                    <a:pt x="92" y="159"/>
                    <a:pt x="92" y="159"/>
                    <a:pt x="92" y="159"/>
                  </a:cubicBezTo>
                  <a:cubicBezTo>
                    <a:pt x="93" y="159"/>
                    <a:pt x="93" y="159"/>
                    <a:pt x="93" y="159"/>
                  </a:cubicBezTo>
                  <a:cubicBezTo>
                    <a:pt x="93" y="167"/>
                    <a:pt x="93" y="167"/>
                    <a:pt x="93" y="167"/>
                  </a:cubicBezTo>
                  <a:cubicBezTo>
                    <a:pt x="92" y="167"/>
                    <a:pt x="92" y="167"/>
                    <a:pt x="92" y="167"/>
                  </a:cubicBezTo>
                  <a:cubicBezTo>
                    <a:pt x="92" y="179"/>
                    <a:pt x="92" y="179"/>
                    <a:pt x="92" y="179"/>
                  </a:cubicBezTo>
                  <a:cubicBezTo>
                    <a:pt x="93" y="179"/>
                    <a:pt x="93" y="179"/>
                    <a:pt x="93" y="179"/>
                  </a:cubicBezTo>
                  <a:cubicBezTo>
                    <a:pt x="93" y="187"/>
                    <a:pt x="93" y="187"/>
                    <a:pt x="93" y="187"/>
                  </a:cubicBezTo>
                  <a:cubicBezTo>
                    <a:pt x="92" y="187"/>
                    <a:pt x="92" y="187"/>
                    <a:pt x="92" y="187"/>
                  </a:cubicBezTo>
                  <a:cubicBezTo>
                    <a:pt x="92" y="198"/>
                    <a:pt x="92" y="198"/>
                    <a:pt x="92" y="198"/>
                  </a:cubicBezTo>
                  <a:cubicBezTo>
                    <a:pt x="93" y="198"/>
                    <a:pt x="93" y="198"/>
                    <a:pt x="93" y="198"/>
                  </a:cubicBezTo>
                  <a:cubicBezTo>
                    <a:pt x="93" y="220"/>
                    <a:pt x="93" y="220"/>
                    <a:pt x="93" y="220"/>
                  </a:cubicBezTo>
                  <a:cubicBezTo>
                    <a:pt x="67" y="220"/>
                    <a:pt x="67" y="220"/>
                    <a:pt x="67" y="220"/>
                  </a:cubicBezTo>
                  <a:cubicBezTo>
                    <a:pt x="67" y="188"/>
                    <a:pt x="67" y="188"/>
                    <a:pt x="67" y="188"/>
                  </a:cubicBezTo>
                  <a:cubicBezTo>
                    <a:pt x="68" y="186"/>
                    <a:pt x="69" y="183"/>
                    <a:pt x="69" y="180"/>
                  </a:cubicBezTo>
                  <a:cubicBezTo>
                    <a:pt x="69" y="176"/>
                    <a:pt x="68" y="173"/>
                    <a:pt x="67" y="171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93" y="120"/>
                    <a:pt x="93" y="120"/>
                    <a:pt x="93" y="120"/>
                  </a:cubicBezTo>
                  <a:close/>
                  <a:moveTo>
                    <a:pt x="67" y="257"/>
                  </a:moveTo>
                  <a:cubicBezTo>
                    <a:pt x="67" y="232"/>
                    <a:pt x="67" y="232"/>
                    <a:pt x="67" y="232"/>
                  </a:cubicBezTo>
                  <a:cubicBezTo>
                    <a:pt x="69" y="232"/>
                    <a:pt x="69" y="232"/>
                    <a:pt x="69" y="232"/>
                  </a:cubicBezTo>
                  <a:cubicBezTo>
                    <a:pt x="69" y="249"/>
                    <a:pt x="69" y="249"/>
                    <a:pt x="69" y="249"/>
                  </a:cubicBezTo>
                  <a:cubicBezTo>
                    <a:pt x="69" y="252"/>
                    <a:pt x="68" y="254"/>
                    <a:pt x="67" y="257"/>
                  </a:cubicBezTo>
                  <a:close/>
                  <a:moveTo>
                    <a:pt x="67" y="9"/>
                  </a:moveTo>
                  <a:cubicBezTo>
                    <a:pt x="67" y="20"/>
                    <a:pt x="67" y="20"/>
                    <a:pt x="67" y="20"/>
                  </a:cubicBezTo>
                  <a:cubicBezTo>
                    <a:pt x="62" y="20"/>
                    <a:pt x="58" y="24"/>
                    <a:pt x="58" y="28"/>
                  </a:cubicBezTo>
                  <a:cubicBezTo>
                    <a:pt x="58" y="33"/>
                    <a:pt x="62" y="37"/>
                    <a:pt x="67" y="37"/>
                  </a:cubicBezTo>
                  <a:cubicBezTo>
                    <a:pt x="67" y="44"/>
                    <a:pt x="67" y="44"/>
                    <a:pt x="67" y="44"/>
                  </a:cubicBezTo>
                  <a:cubicBezTo>
                    <a:pt x="52" y="44"/>
                    <a:pt x="52" y="44"/>
                    <a:pt x="52" y="44"/>
                  </a:cubicBezTo>
                  <a:cubicBezTo>
                    <a:pt x="52" y="15"/>
                    <a:pt x="52" y="15"/>
                    <a:pt x="52" y="15"/>
                  </a:cubicBezTo>
                  <a:cubicBezTo>
                    <a:pt x="56" y="13"/>
                    <a:pt x="61" y="11"/>
                    <a:pt x="67" y="9"/>
                  </a:cubicBezTo>
                  <a:close/>
                  <a:moveTo>
                    <a:pt x="67" y="50"/>
                  </a:moveTo>
                  <a:cubicBezTo>
                    <a:pt x="67" y="70"/>
                    <a:pt x="67" y="70"/>
                    <a:pt x="67" y="70"/>
                  </a:cubicBezTo>
                  <a:cubicBezTo>
                    <a:pt x="60" y="70"/>
                    <a:pt x="60" y="70"/>
                    <a:pt x="60" y="70"/>
                  </a:cubicBezTo>
                  <a:cubicBezTo>
                    <a:pt x="60" y="120"/>
                    <a:pt x="60" y="120"/>
                    <a:pt x="60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7" y="171"/>
                    <a:pt x="67" y="171"/>
                    <a:pt x="67" y="171"/>
                  </a:cubicBezTo>
                  <a:cubicBezTo>
                    <a:pt x="64" y="166"/>
                    <a:pt x="58" y="162"/>
                    <a:pt x="52" y="162"/>
                  </a:cubicBezTo>
                  <a:cubicBezTo>
                    <a:pt x="52" y="50"/>
                    <a:pt x="52" y="50"/>
                    <a:pt x="52" y="50"/>
                  </a:cubicBezTo>
                  <a:cubicBezTo>
                    <a:pt x="67" y="50"/>
                    <a:pt x="67" y="50"/>
                    <a:pt x="67" y="50"/>
                  </a:cubicBezTo>
                  <a:close/>
                  <a:moveTo>
                    <a:pt x="67" y="188"/>
                  </a:moveTo>
                  <a:cubicBezTo>
                    <a:pt x="67" y="220"/>
                    <a:pt x="67" y="220"/>
                    <a:pt x="67" y="220"/>
                  </a:cubicBezTo>
                  <a:cubicBezTo>
                    <a:pt x="52" y="220"/>
                    <a:pt x="52" y="220"/>
                    <a:pt x="52" y="220"/>
                  </a:cubicBezTo>
                  <a:cubicBezTo>
                    <a:pt x="52" y="197"/>
                    <a:pt x="52" y="197"/>
                    <a:pt x="52" y="197"/>
                  </a:cubicBezTo>
                  <a:cubicBezTo>
                    <a:pt x="58" y="197"/>
                    <a:pt x="64" y="193"/>
                    <a:pt x="67" y="188"/>
                  </a:cubicBezTo>
                  <a:close/>
                  <a:moveTo>
                    <a:pt x="67" y="232"/>
                  </a:moveTo>
                  <a:cubicBezTo>
                    <a:pt x="67" y="257"/>
                    <a:pt x="67" y="257"/>
                    <a:pt x="67" y="257"/>
                  </a:cubicBezTo>
                  <a:cubicBezTo>
                    <a:pt x="64" y="260"/>
                    <a:pt x="60" y="262"/>
                    <a:pt x="56" y="262"/>
                  </a:cubicBezTo>
                  <a:cubicBezTo>
                    <a:pt x="52" y="262"/>
                    <a:pt x="52" y="262"/>
                    <a:pt x="52" y="262"/>
                  </a:cubicBezTo>
                  <a:cubicBezTo>
                    <a:pt x="52" y="232"/>
                    <a:pt x="52" y="232"/>
                    <a:pt x="52" y="232"/>
                  </a:cubicBezTo>
                  <a:lnTo>
                    <a:pt x="67" y="232"/>
                  </a:lnTo>
                  <a:close/>
                  <a:moveTo>
                    <a:pt x="52" y="15"/>
                  </a:moveTo>
                  <a:cubicBezTo>
                    <a:pt x="52" y="44"/>
                    <a:pt x="52" y="44"/>
                    <a:pt x="52" y="44"/>
                  </a:cubicBezTo>
                  <a:cubicBezTo>
                    <a:pt x="27" y="44"/>
                    <a:pt x="27" y="44"/>
                    <a:pt x="27" y="44"/>
                  </a:cubicBezTo>
                  <a:cubicBezTo>
                    <a:pt x="27" y="33"/>
                    <a:pt x="36" y="23"/>
                    <a:pt x="52" y="15"/>
                  </a:cubicBezTo>
                  <a:close/>
                  <a:moveTo>
                    <a:pt x="52" y="50"/>
                  </a:moveTo>
                  <a:cubicBezTo>
                    <a:pt x="52" y="162"/>
                    <a:pt x="52" y="162"/>
                    <a:pt x="52" y="162"/>
                  </a:cubicBezTo>
                  <a:cubicBezTo>
                    <a:pt x="42" y="162"/>
                    <a:pt x="35" y="170"/>
                    <a:pt x="35" y="180"/>
                  </a:cubicBezTo>
                  <a:cubicBezTo>
                    <a:pt x="35" y="189"/>
                    <a:pt x="42" y="197"/>
                    <a:pt x="52" y="197"/>
                  </a:cubicBezTo>
                  <a:cubicBezTo>
                    <a:pt x="52" y="220"/>
                    <a:pt x="52" y="220"/>
                    <a:pt x="52" y="220"/>
                  </a:cubicBezTo>
                  <a:cubicBezTo>
                    <a:pt x="12" y="220"/>
                    <a:pt x="12" y="220"/>
                    <a:pt x="12" y="220"/>
                  </a:cubicBezTo>
                  <a:cubicBezTo>
                    <a:pt x="12" y="154"/>
                    <a:pt x="12" y="154"/>
                    <a:pt x="12" y="154"/>
                  </a:cubicBezTo>
                  <a:cubicBezTo>
                    <a:pt x="15" y="150"/>
                    <a:pt x="21" y="146"/>
                    <a:pt x="27" y="146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52" y="50"/>
                    <a:pt x="52" y="50"/>
                    <a:pt x="52" y="50"/>
                  </a:cubicBezTo>
                  <a:close/>
                  <a:moveTo>
                    <a:pt x="52" y="232"/>
                  </a:moveTo>
                  <a:cubicBezTo>
                    <a:pt x="52" y="262"/>
                    <a:pt x="52" y="262"/>
                    <a:pt x="52" y="262"/>
                  </a:cubicBezTo>
                  <a:cubicBezTo>
                    <a:pt x="48" y="262"/>
                    <a:pt x="48" y="262"/>
                    <a:pt x="48" y="262"/>
                  </a:cubicBezTo>
                  <a:cubicBezTo>
                    <a:pt x="41" y="262"/>
                    <a:pt x="35" y="257"/>
                    <a:pt x="35" y="249"/>
                  </a:cubicBezTo>
                  <a:cubicBezTo>
                    <a:pt x="35" y="232"/>
                    <a:pt x="35" y="232"/>
                    <a:pt x="35" y="232"/>
                  </a:cubicBezTo>
                  <a:cubicBezTo>
                    <a:pt x="52" y="232"/>
                    <a:pt x="52" y="232"/>
                    <a:pt x="52" y="232"/>
                  </a:cubicBezTo>
                  <a:close/>
                  <a:moveTo>
                    <a:pt x="12" y="114"/>
                  </a:moveTo>
                  <a:cubicBezTo>
                    <a:pt x="14" y="114"/>
                    <a:pt x="15" y="112"/>
                    <a:pt x="15" y="110"/>
                  </a:cubicBezTo>
                  <a:cubicBezTo>
                    <a:pt x="15" y="76"/>
                    <a:pt x="15" y="76"/>
                    <a:pt x="15" y="76"/>
                  </a:cubicBezTo>
                  <a:cubicBezTo>
                    <a:pt x="15" y="74"/>
                    <a:pt x="14" y="71"/>
                    <a:pt x="12" y="70"/>
                  </a:cubicBezTo>
                  <a:lnTo>
                    <a:pt x="12" y="114"/>
                  </a:lnTo>
                  <a:close/>
                  <a:moveTo>
                    <a:pt x="12" y="70"/>
                  </a:moveTo>
                  <a:cubicBezTo>
                    <a:pt x="12" y="114"/>
                    <a:pt x="12" y="114"/>
                    <a:pt x="12" y="114"/>
                  </a:cubicBezTo>
                  <a:cubicBezTo>
                    <a:pt x="12" y="114"/>
                    <a:pt x="11" y="114"/>
                    <a:pt x="11" y="113"/>
                  </a:cubicBezTo>
                  <a:cubicBezTo>
                    <a:pt x="4" y="111"/>
                    <a:pt x="4" y="111"/>
                    <a:pt x="4" y="111"/>
                  </a:cubicBezTo>
                  <a:cubicBezTo>
                    <a:pt x="2" y="110"/>
                    <a:pt x="0" y="107"/>
                    <a:pt x="0" y="104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67"/>
                    <a:pt x="2" y="66"/>
                    <a:pt x="4" y="67"/>
                  </a:cubicBezTo>
                  <a:cubicBezTo>
                    <a:pt x="11" y="69"/>
                    <a:pt x="11" y="69"/>
                    <a:pt x="11" y="69"/>
                  </a:cubicBezTo>
                  <a:cubicBezTo>
                    <a:pt x="11" y="70"/>
                    <a:pt x="12" y="70"/>
                    <a:pt x="12" y="70"/>
                  </a:cubicBezTo>
                  <a:close/>
                  <a:moveTo>
                    <a:pt x="12" y="154"/>
                  </a:moveTo>
                  <a:cubicBezTo>
                    <a:pt x="12" y="220"/>
                    <a:pt x="12" y="220"/>
                    <a:pt x="12" y="220"/>
                  </a:cubicBezTo>
                  <a:cubicBezTo>
                    <a:pt x="9" y="220"/>
                    <a:pt x="9" y="220"/>
                    <a:pt x="9" y="220"/>
                  </a:cubicBezTo>
                  <a:cubicBezTo>
                    <a:pt x="9" y="164"/>
                    <a:pt x="9" y="164"/>
                    <a:pt x="9" y="164"/>
                  </a:cubicBezTo>
                  <a:cubicBezTo>
                    <a:pt x="9" y="160"/>
                    <a:pt x="10" y="157"/>
                    <a:pt x="12" y="15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  <p:sp>
          <p:nvSpPr>
            <p:cNvPr id="101" name="Freeform 76"/>
            <p:cNvSpPr>
              <a:spLocks noEditPoints="1"/>
            </p:cNvSpPr>
            <p:nvPr/>
          </p:nvSpPr>
          <p:spPr bwMode="auto">
            <a:xfrm>
              <a:off x="5391761" y="3605019"/>
              <a:ext cx="642938" cy="487363"/>
            </a:xfrm>
            <a:custGeom>
              <a:avLst/>
              <a:gdLst>
                <a:gd name="T0" fmla="*/ 271 w 295"/>
                <a:gd name="T1" fmla="*/ 0 h 224"/>
                <a:gd name="T2" fmla="*/ 277 w 295"/>
                <a:gd name="T3" fmla="*/ 35 h 224"/>
                <a:gd name="T4" fmla="*/ 224 w 295"/>
                <a:gd name="T5" fmla="*/ 224 h 224"/>
                <a:gd name="T6" fmla="*/ 248 w 295"/>
                <a:gd name="T7" fmla="*/ 188 h 224"/>
                <a:gd name="T8" fmla="*/ 249 w 295"/>
                <a:gd name="T9" fmla="*/ 29 h 224"/>
                <a:gd name="T10" fmla="*/ 224 w 295"/>
                <a:gd name="T11" fmla="*/ 194 h 224"/>
                <a:gd name="T12" fmla="*/ 224 w 295"/>
                <a:gd name="T13" fmla="*/ 16 h 224"/>
                <a:gd name="T14" fmla="*/ 224 w 295"/>
                <a:gd name="T15" fmla="*/ 208 h 224"/>
                <a:gd name="T16" fmla="*/ 224 w 295"/>
                <a:gd name="T17" fmla="*/ 179 h 224"/>
                <a:gd name="T18" fmla="*/ 224 w 295"/>
                <a:gd name="T19" fmla="*/ 194 h 224"/>
                <a:gd name="T20" fmla="*/ 201 w 295"/>
                <a:gd name="T21" fmla="*/ 128 h 224"/>
                <a:gd name="T22" fmla="*/ 203 w 295"/>
                <a:gd name="T23" fmla="*/ 98 h 224"/>
                <a:gd name="T24" fmla="*/ 195 w 295"/>
                <a:gd name="T25" fmla="*/ 67 h 224"/>
                <a:gd name="T26" fmla="*/ 187 w 295"/>
                <a:gd name="T27" fmla="*/ 128 h 224"/>
                <a:gd name="T28" fmla="*/ 187 w 295"/>
                <a:gd name="T29" fmla="*/ 100 h 224"/>
                <a:gd name="T30" fmla="*/ 190 w 295"/>
                <a:gd name="T31" fmla="*/ 75 h 224"/>
                <a:gd name="T32" fmla="*/ 187 w 295"/>
                <a:gd name="T33" fmla="*/ 0 h 224"/>
                <a:gd name="T34" fmla="*/ 187 w 295"/>
                <a:gd name="T35" fmla="*/ 0 h 224"/>
                <a:gd name="T36" fmla="*/ 147 w 295"/>
                <a:gd name="T37" fmla="*/ 208 h 224"/>
                <a:gd name="T38" fmla="*/ 182 w 295"/>
                <a:gd name="T39" fmla="*/ 67 h 224"/>
                <a:gd name="T40" fmla="*/ 168 w 295"/>
                <a:gd name="T41" fmla="*/ 109 h 224"/>
                <a:gd name="T42" fmla="*/ 187 w 295"/>
                <a:gd name="T43" fmla="*/ 194 h 224"/>
                <a:gd name="T44" fmla="*/ 148 w 295"/>
                <a:gd name="T45" fmla="*/ 125 h 224"/>
                <a:gd name="T46" fmla="*/ 147 w 295"/>
                <a:gd name="T47" fmla="*/ 106 h 224"/>
                <a:gd name="T48" fmla="*/ 184 w 295"/>
                <a:gd name="T49" fmla="*/ 70 h 224"/>
                <a:gd name="T50" fmla="*/ 187 w 295"/>
                <a:gd name="T51" fmla="*/ 91 h 224"/>
                <a:gd name="T52" fmla="*/ 179 w 295"/>
                <a:gd name="T53" fmla="*/ 116 h 224"/>
                <a:gd name="T54" fmla="*/ 187 w 295"/>
                <a:gd name="T55" fmla="*/ 100 h 224"/>
                <a:gd name="T56" fmla="*/ 147 w 295"/>
                <a:gd name="T57" fmla="*/ 16 h 224"/>
                <a:gd name="T58" fmla="*/ 147 w 295"/>
                <a:gd name="T59" fmla="*/ 208 h 224"/>
                <a:gd name="T60" fmla="*/ 147 w 295"/>
                <a:gd name="T61" fmla="*/ 106 h 224"/>
                <a:gd name="T62" fmla="*/ 127 w 295"/>
                <a:gd name="T63" fmla="*/ 121 h 224"/>
                <a:gd name="T64" fmla="*/ 147 w 295"/>
                <a:gd name="T65" fmla="*/ 137 h 224"/>
                <a:gd name="T66" fmla="*/ 102 w 295"/>
                <a:gd name="T67" fmla="*/ 156 h 224"/>
                <a:gd name="T68" fmla="*/ 109 w 295"/>
                <a:gd name="T69" fmla="*/ 113 h 224"/>
                <a:gd name="T70" fmla="*/ 100 w 295"/>
                <a:gd name="T71" fmla="*/ 93 h 224"/>
                <a:gd name="T72" fmla="*/ 111 w 295"/>
                <a:gd name="T73" fmla="*/ 97 h 224"/>
                <a:gd name="T74" fmla="*/ 99 w 295"/>
                <a:gd name="T75" fmla="*/ 88 h 224"/>
                <a:gd name="T76" fmla="*/ 101 w 295"/>
                <a:gd name="T77" fmla="*/ 150 h 224"/>
                <a:gd name="T78" fmla="*/ 99 w 295"/>
                <a:gd name="T79" fmla="*/ 123 h 224"/>
                <a:gd name="T80" fmla="*/ 0 w 295"/>
                <a:gd name="T81" fmla="*/ 23 h 224"/>
                <a:gd name="T82" fmla="*/ 99 w 295"/>
                <a:gd name="T83" fmla="*/ 208 h 224"/>
                <a:gd name="T84" fmla="*/ 17 w 295"/>
                <a:gd name="T85" fmla="*/ 35 h 224"/>
                <a:gd name="T86" fmla="*/ 99 w 295"/>
                <a:gd name="T87" fmla="*/ 29 h 224"/>
                <a:gd name="T88" fmla="*/ 79 w 295"/>
                <a:gd name="T89" fmla="*/ 129 h 224"/>
                <a:gd name="T90" fmla="*/ 99 w 295"/>
                <a:gd name="T91" fmla="*/ 157 h 224"/>
                <a:gd name="T92" fmla="*/ 30 w 295"/>
                <a:gd name="T93" fmla="*/ 45 h 224"/>
                <a:gd name="T94" fmla="*/ 99 w 295"/>
                <a:gd name="T95" fmla="*/ 115 h 224"/>
                <a:gd name="T96" fmla="*/ 99 w 295"/>
                <a:gd name="T97" fmla="*/ 123 h 224"/>
                <a:gd name="T98" fmla="*/ 91 w 295"/>
                <a:gd name="T99" fmla="*/ 133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95" h="224">
                  <a:moveTo>
                    <a:pt x="271" y="224"/>
                  </a:moveTo>
                  <a:cubicBezTo>
                    <a:pt x="284" y="224"/>
                    <a:pt x="295" y="213"/>
                    <a:pt x="295" y="200"/>
                  </a:cubicBezTo>
                  <a:cubicBezTo>
                    <a:pt x="295" y="23"/>
                    <a:pt x="295" y="23"/>
                    <a:pt x="295" y="23"/>
                  </a:cubicBezTo>
                  <a:cubicBezTo>
                    <a:pt x="295" y="10"/>
                    <a:pt x="284" y="0"/>
                    <a:pt x="271" y="0"/>
                  </a:cubicBezTo>
                  <a:cubicBezTo>
                    <a:pt x="224" y="0"/>
                    <a:pt x="224" y="0"/>
                    <a:pt x="224" y="0"/>
                  </a:cubicBezTo>
                  <a:cubicBezTo>
                    <a:pt x="224" y="16"/>
                    <a:pt x="224" y="16"/>
                    <a:pt x="224" y="16"/>
                  </a:cubicBezTo>
                  <a:cubicBezTo>
                    <a:pt x="258" y="16"/>
                    <a:pt x="258" y="16"/>
                    <a:pt x="258" y="16"/>
                  </a:cubicBezTo>
                  <a:cubicBezTo>
                    <a:pt x="268" y="16"/>
                    <a:pt x="277" y="24"/>
                    <a:pt x="277" y="35"/>
                  </a:cubicBezTo>
                  <a:cubicBezTo>
                    <a:pt x="277" y="189"/>
                    <a:pt x="277" y="189"/>
                    <a:pt x="277" y="189"/>
                  </a:cubicBezTo>
                  <a:cubicBezTo>
                    <a:pt x="277" y="199"/>
                    <a:pt x="268" y="208"/>
                    <a:pt x="258" y="208"/>
                  </a:cubicBezTo>
                  <a:cubicBezTo>
                    <a:pt x="224" y="208"/>
                    <a:pt x="224" y="208"/>
                    <a:pt x="224" y="208"/>
                  </a:cubicBezTo>
                  <a:cubicBezTo>
                    <a:pt x="224" y="224"/>
                    <a:pt x="224" y="224"/>
                    <a:pt x="224" y="224"/>
                  </a:cubicBezTo>
                  <a:cubicBezTo>
                    <a:pt x="271" y="224"/>
                    <a:pt x="271" y="224"/>
                    <a:pt x="271" y="224"/>
                  </a:cubicBezTo>
                  <a:close/>
                  <a:moveTo>
                    <a:pt x="224" y="194"/>
                  </a:moveTo>
                  <a:cubicBezTo>
                    <a:pt x="224" y="188"/>
                    <a:pt x="224" y="188"/>
                    <a:pt x="224" y="188"/>
                  </a:cubicBezTo>
                  <a:cubicBezTo>
                    <a:pt x="248" y="188"/>
                    <a:pt x="248" y="188"/>
                    <a:pt x="248" y="188"/>
                  </a:cubicBezTo>
                  <a:cubicBezTo>
                    <a:pt x="248" y="179"/>
                    <a:pt x="248" y="179"/>
                    <a:pt x="248" y="179"/>
                  </a:cubicBezTo>
                  <a:cubicBezTo>
                    <a:pt x="224" y="179"/>
                    <a:pt x="224" y="179"/>
                    <a:pt x="224" y="179"/>
                  </a:cubicBezTo>
                  <a:cubicBezTo>
                    <a:pt x="224" y="29"/>
                    <a:pt x="224" y="29"/>
                    <a:pt x="224" y="29"/>
                  </a:cubicBezTo>
                  <a:cubicBezTo>
                    <a:pt x="249" y="29"/>
                    <a:pt x="249" y="29"/>
                    <a:pt x="249" y="29"/>
                  </a:cubicBezTo>
                  <a:cubicBezTo>
                    <a:pt x="257" y="29"/>
                    <a:pt x="264" y="36"/>
                    <a:pt x="264" y="45"/>
                  </a:cubicBezTo>
                  <a:cubicBezTo>
                    <a:pt x="264" y="179"/>
                    <a:pt x="264" y="179"/>
                    <a:pt x="264" y="179"/>
                  </a:cubicBezTo>
                  <a:cubicBezTo>
                    <a:pt x="264" y="187"/>
                    <a:pt x="257" y="194"/>
                    <a:pt x="249" y="194"/>
                  </a:cubicBezTo>
                  <a:lnTo>
                    <a:pt x="224" y="194"/>
                  </a:lnTo>
                  <a:close/>
                  <a:moveTo>
                    <a:pt x="224" y="0"/>
                  </a:moveTo>
                  <a:cubicBezTo>
                    <a:pt x="187" y="0"/>
                    <a:pt x="187" y="0"/>
                    <a:pt x="187" y="0"/>
                  </a:cubicBezTo>
                  <a:cubicBezTo>
                    <a:pt x="187" y="16"/>
                    <a:pt x="187" y="16"/>
                    <a:pt x="187" y="16"/>
                  </a:cubicBezTo>
                  <a:cubicBezTo>
                    <a:pt x="224" y="16"/>
                    <a:pt x="224" y="16"/>
                    <a:pt x="224" y="16"/>
                  </a:cubicBezTo>
                  <a:cubicBezTo>
                    <a:pt x="224" y="0"/>
                    <a:pt x="224" y="0"/>
                    <a:pt x="224" y="0"/>
                  </a:cubicBezTo>
                  <a:close/>
                  <a:moveTo>
                    <a:pt x="187" y="224"/>
                  </a:moveTo>
                  <a:cubicBezTo>
                    <a:pt x="224" y="224"/>
                    <a:pt x="224" y="224"/>
                    <a:pt x="224" y="224"/>
                  </a:cubicBezTo>
                  <a:cubicBezTo>
                    <a:pt x="224" y="208"/>
                    <a:pt x="224" y="208"/>
                    <a:pt x="224" y="208"/>
                  </a:cubicBezTo>
                  <a:cubicBezTo>
                    <a:pt x="187" y="208"/>
                    <a:pt x="187" y="208"/>
                    <a:pt x="187" y="208"/>
                  </a:cubicBezTo>
                  <a:cubicBezTo>
                    <a:pt x="187" y="224"/>
                    <a:pt x="187" y="224"/>
                    <a:pt x="187" y="224"/>
                  </a:cubicBezTo>
                  <a:close/>
                  <a:moveTo>
                    <a:pt x="224" y="29"/>
                  </a:moveTo>
                  <a:cubicBezTo>
                    <a:pt x="224" y="179"/>
                    <a:pt x="224" y="179"/>
                    <a:pt x="224" y="179"/>
                  </a:cubicBezTo>
                  <a:cubicBezTo>
                    <a:pt x="200" y="179"/>
                    <a:pt x="200" y="179"/>
                    <a:pt x="200" y="179"/>
                  </a:cubicBezTo>
                  <a:cubicBezTo>
                    <a:pt x="200" y="188"/>
                    <a:pt x="200" y="188"/>
                    <a:pt x="200" y="188"/>
                  </a:cubicBezTo>
                  <a:cubicBezTo>
                    <a:pt x="224" y="188"/>
                    <a:pt x="224" y="188"/>
                    <a:pt x="224" y="188"/>
                  </a:cubicBezTo>
                  <a:cubicBezTo>
                    <a:pt x="224" y="194"/>
                    <a:pt x="224" y="194"/>
                    <a:pt x="224" y="194"/>
                  </a:cubicBezTo>
                  <a:cubicBezTo>
                    <a:pt x="187" y="194"/>
                    <a:pt x="187" y="194"/>
                    <a:pt x="187" y="194"/>
                  </a:cubicBezTo>
                  <a:cubicBezTo>
                    <a:pt x="187" y="135"/>
                    <a:pt x="187" y="135"/>
                    <a:pt x="187" y="135"/>
                  </a:cubicBezTo>
                  <a:cubicBezTo>
                    <a:pt x="188" y="135"/>
                    <a:pt x="189" y="134"/>
                    <a:pt x="189" y="134"/>
                  </a:cubicBezTo>
                  <a:cubicBezTo>
                    <a:pt x="194" y="133"/>
                    <a:pt x="197" y="131"/>
                    <a:pt x="201" y="128"/>
                  </a:cubicBezTo>
                  <a:cubicBezTo>
                    <a:pt x="204" y="124"/>
                    <a:pt x="206" y="121"/>
                    <a:pt x="207" y="117"/>
                  </a:cubicBezTo>
                  <a:cubicBezTo>
                    <a:pt x="208" y="115"/>
                    <a:pt x="208" y="113"/>
                    <a:pt x="208" y="111"/>
                  </a:cubicBezTo>
                  <a:cubicBezTo>
                    <a:pt x="208" y="109"/>
                    <a:pt x="208" y="107"/>
                    <a:pt x="207" y="104"/>
                  </a:cubicBezTo>
                  <a:cubicBezTo>
                    <a:pt x="207" y="102"/>
                    <a:pt x="205" y="100"/>
                    <a:pt x="203" y="98"/>
                  </a:cubicBezTo>
                  <a:cubicBezTo>
                    <a:pt x="200" y="96"/>
                    <a:pt x="197" y="94"/>
                    <a:pt x="193" y="94"/>
                  </a:cubicBezTo>
                  <a:cubicBezTo>
                    <a:pt x="197" y="91"/>
                    <a:pt x="199" y="88"/>
                    <a:pt x="201" y="85"/>
                  </a:cubicBezTo>
                  <a:cubicBezTo>
                    <a:pt x="202" y="81"/>
                    <a:pt x="202" y="78"/>
                    <a:pt x="201" y="74"/>
                  </a:cubicBezTo>
                  <a:cubicBezTo>
                    <a:pt x="200" y="71"/>
                    <a:pt x="198" y="69"/>
                    <a:pt x="195" y="67"/>
                  </a:cubicBezTo>
                  <a:cubicBezTo>
                    <a:pt x="193" y="66"/>
                    <a:pt x="190" y="66"/>
                    <a:pt x="187" y="66"/>
                  </a:cubicBezTo>
                  <a:cubicBezTo>
                    <a:pt x="187" y="29"/>
                    <a:pt x="187" y="29"/>
                    <a:pt x="187" y="29"/>
                  </a:cubicBezTo>
                  <a:cubicBezTo>
                    <a:pt x="224" y="29"/>
                    <a:pt x="224" y="29"/>
                    <a:pt x="224" y="29"/>
                  </a:cubicBezTo>
                  <a:close/>
                  <a:moveTo>
                    <a:pt x="187" y="128"/>
                  </a:moveTo>
                  <a:cubicBezTo>
                    <a:pt x="187" y="128"/>
                    <a:pt x="188" y="128"/>
                    <a:pt x="188" y="128"/>
                  </a:cubicBezTo>
                  <a:cubicBezTo>
                    <a:pt x="191" y="127"/>
                    <a:pt x="193" y="125"/>
                    <a:pt x="194" y="122"/>
                  </a:cubicBezTo>
                  <a:cubicBezTo>
                    <a:pt x="195" y="118"/>
                    <a:pt x="195" y="115"/>
                    <a:pt x="194" y="111"/>
                  </a:cubicBezTo>
                  <a:cubicBezTo>
                    <a:pt x="193" y="106"/>
                    <a:pt x="191" y="103"/>
                    <a:pt x="187" y="100"/>
                  </a:cubicBezTo>
                  <a:cubicBezTo>
                    <a:pt x="187" y="128"/>
                    <a:pt x="187" y="128"/>
                    <a:pt x="187" y="128"/>
                  </a:cubicBezTo>
                  <a:close/>
                  <a:moveTo>
                    <a:pt x="187" y="91"/>
                  </a:moveTo>
                  <a:cubicBezTo>
                    <a:pt x="189" y="87"/>
                    <a:pt x="190" y="84"/>
                    <a:pt x="190" y="80"/>
                  </a:cubicBezTo>
                  <a:cubicBezTo>
                    <a:pt x="190" y="78"/>
                    <a:pt x="190" y="77"/>
                    <a:pt x="190" y="75"/>
                  </a:cubicBezTo>
                  <a:cubicBezTo>
                    <a:pt x="189" y="74"/>
                    <a:pt x="189" y="72"/>
                    <a:pt x="188" y="71"/>
                  </a:cubicBezTo>
                  <a:cubicBezTo>
                    <a:pt x="187" y="71"/>
                    <a:pt x="187" y="71"/>
                    <a:pt x="187" y="71"/>
                  </a:cubicBezTo>
                  <a:lnTo>
                    <a:pt x="187" y="91"/>
                  </a:lnTo>
                  <a:close/>
                  <a:moveTo>
                    <a:pt x="187" y="0"/>
                  </a:moveTo>
                  <a:cubicBezTo>
                    <a:pt x="147" y="0"/>
                    <a:pt x="147" y="0"/>
                    <a:pt x="147" y="0"/>
                  </a:cubicBezTo>
                  <a:cubicBezTo>
                    <a:pt x="147" y="16"/>
                    <a:pt x="147" y="16"/>
                    <a:pt x="147" y="16"/>
                  </a:cubicBezTo>
                  <a:cubicBezTo>
                    <a:pt x="187" y="16"/>
                    <a:pt x="187" y="16"/>
                    <a:pt x="187" y="16"/>
                  </a:cubicBezTo>
                  <a:cubicBezTo>
                    <a:pt x="187" y="0"/>
                    <a:pt x="187" y="0"/>
                    <a:pt x="187" y="0"/>
                  </a:cubicBezTo>
                  <a:close/>
                  <a:moveTo>
                    <a:pt x="147" y="224"/>
                  </a:moveTo>
                  <a:cubicBezTo>
                    <a:pt x="187" y="224"/>
                    <a:pt x="187" y="224"/>
                    <a:pt x="187" y="224"/>
                  </a:cubicBezTo>
                  <a:cubicBezTo>
                    <a:pt x="187" y="208"/>
                    <a:pt x="187" y="208"/>
                    <a:pt x="187" y="208"/>
                  </a:cubicBezTo>
                  <a:cubicBezTo>
                    <a:pt x="147" y="208"/>
                    <a:pt x="147" y="208"/>
                    <a:pt x="147" y="208"/>
                  </a:cubicBezTo>
                  <a:cubicBezTo>
                    <a:pt x="147" y="224"/>
                    <a:pt x="147" y="224"/>
                    <a:pt x="147" y="224"/>
                  </a:cubicBezTo>
                  <a:close/>
                  <a:moveTo>
                    <a:pt x="187" y="29"/>
                  </a:moveTo>
                  <a:cubicBezTo>
                    <a:pt x="187" y="66"/>
                    <a:pt x="187" y="66"/>
                    <a:pt x="187" y="66"/>
                  </a:cubicBezTo>
                  <a:cubicBezTo>
                    <a:pt x="185" y="66"/>
                    <a:pt x="184" y="66"/>
                    <a:pt x="182" y="67"/>
                  </a:cubicBezTo>
                  <a:cubicBezTo>
                    <a:pt x="176" y="68"/>
                    <a:pt x="172" y="71"/>
                    <a:pt x="169" y="75"/>
                  </a:cubicBezTo>
                  <a:cubicBezTo>
                    <a:pt x="167" y="80"/>
                    <a:pt x="166" y="84"/>
                    <a:pt x="167" y="88"/>
                  </a:cubicBezTo>
                  <a:cubicBezTo>
                    <a:pt x="168" y="93"/>
                    <a:pt x="172" y="97"/>
                    <a:pt x="177" y="98"/>
                  </a:cubicBezTo>
                  <a:cubicBezTo>
                    <a:pt x="173" y="101"/>
                    <a:pt x="169" y="105"/>
                    <a:pt x="168" y="109"/>
                  </a:cubicBezTo>
                  <a:cubicBezTo>
                    <a:pt x="166" y="113"/>
                    <a:pt x="165" y="117"/>
                    <a:pt x="167" y="122"/>
                  </a:cubicBezTo>
                  <a:cubicBezTo>
                    <a:pt x="168" y="126"/>
                    <a:pt x="170" y="130"/>
                    <a:pt x="175" y="133"/>
                  </a:cubicBezTo>
                  <a:cubicBezTo>
                    <a:pt x="178" y="135"/>
                    <a:pt x="182" y="135"/>
                    <a:pt x="187" y="135"/>
                  </a:cubicBezTo>
                  <a:cubicBezTo>
                    <a:pt x="187" y="194"/>
                    <a:pt x="187" y="194"/>
                    <a:pt x="187" y="194"/>
                  </a:cubicBezTo>
                  <a:cubicBezTo>
                    <a:pt x="147" y="194"/>
                    <a:pt x="147" y="194"/>
                    <a:pt x="147" y="194"/>
                  </a:cubicBezTo>
                  <a:cubicBezTo>
                    <a:pt x="147" y="137"/>
                    <a:pt x="147" y="137"/>
                    <a:pt x="147" y="137"/>
                  </a:cubicBezTo>
                  <a:cubicBezTo>
                    <a:pt x="148" y="137"/>
                    <a:pt x="148" y="137"/>
                    <a:pt x="148" y="137"/>
                  </a:cubicBezTo>
                  <a:cubicBezTo>
                    <a:pt x="148" y="125"/>
                    <a:pt x="148" y="125"/>
                    <a:pt x="148" y="125"/>
                  </a:cubicBezTo>
                  <a:cubicBezTo>
                    <a:pt x="159" y="123"/>
                    <a:pt x="159" y="123"/>
                    <a:pt x="159" y="123"/>
                  </a:cubicBezTo>
                  <a:cubicBezTo>
                    <a:pt x="158" y="112"/>
                    <a:pt x="158" y="112"/>
                    <a:pt x="158" y="112"/>
                  </a:cubicBezTo>
                  <a:cubicBezTo>
                    <a:pt x="147" y="115"/>
                    <a:pt x="147" y="115"/>
                    <a:pt x="147" y="115"/>
                  </a:cubicBezTo>
                  <a:cubicBezTo>
                    <a:pt x="147" y="106"/>
                    <a:pt x="147" y="106"/>
                    <a:pt x="147" y="106"/>
                  </a:cubicBezTo>
                  <a:cubicBezTo>
                    <a:pt x="147" y="29"/>
                    <a:pt x="147" y="29"/>
                    <a:pt x="147" y="29"/>
                  </a:cubicBezTo>
                  <a:cubicBezTo>
                    <a:pt x="187" y="29"/>
                    <a:pt x="187" y="29"/>
                    <a:pt x="187" y="29"/>
                  </a:cubicBezTo>
                  <a:close/>
                  <a:moveTo>
                    <a:pt x="187" y="71"/>
                  </a:moveTo>
                  <a:cubicBezTo>
                    <a:pt x="186" y="70"/>
                    <a:pt x="185" y="70"/>
                    <a:pt x="184" y="70"/>
                  </a:cubicBezTo>
                  <a:cubicBezTo>
                    <a:pt x="181" y="71"/>
                    <a:pt x="179" y="73"/>
                    <a:pt x="178" y="76"/>
                  </a:cubicBezTo>
                  <a:cubicBezTo>
                    <a:pt x="177" y="78"/>
                    <a:pt x="177" y="81"/>
                    <a:pt x="178" y="83"/>
                  </a:cubicBezTo>
                  <a:cubicBezTo>
                    <a:pt x="179" y="88"/>
                    <a:pt x="181" y="91"/>
                    <a:pt x="185" y="93"/>
                  </a:cubicBezTo>
                  <a:cubicBezTo>
                    <a:pt x="186" y="92"/>
                    <a:pt x="187" y="91"/>
                    <a:pt x="187" y="91"/>
                  </a:cubicBezTo>
                  <a:cubicBezTo>
                    <a:pt x="187" y="71"/>
                    <a:pt x="187" y="71"/>
                    <a:pt x="187" y="71"/>
                  </a:cubicBezTo>
                  <a:close/>
                  <a:moveTo>
                    <a:pt x="187" y="100"/>
                  </a:moveTo>
                  <a:cubicBezTo>
                    <a:pt x="187" y="100"/>
                    <a:pt x="186" y="100"/>
                    <a:pt x="186" y="99"/>
                  </a:cubicBezTo>
                  <a:cubicBezTo>
                    <a:pt x="181" y="104"/>
                    <a:pt x="179" y="110"/>
                    <a:pt x="179" y="116"/>
                  </a:cubicBezTo>
                  <a:cubicBezTo>
                    <a:pt x="179" y="118"/>
                    <a:pt x="179" y="120"/>
                    <a:pt x="180" y="121"/>
                  </a:cubicBezTo>
                  <a:cubicBezTo>
                    <a:pt x="180" y="124"/>
                    <a:pt x="182" y="126"/>
                    <a:pt x="183" y="127"/>
                  </a:cubicBezTo>
                  <a:cubicBezTo>
                    <a:pt x="184" y="128"/>
                    <a:pt x="186" y="128"/>
                    <a:pt x="187" y="128"/>
                  </a:cubicBezTo>
                  <a:lnTo>
                    <a:pt x="187" y="100"/>
                  </a:lnTo>
                  <a:close/>
                  <a:moveTo>
                    <a:pt x="147" y="0"/>
                  </a:moveTo>
                  <a:cubicBezTo>
                    <a:pt x="99" y="0"/>
                    <a:pt x="99" y="0"/>
                    <a:pt x="99" y="0"/>
                  </a:cubicBezTo>
                  <a:cubicBezTo>
                    <a:pt x="99" y="16"/>
                    <a:pt x="99" y="16"/>
                    <a:pt x="99" y="16"/>
                  </a:cubicBezTo>
                  <a:cubicBezTo>
                    <a:pt x="147" y="16"/>
                    <a:pt x="147" y="16"/>
                    <a:pt x="147" y="16"/>
                  </a:cubicBezTo>
                  <a:cubicBezTo>
                    <a:pt x="147" y="0"/>
                    <a:pt x="147" y="0"/>
                    <a:pt x="147" y="0"/>
                  </a:cubicBezTo>
                  <a:close/>
                  <a:moveTo>
                    <a:pt x="99" y="224"/>
                  </a:moveTo>
                  <a:cubicBezTo>
                    <a:pt x="147" y="224"/>
                    <a:pt x="147" y="224"/>
                    <a:pt x="147" y="224"/>
                  </a:cubicBezTo>
                  <a:cubicBezTo>
                    <a:pt x="147" y="208"/>
                    <a:pt x="147" y="208"/>
                    <a:pt x="147" y="208"/>
                  </a:cubicBezTo>
                  <a:cubicBezTo>
                    <a:pt x="99" y="208"/>
                    <a:pt x="99" y="208"/>
                    <a:pt x="99" y="208"/>
                  </a:cubicBezTo>
                  <a:cubicBezTo>
                    <a:pt x="99" y="224"/>
                    <a:pt x="99" y="224"/>
                    <a:pt x="99" y="224"/>
                  </a:cubicBezTo>
                  <a:close/>
                  <a:moveTo>
                    <a:pt x="147" y="29"/>
                  </a:moveTo>
                  <a:cubicBezTo>
                    <a:pt x="147" y="106"/>
                    <a:pt x="147" y="106"/>
                    <a:pt x="147" y="106"/>
                  </a:cubicBezTo>
                  <a:cubicBezTo>
                    <a:pt x="147" y="104"/>
                    <a:pt x="147" y="104"/>
                    <a:pt x="147" y="104"/>
                  </a:cubicBezTo>
                  <a:cubicBezTo>
                    <a:pt x="137" y="107"/>
                    <a:pt x="137" y="107"/>
                    <a:pt x="137" y="107"/>
                  </a:cubicBezTo>
                  <a:cubicBezTo>
                    <a:pt x="138" y="118"/>
                    <a:pt x="138" y="118"/>
                    <a:pt x="138" y="118"/>
                  </a:cubicBezTo>
                  <a:cubicBezTo>
                    <a:pt x="127" y="121"/>
                    <a:pt x="127" y="121"/>
                    <a:pt x="127" y="121"/>
                  </a:cubicBezTo>
                  <a:cubicBezTo>
                    <a:pt x="127" y="131"/>
                    <a:pt x="127" y="131"/>
                    <a:pt x="127" y="131"/>
                  </a:cubicBezTo>
                  <a:cubicBezTo>
                    <a:pt x="138" y="128"/>
                    <a:pt x="138" y="128"/>
                    <a:pt x="138" y="128"/>
                  </a:cubicBezTo>
                  <a:cubicBezTo>
                    <a:pt x="138" y="139"/>
                    <a:pt x="138" y="139"/>
                    <a:pt x="138" y="139"/>
                  </a:cubicBezTo>
                  <a:cubicBezTo>
                    <a:pt x="147" y="137"/>
                    <a:pt x="147" y="137"/>
                    <a:pt x="147" y="137"/>
                  </a:cubicBezTo>
                  <a:cubicBezTo>
                    <a:pt x="147" y="194"/>
                    <a:pt x="147" y="194"/>
                    <a:pt x="147" y="194"/>
                  </a:cubicBezTo>
                  <a:cubicBezTo>
                    <a:pt x="99" y="194"/>
                    <a:pt x="99" y="194"/>
                    <a:pt x="99" y="194"/>
                  </a:cubicBezTo>
                  <a:cubicBezTo>
                    <a:pt x="99" y="157"/>
                    <a:pt x="99" y="157"/>
                    <a:pt x="99" y="157"/>
                  </a:cubicBezTo>
                  <a:cubicBezTo>
                    <a:pt x="100" y="157"/>
                    <a:pt x="101" y="157"/>
                    <a:pt x="102" y="156"/>
                  </a:cubicBezTo>
                  <a:cubicBezTo>
                    <a:pt x="109" y="155"/>
                    <a:pt x="113" y="151"/>
                    <a:pt x="117" y="145"/>
                  </a:cubicBezTo>
                  <a:cubicBezTo>
                    <a:pt x="120" y="139"/>
                    <a:pt x="121" y="132"/>
                    <a:pt x="119" y="124"/>
                  </a:cubicBezTo>
                  <a:cubicBezTo>
                    <a:pt x="118" y="120"/>
                    <a:pt x="116" y="117"/>
                    <a:pt x="114" y="115"/>
                  </a:cubicBezTo>
                  <a:cubicBezTo>
                    <a:pt x="112" y="114"/>
                    <a:pt x="111" y="113"/>
                    <a:pt x="109" y="113"/>
                  </a:cubicBezTo>
                  <a:cubicBezTo>
                    <a:pt x="108" y="112"/>
                    <a:pt x="105" y="113"/>
                    <a:pt x="103" y="113"/>
                  </a:cubicBezTo>
                  <a:cubicBezTo>
                    <a:pt x="101" y="114"/>
                    <a:pt x="100" y="114"/>
                    <a:pt x="99" y="115"/>
                  </a:cubicBezTo>
                  <a:cubicBezTo>
                    <a:pt x="99" y="93"/>
                    <a:pt x="99" y="93"/>
                    <a:pt x="99" y="93"/>
                  </a:cubicBezTo>
                  <a:cubicBezTo>
                    <a:pt x="100" y="93"/>
                    <a:pt x="100" y="93"/>
                    <a:pt x="100" y="93"/>
                  </a:cubicBezTo>
                  <a:cubicBezTo>
                    <a:pt x="102" y="93"/>
                    <a:pt x="103" y="93"/>
                    <a:pt x="104" y="94"/>
                  </a:cubicBezTo>
                  <a:cubicBezTo>
                    <a:pt x="105" y="94"/>
                    <a:pt x="106" y="95"/>
                    <a:pt x="106" y="97"/>
                  </a:cubicBezTo>
                  <a:cubicBezTo>
                    <a:pt x="106" y="98"/>
                    <a:pt x="106" y="99"/>
                    <a:pt x="105" y="100"/>
                  </a:cubicBezTo>
                  <a:cubicBezTo>
                    <a:pt x="108" y="99"/>
                    <a:pt x="110" y="98"/>
                    <a:pt x="111" y="97"/>
                  </a:cubicBezTo>
                  <a:cubicBezTo>
                    <a:pt x="112" y="95"/>
                    <a:pt x="112" y="93"/>
                    <a:pt x="111" y="92"/>
                  </a:cubicBezTo>
                  <a:cubicBezTo>
                    <a:pt x="111" y="90"/>
                    <a:pt x="110" y="89"/>
                    <a:pt x="107" y="88"/>
                  </a:cubicBezTo>
                  <a:cubicBezTo>
                    <a:pt x="105" y="87"/>
                    <a:pt x="103" y="87"/>
                    <a:pt x="100" y="88"/>
                  </a:cubicBezTo>
                  <a:cubicBezTo>
                    <a:pt x="99" y="88"/>
                    <a:pt x="99" y="88"/>
                    <a:pt x="99" y="88"/>
                  </a:cubicBezTo>
                  <a:cubicBezTo>
                    <a:pt x="99" y="29"/>
                    <a:pt x="99" y="29"/>
                    <a:pt x="99" y="29"/>
                  </a:cubicBezTo>
                  <a:cubicBezTo>
                    <a:pt x="147" y="29"/>
                    <a:pt x="147" y="29"/>
                    <a:pt x="147" y="29"/>
                  </a:cubicBezTo>
                  <a:close/>
                  <a:moveTo>
                    <a:pt x="99" y="150"/>
                  </a:moveTo>
                  <a:cubicBezTo>
                    <a:pt x="100" y="150"/>
                    <a:pt x="101" y="150"/>
                    <a:pt x="101" y="150"/>
                  </a:cubicBezTo>
                  <a:cubicBezTo>
                    <a:pt x="105" y="149"/>
                    <a:pt x="107" y="146"/>
                    <a:pt x="109" y="142"/>
                  </a:cubicBezTo>
                  <a:cubicBezTo>
                    <a:pt x="110" y="137"/>
                    <a:pt x="111" y="133"/>
                    <a:pt x="110" y="129"/>
                  </a:cubicBezTo>
                  <a:cubicBezTo>
                    <a:pt x="108" y="123"/>
                    <a:pt x="106" y="120"/>
                    <a:pt x="103" y="121"/>
                  </a:cubicBezTo>
                  <a:cubicBezTo>
                    <a:pt x="101" y="121"/>
                    <a:pt x="100" y="122"/>
                    <a:pt x="99" y="123"/>
                  </a:cubicBezTo>
                  <a:lnTo>
                    <a:pt x="99" y="150"/>
                  </a:lnTo>
                  <a:close/>
                  <a:moveTo>
                    <a:pt x="99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10" y="0"/>
                    <a:pt x="0" y="10"/>
                    <a:pt x="0" y="23"/>
                  </a:cubicBezTo>
                  <a:cubicBezTo>
                    <a:pt x="0" y="200"/>
                    <a:pt x="0" y="200"/>
                    <a:pt x="0" y="200"/>
                  </a:cubicBezTo>
                  <a:cubicBezTo>
                    <a:pt x="0" y="213"/>
                    <a:pt x="10" y="224"/>
                    <a:pt x="23" y="224"/>
                  </a:cubicBezTo>
                  <a:cubicBezTo>
                    <a:pt x="99" y="224"/>
                    <a:pt x="99" y="224"/>
                    <a:pt x="99" y="224"/>
                  </a:cubicBezTo>
                  <a:cubicBezTo>
                    <a:pt x="99" y="208"/>
                    <a:pt x="99" y="208"/>
                    <a:pt x="99" y="208"/>
                  </a:cubicBezTo>
                  <a:cubicBezTo>
                    <a:pt x="37" y="208"/>
                    <a:pt x="37" y="208"/>
                    <a:pt x="37" y="208"/>
                  </a:cubicBezTo>
                  <a:cubicBezTo>
                    <a:pt x="37" y="208"/>
                    <a:pt x="37" y="208"/>
                    <a:pt x="37" y="208"/>
                  </a:cubicBezTo>
                  <a:cubicBezTo>
                    <a:pt x="26" y="208"/>
                    <a:pt x="17" y="199"/>
                    <a:pt x="17" y="189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7" y="24"/>
                    <a:pt x="26" y="16"/>
                    <a:pt x="37" y="16"/>
                  </a:cubicBezTo>
                  <a:cubicBezTo>
                    <a:pt x="99" y="16"/>
                    <a:pt x="99" y="16"/>
                    <a:pt x="99" y="16"/>
                  </a:cubicBezTo>
                  <a:cubicBezTo>
                    <a:pt x="99" y="0"/>
                    <a:pt x="99" y="0"/>
                    <a:pt x="99" y="0"/>
                  </a:cubicBezTo>
                  <a:close/>
                  <a:moveTo>
                    <a:pt x="99" y="29"/>
                  </a:moveTo>
                  <a:cubicBezTo>
                    <a:pt x="99" y="88"/>
                    <a:pt x="99" y="88"/>
                    <a:pt x="99" y="88"/>
                  </a:cubicBezTo>
                  <a:cubicBezTo>
                    <a:pt x="93" y="89"/>
                    <a:pt x="89" y="93"/>
                    <a:pt x="85" y="97"/>
                  </a:cubicBezTo>
                  <a:cubicBezTo>
                    <a:pt x="82" y="102"/>
                    <a:pt x="80" y="109"/>
                    <a:pt x="79" y="116"/>
                  </a:cubicBezTo>
                  <a:cubicBezTo>
                    <a:pt x="78" y="120"/>
                    <a:pt x="78" y="124"/>
                    <a:pt x="79" y="129"/>
                  </a:cubicBezTo>
                  <a:cubicBezTo>
                    <a:pt x="79" y="134"/>
                    <a:pt x="80" y="138"/>
                    <a:pt x="81" y="142"/>
                  </a:cubicBezTo>
                  <a:cubicBezTo>
                    <a:pt x="81" y="144"/>
                    <a:pt x="81" y="144"/>
                    <a:pt x="81" y="144"/>
                  </a:cubicBezTo>
                  <a:cubicBezTo>
                    <a:pt x="82" y="146"/>
                    <a:pt x="82" y="148"/>
                    <a:pt x="83" y="150"/>
                  </a:cubicBezTo>
                  <a:cubicBezTo>
                    <a:pt x="86" y="156"/>
                    <a:pt x="92" y="158"/>
                    <a:pt x="99" y="157"/>
                  </a:cubicBezTo>
                  <a:cubicBezTo>
                    <a:pt x="99" y="194"/>
                    <a:pt x="99" y="194"/>
                    <a:pt x="99" y="194"/>
                  </a:cubicBezTo>
                  <a:cubicBezTo>
                    <a:pt x="46" y="194"/>
                    <a:pt x="46" y="194"/>
                    <a:pt x="46" y="194"/>
                  </a:cubicBezTo>
                  <a:cubicBezTo>
                    <a:pt x="37" y="194"/>
                    <a:pt x="30" y="187"/>
                    <a:pt x="30" y="179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36"/>
                    <a:pt x="37" y="29"/>
                    <a:pt x="46" y="29"/>
                  </a:cubicBezTo>
                  <a:cubicBezTo>
                    <a:pt x="99" y="29"/>
                    <a:pt x="99" y="29"/>
                    <a:pt x="99" y="29"/>
                  </a:cubicBezTo>
                  <a:close/>
                  <a:moveTo>
                    <a:pt x="99" y="93"/>
                  </a:moveTo>
                  <a:cubicBezTo>
                    <a:pt x="99" y="115"/>
                    <a:pt x="99" y="115"/>
                    <a:pt x="99" y="115"/>
                  </a:cubicBezTo>
                  <a:cubicBezTo>
                    <a:pt x="98" y="115"/>
                    <a:pt x="97" y="116"/>
                    <a:pt x="96" y="118"/>
                  </a:cubicBezTo>
                  <a:cubicBezTo>
                    <a:pt x="94" y="120"/>
                    <a:pt x="93" y="122"/>
                    <a:pt x="94" y="125"/>
                  </a:cubicBezTo>
                  <a:cubicBezTo>
                    <a:pt x="94" y="127"/>
                    <a:pt x="95" y="128"/>
                    <a:pt x="97" y="129"/>
                  </a:cubicBezTo>
                  <a:cubicBezTo>
                    <a:pt x="97" y="127"/>
                    <a:pt x="98" y="125"/>
                    <a:pt x="99" y="123"/>
                  </a:cubicBezTo>
                  <a:cubicBezTo>
                    <a:pt x="99" y="150"/>
                    <a:pt x="99" y="150"/>
                    <a:pt x="99" y="150"/>
                  </a:cubicBezTo>
                  <a:cubicBezTo>
                    <a:pt x="98" y="150"/>
                    <a:pt x="97" y="149"/>
                    <a:pt x="96" y="149"/>
                  </a:cubicBezTo>
                  <a:cubicBezTo>
                    <a:pt x="95" y="148"/>
                    <a:pt x="94" y="146"/>
                    <a:pt x="93" y="142"/>
                  </a:cubicBezTo>
                  <a:cubicBezTo>
                    <a:pt x="92" y="140"/>
                    <a:pt x="92" y="137"/>
                    <a:pt x="91" y="133"/>
                  </a:cubicBezTo>
                  <a:cubicBezTo>
                    <a:pt x="91" y="128"/>
                    <a:pt x="90" y="124"/>
                    <a:pt x="90" y="119"/>
                  </a:cubicBezTo>
                  <a:cubicBezTo>
                    <a:pt x="90" y="111"/>
                    <a:pt x="91" y="104"/>
                    <a:pt x="93" y="100"/>
                  </a:cubicBezTo>
                  <a:cubicBezTo>
                    <a:pt x="95" y="97"/>
                    <a:pt x="97" y="94"/>
                    <a:pt x="99" y="9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  <p:sp>
          <p:nvSpPr>
            <p:cNvPr id="102" name="Freeform 77"/>
            <p:cNvSpPr/>
            <p:nvPr/>
          </p:nvSpPr>
          <p:spPr bwMode="auto">
            <a:xfrm>
              <a:off x="5672749" y="2890644"/>
              <a:ext cx="214313" cy="160338"/>
            </a:xfrm>
            <a:custGeom>
              <a:avLst/>
              <a:gdLst>
                <a:gd name="T0" fmla="*/ 69 w 98"/>
                <a:gd name="T1" fmla="*/ 0 h 74"/>
                <a:gd name="T2" fmla="*/ 49 w 98"/>
                <a:gd name="T3" fmla="*/ 8 h 74"/>
                <a:gd name="T4" fmla="*/ 30 w 98"/>
                <a:gd name="T5" fmla="*/ 0 h 74"/>
                <a:gd name="T6" fmla="*/ 0 w 98"/>
                <a:gd name="T7" fmla="*/ 29 h 74"/>
                <a:gd name="T8" fmla="*/ 51 w 98"/>
                <a:gd name="T9" fmla="*/ 74 h 74"/>
                <a:gd name="T10" fmla="*/ 98 w 98"/>
                <a:gd name="T11" fmla="*/ 29 h 74"/>
                <a:gd name="T12" fmla="*/ 69 w 98"/>
                <a:gd name="T13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8" h="74">
                  <a:moveTo>
                    <a:pt x="69" y="0"/>
                  </a:moveTo>
                  <a:cubicBezTo>
                    <a:pt x="61" y="0"/>
                    <a:pt x="54" y="3"/>
                    <a:pt x="49" y="8"/>
                  </a:cubicBezTo>
                  <a:cubicBezTo>
                    <a:pt x="44" y="3"/>
                    <a:pt x="37" y="0"/>
                    <a:pt x="30" y="0"/>
                  </a:cubicBezTo>
                  <a:cubicBezTo>
                    <a:pt x="13" y="0"/>
                    <a:pt x="0" y="13"/>
                    <a:pt x="0" y="29"/>
                  </a:cubicBezTo>
                  <a:cubicBezTo>
                    <a:pt x="0" y="47"/>
                    <a:pt x="15" y="74"/>
                    <a:pt x="51" y="74"/>
                  </a:cubicBezTo>
                  <a:cubicBezTo>
                    <a:pt x="88" y="74"/>
                    <a:pt x="98" y="45"/>
                    <a:pt x="98" y="29"/>
                  </a:cubicBezTo>
                  <a:cubicBezTo>
                    <a:pt x="98" y="13"/>
                    <a:pt x="85" y="0"/>
                    <a:pt x="6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  <p:sp>
          <p:nvSpPr>
            <p:cNvPr id="103" name="Freeform 78"/>
            <p:cNvSpPr/>
            <p:nvPr/>
          </p:nvSpPr>
          <p:spPr bwMode="auto">
            <a:xfrm>
              <a:off x="5767999" y="2849369"/>
              <a:ext cx="58738" cy="73025"/>
            </a:xfrm>
            <a:custGeom>
              <a:avLst/>
              <a:gdLst>
                <a:gd name="T0" fmla="*/ 6 w 27"/>
                <a:gd name="T1" fmla="*/ 34 h 34"/>
                <a:gd name="T2" fmla="*/ 13 w 27"/>
                <a:gd name="T3" fmla="*/ 0 h 34"/>
                <a:gd name="T4" fmla="*/ 27 w 27"/>
                <a:gd name="T5" fmla="*/ 3 h 34"/>
                <a:gd name="T6" fmla="*/ 6 w 27"/>
                <a:gd name="T7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34">
                  <a:moveTo>
                    <a:pt x="6" y="34"/>
                  </a:moveTo>
                  <a:cubicBezTo>
                    <a:pt x="0" y="22"/>
                    <a:pt x="4" y="9"/>
                    <a:pt x="13" y="0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14" y="10"/>
                    <a:pt x="6" y="18"/>
                    <a:pt x="6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  <p:sp>
          <p:nvSpPr>
            <p:cNvPr id="104" name="Freeform 79"/>
            <p:cNvSpPr>
              <a:spLocks noEditPoints="1"/>
            </p:cNvSpPr>
            <p:nvPr/>
          </p:nvSpPr>
          <p:spPr bwMode="auto">
            <a:xfrm>
              <a:off x="5434624" y="4186044"/>
              <a:ext cx="225425" cy="312738"/>
            </a:xfrm>
            <a:custGeom>
              <a:avLst/>
              <a:gdLst>
                <a:gd name="T0" fmla="*/ 87 w 103"/>
                <a:gd name="T1" fmla="*/ 88 h 143"/>
                <a:gd name="T2" fmla="*/ 103 w 103"/>
                <a:gd name="T3" fmla="*/ 112 h 143"/>
                <a:gd name="T4" fmla="*/ 102 w 103"/>
                <a:gd name="T5" fmla="*/ 143 h 143"/>
                <a:gd name="T6" fmla="*/ 87 w 103"/>
                <a:gd name="T7" fmla="*/ 137 h 143"/>
                <a:gd name="T8" fmla="*/ 87 w 103"/>
                <a:gd name="T9" fmla="*/ 134 h 143"/>
                <a:gd name="T10" fmla="*/ 91 w 103"/>
                <a:gd name="T11" fmla="*/ 136 h 143"/>
                <a:gd name="T12" fmla="*/ 100 w 103"/>
                <a:gd name="T13" fmla="*/ 130 h 143"/>
                <a:gd name="T14" fmla="*/ 100 w 103"/>
                <a:gd name="T15" fmla="*/ 113 h 143"/>
                <a:gd name="T16" fmla="*/ 100 w 103"/>
                <a:gd name="T17" fmla="*/ 113 h 143"/>
                <a:gd name="T18" fmla="*/ 99 w 103"/>
                <a:gd name="T19" fmla="*/ 111 h 143"/>
                <a:gd name="T20" fmla="*/ 92 w 103"/>
                <a:gd name="T21" fmla="*/ 110 h 143"/>
                <a:gd name="T22" fmla="*/ 90 w 103"/>
                <a:gd name="T23" fmla="*/ 116 h 143"/>
                <a:gd name="T24" fmla="*/ 87 w 103"/>
                <a:gd name="T25" fmla="*/ 115 h 143"/>
                <a:gd name="T26" fmla="*/ 87 w 103"/>
                <a:gd name="T27" fmla="*/ 88 h 143"/>
                <a:gd name="T28" fmla="*/ 73 w 103"/>
                <a:gd name="T29" fmla="*/ 132 h 143"/>
                <a:gd name="T30" fmla="*/ 32 w 103"/>
                <a:gd name="T31" fmla="*/ 70 h 143"/>
                <a:gd name="T32" fmla="*/ 28 w 103"/>
                <a:gd name="T33" fmla="*/ 68 h 143"/>
                <a:gd name="T34" fmla="*/ 28 w 103"/>
                <a:gd name="T35" fmla="*/ 67 h 143"/>
                <a:gd name="T36" fmla="*/ 28 w 103"/>
                <a:gd name="T37" fmla="*/ 63 h 143"/>
                <a:gd name="T38" fmla="*/ 29 w 103"/>
                <a:gd name="T39" fmla="*/ 65 h 143"/>
                <a:gd name="T40" fmla="*/ 34 w 103"/>
                <a:gd name="T41" fmla="*/ 66 h 143"/>
                <a:gd name="T42" fmla="*/ 41 w 103"/>
                <a:gd name="T43" fmla="*/ 61 h 143"/>
                <a:gd name="T44" fmla="*/ 41 w 103"/>
                <a:gd name="T45" fmla="*/ 61 h 143"/>
                <a:gd name="T46" fmla="*/ 37 w 103"/>
                <a:gd name="T47" fmla="*/ 59 h 143"/>
                <a:gd name="T48" fmla="*/ 28 w 103"/>
                <a:gd name="T49" fmla="*/ 45 h 143"/>
                <a:gd name="T50" fmla="*/ 28 w 103"/>
                <a:gd name="T51" fmla="*/ 26 h 143"/>
                <a:gd name="T52" fmla="*/ 39 w 103"/>
                <a:gd name="T53" fmla="*/ 19 h 143"/>
                <a:gd name="T54" fmla="*/ 44 w 103"/>
                <a:gd name="T55" fmla="*/ 21 h 143"/>
                <a:gd name="T56" fmla="*/ 61 w 103"/>
                <a:gd name="T57" fmla="*/ 46 h 143"/>
                <a:gd name="T58" fmla="*/ 61 w 103"/>
                <a:gd name="T59" fmla="*/ 50 h 143"/>
                <a:gd name="T60" fmla="*/ 87 w 103"/>
                <a:gd name="T61" fmla="*/ 88 h 143"/>
                <a:gd name="T62" fmla="*/ 87 w 103"/>
                <a:gd name="T63" fmla="*/ 115 h 143"/>
                <a:gd name="T64" fmla="*/ 84 w 103"/>
                <a:gd name="T65" fmla="*/ 116 h 143"/>
                <a:gd name="T66" fmla="*/ 82 w 103"/>
                <a:gd name="T67" fmla="*/ 122 h 143"/>
                <a:gd name="T68" fmla="*/ 75 w 103"/>
                <a:gd name="T69" fmla="*/ 121 h 143"/>
                <a:gd name="T70" fmla="*/ 74 w 103"/>
                <a:gd name="T71" fmla="*/ 128 h 143"/>
                <a:gd name="T72" fmla="*/ 75 w 103"/>
                <a:gd name="T73" fmla="*/ 130 h 143"/>
                <a:gd name="T74" fmla="*/ 87 w 103"/>
                <a:gd name="T75" fmla="*/ 134 h 143"/>
                <a:gd name="T76" fmla="*/ 87 w 103"/>
                <a:gd name="T77" fmla="*/ 137 h 143"/>
                <a:gd name="T78" fmla="*/ 73 w 103"/>
                <a:gd name="T79" fmla="*/ 132 h 143"/>
                <a:gd name="T80" fmla="*/ 28 w 103"/>
                <a:gd name="T81" fmla="*/ 4 h 143"/>
                <a:gd name="T82" fmla="*/ 28 w 103"/>
                <a:gd name="T83" fmla="*/ 24 h 143"/>
                <a:gd name="T84" fmla="*/ 36 w 103"/>
                <a:gd name="T85" fmla="*/ 15 h 143"/>
                <a:gd name="T86" fmla="*/ 32 w 103"/>
                <a:gd name="T87" fmla="*/ 8 h 143"/>
                <a:gd name="T88" fmla="*/ 28 w 103"/>
                <a:gd name="T89" fmla="*/ 4 h 143"/>
                <a:gd name="T90" fmla="*/ 28 w 103"/>
                <a:gd name="T91" fmla="*/ 67 h 143"/>
                <a:gd name="T92" fmla="*/ 11 w 103"/>
                <a:gd name="T93" fmla="*/ 43 h 143"/>
                <a:gd name="T94" fmla="*/ 11 w 103"/>
                <a:gd name="T95" fmla="*/ 37 h 143"/>
                <a:gd name="T96" fmla="*/ 5 w 103"/>
                <a:gd name="T97" fmla="*/ 27 h 143"/>
                <a:gd name="T98" fmla="*/ 9 w 103"/>
                <a:gd name="T99" fmla="*/ 4 h 143"/>
                <a:gd name="T100" fmla="*/ 28 w 103"/>
                <a:gd name="T101" fmla="*/ 4 h 143"/>
                <a:gd name="T102" fmla="*/ 28 w 103"/>
                <a:gd name="T103" fmla="*/ 24 h 143"/>
                <a:gd name="T104" fmla="*/ 21 w 103"/>
                <a:gd name="T105" fmla="*/ 31 h 143"/>
                <a:gd name="T106" fmla="*/ 28 w 103"/>
                <a:gd name="T107" fmla="*/ 26 h 143"/>
                <a:gd name="T108" fmla="*/ 28 w 103"/>
                <a:gd name="T109" fmla="*/ 45 h 143"/>
                <a:gd name="T110" fmla="*/ 22 w 103"/>
                <a:gd name="T111" fmla="*/ 37 h 143"/>
                <a:gd name="T112" fmla="*/ 22 w 103"/>
                <a:gd name="T113" fmla="*/ 33 h 143"/>
                <a:gd name="T114" fmla="*/ 15 w 103"/>
                <a:gd name="T115" fmla="*/ 37 h 143"/>
                <a:gd name="T116" fmla="*/ 14 w 103"/>
                <a:gd name="T117" fmla="*/ 43 h 143"/>
                <a:gd name="T118" fmla="*/ 28 w 103"/>
                <a:gd name="T119" fmla="*/ 63 h 143"/>
                <a:gd name="T120" fmla="*/ 28 w 103"/>
                <a:gd name="T121" fmla="*/ 67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03" h="143">
                  <a:moveTo>
                    <a:pt x="87" y="88"/>
                  </a:moveTo>
                  <a:cubicBezTo>
                    <a:pt x="103" y="112"/>
                    <a:pt x="103" y="112"/>
                    <a:pt x="103" y="112"/>
                  </a:cubicBezTo>
                  <a:cubicBezTo>
                    <a:pt x="102" y="143"/>
                    <a:pt x="102" y="143"/>
                    <a:pt x="102" y="143"/>
                  </a:cubicBezTo>
                  <a:cubicBezTo>
                    <a:pt x="87" y="137"/>
                    <a:pt x="87" y="137"/>
                    <a:pt x="87" y="137"/>
                  </a:cubicBezTo>
                  <a:cubicBezTo>
                    <a:pt x="87" y="134"/>
                    <a:pt x="87" y="134"/>
                    <a:pt x="87" y="134"/>
                  </a:cubicBezTo>
                  <a:cubicBezTo>
                    <a:pt x="91" y="136"/>
                    <a:pt x="91" y="136"/>
                    <a:pt x="91" y="136"/>
                  </a:cubicBezTo>
                  <a:cubicBezTo>
                    <a:pt x="100" y="130"/>
                    <a:pt x="100" y="130"/>
                    <a:pt x="100" y="130"/>
                  </a:cubicBezTo>
                  <a:cubicBezTo>
                    <a:pt x="100" y="113"/>
                    <a:pt x="100" y="113"/>
                    <a:pt x="100" y="113"/>
                  </a:cubicBezTo>
                  <a:cubicBezTo>
                    <a:pt x="100" y="113"/>
                    <a:pt x="100" y="113"/>
                    <a:pt x="100" y="113"/>
                  </a:cubicBezTo>
                  <a:cubicBezTo>
                    <a:pt x="99" y="111"/>
                    <a:pt x="99" y="111"/>
                    <a:pt x="99" y="111"/>
                  </a:cubicBezTo>
                  <a:cubicBezTo>
                    <a:pt x="98" y="109"/>
                    <a:pt x="95" y="108"/>
                    <a:pt x="92" y="110"/>
                  </a:cubicBezTo>
                  <a:cubicBezTo>
                    <a:pt x="90" y="111"/>
                    <a:pt x="89" y="114"/>
                    <a:pt x="90" y="116"/>
                  </a:cubicBezTo>
                  <a:cubicBezTo>
                    <a:pt x="89" y="115"/>
                    <a:pt x="88" y="115"/>
                    <a:pt x="87" y="115"/>
                  </a:cubicBezTo>
                  <a:lnTo>
                    <a:pt x="87" y="88"/>
                  </a:lnTo>
                  <a:close/>
                  <a:moveTo>
                    <a:pt x="73" y="132"/>
                  </a:moveTo>
                  <a:cubicBezTo>
                    <a:pt x="32" y="70"/>
                    <a:pt x="32" y="70"/>
                    <a:pt x="32" y="70"/>
                  </a:cubicBezTo>
                  <a:cubicBezTo>
                    <a:pt x="30" y="70"/>
                    <a:pt x="29" y="69"/>
                    <a:pt x="28" y="68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63"/>
                    <a:pt x="28" y="63"/>
                    <a:pt x="28" y="63"/>
                  </a:cubicBezTo>
                  <a:cubicBezTo>
                    <a:pt x="29" y="65"/>
                    <a:pt x="29" y="65"/>
                    <a:pt x="29" y="65"/>
                  </a:cubicBezTo>
                  <a:cubicBezTo>
                    <a:pt x="30" y="67"/>
                    <a:pt x="33" y="67"/>
                    <a:pt x="34" y="66"/>
                  </a:cubicBezTo>
                  <a:cubicBezTo>
                    <a:pt x="41" y="61"/>
                    <a:pt x="41" y="61"/>
                    <a:pt x="41" y="61"/>
                  </a:cubicBezTo>
                  <a:cubicBezTo>
                    <a:pt x="41" y="61"/>
                    <a:pt x="41" y="61"/>
                    <a:pt x="41" y="61"/>
                  </a:cubicBezTo>
                  <a:cubicBezTo>
                    <a:pt x="40" y="61"/>
                    <a:pt x="38" y="61"/>
                    <a:pt x="37" y="59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28" y="26"/>
                    <a:pt x="28" y="26"/>
                    <a:pt x="28" y="26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41" y="18"/>
                    <a:pt x="43" y="19"/>
                    <a:pt x="44" y="21"/>
                  </a:cubicBezTo>
                  <a:cubicBezTo>
                    <a:pt x="61" y="46"/>
                    <a:pt x="61" y="46"/>
                    <a:pt x="61" y="46"/>
                  </a:cubicBezTo>
                  <a:cubicBezTo>
                    <a:pt x="62" y="47"/>
                    <a:pt x="62" y="49"/>
                    <a:pt x="61" y="50"/>
                  </a:cubicBezTo>
                  <a:cubicBezTo>
                    <a:pt x="87" y="88"/>
                    <a:pt x="87" y="88"/>
                    <a:pt x="87" y="88"/>
                  </a:cubicBezTo>
                  <a:cubicBezTo>
                    <a:pt x="87" y="115"/>
                    <a:pt x="87" y="115"/>
                    <a:pt x="87" y="115"/>
                  </a:cubicBezTo>
                  <a:cubicBezTo>
                    <a:pt x="86" y="115"/>
                    <a:pt x="85" y="115"/>
                    <a:pt x="84" y="116"/>
                  </a:cubicBezTo>
                  <a:cubicBezTo>
                    <a:pt x="82" y="117"/>
                    <a:pt x="81" y="120"/>
                    <a:pt x="82" y="122"/>
                  </a:cubicBezTo>
                  <a:cubicBezTo>
                    <a:pt x="80" y="120"/>
                    <a:pt x="77" y="120"/>
                    <a:pt x="75" y="121"/>
                  </a:cubicBezTo>
                  <a:cubicBezTo>
                    <a:pt x="73" y="123"/>
                    <a:pt x="72" y="126"/>
                    <a:pt x="74" y="128"/>
                  </a:cubicBezTo>
                  <a:cubicBezTo>
                    <a:pt x="75" y="130"/>
                    <a:pt x="75" y="130"/>
                    <a:pt x="75" y="130"/>
                  </a:cubicBezTo>
                  <a:cubicBezTo>
                    <a:pt x="87" y="134"/>
                    <a:pt x="87" y="134"/>
                    <a:pt x="87" y="134"/>
                  </a:cubicBezTo>
                  <a:cubicBezTo>
                    <a:pt x="87" y="137"/>
                    <a:pt x="87" y="137"/>
                    <a:pt x="87" y="137"/>
                  </a:cubicBezTo>
                  <a:cubicBezTo>
                    <a:pt x="73" y="132"/>
                    <a:pt x="73" y="132"/>
                    <a:pt x="73" y="132"/>
                  </a:cubicBezTo>
                  <a:close/>
                  <a:moveTo>
                    <a:pt x="28" y="4"/>
                  </a:moveTo>
                  <a:cubicBezTo>
                    <a:pt x="28" y="24"/>
                    <a:pt x="28" y="24"/>
                    <a:pt x="28" y="24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1" y="7"/>
                    <a:pt x="29" y="5"/>
                    <a:pt x="28" y="4"/>
                  </a:cubicBezTo>
                  <a:close/>
                  <a:moveTo>
                    <a:pt x="28" y="67"/>
                  </a:moveTo>
                  <a:cubicBezTo>
                    <a:pt x="11" y="43"/>
                    <a:pt x="11" y="43"/>
                    <a:pt x="11" y="43"/>
                  </a:cubicBezTo>
                  <a:cubicBezTo>
                    <a:pt x="10" y="41"/>
                    <a:pt x="10" y="38"/>
                    <a:pt x="11" y="37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0" y="19"/>
                    <a:pt x="2" y="9"/>
                    <a:pt x="9" y="4"/>
                  </a:cubicBezTo>
                  <a:cubicBezTo>
                    <a:pt x="15" y="0"/>
                    <a:pt x="22" y="0"/>
                    <a:pt x="28" y="4"/>
                  </a:cubicBezTo>
                  <a:cubicBezTo>
                    <a:pt x="28" y="24"/>
                    <a:pt x="28" y="24"/>
                    <a:pt x="28" y="24"/>
                  </a:cubicBezTo>
                  <a:cubicBezTo>
                    <a:pt x="21" y="31"/>
                    <a:pt x="21" y="31"/>
                    <a:pt x="21" y="31"/>
                  </a:cubicBezTo>
                  <a:cubicBezTo>
                    <a:pt x="28" y="26"/>
                    <a:pt x="28" y="26"/>
                    <a:pt x="28" y="26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22" y="37"/>
                    <a:pt x="22" y="37"/>
                    <a:pt x="22" y="37"/>
                  </a:cubicBezTo>
                  <a:cubicBezTo>
                    <a:pt x="21" y="36"/>
                    <a:pt x="21" y="34"/>
                    <a:pt x="22" y="33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14" y="39"/>
                    <a:pt x="13" y="41"/>
                    <a:pt x="14" y="43"/>
                  </a:cubicBezTo>
                  <a:cubicBezTo>
                    <a:pt x="28" y="63"/>
                    <a:pt x="28" y="63"/>
                    <a:pt x="28" y="63"/>
                  </a:cubicBezTo>
                  <a:lnTo>
                    <a:pt x="28" y="6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  <p:sp>
          <p:nvSpPr>
            <p:cNvPr id="105" name="Freeform 80"/>
            <p:cNvSpPr>
              <a:spLocks noEditPoints="1"/>
            </p:cNvSpPr>
            <p:nvPr/>
          </p:nvSpPr>
          <p:spPr bwMode="auto">
            <a:xfrm>
              <a:off x="7166586" y="2582669"/>
              <a:ext cx="282575" cy="309563"/>
            </a:xfrm>
            <a:custGeom>
              <a:avLst/>
              <a:gdLst>
                <a:gd name="T0" fmla="*/ 101 w 130"/>
                <a:gd name="T1" fmla="*/ 65 h 142"/>
                <a:gd name="T2" fmla="*/ 97 w 130"/>
                <a:gd name="T3" fmla="*/ 81 h 142"/>
                <a:gd name="T4" fmla="*/ 97 w 130"/>
                <a:gd name="T5" fmla="*/ 94 h 142"/>
                <a:gd name="T6" fmla="*/ 100 w 130"/>
                <a:gd name="T7" fmla="*/ 95 h 142"/>
                <a:gd name="T8" fmla="*/ 111 w 130"/>
                <a:gd name="T9" fmla="*/ 112 h 142"/>
                <a:gd name="T10" fmla="*/ 97 w 130"/>
                <a:gd name="T11" fmla="*/ 103 h 142"/>
                <a:gd name="T12" fmla="*/ 97 w 130"/>
                <a:gd name="T13" fmla="*/ 28 h 142"/>
                <a:gd name="T14" fmla="*/ 111 w 130"/>
                <a:gd name="T15" fmla="*/ 19 h 142"/>
                <a:gd name="T16" fmla="*/ 100 w 130"/>
                <a:gd name="T17" fmla="*/ 35 h 142"/>
                <a:gd name="T18" fmla="*/ 97 w 130"/>
                <a:gd name="T19" fmla="*/ 36 h 142"/>
                <a:gd name="T20" fmla="*/ 127 w 130"/>
                <a:gd name="T21" fmla="*/ 62 h 142"/>
                <a:gd name="T22" fmla="*/ 108 w 130"/>
                <a:gd name="T23" fmla="*/ 65 h 142"/>
                <a:gd name="T24" fmla="*/ 127 w 130"/>
                <a:gd name="T25" fmla="*/ 69 h 142"/>
                <a:gd name="T26" fmla="*/ 127 w 130"/>
                <a:gd name="T27" fmla="*/ 62 h 142"/>
                <a:gd name="T28" fmla="*/ 67 w 130"/>
                <a:gd name="T29" fmla="*/ 142 h 142"/>
                <a:gd name="T30" fmla="*/ 85 w 130"/>
                <a:gd name="T31" fmla="*/ 95 h 142"/>
                <a:gd name="T32" fmla="*/ 97 w 130"/>
                <a:gd name="T33" fmla="*/ 50 h 142"/>
                <a:gd name="T34" fmla="*/ 65 w 130"/>
                <a:gd name="T35" fmla="*/ 37 h 142"/>
                <a:gd name="T36" fmla="*/ 93 w 130"/>
                <a:gd name="T37" fmla="*/ 65 h 142"/>
                <a:gd name="T38" fmla="*/ 79 w 130"/>
                <a:gd name="T39" fmla="*/ 90 h 142"/>
                <a:gd name="T40" fmla="*/ 78 w 130"/>
                <a:gd name="T41" fmla="*/ 110 h 142"/>
                <a:gd name="T42" fmla="*/ 65 w 130"/>
                <a:gd name="T43" fmla="*/ 142 h 142"/>
                <a:gd name="T44" fmla="*/ 97 w 130"/>
                <a:gd name="T45" fmla="*/ 36 h 142"/>
                <a:gd name="T46" fmla="*/ 95 w 130"/>
                <a:gd name="T47" fmla="*/ 31 h 142"/>
                <a:gd name="T48" fmla="*/ 97 w 130"/>
                <a:gd name="T49" fmla="*/ 94 h 142"/>
                <a:gd name="T50" fmla="*/ 95 w 130"/>
                <a:gd name="T51" fmla="*/ 100 h 142"/>
                <a:gd name="T52" fmla="*/ 97 w 130"/>
                <a:gd name="T53" fmla="*/ 94 h 142"/>
                <a:gd name="T54" fmla="*/ 65 w 130"/>
                <a:gd name="T55" fmla="*/ 0 h 142"/>
                <a:gd name="T56" fmla="*/ 68 w 130"/>
                <a:gd name="T57" fmla="*/ 3 h 142"/>
                <a:gd name="T58" fmla="*/ 65 w 130"/>
                <a:gd name="T59" fmla="*/ 23 h 142"/>
                <a:gd name="T60" fmla="*/ 65 w 130"/>
                <a:gd name="T61" fmla="*/ 23 h 142"/>
                <a:gd name="T62" fmla="*/ 32 w 130"/>
                <a:gd name="T63" fmla="*/ 50 h 142"/>
                <a:gd name="T64" fmla="*/ 45 w 130"/>
                <a:gd name="T65" fmla="*/ 96 h 142"/>
                <a:gd name="T66" fmla="*/ 63 w 130"/>
                <a:gd name="T67" fmla="*/ 142 h 142"/>
                <a:gd name="T68" fmla="*/ 65 w 130"/>
                <a:gd name="T69" fmla="*/ 110 h 142"/>
                <a:gd name="T70" fmla="*/ 52 w 130"/>
                <a:gd name="T71" fmla="*/ 93 h 142"/>
                <a:gd name="T72" fmla="*/ 36 w 130"/>
                <a:gd name="T73" fmla="*/ 65 h 142"/>
                <a:gd name="T74" fmla="*/ 65 w 130"/>
                <a:gd name="T75" fmla="*/ 37 h 142"/>
                <a:gd name="T76" fmla="*/ 65 w 130"/>
                <a:gd name="T77" fmla="*/ 29 h 142"/>
                <a:gd name="T78" fmla="*/ 65 w 130"/>
                <a:gd name="T79" fmla="*/ 0 h 142"/>
                <a:gd name="T80" fmla="*/ 62 w 130"/>
                <a:gd name="T81" fmla="*/ 20 h 142"/>
                <a:gd name="T82" fmla="*/ 65 w 130"/>
                <a:gd name="T83" fmla="*/ 0 h 142"/>
                <a:gd name="T84" fmla="*/ 32 w 130"/>
                <a:gd name="T85" fmla="*/ 94 h 142"/>
                <a:gd name="T86" fmla="*/ 35 w 130"/>
                <a:gd name="T87" fmla="*/ 100 h 142"/>
                <a:gd name="T88" fmla="*/ 32 w 130"/>
                <a:gd name="T89" fmla="*/ 36 h 142"/>
                <a:gd name="T90" fmla="*/ 35 w 130"/>
                <a:gd name="T91" fmla="*/ 31 h 142"/>
                <a:gd name="T92" fmla="*/ 32 w 130"/>
                <a:gd name="T93" fmla="*/ 36 h 142"/>
                <a:gd name="T94" fmla="*/ 29 w 130"/>
                <a:gd name="T95" fmla="*/ 65 h 142"/>
                <a:gd name="T96" fmla="*/ 32 w 130"/>
                <a:gd name="T97" fmla="*/ 50 h 142"/>
                <a:gd name="T98" fmla="*/ 32 w 130"/>
                <a:gd name="T99" fmla="*/ 36 h 142"/>
                <a:gd name="T100" fmla="*/ 30 w 130"/>
                <a:gd name="T101" fmla="*/ 35 h 142"/>
                <a:gd name="T102" fmla="*/ 19 w 130"/>
                <a:gd name="T103" fmla="*/ 19 h 142"/>
                <a:gd name="T104" fmla="*/ 32 w 130"/>
                <a:gd name="T105" fmla="*/ 28 h 142"/>
                <a:gd name="T106" fmla="*/ 32 w 130"/>
                <a:gd name="T107" fmla="*/ 103 h 142"/>
                <a:gd name="T108" fmla="*/ 19 w 130"/>
                <a:gd name="T109" fmla="*/ 112 h 142"/>
                <a:gd name="T110" fmla="*/ 30 w 130"/>
                <a:gd name="T111" fmla="*/ 95 h 142"/>
                <a:gd name="T112" fmla="*/ 32 w 130"/>
                <a:gd name="T113" fmla="*/ 94 h 142"/>
                <a:gd name="T114" fmla="*/ 22 w 130"/>
                <a:gd name="T115" fmla="*/ 65 h 142"/>
                <a:gd name="T116" fmla="*/ 3 w 130"/>
                <a:gd name="T117" fmla="*/ 62 h 142"/>
                <a:gd name="T118" fmla="*/ 3 w 130"/>
                <a:gd name="T119" fmla="*/ 69 h 142"/>
                <a:gd name="T120" fmla="*/ 22 w 130"/>
                <a:gd name="T121" fmla="*/ 65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30" h="142">
                  <a:moveTo>
                    <a:pt x="97" y="81"/>
                  </a:moveTo>
                  <a:cubicBezTo>
                    <a:pt x="100" y="76"/>
                    <a:pt x="101" y="71"/>
                    <a:pt x="101" y="65"/>
                  </a:cubicBezTo>
                  <a:cubicBezTo>
                    <a:pt x="101" y="60"/>
                    <a:pt x="100" y="55"/>
                    <a:pt x="97" y="50"/>
                  </a:cubicBezTo>
                  <a:cubicBezTo>
                    <a:pt x="97" y="81"/>
                    <a:pt x="97" y="81"/>
                    <a:pt x="97" y="81"/>
                  </a:cubicBezTo>
                  <a:close/>
                  <a:moveTo>
                    <a:pt x="97" y="103"/>
                  </a:moveTo>
                  <a:cubicBezTo>
                    <a:pt x="97" y="94"/>
                    <a:pt x="97" y="94"/>
                    <a:pt x="97" y="94"/>
                  </a:cubicBezTo>
                  <a:cubicBezTo>
                    <a:pt x="98" y="94"/>
                    <a:pt x="99" y="95"/>
                    <a:pt x="100" y="95"/>
                  </a:cubicBezTo>
                  <a:cubicBezTo>
                    <a:pt x="100" y="95"/>
                    <a:pt x="100" y="95"/>
                    <a:pt x="100" y="95"/>
                  </a:cubicBezTo>
                  <a:cubicBezTo>
                    <a:pt x="111" y="107"/>
                    <a:pt x="111" y="107"/>
                    <a:pt x="111" y="107"/>
                  </a:cubicBezTo>
                  <a:cubicBezTo>
                    <a:pt x="113" y="108"/>
                    <a:pt x="113" y="110"/>
                    <a:pt x="111" y="112"/>
                  </a:cubicBezTo>
                  <a:cubicBezTo>
                    <a:pt x="110" y="113"/>
                    <a:pt x="108" y="113"/>
                    <a:pt x="106" y="112"/>
                  </a:cubicBezTo>
                  <a:cubicBezTo>
                    <a:pt x="97" y="103"/>
                    <a:pt x="97" y="103"/>
                    <a:pt x="97" y="103"/>
                  </a:cubicBezTo>
                  <a:close/>
                  <a:moveTo>
                    <a:pt x="97" y="36"/>
                  </a:moveTo>
                  <a:cubicBezTo>
                    <a:pt x="97" y="28"/>
                    <a:pt x="97" y="28"/>
                    <a:pt x="97" y="28"/>
                  </a:cubicBezTo>
                  <a:cubicBezTo>
                    <a:pt x="106" y="19"/>
                    <a:pt x="106" y="19"/>
                    <a:pt x="106" y="19"/>
                  </a:cubicBezTo>
                  <a:cubicBezTo>
                    <a:pt x="108" y="18"/>
                    <a:pt x="110" y="18"/>
                    <a:pt x="111" y="19"/>
                  </a:cubicBezTo>
                  <a:cubicBezTo>
                    <a:pt x="113" y="20"/>
                    <a:pt x="113" y="23"/>
                    <a:pt x="111" y="24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99" y="36"/>
                    <a:pt x="98" y="36"/>
                    <a:pt x="97" y="36"/>
                  </a:cubicBezTo>
                  <a:close/>
                  <a:moveTo>
                    <a:pt x="127" y="62"/>
                  </a:moveTo>
                  <a:cubicBezTo>
                    <a:pt x="127" y="62"/>
                    <a:pt x="127" y="62"/>
                    <a:pt x="127" y="62"/>
                  </a:cubicBezTo>
                  <a:cubicBezTo>
                    <a:pt x="111" y="62"/>
                    <a:pt x="111" y="62"/>
                    <a:pt x="111" y="62"/>
                  </a:cubicBezTo>
                  <a:cubicBezTo>
                    <a:pt x="109" y="62"/>
                    <a:pt x="108" y="64"/>
                    <a:pt x="108" y="65"/>
                  </a:cubicBezTo>
                  <a:cubicBezTo>
                    <a:pt x="108" y="67"/>
                    <a:pt x="109" y="69"/>
                    <a:pt x="111" y="69"/>
                  </a:cubicBezTo>
                  <a:cubicBezTo>
                    <a:pt x="127" y="69"/>
                    <a:pt x="127" y="69"/>
                    <a:pt x="127" y="69"/>
                  </a:cubicBezTo>
                  <a:cubicBezTo>
                    <a:pt x="129" y="69"/>
                    <a:pt x="130" y="67"/>
                    <a:pt x="130" y="65"/>
                  </a:cubicBezTo>
                  <a:cubicBezTo>
                    <a:pt x="130" y="64"/>
                    <a:pt x="129" y="62"/>
                    <a:pt x="127" y="62"/>
                  </a:cubicBezTo>
                  <a:close/>
                  <a:moveTo>
                    <a:pt x="65" y="142"/>
                  </a:moveTo>
                  <a:cubicBezTo>
                    <a:pt x="67" y="142"/>
                    <a:pt x="67" y="142"/>
                    <a:pt x="67" y="142"/>
                  </a:cubicBezTo>
                  <a:cubicBezTo>
                    <a:pt x="77" y="142"/>
                    <a:pt x="85" y="134"/>
                    <a:pt x="85" y="124"/>
                  </a:cubicBezTo>
                  <a:cubicBezTo>
                    <a:pt x="85" y="95"/>
                    <a:pt x="85" y="95"/>
                    <a:pt x="85" y="95"/>
                  </a:cubicBezTo>
                  <a:cubicBezTo>
                    <a:pt x="90" y="92"/>
                    <a:pt x="95" y="87"/>
                    <a:pt x="97" y="81"/>
                  </a:cubicBezTo>
                  <a:cubicBezTo>
                    <a:pt x="97" y="50"/>
                    <a:pt x="97" y="50"/>
                    <a:pt x="97" y="50"/>
                  </a:cubicBezTo>
                  <a:cubicBezTo>
                    <a:pt x="92" y="38"/>
                    <a:pt x="79" y="29"/>
                    <a:pt x="65" y="29"/>
                  </a:cubicBezTo>
                  <a:cubicBezTo>
                    <a:pt x="65" y="37"/>
                    <a:pt x="65" y="37"/>
                    <a:pt x="65" y="37"/>
                  </a:cubicBezTo>
                  <a:cubicBezTo>
                    <a:pt x="73" y="37"/>
                    <a:pt x="80" y="40"/>
                    <a:pt x="85" y="45"/>
                  </a:cubicBezTo>
                  <a:cubicBezTo>
                    <a:pt x="90" y="50"/>
                    <a:pt x="93" y="57"/>
                    <a:pt x="93" y="65"/>
                  </a:cubicBezTo>
                  <a:cubicBezTo>
                    <a:pt x="93" y="76"/>
                    <a:pt x="88" y="85"/>
                    <a:pt x="79" y="90"/>
                  </a:cubicBezTo>
                  <a:cubicBezTo>
                    <a:pt x="79" y="90"/>
                    <a:pt x="79" y="90"/>
                    <a:pt x="79" y="90"/>
                  </a:cubicBezTo>
                  <a:cubicBezTo>
                    <a:pt x="78" y="91"/>
                    <a:pt x="78" y="92"/>
                    <a:pt x="78" y="93"/>
                  </a:cubicBezTo>
                  <a:cubicBezTo>
                    <a:pt x="78" y="110"/>
                    <a:pt x="78" y="110"/>
                    <a:pt x="78" y="110"/>
                  </a:cubicBezTo>
                  <a:cubicBezTo>
                    <a:pt x="65" y="110"/>
                    <a:pt x="65" y="110"/>
                    <a:pt x="65" y="110"/>
                  </a:cubicBezTo>
                  <a:cubicBezTo>
                    <a:pt x="65" y="142"/>
                    <a:pt x="65" y="142"/>
                    <a:pt x="65" y="142"/>
                  </a:cubicBezTo>
                  <a:close/>
                  <a:moveTo>
                    <a:pt x="97" y="28"/>
                  </a:moveTo>
                  <a:cubicBezTo>
                    <a:pt x="97" y="36"/>
                    <a:pt x="97" y="36"/>
                    <a:pt x="97" y="36"/>
                  </a:cubicBezTo>
                  <a:cubicBezTo>
                    <a:pt x="97" y="36"/>
                    <a:pt x="96" y="36"/>
                    <a:pt x="95" y="35"/>
                  </a:cubicBezTo>
                  <a:cubicBezTo>
                    <a:pt x="94" y="34"/>
                    <a:pt x="94" y="32"/>
                    <a:pt x="95" y="31"/>
                  </a:cubicBezTo>
                  <a:cubicBezTo>
                    <a:pt x="97" y="28"/>
                    <a:pt x="97" y="28"/>
                    <a:pt x="97" y="28"/>
                  </a:cubicBezTo>
                  <a:close/>
                  <a:moveTo>
                    <a:pt x="97" y="94"/>
                  </a:moveTo>
                  <a:cubicBezTo>
                    <a:pt x="97" y="103"/>
                    <a:pt x="97" y="103"/>
                    <a:pt x="97" y="103"/>
                  </a:cubicBezTo>
                  <a:cubicBezTo>
                    <a:pt x="95" y="100"/>
                    <a:pt x="95" y="100"/>
                    <a:pt x="95" y="100"/>
                  </a:cubicBezTo>
                  <a:cubicBezTo>
                    <a:pt x="94" y="99"/>
                    <a:pt x="94" y="97"/>
                    <a:pt x="95" y="95"/>
                  </a:cubicBezTo>
                  <a:cubicBezTo>
                    <a:pt x="96" y="95"/>
                    <a:pt x="97" y="94"/>
                    <a:pt x="97" y="94"/>
                  </a:cubicBezTo>
                  <a:close/>
                  <a:moveTo>
                    <a:pt x="65" y="23"/>
                  </a:moveTo>
                  <a:cubicBezTo>
                    <a:pt x="65" y="0"/>
                    <a:pt x="65" y="0"/>
                    <a:pt x="65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67" y="0"/>
                    <a:pt x="68" y="2"/>
                    <a:pt x="68" y="3"/>
                  </a:cubicBezTo>
                  <a:cubicBezTo>
                    <a:pt x="68" y="20"/>
                    <a:pt x="68" y="20"/>
                    <a:pt x="68" y="20"/>
                  </a:cubicBezTo>
                  <a:cubicBezTo>
                    <a:pt x="68" y="21"/>
                    <a:pt x="67" y="23"/>
                    <a:pt x="65" y="23"/>
                  </a:cubicBezTo>
                  <a:cubicBezTo>
                    <a:pt x="65" y="23"/>
                    <a:pt x="65" y="23"/>
                    <a:pt x="65" y="23"/>
                  </a:cubicBezTo>
                  <a:cubicBezTo>
                    <a:pt x="65" y="23"/>
                    <a:pt x="65" y="23"/>
                    <a:pt x="65" y="23"/>
                  </a:cubicBezTo>
                  <a:close/>
                  <a:moveTo>
                    <a:pt x="65" y="29"/>
                  </a:moveTo>
                  <a:cubicBezTo>
                    <a:pt x="50" y="29"/>
                    <a:pt x="38" y="37"/>
                    <a:pt x="32" y="50"/>
                  </a:cubicBezTo>
                  <a:cubicBezTo>
                    <a:pt x="32" y="81"/>
                    <a:pt x="32" y="81"/>
                    <a:pt x="32" y="81"/>
                  </a:cubicBezTo>
                  <a:cubicBezTo>
                    <a:pt x="35" y="87"/>
                    <a:pt x="40" y="92"/>
                    <a:pt x="45" y="96"/>
                  </a:cubicBezTo>
                  <a:cubicBezTo>
                    <a:pt x="45" y="124"/>
                    <a:pt x="45" y="124"/>
                    <a:pt x="45" y="124"/>
                  </a:cubicBezTo>
                  <a:cubicBezTo>
                    <a:pt x="45" y="134"/>
                    <a:pt x="53" y="142"/>
                    <a:pt x="63" y="142"/>
                  </a:cubicBezTo>
                  <a:cubicBezTo>
                    <a:pt x="65" y="142"/>
                    <a:pt x="65" y="142"/>
                    <a:pt x="65" y="142"/>
                  </a:cubicBezTo>
                  <a:cubicBezTo>
                    <a:pt x="65" y="110"/>
                    <a:pt x="65" y="110"/>
                    <a:pt x="65" y="110"/>
                  </a:cubicBezTo>
                  <a:cubicBezTo>
                    <a:pt x="52" y="110"/>
                    <a:pt x="52" y="110"/>
                    <a:pt x="52" y="110"/>
                  </a:cubicBezTo>
                  <a:cubicBezTo>
                    <a:pt x="52" y="93"/>
                    <a:pt x="52" y="93"/>
                    <a:pt x="52" y="93"/>
                  </a:cubicBezTo>
                  <a:cubicBezTo>
                    <a:pt x="52" y="92"/>
                    <a:pt x="52" y="91"/>
                    <a:pt x="51" y="90"/>
                  </a:cubicBezTo>
                  <a:cubicBezTo>
                    <a:pt x="42" y="85"/>
                    <a:pt x="36" y="76"/>
                    <a:pt x="36" y="65"/>
                  </a:cubicBezTo>
                  <a:cubicBezTo>
                    <a:pt x="36" y="57"/>
                    <a:pt x="39" y="50"/>
                    <a:pt x="44" y="45"/>
                  </a:cubicBezTo>
                  <a:cubicBezTo>
                    <a:pt x="50" y="40"/>
                    <a:pt x="57" y="37"/>
                    <a:pt x="65" y="37"/>
                  </a:cubicBezTo>
                  <a:cubicBezTo>
                    <a:pt x="65" y="37"/>
                    <a:pt x="65" y="37"/>
                    <a:pt x="65" y="37"/>
                  </a:cubicBezTo>
                  <a:cubicBezTo>
                    <a:pt x="65" y="29"/>
                    <a:pt x="65" y="29"/>
                    <a:pt x="65" y="29"/>
                  </a:cubicBezTo>
                  <a:cubicBezTo>
                    <a:pt x="65" y="29"/>
                    <a:pt x="65" y="29"/>
                    <a:pt x="65" y="29"/>
                  </a:cubicBezTo>
                  <a:close/>
                  <a:moveTo>
                    <a:pt x="65" y="0"/>
                  </a:moveTo>
                  <a:cubicBezTo>
                    <a:pt x="65" y="23"/>
                    <a:pt x="65" y="23"/>
                    <a:pt x="65" y="23"/>
                  </a:cubicBezTo>
                  <a:cubicBezTo>
                    <a:pt x="63" y="23"/>
                    <a:pt x="62" y="21"/>
                    <a:pt x="62" y="20"/>
                  </a:cubicBezTo>
                  <a:cubicBezTo>
                    <a:pt x="62" y="3"/>
                    <a:pt x="62" y="3"/>
                    <a:pt x="62" y="3"/>
                  </a:cubicBezTo>
                  <a:cubicBezTo>
                    <a:pt x="62" y="2"/>
                    <a:pt x="63" y="0"/>
                    <a:pt x="65" y="0"/>
                  </a:cubicBezTo>
                  <a:close/>
                  <a:moveTo>
                    <a:pt x="32" y="103"/>
                  </a:moveTo>
                  <a:cubicBezTo>
                    <a:pt x="32" y="94"/>
                    <a:pt x="32" y="94"/>
                    <a:pt x="32" y="94"/>
                  </a:cubicBezTo>
                  <a:cubicBezTo>
                    <a:pt x="33" y="94"/>
                    <a:pt x="34" y="95"/>
                    <a:pt x="35" y="95"/>
                  </a:cubicBezTo>
                  <a:cubicBezTo>
                    <a:pt x="36" y="97"/>
                    <a:pt x="36" y="99"/>
                    <a:pt x="35" y="100"/>
                  </a:cubicBezTo>
                  <a:cubicBezTo>
                    <a:pt x="32" y="103"/>
                    <a:pt x="32" y="103"/>
                    <a:pt x="32" y="103"/>
                  </a:cubicBezTo>
                  <a:close/>
                  <a:moveTo>
                    <a:pt x="32" y="36"/>
                  </a:moveTo>
                  <a:cubicBezTo>
                    <a:pt x="32" y="28"/>
                    <a:pt x="32" y="28"/>
                    <a:pt x="32" y="28"/>
                  </a:cubicBezTo>
                  <a:cubicBezTo>
                    <a:pt x="35" y="31"/>
                    <a:pt x="35" y="31"/>
                    <a:pt x="35" y="31"/>
                  </a:cubicBezTo>
                  <a:cubicBezTo>
                    <a:pt x="36" y="32"/>
                    <a:pt x="36" y="34"/>
                    <a:pt x="35" y="35"/>
                  </a:cubicBezTo>
                  <a:cubicBezTo>
                    <a:pt x="34" y="36"/>
                    <a:pt x="33" y="36"/>
                    <a:pt x="32" y="36"/>
                  </a:cubicBezTo>
                  <a:close/>
                  <a:moveTo>
                    <a:pt x="32" y="50"/>
                  </a:moveTo>
                  <a:cubicBezTo>
                    <a:pt x="30" y="54"/>
                    <a:pt x="29" y="60"/>
                    <a:pt x="29" y="65"/>
                  </a:cubicBezTo>
                  <a:cubicBezTo>
                    <a:pt x="29" y="71"/>
                    <a:pt x="30" y="76"/>
                    <a:pt x="32" y="81"/>
                  </a:cubicBezTo>
                  <a:cubicBezTo>
                    <a:pt x="32" y="50"/>
                    <a:pt x="32" y="50"/>
                    <a:pt x="32" y="50"/>
                  </a:cubicBezTo>
                  <a:close/>
                  <a:moveTo>
                    <a:pt x="32" y="28"/>
                  </a:moveTo>
                  <a:cubicBezTo>
                    <a:pt x="32" y="36"/>
                    <a:pt x="32" y="36"/>
                    <a:pt x="32" y="36"/>
                  </a:cubicBezTo>
                  <a:cubicBezTo>
                    <a:pt x="32" y="36"/>
                    <a:pt x="31" y="36"/>
                    <a:pt x="30" y="35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7" y="23"/>
                    <a:pt x="17" y="20"/>
                    <a:pt x="19" y="19"/>
                  </a:cubicBezTo>
                  <a:cubicBezTo>
                    <a:pt x="20" y="18"/>
                    <a:pt x="22" y="18"/>
                    <a:pt x="24" y="19"/>
                  </a:cubicBezTo>
                  <a:cubicBezTo>
                    <a:pt x="32" y="28"/>
                    <a:pt x="32" y="28"/>
                    <a:pt x="32" y="28"/>
                  </a:cubicBezTo>
                  <a:close/>
                  <a:moveTo>
                    <a:pt x="32" y="94"/>
                  </a:moveTo>
                  <a:cubicBezTo>
                    <a:pt x="32" y="103"/>
                    <a:pt x="32" y="103"/>
                    <a:pt x="32" y="103"/>
                  </a:cubicBezTo>
                  <a:cubicBezTo>
                    <a:pt x="24" y="112"/>
                    <a:pt x="24" y="112"/>
                    <a:pt x="24" y="112"/>
                  </a:cubicBezTo>
                  <a:cubicBezTo>
                    <a:pt x="22" y="113"/>
                    <a:pt x="20" y="113"/>
                    <a:pt x="19" y="112"/>
                  </a:cubicBezTo>
                  <a:cubicBezTo>
                    <a:pt x="17" y="110"/>
                    <a:pt x="17" y="108"/>
                    <a:pt x="19" y="107"/>
                  </a:cubicBezTo>
                  <a:cubicBezTo>
                    <a:pt x="30" y="95"/>
                    <a:pt x="30" y="95"/>
                    <a:pt x="30" y="95"/>
                  </a:cubicBezTo>
                  <a:cubicBezTo>
                    <a:pt x="30" y="95"/>
                    <a:pt x="30" y="95"/>
                    <a:pt x="30" y="95"/>
                  </a:cubicBezTo>
                  <a:cubicBezTo>
                    <a:pt x="31" y="95"/>
                    <a:pt x="32" y="95"/>
                    <a:pt x="32" y="94"/>
                  </a:cubicBezTo>
                  <a:close/>
                  <a:moveTo>
                    <a:pt x="22" y="65"/>
                  </a:moveTo>
                  <a:cubicBezTo>
                    <a:pt x="22" y="65"/>
                    <a:pt x="22" y="65"/>
                    <a:pt x="22" y="65"/>
                  </a:cubicBezTo>
                  <a:cubicBezTo>
                    <a:pt x="22" y="64"/>
                    <a:pt x="21" y="62"/>
                    <a:pt x="19" y="62"/>
                  </a:cubicBezTo>
                  <a:cubicBezTo>
                    <a:pt x="3" y="62"/>
                    <a:pt x="3" y="62"/>
                    <a:pt x="3" y="62"/>
                  </a:cubicBezTo>
                  <a:cubicBezTo>
                    <a:pt x="1" y="62"/>
                    <a:pt x="0" y="64"/>
                    <a:pt x="0" y="65"/>
                  </a:cubicBezTo>
                  <a:cubicBezTo>
                    <a:pt x="0" y="67"/>
                    <a:pt x="1" y="69"/>
                    <a:pt x="3" y="69"/>
                  </a:cubicBezTo>
                  <a:cubicBezTo>
                    <a:pt x="19" y="69"/>
                    <a:pt x="19" y="69"/>
                    <a:pt x="19" y="69"/>
                  </a:cubicBezTo>
                  <a:cubicBezTo>
                    <a:pt x="21" y="69"/>
                    <a:pt x="22" y="67"/>
                    <a:pt x="22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  <p:sp>
          <p:nvSpPr>
            <p:cNvPr id="106" name="Freeform 81"/>
            <p:cNvSpPr>
              <a:spLocks noEditPoints="1"/>
            </p:cNvSpPr>
            <p:nvPr/>
          </p:nvSpPr>
          <p:spPr bwMode="auto">
            <a:xfrm>
              <a:off x="5753711" y="2166744"/>
              <a:ext cx="427038" cy="614363"/>
            </a:xfrm>
            <a:custGeom>
              <a:avLst/>
              <a:gdLst>
                <a:gd name="T0" fmla="*/ 98 w 196"/>
                <a:gd name="T1" fmla="*/ 5 h 282"/>
                <a:gd name="T2" fmla="*/ 113 w 196"/>
                <a:gd name="T3" fmla="*/ 0 h 282"/>
                <a:gd name="T4" fmla="*/ 155 w 196"/>
                <a:gd name="T5" fmla="*/ 128 h 282"/>
                <a:gd name="T6" fmla="*/ 108 w 196"/>
                <a:gd name="T7" fmla="*/ 143 h 282"/>
                <a:gd name="T8" fmla="*/ 98 w 196"/>
                <a:gd name="T9" fmla="*/ 111 h 282"/>
                <a:gd name="T10" fmla="*/ 98 w 196"/>
                <a:gd name="T11" fmla="*/ 5 h 282"/>
                <a:gd name="T12" fmla="*/ 98 w 196"/>
                <a:gd name="T13" fmla="*/ 222 h 282"/>
                <a:gd name="T14" fmla="*/ 136 w 196"/>
                <a:gd name="T15" fmla="*/ 209 h 282"/>
                <a:gd name="T16" fmla="*/ 107 w 196"/>
                <a:gd name="T17" fmla="*/ 209 h 282"/>
                <a:gd name="T18" fmla="*/ 107 w 196"/>
                <a:gd name="T19" fmla="*/ 192 h 282"/>
                <a:gd name="T20" fmla="*/ 152 w 196"/>
                <a:gd name="T21" fmla="*/ 192 h 282"/>
                <a:gd name="T22" fmla="*/ 189 w 196"/>
                <a:gd name="T23" fmla="*/ 192 h 282"/>
                <a:gd name="T24" fmla="*/ 196 w 196"/>
                <a:gd name="T25" fmla="*/ 192 h 282"/>
                <a:gd name="T26" fmla="*/ 196 w 196"/>
                <a:gd name="T27" fmla="*/ 209 h 282"/>
                <a:gd name="T28" fmla="*/ 180 w 196"/>
                <a:gd name="T29" fmla="*/ 209 h 282"/>
                <a:gd name="T30" fmla="*/ 134 w 196"/>
                <a:gd name="T31" fmla="*/ 247 h 282"/>
                <a:gd name="T32" fmla="*/ 169 w 196"/>
                <a:gd name="T33" fmla="*/ 267 h 282"/>
                <a:gd name="T34" fmla="*/ 169 w 196"/>
                <a:gd name="T35" fmla="*/ 282 h 282"/>
                <a:gd name="T36" fmla="*/ 98 w 196"/>
                <a:gd name="T37" fmla="*/ 282 h 282"/>
                <a:gd name="T38" fmla="*/ 98 w 196"/>
                <a:gd name="T39" fmla="*/ 268 h 282"/>
                <a:gd name="T40" fmla="*/ 111 w 196"/>
                <a:gd name="T41" fmla="*/ 255 h 282"/>
                <a:gd name="T42" fmla="*/ 98 w 196"/>
                <a:gd name="T43" fmla="*/ 242 h 282"/>
                <a:gd name="T44" fmla="*/ 98 w 196"/>
                <a:gd name="T45" fmla="*/ 222 h 282"/>
                <a:gd name="T46" fmla="*/ 67 w 196"/>
                <a:gd name="T47" fmla="*/ 15 h 282"/>
                <a:gd name="T48" fmla="*/ 98 w 196"/>
                <a:gd name="T49" fmla="*/ 5 h 282"/>
                <a:gd name="T50" fmla="*/ 98 w 196"/>
                <a:gd name="T51" fmla="*/ 111 h 282"/>
                <a:gd name="T52" fmla="*/ 92 w 196"/>
                <a:gd name="T53" fmla="*/ 92 h 282"/>
                <a:gd name="T54" fmla="*/ 33 w 196"/>
                <a:gd name="T55" fmla="*/ 157 h 282"/>
                <a:gd name="T56" fmla="*/ 98 w 196"/>
                <a:gd name="T57" fmla="*/ 222 h 282"/>
                <a:gd name="T58" fmla="*/ 98 w 196"/>
                <a:gd name="T59" fmla="*/ 222 h 282"/>
                <a:gd name="T60" fmla="*/ 98 w 196"/>
                <a:gd name="T61" fmla="*/ 242 h 282"/>
                <a:gd name="T62" fmla="*/ 85 w 196"/>
                <a:gd name="T63" fmla="*/ 255 h 282"/>
                <a:gd name="T64" fmla="*/ 98 w 196"/>
                <a:gd name="T65" fmla="*/ 268 h 282"/>
                <a:gd name="T66" fmla="*/ 98 w 196"/>
                <a:gd name="T67" fmla="*/ 282 h 282"/>
                <a:gd name="T68" fmla="*/ 27 w 196"/>
                <a:gd name="T69" fmla="*/ 282 h 282"/>
                <a:gd name="T70" fmla="*/ 27 w 196"/>
                <a:gd name="T71" fmla="*/ 267 h 282"/>
                <a:gd name="T72" fmla="*/ 61 w 196"/>
                <a:gd name="T73" fmla="*/ 247 h 282"/>
                <a:gd name="T74" fmla="*/ 0 w 196"/>
                <a:gd name="T75" fmla="*/ 157 h 282"/>
                <a:gd name="T76" fmla="*/ 82 w 196"/>
                <a:gd name="T77" fmla="*/ 61 h 282"/>
                <a:gd name="T78" fmla="*/ 67 w 196"/>
                <a:gd name="T79" fmla="*/ 15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96" h="282">
                  <a:moveTo>
                    <a:pt x="98" y="5"/>
                  </a:moveTo>
                  <a:cubicBezTo>
                    <a:pt x="113" y="0"/>
                    <a:pt x="113" y="0"/>
                    <a:pt x="113" y="0"/>
                  </a:cubicBezTo>
                  <a:cubicBezTo>
                    <a:pt x="155" y="128"/>
                    <a:pt x="155" y="128"/>
                    <a:pt x="155" y="128"/>
                  </a:cubicBezTo>
                  <a:cubicBezTo>
                    <a:pt x="108" y="143"/>
                    <a:pt x="108" y="143"/>
                    <a:pt x="108" y="143"/>
                  </a:cubicBezTo>
                  <a:cubicBezTo>
                    <a:pt x="98" y="111"/>
                    <a:pt x="98" y="111"/>
                    <a:pt x="98" y="111"/>
                  </a:cubicBezTo>
                  <a:cubicBezTo>
                    <a:pt x="98" y="5"/>
                    <a:pt x="98" y="5"/>
                    <a:pt x="98" y="5"/>
                  </a:cubicBezTo>
                  <a:close/>
                  <a:moveTo>
                    <a:pt x="98" y="222"/>
                  </a:moveTo>
                  <a:cubicBezTo>
                    <a:pt x="112" y="222"/>
                    <a:pt x="125" y="217"/>
                    <a:pt x="136" y="209"/>
                  </a:cubicBezTo>
                  <a:cubicBezTo>
                    <a:pt x="107" y="209"/>
                    <a:pt x="107" y="209"/>
                    <a:pt x="107" y="209"/>
                  </a:cubicBezTo>
                  <a:cubicBezTo>
                    <a:pt x="107" y="192"/>
                    <a:pt x="107" y="192"/>
                    <a:pt x="107" y="192"/>
                  </a:cubicBezTo>
                  <a:cubicBezTo>
                    <a:pt x="152" y="192"/>
                    <a:pt x="152" y="192"/>
                    <a:pt x="152" y="192"/>
                  </a:cubicBezTo>
                  <a:cubicBezTo>
                    <a:pt x="189" y="192"/>
                    <a:pt x="189" y="192"/>
                    <a:pt x="189" y="192"/>
                  </a:cubicBezTo>
                  <a:cubicBezTo>
                    <a:pt x="196" y="192"/>
                    <a:pt x="196" y="192"/>
                    <a:pt x="196" y="192"/>
                  </a:cubicBezTo>
                  <a:cubicBezTo>
                    <a:pt x="196" y="209"/>
                    <a:pt x="196" y="209"/>
                    <a:pt x="196" y="209"/>
                  </a:cubicBezTo>
                  <a:cubicBezTo>
                    <a:pt x="180" y="209"/>
                    <a:pt x="180" y="209"/>
                    <a:pt x="180" y="209"/>
                  </a:cubicBezTo>
                  <a:cubicBezTo>
                    <a:pt x="169" y="226"/>
                    <a:pt x="153" y="239"/>
                    <a:pt x="134" y="247"/>
                  </a:cubicBezTo>
                  <a:cubicBezTo>
                    <a:pt x="154" y="251"/>
                    <a:pt x="169" y="257"/>
                    <a:pt x="169" y="267"/>
                  </a:cubicBezTo>
                  <a:cubicBezTo>
                    <a:pt x="169" y="282"/>
                    <a:pt x="169" y="282"/>
                    <a:pt x="169" y="282"/>
                  </a:cubicBezTo>
                  <a:cubicBezTo>
                    <a:pt x="98" y="282"/>
                    <a:pt x="98" y="282"/>
                    <a:pt x="98" y="282"/>
                  </a:cubicBezTo>
                  <a:cubicBezTo>
                    <a:pt x="98" y="268"/>
                    <a:pt x="98" y="268"/>
                    <a:pt x="98" y="268"/>
                  </a:cubicBezTo>
                  <a:cubicBezTo>
                    <a:pt x="105" y="268"/>
                    <a:pt x="111" y="262"/>
                    <a:pt x="111" y="255"/>
                  </a:cubicBezTo>
                  <a:cubicBezTo>
                    <a:pt x="111" y="248"/>
                    <a:pt x="105" y="242"/>
                    <a:pt x="98" y="242"/>
                  </a:cubicBezTo>
                  <a:lnTo>
                    <a:pt x="98" y="222"/>
                  </a:lnTo>
                  <a:close/>
                  <a:moveTo>
                    <a:pt x="67" y="15"/>
                  </a:moveTo>
                  <a:cubicBezTo>
                    <a:pt x="98" y="5"/>
                    <a:pt x="98" y="5"/>
                    <a:pt x="98" y="5"/>
                  </a:cubicBezTo>
                  <a:cubicBezTo>
                    <a:pt x="98" y="111"/>
                    <a:pt x="98" y="111"/>
                    <a:pt x="98" y="111"/>
                  </a:cubicBezTo>
                  <a:cubicBezTo>
                    <a:pt x="92" y="92"/>
                    <a:pt x="92" y="92"/>
                    <a:pt x="92" y="92"/>
                  </a:cubicBezTo>
                  <a:cubicBezTo>
                    <a:pt x="59" y="95"/>
                    <a:pt x="33" y="123"/>
                    <a:pt x="33" y="157"/>
                  </a:cubicBezTo>
                  <a:cubicBezTo>
                    <a:pt x="33" y="193"/>
                    <a:pt x="62" y="222"/>
                    <a:pt x="98" y="222"/>
                  </a:cubicBezTo>
                  <a:cubicBezTo>
                    <a:pt x="98" y="222"/>
                    <a:pt x="98" y="222"/>
                    <a:pt x="98" y="222"/>
                  </a:cubicBezTo>
                  <a:cubicBezTo>
                    <a:pt x="98" y="242"/>
                    <a:pt x="98" y="242"/>
                    <a:pt x="98" y="242"/>
                  </a:cubicBezTo>
                  <a:cubicBezTo>
                    <a:pt x="91" y="242"/>
                    <a:pt x="85" y="248"/>
                    <a:pt x="85" y="255"/>
                  </a:cubicBezTo>
                  <a:cubicBezTo>
                    <a:pt x="85" y="262"/>
                    <a:pt x="91" y="268"/>
                    <a:pt x="98" y="268"/>
                  </a:cubicBezTo>
                  <a:cubicBezTo>
                    <a:pt x="98" y="282"/>
                    <a:pt x="98" y="282"/>
                    <a:pt x="98" y="282"/>
                  </a:cubicBezTo>
                  <a:cubicBezTo>
                    <a:pt x="27" y="282"/>
                    <a:pt x="27" y="282"/>
                    <a:pt x="27" y="282"/>
                  </a:cubicBezTo>
                  <a:cubicBezTo>
                    <a:pt x="27" y="267"/>
                    <a:pt x="27" y="267"/>
                    <a:pt x="27" y="267"/>
                  </a:cubicBezTo>
                  <a:cubicBezTo>
                    <a:pt x="27" y="257"/>
                    <a:pt x="41" y="251"/>
                    <a:pt x="61" y="247"/>
                  </a:cubicBezTo>
                  <a:cubicBezTo>
                    <a:pt x="26" y="233"/>
                    <a:pt x="0" y="198"/>
                    <a:pt x="0" y="157"/>
                  </a:cubicBezTo>
                  <a:cubicBezTo>
                    <a:pt x="0" y="108"/>
                    <a:pt x="36" y="68"/>
                    <a:pt x="82" y="61"/>
                  </a:cubicBezTo>
                  <a:lnTo>
                    <a:pt x="67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  <p:sp>
          <p:nvSpPr>
            <p:cNvPr id="107" name="Freeform 82"/>
            <p:cNvSpPr>
              <a:spLocks noEditPoints="1"/>
            </p:cNvSpPr>
            <p:nvPr/>
          </p:nvSpPr>
          <p:spPr bwMode="auto">
            <a:xfrm>
              <a:off x="5601311" y="2079432"/>
              <a:ext cx="246063" cy="217488"/>
            </a:xfrm>
            <a:custGeom>
              <a:avLst/>
              <a:gdLst>
                <a:gd name="T0" fmla="*/ 103 w 113"/>
                <a:gd name="T1" fmla="*/ 31 h 100"/>
                <a:gd name="T2" fmla="*/ 57 w 113"/>
                <a:gd name="T3" fmla="*/ 0 h 100"/>
                <a:gd name="T4" fmla="*/ 57 w 113"/>
                <a:gd name="T5" fmla="*/ 9 h 100"/>
                <a:gd name="T6" fmla="*/ 95 w 113"/>
                <a:gd name="T7" fmla="*/ 35 h 100"/>
                <a:gd name="T8" fmla="*/ 72 w 113"/>
                <a:gd name="T9" fmla="*/ 88 h 100"/>
                <a:gd name="T10" fmla="*/ 57 w 113"/>
                <a:gd name="T11" fmla="*/ 91 h 100"/>
                <a:gd name="T12" fmla="*/ 57 w 113"/>
                <a:gd name="T13" fmla="*/ 100 h 100"/>
                <a:gd name="T14" fmla="*/ 75 w 113"/>
                <a:gd name="T15" fmla="*/ 96 h 100"/>
                <a:gd name="T16" fmla="*/ 103 w 113"/>
                <a:gd name="T17" fmla="*/ 31 h 100"/>
                <a:gd name="T18" fmla="*/ 57 w 113"/>
                <a:gd name="T19" fmla="*/ 0 h 100"/>
                <a:gd name="T20" fmla="*/ 38 w 113"/>
                <a:gd name="T21" fmla="*/ 4 h 100"/>
                <a:gd name="T22" fmla="*/ 11 w 113"/>
                <a:gd name="T23" fmla="*/ 68 h 100"/>
                <a:gd name="T24" fmla="*/ 57 w 113"/>
                <a:gd name="T25" fmla="*/ 100 h 100"/>
                <a:gd name="T26" fmla="*/ 57 w 113"/>
                <a:gd name="T27" fmla="*/ 91 h 100"/>
                <a:gd name="T28" fmla="*/ 19 w 113"/>
                <a:gd name="T29" fmla="*/ 65 h 100"/>
                <a:gd name="T30" fmla="*/ 19 w 113"/>
                <a:gd name="T31" fmla="*/ 65 h 100"/>
                <a:gd name="T32" fmla="*/ 42 w 113"/>
                <a:gd name="T33" fmla="*/ 12 h 100"/>
                <a:gd name="T34" fmla="*/ 57 w 113"/>
                <a:gd name="T35" fmla="*/ 9 h 100"/>
                <a:gd name="T36" fmla="*/ 57 w 113"/>
                <a:gd name="T37" fmla="*/ 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3" h="100">
                  <a:moveTo>
                    <a:pt x="103" y="31"/>
                  </a:moveTo>
                  <a:cubicBezTo>
                    <a:pt x="95" y="12"/>
                    <a:pt x="77" y="0"/>
                    <a:pt x="57" y="0"/>
                  </a:cubicBezTo>
                  <a:cubicBezTo>
                    <a:pt x="57" y="9"/>
                    <a:pt x="57" y="9"/>
                    <a:pt x="57" y="9"/>
                  </a:cubicBezTo>
                  <a:cubicBezTo>
                    <a:pt x="73" y="9"/>
                    <a:pt x="88" y="19"/>
                    <a:pt x="95" y="35"/>
                  </a:cubicBezTo>
                  <a:cubicBezTo>
                    <a:pt x="103" y="56"/>
                    <a:pt x="93" y="79"/>
                    <a:pt x="72" y="88"/>
                  </a:cubicBezTo>
                  <a:cubicBezTo>
                    <a:pt x="67" y="90"/>
                    <a:pt x="62" y="91"/>
                    <a:pt x="57" y="91"/>
                  </a:cubicBezTo>
                  <a:cubicBezTo>
                    <a:pt x="57" y="100"/>
                    <a:pt x="57" y="100"/>
                    <a:pt x="57" y="100"/>
                  </a:cubicBezTo>
                  <a:cubicBezTo>
                    <a:pt x="63" y="100"/>
                    <a:pt x="69" y="99"/>
                    <a:pt x="75" y="96"/>
                  </a:cubicBezTo>
                  <a:cubicBezTo>
                    <a:pt x="101" y="86"/>
                    <a:pt x="113" y="57"/>
                    <a:pt x="103" y="31"/>
                  </a:cubicBezTo>
                  <a:close/>
                  <a:moveTo>
                    <a:pt x="57" y="0"/>
                  </a:moveTo>
                  <a:cubicBezTo>
                    <a:pt x="51" y="0"/>
                    <a:pt x="44" y="1"/>
                    <a:pt x="38" y="4"/>
                  </a:cubicBezTo>
                  <a:cubicBezTo>
                    <a:pt x="13" y="14"/>
                    <a:pt x="0" y="43"/>
                    <a:pt x="11" y="68"/>
                  </a:cubicBezTo>
                  <a:cubicBezTo>
                    <a:pt x="18" y="88"/>
                    <a:pt x="37" y="100"/>
                    <a:pt x="57" y="100"/>
                  </a:cubicBezTo>
                  <a:cubicBezTo>
                    <a:pt x="57" y="91"/>
                    <a:pt x="57" y="91"/>
                    <a:pt x="57" y="91"/>
                  </a:cubicBezTo>
                  <a:cubicBezTo>
                    <a:pt x="41" y="90"/>
                    <a:pt x="26" y="81"/>
                    <a:pt x="19" y="65"/>
                  </a:cubicBezTo>
                  <a:cubicBezTo>
                    <a:pt x="19" y="65"/>
                    <a:pt x="19" y="65"/>
                    <a:pt x="19" y="65"/>
                  </a:cubicBezTo>
                  <a:cubicBezTo>
                    <a:pt x="11" y="44"/>
                    <a:pt x="21" y="21"/>
                    <a:pt x="42" y="12"/>
                  </a:cubicBezTo>
                  <a:cubicBezTo>
                    <a:pt x="47" y="10"/>
                    <a:pt x="52" y="9"/>
                    <a:pt x="57" y="9"/>
                  </a:cubicBezTo>
                  <a:lnTo>
                    <a:pt x="5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  <p:sp>
          <p:nvSpPr>
            <p:cNvPr id="108" name="Freeform 83"/>
            <p:cNvSpPr/>
            <p:nvPr/>
          </p:nvSpPr>
          <p:spPr bwMode="auto">
            <a:xfrm>
              <a:off x="5531461" y="2209607"/>
              <a:ext cx="107950" cy="68263"/>
            </a:xfrm>
            <a:custGeom>
              <a:avLst/>
              <a:gdLst>
                <a:gd name="T0" fmla="*/ 7 w 68"/>
                <a:gd name="T1" fmla="*/ 43 h 43"/>
                <a:gd name="T2" fmla="*/ 0 w 68"/>
                <a:gd name="T3" fmla="*/ 25 h 43"/>
                <a:gd name="T4" fmla="*/ 62 w 68"/>
                <a:gd name="T5" fmla="*/ 0 h 43"/>
                <a:gd name="T6" fmla="*/ 68 w 68"/>
                <a:gd name="T7" fmla="*/ 18 h 43"/>
                <a:gd name="T8" fmla="*/ 7 w 68"/>
                <a:gd name="T9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43">
                  <a:moveTo>
                    <a:pt x="7" y="43"/>
                  </a:moveTo>
                  <a:lnTo>
                    <a:pt x="0" y="25"/>
                  </a:lnTo>
                  <a:lnTo>
                    <a:pt x="62" y="0"/>
                  </a:lnTo>
                  <a:lnTo>
                    <a:pt x="68" y="18"/>
                  </a:lnTo>
                  <a:lnTo>
                    <a:pt x="7" y="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  <p:sp>
          <p:nvSpPr>
            <p:cNvPr id="109" name="Freeform 84"/>
            <p:cNvSpPr/>
            <p:nvPr/>
          </p:nvSpPr>
          <p:spPr bwMode="auto">
            <a:xfrm>
              <a:off x="5463199" y="2219132"/>
              <a:ext cx="146050" cy="88900"/>
            </a:xfrm>
            <a:custGeom>
              <a:avLst/>
              <a:gdLst>
                <a:gd name="T0" fmla="*/ 16 w 67"/>
                <a:gd name="T1" fmla="*/ 39 h 41"/>
                <a:gd name="T2" fmla="*/ 2 w 67"/>
                <a:gd name="T3" fmla="*/ 33 h 41"/>
                <a:gd name="T4" fmla="*/ 8 w 67"/>
                <a:gd name="T5" fmla="*/ 19 h 41"/>
                <a:gd name="T6" fmla="*/ 50 w 67"/>
                <a:gd name="T7" fmla="*/ 2 h 41"/>
                <a:gd name="T8" fmla="*/ 64 w 67"/>
                <a:gd name="T9" fmla="*/ 8 h 41"/>
                <a:gd name="T10" fmla="*/ 58 w 67"/>
                <a:gd name="T11" fmla="*/ 22 h 41"/>
                <a:gd name="T12" fmla="*/ 16 w 67"/>
                <a:gd name="T13" fmla="*/ 3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" h="41">
                  <a:moveTo>
                    <a:pt x="16" y="39"/>
                  </a:moveTo>
                  <a:cubicBezTo>
                    <a:pt x="10" y="41"/>
                    <a:pt x="4" y="39"/>
                    <a:pt x="2" y="33"/>
                  </a:cubicBezTo>
                  <a:cubicBezTo>
                    <a:pt x="0" y="28"/>
                    <a:pt x="2" y="21"/>
                    <a:pt x="8" y="19"/>
                  </a:cubicBezTo>
                  <a:cubicBezTo>
                    <a:pt x="50" y="2"/>
                    <a:pt x="50" y="2"/>
                    <a:pt x="50" y="2"/>
                  </a:cubicBezTo>
                  <a:cubicBezTo>
                    <a:pt x="56" y="0"/>
                    <a:pt x="62" y="3"/>
                    <a:pt x="64" y="8"/>
                  </a:cubicBezTo>
                  <a:cubicBezTo>
                    <a:pt x="67" y="14"/>
                    <a:pt x="64" y="20"/>
                    <a:pt x="58" y="22"/>
                  </a:cubicBezTo>
                  <a:lnTo>
                    <a:pt x="16" y="3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  <p:sp>
          <p:nvSpPr>
            <p:cNvPr id="110" name="Freeform 85"/>
            <p:cNvSpPr>
              <a:spLocks noEditPoints="1"/>
            </p:cNvSpPr>
            <p:nvPr/>
          </p:nvSpPr>
          <p:spPr bwMode="auto">
            <a:xfrm>
              <a:off x="5379061" y="3378007"/>
              <a:ext cx="446088" cy="158750"/>
            </a:xfrm>
            <a:custGeom>
              <a:avLst/>
              <a:gdLst>
                <a:gd name="T0" fmla="*/ 142 w 205"/>
                <a:gd name="T1" fmla="*/ 5 h 73"/>
                <a:gd name="T2" fmla="*/ 157 w 205"/>
                <a:gd name="T3" fmla="*/ 2 h 73"/>
                <a:gd name="T4" fmla="*/ 164 w 205"/>
                <a:gd name="T5" fmla="*/ 5 h 73"/>
                <a:gd name="T6" fmla="*/ 179 w 205"/>
                <a:gd name="T7" fmla="*/ 2 h 73"/>
                <a:gd name="T8" fmla="*/ 202 w 205"/>
                <a:gd name="T9" fmla="*/ 18 h 73"/>
                <a:gd name="T10" fmla="*/ 187 w 205"/>
                <a:gd name="T11" fmla="*/ 42 h 73"/>
                <a:gd name="T12" fmla="*/ 177 w 205"/>
                <a:gd name="T13" fmla="*/ 43 h 73"/>
                <a:gd name="T14" fmla="*/ 166 w 205"/>
                <a:gd name="T15" fmla="*/ 18 h 73"/>
                <a:gd name="T16" fmla="*/ 172 w 205"/>
                <a:gd name="T17" fmla="*/ 45 h 73"/>
                <a:gd name="T18" fmla="*/ 167 w 205"/>
                <a:gd name="T19" fmla="*/ 50 h 73"/>
                <a:gd name="T20" fmla="*/ 142 w 205"/>
                <a:gd name="T21" fmla="*/ 55 h 73"/>
                <a:gd name="T22" fmla="*/ 142 w 205"/>
                <a:gd name="T23" fmla="*/ 20 h 73"/>
                <a:gd name="T24" fmla="*/ 158 w 205"/>
                <a:gd name="T25" fmla="*/ 17 h 73"/>
                <a:gd name="T26" fmla="*/ 163 w 205"/>
                <a:gd name="T27" fmla="*/ 19 h 73"/>
                <a:gd name="T28" fmla="*/ 161 w 205"/>
                <a:gd name="T29" fmla="*/ 9 h 73"/>
                <a:gd name="T30" fmla="*/ 155 w 205"/>
                <a:gd name="T31" fmla="*/ 5 h 73"/>
                <a:gd name="T32" fmla="*/ 142 w 205"/>
                <a:gd name="T33" fmla="*/ 8 h 73"/>
                <a:gd name="T34" fmla="*/ 142 w 205"/>
                <a:gd name="T35" fmla="*/ 5 h 73"/>
                <a:gd name="T36" fmla="*/ 28 w 205"/>
                <a:gd name="T37" fmla="*/ 30 h 73"/>
                <a:gd name="T38" fmla="*/ 116 w 205"/>
                <a:gd name="T39" fmla="*/ 13 h 73"/>
                <a:gd name="T40" fmla="*/ 121 w 205"/>
                <a:gd name="T41" fmla="*/ 9 h 73"/>
                <a:gd name="T42" fmla="*/ 142 w 205"/>
                <a:gd name="T43" fmla="*/ 5 h 73"/>
                <a:gd name="T44" fmla="*/ 142 w 205"/>
                <a:gd name="T45" fmla="*/ 8 h 73"/>
                <a:gd name="T46" fmla="*/ 124 w 205"/>
                <a:gd name="T47" fmla="*/ 11 h 73"/>
                <a:gd name="T48" fmla="*/ 120 w 205"/>
                <a:gd name="T49" fmla="*/ 17 h 73"/>
                <a:gd name="T50" fmla="*/ 122 w 205"/>
                <a:gd name="T51" fmla="*/ 28 h 73"/>
                <a:gd name="T52" fmla="*/ 122 w 205"/>
                <a:gd name="T53" fmla="*/ 28 h 73"/>
                <a:gd name="T54" fmla="*/ 126 w 205"/>
                <a:gd name="T55" fmla="*/ 24 h 73"/>
                <a:gd name="T56" fmla="*/ 142 w 205"/>
                <a:gd name="T57" fmla="*/ 20 h 73"/>
                <a:gd name="T58" fmla="*/ 142 w 205"/>
                <a:gd name="T59" fmla="*/ 55 h 73"/>
                <a:gd name="T60" fmla="*/ 130 w 205"/>
                <a:gd name="T61" fmla="*/ 57 h 73"/>
                <a:gd name="T62" fmla="*/ 125 w 205"/>
                <a:gd name="T63" fmla="*/ 56 h 73"/>
                <a:gd name="T64" fmla="*/ 35 w 205"/>
                <a:gd name="T65" fmla="*/ 73 h 73"/>
                <a:gd name="T66" fmla="*/ 28 w 205"/>
                <a:gd name="T67" fmla="*/ 70 h 73"/>
                <a:gd name="T68" fmla="*/ 28 w 205"/>
                <a:gd name="T69" fmla="*/ 67 h 73"/>
                <a:gd name="T70" fmla="*/ 35 w 205"/>
                <a:gd name="T71" fmla="*/ 70 h 73"/>
                <a:gd name="T72" fmla="*/ 35 w 205"/>
                <a:gd name="T73" fmla="*/ 70 h 73"/>
                <a:gd name="T74" fmla="*/ 37 w 205"/>
                <a:gd name="T75" fmla="*/ 70 h 73"/>
                <a:gd name="T76" fmla="*/ 42 w 205"/>
                <a:gd name="T77" fmla="*/ 62 h 73"/>
                <a:gd name="T78" fmla="*/ 36 w 205"/>
                <a:gd name="T79" fmla="*/ 57 h 73"/>
                <a:gd name="T80" fmla="*/ 40 w 205"/>
                <a:gd name="T81" fmla="*/ 50 h 73"/>
                <a:gd name="T82" fmla="*/ 34 w 205"/>
                <a:gd name="T83" fmla="*/ 45 h 73"/>
                <a:gd name="T84" fmla="*/ 37 w 205"/>
                <a:gd name="T85" fmla="*/ 38 h 73"/>
                <a:gd name="T86" fmla="*/ 30 w 205"/>
                <a:gd name="T87" fmla="*/ 33 h 73"/>
                <a:gd name="T88" fmla="*/ 28 w 205"/>
                <a:gd name="T89" fmla="*/ 33 h 73"/>
                <a:gd name="T90" fmla="*/ 28 w 205"/>
                <a:gd name="T91" fmla="*/ 34 h 73"/>
                <a:gd name="T92" fmla="*/ 28 w 205"/>
                <a:gd name="T93" fmla="*/ 30 h 73"/>
                <a:gd name="T94" fmla="*/ 26 w 205"/>
                <a:gd name="T95" fmla="*/ 31 h 73"/>
                <a:gd name="T96" fmla="*/ 28 w 205"/>
                <a:gd name="T97" fmla="*/ 30 h 73"/>
                <a:gd name="T98" fmla="*/ 28 w 205"/>
                <a:gd name="T99" fmla="*/ 34 h 73"/>
                <a:gd name="T100" fmla="*/ 13 w 205"/>
                <a:gd name="T101" fmla="*/ 49 h 73"/>
                <a:gd name="T102" fmla="*/ 15 w 205"/>
                <a:gd name="T103" fmla="*/ 62 h 73"/>
                <a:gd name="T104" fmla="*/ 28 w 205"/>
                <a:gd name="T105" fmla="*/ 67 h 73"/>
                <a:gd name="T106" fmla="*/ 28 w 205"/>
                <a:gd name="T107" fmla="*/ 70 h 73"/>
                <a:gd name="T108" fmla="*/ 0 w 205"/>
                <a:gd name="T109" fmla="*/ 58 h 73"/>
                <a:gd name="T110" fmla="*/ 26 w 205"/>
                <a:gd name="T111" fmla="*/ 3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05" h="73">
                  <a:moveTo>
                    <a:pt x="142" y="5"/>
                  </a:moveTo>
                  <a:cubicBezTo>
                    <a:pt x="157" y="2"/>
                    <a:pt x="157" y="2"/>
                    <a:pt x="157" y="2"/>
                  </a:cubicBezTo>
                  <a:cubicBezTo>
                    <a:pt x="160" y="1"/>
                    <a:pt x="163" y="3"/>
                    <a:pt x="164" y="5"/>
                  </a:cubicBezTo>
                  <a:cubicBezTo>
                    <a:pt x="179" y="2"/>
                    <a:pt x="179" y="2"/>
                    <a:pt x="179" y="2"/>
                  </a:cubicBezTo>
                  <a:cubicBezTo>
                    <a:pt x="190" y="0"/>
                    <a:pt x="200" y="7"/>
                    <a:pt x="202" y="18"/>
                  </a:cubicBezTo>
                  <a:cubicBezTo>
                    <a:pt x="205" y="29"/>
                    <a:pt x="197" y="39"/>
                    <a:pt x="187" y="42"/>
                  </a:cubicBezTo>
                  <a:cubicBezTo>
                    <a:pt x="177" y="43"/>
                    <a:pt x="177" y="43"/>
                    <a:pt x="177" y="43"/>
                  </a:cubicBezTo>
                  <a:cubicBezTo>
                    <a:pt x="166" y="18"/>
                    <a:pt x="166" y="18"/>
                    <a:pt x="166" y="18"/>
                  </a:cubicBezTo>
                  <a:cubicBezTo>
                    <a:pt x="172" y="45"/>
                    <a:pt x="172" y="45"/>
                    <a:pt x="172" y="45"/>
                  </a:cubicBezTo>
                  <a:cubicBezTo>
                    <a:pt x="172" y="47"/>
                    <a:pt x="170" y="50"/>
                    <a:pt x="167" y="50"/>
                  </a:cubicBezTo>
                  <a:cubicBezTo>
                    <a:pt x="142" y="55"/>
                    <a:pt x="142" y="55"/>
                    <a:pt x="142" y="55"/>
                  </a:cubicBezTo>
                  <a:cubicBezTo>
                    <a:pt x="142" y="20"/>
                    <a:pt x="142" y="20"/>
                    <a:pt x="142" y="20"/>
                  </a:cubicBezTo>
                  <a:cubicBezTo>
                    <a:pt x="158" y="17"/>
                    <a:pt x="158" y="17"/>
                    <a:pt x="158" y="17"/>
                  </a:cubicBezTo>
                  <a:cubicBezTo>
                    <a:pt x="160" y="17"/>
                    <a:pt x="162" y="18"/>
                    <a:pt x="163" y="19"/>
                  </a:cubicBezTo>
                  <a:cubicBezTo>
                    <a:pt x="161" y="9"/>
                    <a:pt x="161" y="9"/>
                    <a:pt x="161" y="9"/>
                  </a:cubicBezTo>
                  <a:cubicBezTo>
                    <a:pt x="161" y="6"/>
                    <a:pt x="158" y="5"/>
                    <a:pt x="155" y="5"/>
                  </a:cubicBezTo>
                  <a:cubicBezTo>
                    <a:pt x="142" y="8"/>
                    <a:pt x="142" y="8"/>
                    <a:pt x="142" y="8"/>
                  </a:cubicBezTo>
                  <a:lnTo>
                    <a:pt x="142" y="5"/>
                  </a:lnTo>
                  <a:close/>
                  <a:moveTo>
                    <a:pt x="28" y="30"/>
                  </a:moveTo>
                  <a:cubicBezTo>
                    <a:pt x="116" y="13"/>
                    <a:pt x="116" y="13"/>
                    <a:pt x="116" y="13"/>
                  </a:cubicBezTo>
                  <a:cubicBezTo>
                    <a:pt x="117" y="11"/>
                    <a:pt x="119" y="9"/>
                    <a:pt x="121" y="9"/>
                  </a:cubicBezTo>
                  <a:cubicBezTo>
                    <a:pt x="142" y="5"/>
                    <a:pt x="142" y="5"/>
                    <a:pt x="142" y="5"/>
                  </a:cubicBezTo>
                  <a:cubicBezTo>
                    <a:pt x="142" y="8"/>
                    <a:pt x="142" y="8"/>
                    <a:pt x="142" y="8"/>
                  </a:cubicBezTo>
                  <a:cubicBezTo>
                    <a:pt x="124" y="11"/>
                    <a:pt x="124" y="11"/>
                    <a:pt x="124" y="11"/>
                  </a:cubicBezTo>
                  <a:cubicBezTo>
                    <a:pt x="121" y="12"/>
                    <a:pt x="119" y="15"/>
                    <a:pt x="120" y="17"/>
                  </a:cubicBezTo>
                  <a:cubicBezTo>
                    <a:pt x="122" y="28"/>
                    <a:pt x="122" y="28"/>
                    <a:pt x="122" y="28"/>
                  </a:cubicBezTo>
                  <a:cubicBezTo>
                    <a:pt x="122" y="28"/>
                    <a:pt x="122" y="28"/>
                    <a:pt x="122" y="28"/>
                  </a:cubicBezTo>
                  <a:cubicBezTo>
                    <a:pt x="122" y="26"/>
                    <a:pt x="124" y="24"/>
                    <a:pt x="126" y="24"/>
                  </a:cubicBezTo>
                  <a:cubicBezTo>
                    <a:pt x="142" y="20"/>
                    <a:pt x="142" y="20"/>
                    <a:pt x="142" y="20"/>
                  </a:cubicBezTo>
                  <a:cubicBezTo>
                    <a:pt x="142" y="55"/>
                    <a:pt x="142" y="55"/>
                    <a:pt x="142" y="55"/>
                  </a:cubicBezTo>
                  <a:cubicBezTo>
                    <a:pt x="130" y="57"/>
                    <a:pt x="130" y="57"/>
                    <a:pt x="130" y="57"/>
                  </a:cubicBezTo>
                  <a:cubicBezTo>
                    <a:pt x="128" y="58"/>
                    <a:pt x="126" y="57"/>
                    <a:pt x="125" y="56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8" y="70"/>
                    <a:pt x="28" y="70"/>
                    <a:pt x="28" y="70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35" y="70"/>
                    <a:pt x="35" y="70"/>
                    <a:pt x="35" y="70"/>
                  </a:cubicBezTo>
                  <a:cubicBezTo>
                    <a:pt x="35" y="70"/>
                    <a:pt x="35" y="70"/>
                    <a:pt x="35" y="70"/>
                  </a:cubicBezTo>
                  <a:cubicBezTo>
                    <a:pt x="37" y="70"/>
                    <a:pt x="37" y="70"/>
                    <a:pt x="37" y="70"/>
                  </a:cubicBezTo>
                  <a:cubicBezTo>
                    <a:pt x="41" y="69"/>
                    <a:pt x="43" y="66"/>
                    <a:pt x="42" y="62"/>
                  </a:cubicBezTo>
                  <a:cubicBezTo>
                    <a:pt x="42" y="59"/>
                    <a:pt x="39" y="57"/>
                    <a:pt x="36" y="57"/>
                  </a:cubicBezTo>
                  <a:cubicBezTo>
                    <a:pt x="39" y="56"/>
                    <a:pt x="40" y="53"/>
                    <a:pt x="40" y="50"/>
                  </a:cubicBezTo>
                  <a:cubicBezTo>
                    <a:pt x="39" y="47"/>
                    <a:pt x="37" y="45"/>
                    <a:pt x="34" y="45"/>
                  </a:cubicBezTo>
                  <a:cubicBezTo>
                    <a:pt x="36" y="44"/>
                    <a:pt x="38" y="41"/>
                    <a:pt x="37" y="38"/>
                  </a:cubicBezTo>
                  <a:cubicBezTo>
                    <a:pt x="37" y="34"/>
                    <a:pt x="33" y="32"/>
                    <a:pt x="30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8" y="34"/>
                    <a:pt x="28" y="34"/>
                    <a:pt x="28" y="34"/>
                  </a:cubicBezTo>
                  <a:lnTo>
                    <a:pt x="28" y="30"/>
                  </a:lnTo>
                  <a:close/>
                  <a:moveTo>
                    <a:pt x="26" y="31"/>
                  </a:moveTo>
                  <a:cubicBezTo>
                    <a:pt x="28" y="30"/>
                    <a:pt x="28" y="30"/>
                    <a:pt x="28" y="30"/>
                  </a:cubicBezTo>
                  <a:cubicBezTo>
                    <a:pt x="28" y="34"/>
                    <a:pt x="28" y="34"/>
                    <a:pt x="28" y="34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5" y="62"/>
                    <a:pt x="15" y="62"/>
                    <a:pt x="15" y="62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0"/>
                    <a:pt x="28" y="70"/>
                    <a:pt x="28" y="70"/>
                  </a:cubicBezTo>
                  <a:cubicBezTo>
                    <a:pt x="0" y="58"/>
                    <a:pt x="0" y="58"/>
                    <a:pt x="0" y="58"/>
                  </a:cubicBezTo>
                  <a:lnTo>
                    <a:pt x="26" y="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  <p:sp>
          <p:nvSpPr>
            <p:cNvPr id="111" name="Freeform 86"/>
            <p:cNvSpPr/>
            <p:nvPr/>
          </p:nvSpPr>
          <p:spPr bwMode="auto">
            <a:xfrm>
              <a:off x="7226911" y="3787582"/>
              <a:ext cx="246063" cy="315913"/>
            </a:xfrm>
            <a:custGeom>
              <a:avLst/>
              <a:gdLst>
                <a:gd name="T0" fmla="*/ 113 w 113"/>
                <a:gd name="T1" fmla="*/ 25 h 145"/>
                <a:gd name="T2" fmla="*/ 108 w 113"/>
                <a:gd name="T3" fmla="*/ 22 h 145"/>
                <a:gd name="T4" fmla="*/ 42 w 113"/>
                <a:gd name="T5" fmla="*/ 128 h 145"/>
                <a:gd name="T6" fmla="*/ 19 w 113"/>
                <a:gd name="T7" fmla="*/ 132 h 145"/>
                <a:gd name="T8" fmla="*/ 12 w 113"/>
                <a:gd name="T9" fmla="*/ 109 h 145"/>
                <a:gd name="T10" fmla="*/ 78 w 113"/>
                <a:gd name="T11" fmla="*/ 3 h 145"/>
                <a:gd name="T12" fmla="*/ 73 w 113"/>
                <a:gd name="T13" fmla="*/ 0 h 145"/>
                <a:gd name="T14" fmla="*/ 6 w 113"/>
                <a:gd name="T15" fmla="*/ 107 h 145"/>
                <a:gd name="T16" fmla="*/ 15 w 113"/>
                <a:gd name="T17" fmla="*/ 138 h 145"/>
                <a:gd name="T18" fmla="*/ 47 w 113"/>
                <a:gd name="T19" fmla="*/ 132 h 145"/>
                <a:gd name="T20" fmla="*/ 113 w 113"/>
                <a:gd name="T21" fmla="*/ 25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3" h="145">
                  <a:moveTo>
                    <a:pt x="113" y="25"/>
                  </a:moveTo>
                  <a:cubicBezTo>
                    <a:pt x="108" y="22"/>
                    <a:pt x="108" y="22"/>
                    <a:pt x="108" y="22"/>
                  </a:cubicBezTo>
                  <a:cubicBezTo>
                    <a:pt x="42" y="128"/>
                    <a:pt x="42" y="128"/>
                    <a:pt x="42" y="128"/>
                  </a:cubicBezTo>
                  <a:cubicBezTo>
                    <a:pt x="38" y="135"/>
                    <a:pt x="27" y="137"/>
                    <a:pt x="19" y="132"/>
                  </a:cubicBezTo>
                  <a:cubicBezTo>
                    <a:pt x="11" y="127"/>
                    <a:pt x="8" y="117"/>
                    <a:pt x="12" y="109"/>
                  </a:cubicBezTo>
                  <a:cubicBezTo>
                    <a:pt x="78" y="3"/>
                    <a:pt x="78" y="3"/>
                    <a:pt x="78" y="3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6" y="107"/>
                    <a:pt x="6" y="107"/>
                    <a:pt x="6" y="107"/>
                  </a:cubicBezTo>
                  <a:cubicBezTo>
                    <a:pt x="0" y="117"/>
                    <a:pt x="4" y="131"/>
                    <a:pt x="15" y="138"/>
                  </a:cubicBezTo>
                  <a:cubicBezTo>
                    <a:pt x="26" y="145"/>
                    <a:pt x="40" y="142"/>
                    <a:pt x="47" y="132"/>
                  </a:cubicBezTo>
                  <a:lnTo>
                    <a:pt x="113" y="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  <p:sp>
          <p:nvSpPr>
            <p:cNvPr id="112" name="Freeform 87"/>
            <p:cNvSpPr/>
            <p:nvPr/>
          </p:nvSpPr>
          <p:spPr bwMode="auto">
            <a:xfrm>
              <a:off x="7366611" y="3776469"/>
              <a:ext cx="119063" cy="82550"/>
            </a:xfrm>
            <a:custGeom>
              <a:avLst/>
              <a:gdLst>
                <a:gd name="T0" fmla="*/ 54 w 55"/>
                <a:gd name="T1" fmla="*/ 35 h 38"/>
                <a:gd name="T2" fmla="*/ 48 w 55"/>
                <a:gd name="T3" fmla="*/ 37 h 38"/>
                <a:gd name="T4" fmla="*/ 3 w 55"/>
                <a:gd name="T5" fmla="*/ 9 h 38"/>
                <a:gd name="T6" fmla="*/ 2 w 55"/>
                <a:gd name="T7" fmla="*/ 3 h 38"/>
                <a:gd name="T8" fmla="*/ 8 w 55"/>
                <a:gd name="T9" fmla="*/ 1 h 38"/>
                <a:gd name="T10" fmla="*/ 53 w 55"/>
                <a:gd name="T11" fmla="*/ 29 h 38"/>
                <a:gd name="T12" fmla="*/ 54 w 55"/>
                <a:gd name="T13" fmla="*/ 35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" h="38">
                  <a:moveTo>
                    <a:pt x="54" y="35"/>
                  </a:moveTo>
                  <a:cubicBezTo>
                    <a:pt x="53" y="37"/>
                    <a:pt x="50" y="38"/>
                    <a:pt x="48" y="37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1" y="7"/>
                    <a:pt x="0" y="5"/>
                    <a:pt x="2" y="3"/>
                  </a:cubicBezTo>
                  <a:cubicBezTo>
                    <a:pt x="3" y="1"/>
                    <a:pt x="6" y="0"/>
                    <a:pt x="8" y="1"/>
                  </a:cubicBezTo>
                  <a:cubicBezTo>
                    <a:pt x="53" y="29"/>
                    <a:pt x="53" y="29"/>
                    <a:pt x="53" y="29"/>
                  </a:cubicBezTo>
                  <a:cubicBezTo>
                    <a:pt x="55" y="31"/>
                    <a:pt x="55" y="33"/>
                    <a:pt x="54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  <p:sp>
          <p:nvSpPr>
            <p:cNvPr id="113" name="Freeform 88"/>
            <p:cNvSpPr/>
            <p:nvPr/>
          </p:nvSpPr>
          <p:spPr bwMode="auto">
            <a:xfrm>
              <a:off x="7274536" y="3841557"/>
              <a:ext cx="163513" cy="227013"/>
            </a:xfrm>
            <a:custGeom>
              <a:avLst/>
              <a:gdLst>
                <a:gd name="T0" fmla="*/ 75 w 75"/>
                <a:gd name="T1" fmla="*/ 4 h 104"/>
                <a:gd name="T2" fmla="*/ 69 w 75"/>
                <a:gd name="T3" fmla="*/ 0 h 104"/>
                <a:gd name="T4" fmla="*/ 10 w 75"/>
                <a:gd name="T5" fmla="*/ 95 h 104"/>
                <a:gd name="T6" fmla="*/ 0 w 75"/>
                <a:gd name="T7" fmla="*/ 100 h 104"/>
                <a:gd name="T8" fmla="*/ 1 w 75"/>
                <a:gd name="T9" fmla="*/ 101 h 104"/>
                <a:gd name="T10" fmla="*/ 17 w 75"/>
                <a:gd name="T11" fmla="*/ 98 h 104"/>
                <a:gd name="T12" fmla="*/ 75 w 75"/>
                <a:gd name="T13" fmla="*/ 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5" h="104">
                  <a:moveTo>
                    <a:pt x="75" y="4"/>
                  </a:moveTo>
                  <a:cubicBezTo>
                    <a:pt x="69" y="0"/>
                    <a:pt x="69" y="0"/>
                    <a:pt x="69" y="0"/>
                  </a:cubicBezTo>
                  <a:cubicBezTo>
                    <a:pt x="10" y="95"/>
                    <a:pt x="10" y="95"/>
                    <a:pt x="10" y="95"/>
                  </a:cubicBezTo>
                  <a:cubicBezTo>
                    <a:pt x="8" y="98"/>
                    <a:pt x="4" y="100"/>
                    <a:pt x="0" y="100"/>
                  </a:cubicBezTo>
                  <a:cubicBezTo>
                    <a:pt x="0" y="100"/>
                    <a:pt x="1" y="100"/>
                    <a:pt x="1" y="101"/>
                  </a:cubicBezTo>
                  <a:cubicBezTo>
                    <a:pt x="7" y="104"/>
                    <a:pt x="14" y="103"/>
                    <a:pt x="17" y="98"/>
                  </a:cubicBezTo>
                  <a:lnTo>
                    <a:pt x="75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  <p:sp>
          <p:nvSpPr>
            <p:cNvPr id="114" name="Freeform 89"/>
            <p:cNvSpPr>
              <a:spLocks noEditPoints="1"/>
            </p:cNvSpPr>
            <p:nvPr/>
          </p:nvSpPr>
          <p:spPr bwMode="auto">
            <a:xfrm>
              <a:off x="6893536" y="2549332"/>
              <a:ext cx="222250" cy="161925"/>
            </a:xfrm>
            <a:custGeom>
              <a:avLst/>
              <a:gdLst>
                <a:gd name="T0" fmla="*/ 84 w 102"/>
                <a:gd name="T1" fmla="*/ 71 h 74"/>
                <a:gd name="T2" fmla="*/ 79 w 102"/>
                <a:gd name="T3" fmla="*/ 69 h 74"/>
                <a:gd name="T4" fmla="*/ 79 w 102"/>
                <a:gd name="T5" fmla="*/ 69 h 74"/>
                <a:gd name="T6" fmla="*/ 79 w 102"/>
                <a:gd name="T7" fmla="*/ 52 h 74"/>
                <a:gd name="T8" fmla="*/ 86 w 102"/>
                <a:gd name="T9" fmla="*/ 49 h 74"/>
                <a:gd name="T10" fmla="*/ 90 w 102"/>
                <a:gd name="T11" fmla="*/ 38 h 74"/>
                <a:gd name="T12" fmla="*/ 79 w 102"/>
                <a:gd name="T13" fmla="*/ 31 h 74"/>
                <a:gd name="T14" fmla="*/ 85 w 102"/>
                <a:gd name="T15" fmla="*/ 20 h 74"/>
                <a:gd name="T16" fmla="*/ 79 w 102"/>
                <a:gd name="T17" fmla="*/ 16 h 74"/>
                <a:gd name="T18" fmla="*/ 72 w 102"/>
                <a:gd name="T19" fmla="*/ 3 h 74"/>
                <a:gd name="T20" fmla="*/ 79 w 102"/>
                <a:gd name="T21" fmla="*/ 16 h 74"/>
                <a:gd name="T22" fmla="*/ 72 w 102"/>
                <a:gd name="T23" fmla="*/ 21 h 74"/>
                <a:gd name="T24" fmla="*/ 72 w 102"/>
                <a:gd name="T25" fmla="*/ 9 h 74"/>
                <a:gd name="T26" fmla="*/ 79 w 102"/>
                <a:gd name="T27" fmla="*/ 73 h 74"/>
                <a:gd name="T28" fmla="*/ 72 w 102"/>
                <a:gd name="T29" fmla="*/ 69 h 74"/>
                <a:gd name="T30" fmla="*/ 79 w 102"/>
                <a:gd name="T31" fmla="*/ 73 h 74"/>
                <a:gd name="T32" fmla="*/ 79 w 102"/>
                <a:gd name="T33" fmla="*/ 34 h 74"/>
                <a:gd name="T34" fmla="*/ 75 w 102"/>
                <a:gd name="T35" fmla="*/ 45 h 74"/>
                <a:gd name="T36" fmla="*/ 79 w 102"/>
                <a:gd name="T37" fmla="*/ 52 h 74"/>
                <a:gd name="T38" fmla="*/ 72 w 102"/>
                <a:gd name="T39" fmla="*/ 25 h 74"/>
                <a:gd name="T40" fmla="*/ 79 w 102"/>
                <a:gd name="T41" fmla="*/ 31 h 74"/>
                <a:gd name="T42" fmla="*/ 72 w 102"/>
                <a:gd name="T43" fmla="*/ 3 h 74"/>
                <a:gd name="T44" fmla="*/ 71 w 102"/>
                <a:gd name="T45" fmla="*/ 8 h 74"/>
                <a:gd name="T46" fmla="*/ 66 w 102"/>
                <a:gd name="T47" fmla="*/ 2 h 74"/>
                <a:gd name="T48" fmla="*/ 66 w 102"/>
                <a:gd name="T49" fmla="*/ 73 h 74"/>
                <a:gd name="T50" fmla="*/ 67 w 102"/>
                <a:gd name="T51" fmla="*/ 65 h 74"/>
                <a:gd name="T52" fmla="*/ 72 w 102"/>
                <a:gd name="T53" fmla="*/ 74 h 74"/>
                <a:gd name="T54" fmla="*/ 72 w 102"/>
                <a:gd name="T55" fmla="*/ 21 h 74"/>
                <a:gd name="T56" fmla="*/ 72 w 102"/>
                <a:gd name="T57" fmla="*/ 52 h 74"/>
                <a:gd name="T58" fmla="*/ 66 w 102"/>
                <a:gd name="T59" fmla="*/ 57 h 74"/>
                <a:gd name="T60" fmla="*/ 69 w 102"/>
                <a:gd name="T61" fmla="*/ 16 h 74"/>
                <a:gd name="T62" fmla="*/ 22 w 102"/>
                <a:gd name="T63" fmla="*/ 10 h 74"/>
                <a:gd name="T64" fmla="*/ 66 w 102"/>
                <a:gd name="T65" fmla="*/ 5 h 74"/>
                <a:gd name="T66" fmla="*/ 64 w 102"/>
                <a:gd name="T67" fmla="*/ 6 h 74"/>
                <a:gd name="T68" fmla="*/ 66 w 102"/>
                <a:gd name="T69" fmla="*/ 16 h 74"/>
                <a:gd name="T70" fmla="*/ 66 w 102"/>
                <a:gd name="T71" fmla="*/ 64 h 74"/>
                <a:gd name="T72" fmla="*/ 37 w 102"/>
                <a:gd name="T73" fmla="*/ 57 h 74"/>
                <a:gd name="T74" fmla="*/ 22 w 102"/>
                <a:gd name="T75" fmla="*/ 49 h 74"/>
                <a:gd name="T76" fmla="*/ 27 w 102"/>
                <a:gd name="T77" fmla="*/ 48 h 74"/>
                <a:gd name="T78" fmla="*/ 22 w 102"/>
                <a:gd name="T79" fmla="*/ 27 h 74"/>
                <a:gd name="T80" fmla="*/ 2 w 102"/>
                <a:gd name="T81" fmla="*/ 41 h 74"/>
                <a:gd name="T82" fmla="*/ 22 w 102"/>
                <a:gd name="T83" fmla="*/ 10 h 74"/>
                <a:gd name="T84" fmla="*/ 17 w 102"/>
                <a:gd name="T85" fmla="*/ 28 h 74"/>
                <a:gd name="T86" fmla="*/ 22 w 102"/>
                <a:gd name="T87" fmla="*/ 49 h 74"/>
                <a:gd name="T88" fmla="*/ 2 w 102"/>
                <a:gd name="T89" fmla="*/ 41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02" h="74">
                  <a:moveTo>
                    <a:pt x="79" y="7"/>
                  </a:moveTo>
                  <a:cubicBezTo>
                    <a:pt x="102" y="22"/>
                    <a:pt x="98" y="62"/>
                    <a:pt x="84" y="71"/>
                  </a:cubicBezTo>
                  <a:cubicBezTo>
                    <a:pt x="82" y="72"/>
                    <a:pt x="80" y="73"/>
                    <a:pt x="79" y="73"/>
                  </a:cubicBezTo>
                  <a:cubicBezTo>
                    <a:pt x="79" y="69"/>
                    <a:pt x="79" y="69"/>
                    <a:pt x="79" y="69"/>
                  </a:cubicBezTo>
                  <a:cubicBezTo>
                    <a:pt x="79" y="69"/>
                    <a:pt x="79" y="69"/>
                    <a:pt x="79" y="69"/>
                  </a:cubicBezTo>
                  <a:cubicBezTo>
                    <a:pt x="79" y="69"/>
                    <a:pt x="79" y="69"/>
                    <a:pt x="79" y="69"/>
                  </a:cubicBezTo>
                  <a:cubicBezTo>
                    <a:pt x="83" y="67"/>
                    <a:pt x="85" y="61"/>
                    <a:pt x="83" y="57"/>
                  </a:cubicBezTo>
                  <a:cubicBezTo>
                    <a:pt x="82" y="55"/>
                    <a:pt x="80" y="53"/>
                    <a:pt x="79" y="52"/>
                  </a:cubicBezTo>
                  <a:cubicBezTo>
                    <a:pt x="79" y="49"/>
                    <a:pt x="79" y="49"/>
                    <a:pt x="79" y="49"/>
                  </a:cubicBezTo>
                  <a:cubicBezTo>
                    <a:pt x="81" y="50"/>
                    <a:pt x="84" y="50"/>
                    <a:pt x="86" y="49"/>
                  </a:cubicBezTo>
                  <a:cubicBezTo>
                    <a:pt x="86" y="49"/>
                    <a:pt x="86" y="49"/>
                    <a:pt x="86" y="49"/>
                  </a:cubicBezTo>
                  <a:cubicBezTo>
                    <a:pt x="90" y="47"/>
                    <a:pt x="92" y="42"/>
                    <a:pt x="90" y="38"/>
                  </a:cubicBezTo>
                  <a:cubicBezTo>
                    <a:pt x="88" y="34"/>
                    <a:pt x="83" y="32"/>
                    <a:pt x="79" y="34"/>
                  </a:cubicBezTo>
                  <a:cubicBezTo>
                    <a:pt x="79" y="31"/>
                    <a:pt x="79" y="31"/>
                    <a:pt x="79" y="31"/>
                  </a:cubicBezTo>
                  <a:cubicBezTo>
                    <a:pt x="80" y="31"/>
                    <a:pt x="81" y="30"/>
                    <a:pt x="82" y="30"/>
                  </a:cubicBezTo>
                  <a:cubicBezTo>
                    <a:pt x="86" y="28"/>
                    <a:pt x="87" y="24"/>
                    <a:pt x="85" y="20"/>
                  </a:cubicBezTo>
                  <a:cubicBezTo>
                    <a:pt x="85" y="20"/>
                    <a:pt x="85" y="20"/>
                    <a:pt x="85" y="20"/>
                  </a:cubicBezTo>
                  <a:cubicBezTo>
                    <a:pt x="84" y="17"/>
                    <a:pt x="81" y="16"/>
                    <a:pt x="79" y="16"/>
                  </a:cubicBezTo>
                  <a:lnTo>
                    <a:pt x="79" y="7"/>
                  </a:lnTo>
                  <a:close/>
                  <a:moveTo>
                    <a:pt x="72" y="3"/>
                  </a:moveTo>
                  <a:cubicBezTo>
                    <a:pt x="74" y="4"/>
                    <a:pt x="76" y="5"/>
                    <a:pt x="79" y="7"/>
                  </a:cubicBezTo>
                  <a:cubicBezTo>
                    <a:pt x="79" y="16"/>
                    <a:pt x="79" y="16"/>
                    <a:pt x="79" y="16"/>
                  </a:cubicBezTo>
                  <a:cubicBezTo>
                    <a:pt x="77" y="16"/>
                    <a:pt x="76" y="16"/>
                    <a:pt x="75" y="17"/>
                  </a:cubicBezTo>
                  <a:cubicBezTo>
                    <a:pt x="73" y="17"/>
                    <a:pt x="72" y="19"/>
                    <a:pt x="72" y="21"/>
                  </a:cubicBezTo>
                  <a:cubicBezTo>
                    <a:pt x="72" y="13"/>
                    <a:pt x="72" y="13"/>
                    <a:pt x="72" y="13"/>
                  </a:cubicBezTo>
                  <a:cubicBezTo>
                    <a:pt x="72" y="12"/>
                    <a:pt x="72" y="10"/>
                    <a:pt x="72" y="9"/>
                  </a:cubicBezTo>
                  <a:cubicBezTo>
                    <a:pt x="72" y="3"/>
                    <a:pt x="72" y="3"/>
                    <a:pt x="72" y="3"/>
                  </a:cubicBezTo>
                  <a:close/>
                  <a:moveTo>
                    <a:pt x="79" y="73"/>
                  </a:moveTo>
                  <a:cubicBezTo>
                    <a:pt x="76" y="74"/>
                    <a:pt x="74" y="74"/>
                    <a:pt x="72" y="74"/>
                  </a:cubicBezTo>
                  <a:cubicBezTo>
                    <a:pt x="72" y="69"/>
                    <a:pt x="72" y="69"/>
                    <a:pt x="72" y="69"/>
                  </a:cubicBezTo>
                  <a:cubicBezTo>
                    <a:pt x="74" y="70"/>
                    <a:pt x="76" y="70"/>
                    <a:pt x="79" y="69"/>
                  </a:cubicBezTo>
                  <a:cubicBezTo>
                    <a:pt x="79" y="73"/>
                    <a:pt x="79" y="73"/>
                    <a:pt x="79" y="73"/>
                  </a:cubicBezTo>
                  <a:close/>
                  <a:moveTo>
                    <a:pt x="79" y="31"/>
                  </a:moveTo>
                  <a:cubicBezTo>
                    <a:pt x="79" y="34"/>
                    <a:pt x="79" y="34"/>
                    <a:pt x="79" y="34"/>
                  </a:cubicBezTo>
                  <a:cubicBezTo>
                    <a:pt x="78" y="34"/>
                    <a:pt x="78" y="34"/>
                    <a:pt x="78" y="34"/>
                  </a:cubicBezTo>
                  <a:cubicBezTo>
                    <a:pt x="74" y="36"/>
                    <a:pt x="73" y="41"/>
                    <a:pt x="75" y="45"/>
                  </a:cubicBezTo>
                  <a:cubicBezTo>
                    <a:pt x="76" y="47"/>
                    <a:pt x="77" y="48"/>
                    <a:pt x="79" y="49"/>
                  </a:cubicBezTo>
                  <a:cubicBezTo>
                    <a:pt x="79" y="52"/>
                    <a:pt x="79" y="52"/>
                    <a:pt x="79" y="52"/>
                  </a:cubicBezTo>
                  <a:cubicBezTo>
                    <a:pt x="76" y="51"/>
                    <a:pt x="74" y="51"/>
                    <a:pt x="72" y="52"/>
                  </a:cubicBezTo>
                  <a:cubicBezTo>
                    <a:pt x="72" y="25"/>
                    <a:pt x="72" y="25"/>
                    <a:pt x="72" y="25"/>
                  </a:cubicBezTo>
                  <a:cubicBezTo>
                    <a:pt x="72" y="26"/>
                    <a:pt x="72" y="26"/>
                    <a:pt x="72" y="26"/>
                  </a:cubicBezTo>
                  <a:cubicBezTo>
                    <a:pt x="73" y="29"/>
                    <a:pt x="76" y="31"/>
                    <a:pt x="79" y="31"/>
                  </a:cubicBezTo>
                  <a:close/>
                  <a:moveTo>
                    <a:pt x="66" y="2"/>
                  </a:moveTo>
                  <a:cubicBezTo>
                    <a:pt x="68" y="2"/>
                    <a:pt x="70" y="3"/>
                    <a:pt x="72" y="3"/>
                  </a:cubicBezTo>
                  <a:cubicBezTo>
                    <a:pt x="72" y="9"/>
                    <a:pt x="72" y="9"/>
                    <a:pt x="72" y="9"/>
                  </a:cubicBezTo>
                  <a:cubicBezTo>
                    <a:pt x="71" y="9"/>
                    <a:pt x="71" y="9"/>
                    <a:pt x="71" y="8"/>
                  </a:cubicBezTo>
                  <a:cubicBezTo>
                    <a:pt x="70" y="7"/>
                    <a:pt x="68" y="5"/>
                    <a:pt x="66" y="5"/>
                  </a:cubicBezTo>
                  <a:cubicBezTo>
                    <a:pt x="66" y="2"/>
                    <a:pt x="66" y="2"/>
                    <a:pt x="66" y="2"/>
                  </a:cubicBezTo>
                  <a:close/>
                  <a:moveTo>
                    <a:pt x="72" y="74"/>
                  </a:moveTo>
                  <a:cubicBezTo>
                    <a:pt x="70" y="74"/>
                    <a:pt x="68" y="73"/>
                    <a:pt x="66" y="73"/>
                  </a:cubicBezTo>
                  <a:cubicBezTo>
                    <a:pt x="66" y="64"/>
                    <a:pt x="66" y="64"/>
                    <a:pt x="66" y="64"/>
                  </a:cubicBezTo>
                  <a:cubicBezTo>
                    <a:pt x="66" y="64"/>
                    <a:pt x="67" y="64"/>
                    <a:pt x="67" y="65"/>
                  </a:cubicBezTo>
                  <a:cubicBezTo>
                    <a:pt x="68" y="67"/>
                    <a:pt x="70" y="68"/>
                    <a:pt x="72" y="69"/>
                  </a:cubicBezTo>
                  <a:cubicBezTo>
                    <a:pt x="72" y="74"/>
                    <a:pt x="72" y="74"/>
                    <a:pt x="72" y="74"/>
                  </a:cubicBezTo>
                  <a:close/>
                  <a:moveTo>
                    <a:pt x="72" y="13"/>
                  </a:moveTo>
                  <a:cubicBezTo>
                    <a:pt x="72" y="21"/>
                    <a:pt x="72" y="21"/>
                    <a:pt x="72" y="21"/>
                  </a:cubicBezTo>
                  <a:cubicBezTo>
                    <a:pt x="71" y="22"/>
                    <a:pt x="71" y="24"/>
                    <a:pt x="72" y="25"/>
                  </a:cubicBezTo>
                  <a:cubicBezTo>
                    <a:pt x="72" y="52"/>
                    <a:pt x="72" y="52"/>
                    <a:pt x="72" y="52"/>
                  </a:cubicBezTo>
                  <a:cubicBezTo>
                    <a:pt x="71" y="52"/>
                    <a:pt x="71" y="52"/>
                    <a:pt x="71" y="52"/>
                  </a:cubicBezTo>
                  <a:cubicBezTo>
                    <a:pt x="69" y="54"/>
                    <a:pt x="67" y="55"/>
                    <a:pt x="66" y="57"/>
                  </a:cubicBezTo>
                  <a:cubicBezTo>
                    <a:pt x="66" y="16"/>
                    <a:pt x="66" y="16"/>
                    <a:pt x="66" y="16"/>
                  </a:cubicBezTo>
                  <a:cubicBezTo>
                    <a:pt x="67" y="16"/>
                    <a:pt x="68" y="16"/>
                    <a:pt x="69" y="16"/>
                  </a:cubicBezTo>
                  <a:cubicBezTo>
                    <a:pt x="70" y="15"/>
                    <a:pt x="71" y="14"/>
                    <a:pt x="72" y="13"/>
                  </a:cubicBezTo>
                  <a:close/>
                  <a:moveTo>
                    <a:pt x="22" y="10"/>
                  </a:moveTo>
                  <a:cubicBezTo>
                    <a:pt x="41" y="2"/>
                    <a:pt x="55" y="0"/>
                    <a:pt x="66" y="2"/>
                  </a:cubicBezTo>
                  <a:cubicBezTo>
                    <a:pt x="66" y="5"/>
                    <a:pt x="66" y="5"/>
                    <a:pt x="66" y="5"/>
                  </a:cubicBezTo>
                  <a:cubicBezTo>
                    <a:pt x="65" y="5"/>
                    <a:pt x="65" y="6"/>
                    <a:pt x="64" y="6"/>
                  </a:cubicBezTo>
                  <a:cubicBezTo>
                    <a:pt x="64" y="6"/>
                    <a:pt x="64" y="6"/>
                    <a:pt x="64" y="6"/>
                  </a:cubicBezTo>
                  <a:cubicBezTo>
                    <a:pt x="61" y="7"/>
                    <a:pt x="60" y="11"/>
                    <a:pt x="61" y="13"/>
                  </a:cubicBezTo>
                  <a:cubicBezTo>
                    <a:pt x="62" y="15"/>
                    <a:pt x="64" y="16"/>
                    <a:pt x="66" y="16"/>
                  </a:cubicBezTo>
                  <a:cubicBezTo>
                    <a:pt x="66" y="57"/>
                    <a:pt x="66" y="57"/>
                    <a:pt x="66" y="57"/>
                  </a:cubicBezTo>
                  <a:cubicBezTo>
                    <a:pt x="66" y="59"/>
                    <a:pt x="66" y="62"/>
                    <a:pt x="66" y="64"/>
                  </a:cubicBezTo>
                  <a:cubicBezTo>
                    <a:pt x="66" y="73"/>
                    <a:pt x="66" y="73"/>
                    <a:pt x="66" y="73"/>
                  </a:cubicBezTo>
                  <a:cubicBezTo>
                    <a:pt x="56" y="68"/>
                    <a:pt x="48" y="56"/>
                    <a:pt x="37" y="57"/>
                  </a:cubicBezTo>
                  <a:cubicBezTo>
                    <a:pt x="32" y="57"/>
                    <a:pt x="27" y="58"/>
                    <a:pt x="22" y="57"/>
                  </a:cubicBezTo>
                  <a:cubicBezTo>
                    <a:pt x="22" y="49"/>
                    <a:pt x="22" y="49"/>
                    <a:pt x="22" y="49"/>
                  </a:cubicBezTo>
                  <a:cubicBezTo>
                    <a:pt x="24" y="49"/>
                    <a:pt x="25" y="48"/>
                    <a:pt x="27" y="48"/>
                  </a:cubicBezTo>
                  <a:cubicBezTo>
                    <a:pt x="27" y="48"/>
                    <a:pt x="27" y="48"/>
                    <a:pt x="27" y="48"/>
                  </a:cubicBezTo>
                  <a:cubicBezTo>
                    <a:pt x="32" y="45"/>
                    <a:pt x="34" y="38"/>
                    <a:pt x="32" y="33"/>
                  </a:cubicBezTo>
                  <a:cubicBezTo>
                    <a:pt x="30" y="29"/>
                    <a:pt x="26" y="27"/>
                    <a:pt x="22" y="27"/>
                  </a:cubicBezTo>
                  <a:lnTo>
                    <a:pt x="22" y="10"/>
                  </a:lnTo>
                  <a:close/>
                  <a:moveTo>
                    <a:pt x="2" y="41"/>
                  </a:moveTo>
                  <a:cubicBezTo>
                    <a:pt x="0" y="23"/>
                    <a:pt x="18" y="12"/>
                    <a:pt x="18" y="12"/>
                  </a:cubicBezTo>
                  <a:cubicBezTo>
                    <a:pt x="20" y="12"/>
                    <a:pt x="21" y="11"/>
                    <a:pt x="22" y="10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0" y="27"/>
                    <a:pt x="19" y="27"/>
                    <a:pt x="17" y="28"/>
                  </a:cubicBezTo>
                  <a:cubicBezTo>
                    <a:pt x="12" y="31"/>
                    <a:pt x="9" y="37"/>
                    <a:pt x="12" y="43"/>
                  </a:cubicBezTo>
                  <a:cubicBezTo>
                    <a:pt x="14" y="47"/>
                    <a:pt x="18" y="49"/>
                    <a:pt x="22" y="49"/>
                  </a:cubicBezTo>
                  <a:cubicBezTo>
                    <a:pt x="22" y="57"/>
                    <a:pt x="22" y="57"/>
                    <a:pt x="22" y="57"/>
                  </a:cubicBezTo>
                  <a:cubicBezTo>
                    <a:pt x="12" y="57"/>
                    <a:pt x="4" y="53"/>
                    <a:pt x="2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  <p:sp>
          <p:nvSpPr>
            <p:cNvPr id="115" name="Freeform 90"/>
            <p:cNvSpPr/>
            <p:nvPr/>
          </p:nvSpPr>
          <p:spPr bwMode="auto">
            <a:xfrm>
              <a:off x="5040924" y="3609782"/>
              <a:ext cx="206375" cy="266700"/>
            </a:xfrm>
            <a:custGeom>
              <a:avLst/>
              <a:gdLst>
                <a:gd name="T0" fmla="*/ 0 w 95"/>
                <a:gd name="T1" fmla="*/ 21 h 123"/>
                <a:gd name="T2" fmla="*/ 4 w 95"/>
                <a:gd name="T3" fmla="*/ 19 h 123"/>
                <a:gd name="T4" fmla="*/ 59 w 95"/>
                <a:gd name="T5" fmla="*/ 109 h 123"/>
                <a:gd name="T6" fmla="*/ 79 w 95"/>
                <a:gd name="T7" fmla="*/ 112 h 123"/>
                <a:gd name="T8" fmla="*/ 85 w 95"/>
                <a:gd name="T9" fmla="*/ 93 h 123"/>
                <a:gd name="T10" fmla="*/ 29 w 95"/>
                <a:gd name="T11" fmla="*/ 3 h 123"/>
                <a:gd name="T12" fmla="*/ 34 w 95"/>
                <a:gd name="T13" fmla="*/ 0 h 123"/>
                <a:gd name="T14" fmla="*/ 90 w 95"/>
                <a:gd name="T15" fmla="*/ 91 h 123"/>
                <a:gd name="T16" fmla="*/ 82 w 95"/>
                <a:gd name="T17" fmla="*/ 117 h 123"/>
                <a:gd name="T18" fmla="*/ 56 w 95"/>
                <a:gd name="T19" fmla="*/ 112 h 123"/>
                <a:gd name="T20" fmla="*/ 0 w 95"/>
                <a:gd name="T21" fmla="*/ 21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5" h="123">
                  <a:moveTo>
                    <a:pt x="0" y="21"/>
                  </a:moveTo>
                  <a:cubicBezTo>
                    <a:pt x="4" y="19"/>
                    <a:pt x="4" y="19"/>
                    <a:pt x="4" y="19"/>
                  </a:cubicBezTo>
                  <a:cubicBezTo>
                    <a:pt x="59" y="109"/>
                    <a:pt x="59" y="109"/>
                    <a:pt x="59" y="109"/>
                  </a:cubicBezTo>
                  <a:cubicBezTo>
                    <a:pt x="63" y="115"/>
                    <a:pt x="72" y="117"/>
                    <a:pt x="79" y="112"/>
                  </a:cubicBezTo>
                  <a:cubicBezTo>
                    <a:pt x="87" y="108"/>
                    <a:pt x="89" y="99"/>
                    <a:pt x="85" y="9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90" y="91"/>
                    <a:pt x="90" y="91"/>
                    <a:pt x="90" y="91"/>
                  </a:cubicBezTo>
                  <a:cubicBezTo>
                    <a:pt x="95" y="100"/>
                    <a:pt x="92" y="111"/>
                    <a:pt x="82" y="117"/>
                  </a:cubicBezTo>
                  <a:cubicBezTo>
                    <a:pt x="73" y="123"/>
                    <a:pt x="61" y="121"/>
                    <a:pt x="56" y="112"/>
                  </a:cubicBezTo>
                  <a:lnTo>
                    <a:pt x="0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  <p:sp>
          <p:nvSpPr>
            <p:cNvPr id="116" name="Freeform 91"/>
            <p:cNvSpPr/>
            <p:nvPr/>
          </p:nvSpPr>
          <p:spPr bwMode="auto">
            <a:xfrm>
              <a:off x="5028224" y="3600257"/>
              <a:ext cx="101600" cy="69850"/>
            </a:xfrm>
            <a:custGeom>
              <a:avLst/>
              <a:gdLst>
                <a:gd name="T0" fmla="*/ 1 w 47"/>
                <a:gd name="T1" fmla="*/ 30 h 32"/>
                <a:gd name="T2" fmla="*/ 6 w 47"/>
                <a:gd name="T3" fmla="*/ 31 h 32"/>
                <a:gd name="T4" fmla="*/ 44 w 47"/>
                <a:gd name="T5" fmla="*/ 7 h 32"/>
                <a:gd name="T6" fmla="*/ 46 w 47"/>
                <a:gd name="T7" fmla="*/ 2 h 32"/>
                <a:gd name="T8" fmla="*/ 41 w 47"/>
                <a:gd name="T9" fmla="*/ 1 h 32"/>
                <a:gd name="T10" fmla="*/ 2 w 47"/>
                <a:gd name="T11" fmla="*/ 25 h 32"/>
                <a:gd name="T12" fmla="*/ 1 w 47"/>
                <a:gd name="T13" fmla="*/ 3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32">
                  <a:moveTo>
                    <a:pt x="1" y="30"/>
                  </a:moveTo>
                  <a:cubicBezTo>
                    <a:pt x="2" y="32"/>
                    <a:pt x="4" y="32"/>
                    <a:pt x="6" y="31"/>
                  </a:cubicBezTo>
                  <a:cubicBezTo>
                    <a:pt x="44" y="7"/>
                    <a:pt x="44" y="7"/>
                    <a:pt x="44" y="7"/>
                  </a:cubicBezTo>
                  <a:cubicBezTo>
                    <a:pt x="46" y="6"/>
                    <a:pt x="47" y="4"/>
                    <a:pt x="46" y="2"/>
                  </a:cubicBezTo>
                  <a:cubicBezTo>
                    <a:pt x="45" y="1"/>
                    <a:pt x="42" y="0"/>
                    <a:pt x="41" y="1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1" y="26"/>
                    <a:pt x="0" y="28"/>
                    <a:pt x="1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  <p:sp>
          <p:nvSpPr>
            <p:cNvPr id="117" name="Freeform 92"/>
            <p:cNvSpPr/>
            <p:nvPr/>
          </p:nvSpPr>
          <p:spPr bwMode="auto">
            <a:xfrm>
              <a:off x="5069499" y="3657407"/>
              <a:ext cx="139700" cy="192088"/>
            </a:xfrm>
            <a:custGeom>
              <a:avLst/>
              <a:gdLst>
                <a:gd name="T0" fmla="*/ 0 w 64"/>
                <a:gd name="T1" fmla="*/ 3 h 88"/>
                <a:gd name="T2" fmla="*/ 5 w 64"/>
                <a:gd name="T3" fmla="*/ 0 h 88"/>
                <a:gd name="T4" fmla="*/ 55 w 64"/>
                <a:gd name="T5" fmla="*/ 80 h 88"/>
                <a:gd name="T6" fmla="*/ 64 w 64"/>
                <a:gd name="T7" fmla="*/ 85 h 88"/>
                <a:gd name="T8" fmla="*/ 63 w 64"/>
                <a:gd name="T9" fmla="*/ 85 h 88"/>
                <a:gd name="T10" fmla="*/ 49 w 64"/>
                <a:gd name="T11" fmla="*/ 82 h 88"/>
                <a:gd name="T12" fmla="*/ 0 w 64"/>
                <a:gd name="T13" fmla="*/ 3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88">
                  <a:moveTo>
                    <a:pt x="0" y="3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5" y="80"/>
                    <a:pt x="55" y="80"/>
                    <a:pt x="55" y="80"/>
                  </a:cubicBezTo>
                  <a:cubicBezTo>
                    <a:pt x="57" y="83"/>
                    <a:pt x="60" y="85"/>
                    <a:pt x="64" y="85"/>
                  </a:cubicBezTo>
                  <a:cubicBezTo>
                    <a:pt x="63" y="85"/>
                    <a:pt x="63" y="85"/>
                    <a:pt x="63" y="85"/>
                  </a:cubicBezTo>
                  <a:cubicBezTo>
                    <a:pt x="58" y="88"/>
                    <a:pt x="52" y="87"/>
                    <a:pt x="49" y="82"/>
                  </a:cubicBezTo>
                  <a:lnTo>
                    <a:pt x="0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  <p:sp>
          <p:nvSpPr>
            <p:cNvPr id="118" name="Freeform 93"/>
            <p:cNvSpPr>
              <a:spLocks noEditPoints="1"/>
            </p:cNvSpPr>
            <p:nvPr/>
          </p:nvSpPr>
          <p:spPr bwMode="auto">
            <a:xfrm>
              <a:off x="6401411" y="5260782"/>
              <a:ext cx="219075" cy="239713"/>
            </a:xfrm>
            <a:custGeom>
              <a:avLst/>
              <a:gdLst>
                <a:gd name="T0" fmla="*/ 78 w 101"/>
                <a:gd name="T1" fmla="*/ 51 h 110"/>
                <a:gd name="T2" fmla="*/ 75 w 101"/>
                <a:gd name="T3" fmla="*/ 63 h 110"/>
                <a:gd name="T4" fmla="*/ 75 w 101"/>
                <a:gd name="T5" fmla="*/ 73 h 110"/>
                <a:gd name="T6" fmla="*/ 77 w 101"/>
                <a:gd name="T7" fmla="*/ 74 h 110"/>
                <a:gd name="T8" fmla="*/ 86 w 101"/>
                <a:gd name="T9" fmla="*/ 86 h 110"/>
                <a:gd name="T10" fmla="*/ 75 w 101"/>
                <a:gd name="T11" fmla="*/ 80 h 110"/>
                <a:gd name="T12" fmla="*/ 75 w 101"/>
                <a:gd name="T13" fmla="*/ 22 h 110"/>
                <a:gd name="T14" fmla="*/ 86 w 101"/>
                <a:gd name="T15" fmla="*/ 15 h 110"/>
                <a:gd name="T16" fmla="*/ 77 w 101"/>
                <a:gd name="T17" fmla="*/ 28 h 110"/>
                <a:gd name="T18" fmla="*/ 75 w 101"/>
                <a:gd name="T19" fmla="*/ 28 h 110"/>
                <a:gd name="T20" fmla="*/ 98 w 101"/>
                <a:gd name="T21" fmla="*/ 48 h 110"/>
                <a:gd name="T22" fmla="*/ 83 w 101"/>
                <a:gd name="T23" fmla="*/ 51 h 110"/>
                <a:gd name="T24" fmla="*/ 98 w 101"/>
                <a:gd name="T25" fmla="*/ 53 h 110"/>
                <a:gd name="T26" fmla="*/ 98 w 101"/>
                <a:gd name="T27" fmla="*/ 48 h 110"/>
                <a:gd name="T28" fmla="*/ 52 w 101"/>
                <a:gd name="T29" fmla="*/ 110 h 110"/>
                <a:gd name="T30" fmla="*/ 66 w 101"/>
                <a:gd name="T31" fmla="*/ 74 h 110"/>
                <a:gd name="T32" fmla="*/ 75 w 101"/>
                <a:gd name="T33" fmla="*/ 39 h 110"/>
                <a:gd name="T34" fmla="*/ 50 w 101"/>
                <a:gd name="T35" fmla="*/ 29 h 110"/>
                <a:gd name="T36" fmla="*/ 72 w 101"/>
                <a:gd name="T37" fmla="*/ 51 h 110"/>
                <a:gd name="T38" fmla="*/ 62 w 101"/>
                <a:gd name="T39" fmla="*/ 70 h 110"/>
                <a:gd name="T40" fmla="*/ 60 w 101"/>
                <a:gd name="T41" fmla="*/ 85 h 110"/>
                <a:gd name="T42" fmla="*/ 50 w 101"/>
                <a:gd name="T43" fmla="*/ 110 h 110"/>
                <a:gd name="T44" fmla="*/ 75 w 101"/>
                <a:gd name="T45" fmla="*/ 28 h 110"/>
                <a:gd name="T46" fmla="*/ 74 w 101"/>
                <a:gd name="T47" fmla="*/ 24 h 110"/>
                <a:gd name="T48" fmla="*/ 75 w 101"/>
                <a:gd name="T49" fmla="*/ 73 h 110"/>
                <a:gd name="T50" fmla="*/ 74 w 101"/>
                <a:gd name="T51" fmla="*/ 78 h 110"/>
                <a:gd name="T52" fmla="*/ 75 w 101"/>
                <a:gd name="T53" fmla="*/ 73 h 110"/>
                <a:gd name="T54" fmla="*/ 50 w 101"/>
                <a:gd name="T55" fmla="*/ 0 h 110"/>
                <a:gd name="T56" fmla="*/ 53 w 101"/>
                <a:gd name="T57" fmla="*/ 3 h 110"/>
                <a:gd name="T58" fmla="*/ 50 w 101"/>
                <a:gd name="T59" fmla="*/ 18 h 110"/>
                <a:gd name="T60" fmla="*/ 50 w 101"/>
                <a:gd name="T61" fmla="*/ 23 h 110"/>
                <a:gd name="T62" fmla="*/ 25 w 101"/>
                <a:gd name="T63" fmla="*/ 63 h 110"/>
                <a:gd name="T64" fmla="*/ 35 w 101"/>
                <a:gd name="T65" fmla="*/ 96 h 110"/>
                <a:gd name="T66" fmla="*/ 50 w 101"/>
                <a:gd name="T67" fmla="*/ 110 h 110"/>
                <a:gd name="T68" fmla="*/ 41 w 101"/>
                <a:gd name="T69" fmla="*/ 85 h 110"/>
                <a:gd name="T70" fmla="*/ 39 w 101"/>
                <a:gd name="T71" fmla="*/ 70 h 110"/>
                <a:gd name="T72" fmla="*/ 34 w 101"/>
                <a:gd name="T73" fmla="*/ 35 h 110"/>
                <a:gd name="T74" fmla="*/ 50 w 101"/>
                <a:gd name="T75" fmla="*/ 23 h 110"/>
                <a:gd name="T76" fmla="*/ 50 w 101"/>
                <a:gd name="T77" fmla="*/ 18 h 110"/>
                <a:gd name="T78" fmla="*/ 48 w 101"/>
                <a:gd name="T79" fmla="*/ 3 h 110"/>
                <a:gd name="T80" fmla="*/ 25 w 101"/>
                <a:gd name="T81" fmla="*/ 80 h 110"/>
                <a:gd name="T82" fmla="*/ 27 w 101"/>
                <a:gd name="T83" fmla="*/ 74 h 110"/>
                <a:gd name="T84" fmla="*/ 25 w 101"/>
                <a:gd name="T85" fmla="*/ 80 h 110"/>
                <a:gd name="T86" fmla="*/ 25 w 101"/>
                <a:gd name="T87" fmla="*/ 22 h 110"/>
                <a:gd name="T88" fmla="*/ 27 w 101"/>
                <a:gd name="T89" fmla="*/ 28 h 110"/>
                <a:gd name="T90" fmla="*/ 25 w 101"/>
                <a:gd name="T91" fmla="*/ 39 h 110"/>
                <a:gd name="T92" fmla="*/ 25 w 101"/>
                <a:gd name="T93" fmla="*/ 63 h 110"/>
                <a:gd name="T94" fmla="*/ 25 w 101"/>
                <a:gd name="T95" fmla="*/ 22 h 110"/>
                <a:gd name="T96" fmla="*/ 23 w 101"/>
                <a:gd name="T97" fmla="*/ 28 h 110"/>
                <a:gd name="T98" fmla="*/ 15 w 101"/>
                <a:gd name="T99" fmla="*/ 19 h 110"/>
                <a:gd name="T100" fmla="*/ 18 w 101"/>
                <a:gd name="T101" fmla="*/ 15 h 110"/>
                <a:gd name="T102" fmla="*/ 25 w 101"/>
                <a:gd name="T103" fmla="*/ 73 h 110"/>
                <a:gd name="T104" fmla="*/ 18 w 101"/>
                <a:gd name="T105" fmla="*/ 86 h 110"/>
                <a:gd name="T106" fmla="*/ 15 w 101"/>
                <a:gd name="T107" fmla="*/ 83 h 110"/>
                <a:gd name="T108" fmla="*/ 23 w 101"/>
                <a:gd name="T109" fmla="*/ 74 h 110"/>
                <a:gd name="T110" fmla="*/ 18 w 101"/>
                <a:gd name="T111" fmla="*/ 51 h 110"/>
                <a:gd name="T112" fmla="*/ 15 w 101"/>
                <a:gd name="T113" fmla="*/ 48 h 110"/>
                <a:gd name="T114" fmla="*/ 0 w 101"/>
                <a:gd name="T115" fmla="*/ 51 h 110"/>
                <a:gd name="T116" fmla="*/ 15 w 101"/>
                <a:gd name="T117" fmla="*/ 53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01" h="110">
                  <a:moveTo>
                    <a:pt x="75" y="63"/>
                  </a:moveTo>
                  <a:cubicBezTo>
                    <a:pt x="77" y="59"/>
                    <a:pt x="78" y="55"/>
                    <a:pt x="78" y="51"/>
                  </a:cubicBezTo>
                  <a:cubicBezTo>
                    <a:pt x="78" y="47"/>
                    <a:pt x="77" y="43"/>
                    <a:pt x="75" y="39"/>
                  </a:cubicBezTo>
                  <a:cubicBezTo>
                    <a:pt x="75" y="63"/>
                    <a:pt x="75" y="63"/>
                    <a:pt x="75" y="63"/>
                  </a:cubicBezTo>
                  <a:close/>
                  <a:moveTo>
                    <a:pt x="75" y="80"/>
                  </a:moveTo>
                  <a:cubicBezTo>
                    <a:pt x="75" y="73"/>
                    <a:pt x="75" y="73"/>
                    <a:pt x="75" y="73"/>
                  </a:cubicBezTo>
                  <a:cubicBezTo>
                    <a:pt x="76" y="73"/>
                    <a:pt x="77" y="73"/>
                    <a:pt x="77" y="74"/>
                  </a:cubicBezTo>
                  <a:cubicBezTo>
                    <a:pt x="77" y="74"/>
                    <a:pt x="77" y="74"/>
                    <a:pt x="77" y="74"/>
                  </a:cubicBezTo>
                  <a:cubicBezTo>
                    <a:pt x="86" y="83"/>
                    <a:pt x="86" y="83"/>
                    <a:pt x="86" y="83"/>
                  </a:cubicBezTo>
                  <a:cubicBezTo>
                    <a:pt x="87" y="84"/>
                    <a:pt x="87" y="85"/>
                    <a:pt x="86" y="86"/>
                  </a:cubicBezTo>
                  <a:cubicBezTo>
                    <a:pt x="85" y="87"/>
                    <a:pt x="83" y="87"/>
                    <a:pt x="82" y="86"/>
                  </a:cubicBezTo>
                  <a:cubicBezTo>
                    <a:pt x="75" y="80"/>
                    <a:pt x="75" y="80"/>
                    <a:pt x="75" y="80"/>
                  </a:cubicBezTo>
                  <a:close/>
                  <a:moveTo>
                    <a:pt x="75" y="28"/>
                  </a:moveTo>
                  <a:cubicBezTo>
                    <a:pt x="75" y="22"/>
                    <a:pt x="75" y="22"/>
                    <a:pt x="75" y="22"/>
                  </a:cubicBezTo>
                  <a:cubicBezTo>
                    <a:pt x="82" y="15"/>
                    <a:pt x="82" y="15"/>
                    <a:pt x="82" y="15"/>
                  </a:cubicBezTo>
                  <a:cubicBezTo>
                    <a:pt x="83" y="14"/>
                    <a:pt x="85" y="14"/>
                    <a:pt x="86" y="15"/>
                  </a:cubicBezTo>
                  <a:cubicBezTo>
                    <a:pt x="87" y="16"/>
                    <a:pt x="87" y="18"/>
                    <a:pt x="86" y="19"/>
                  </a:cubicBezTo>
                  <a:cubicBezTo>
                    <a:pt x="77" y="28"/>
                    <a:pt x="77" y="28"/>
                    <a:pt x="77" y="28"/>
                  </a:cubicBezTo>
                  <a:cubicBezTo>
                    <a:pt x="77" y="28"/>
                    <a:pt x="77" y="28"/>
                    <a:pt x="77" y="28"/>
                  </a:cubicBezTo>
                  <a:cubicBezTo>
                    <a:pt x="77" y="28"/>
                    <a:pt x="76" y="28"/>
                    <a:pt x="75" y="28"/>
                  </a:cubicBezTo>
                  <a:close/>
                  <a:moveTo>
                    <a:pt x="98" y="48"/>
                  </a:moveTo>
                  <a:cubicBezTo>
                    <a:pt x="98" y="48"/>
                    <a:pt x="98" y="48"/>
                    <a:pt x="98" y="48"/>
                  </a:cubicBezTo>
                  <a:cubicBezTo>
                    <a:pt x="86" y="48"/>
                    <a:pt x="86" y="48"/>
                    <a:pt x="86" y="48"/>
                  </a:cubicBezTo>
                  <a:cubicBezTo>
                    <a:pt x="84" y="48"/>
                    <a:pt x="83" y="49"/>
                    <a:pt x="83" y="51"/>
                  </a:cubicBezTo>
                  <a:cubicBezTo>
                    <a:pt x="83" y="52"/>
                    <a:pt x="84" y="53"/>
                    <a:pt x="86" y="53"/>
                  </a:cubicBezTo>
                  <a:cubicBezTo>
                    <a:pt x="98" y="53"/>
                    <a:pt x="98" y="53"/>
                    <a:pt x="98" y="53"/>
                  </a:cubicBezTo>
                  <a:cubicBezTo>
                    <a:pt x="100" y="53"/>
                    <a:pt x="101" y="52"/>
                    <a:pt x="101" y="51"/>
                  </a:cubicBezTo>
                  <a:cubicBezTo>
                    <a:pt x="101" y="49"/>
                    <a:pt x="100" y="48"/>
                    <a:pt x="98" y="48"/>
                  </a:cubicBezTo>
                  <a:close/>
                  <a:moveTo>
                    <a:pt x="50" y="110"/>
                  </a:moveTo>
                  <a:cubicBezTo>
                    <a:pt x="52" y="110"/>
                    <a:pt x="52" y="110"/>
                    <a:pt x="52" y="110"/>
                  </a:cubicBezTo>
                  <a:cubicBezTo>
                    <a:pt x="60" y="110"/>
                    <a:pt x="66" y="104"/>
                    <a:pt x="66" y="96"/>
                  </a:cubicBezTo>
                  <a:cubicBezTo>
                    <a:pt x="66" y="74"/>
                    <a:pt x="66" y="74"/>
                    <a:pt x="66" y="74"/>
                  </a:cubicBezTo>
                  <a:cubicBezTo>
                    <a:pt x="70" y="71"/>
                    <a:pt x="73" y="67"/>
                    <a:pt x="75" y="63"/>
                  </a:cubicBezTo>
                  <a:cubicBezTo>
                    <a:pt x="75" y="39"/>
                    <a:pt x="75" y="39"/>
                    <a:pt x="75" y="39"/>
                  </a:cubicBezTo>
                  <a:cubicBezTo>
                    <a:pt x="71" y="29"/>
                    <a:pt x="61" y="23"/>
                    <a:pt x="50" y="23"/>
                  </a:cubicBezTo>
                  <a:cubicBezTo>
                    <a:pt x="50" y="29"/>
                    <a:pt x="50" y="29"/>
                    <a:pt x="50" y="29"/>
                  </a:cubicBezTo>
                  <a:cubicBezTo>
                    <a:pt x="56" y="29"/>
                    <a:pt x="62" y="31"/>
                    <a:pt x="66" y="35"/>
                  </a:cubicBezTo>
                  <a:cubicBezTo>
                    <a:pt x="70" y="39"/>
                    <a:pt x="72" y="45"/>
                    <a:pt x="72" y="51"/>
                  </a:cubicBezTo>
                  <a:cubicBezTo>
                    <a:pt x="72" y="59"/>
                    <a:pt x="68" y="66"/>
                    <a:pt x="62" y="70"/>
                  </a:cubicBezTo>
                  <a:cubicBezTo>
                    <a:pt x="62" y="70"/>
                    <a:pt x="62" y="70"/>
                    <a:pt x="62" y="70"/>
                  </a:cubicBezTo>
                  <a:cubicBezTo>
                    <a:pt x="61" y="70"/>
                    <a:pt x="60" y="71"/>
                    <a:pt x="60" y="72"/>
                  </a:cubicBezTo>
                  <a:cubicBezTo>
                    <a:pt x="60" y="85"/>
                    <a:pt x="60" y="85"/>
                    <a:pt x="60" y="85"/>
                  </a:cubicBezTo>
                  <a:cubicBezTo>
                    <a:pt x="50" y="85"/>
                    <a:pt x="50" y="85"/>
                    <a:pt x="50" y="85"/>
                  </a:cubicBezTo>
                  <a:cubicBezTo>
                    <a:pt x="50" y="110"/>
                    <a:pt x="50" y="110"/>
                    <a:pt x="50" y="110"/>
                  </a:cubicBezTo>
                  <a:close/>
                  <a:moveTo>
                    <a:pt x="75" y="22"/>
                  </a:moveTo>
                  <a:cubicBezTo>
                    <a:pt x="75" y="28"/>
                    <a:pt x="75" y="28"/>
                    <a:pt x="75" y="28"/>
                  </a:cubicBezTo>
                  <a:cubicBezTo>
                    <a:pt x="75" y="28"/>
                    <a:pt x="74" y="28"/>
                    <a:pt x="74" y="28"/>
                  </a:cubicBezTo>
                  <a:cubicBezTo>
                    <a:pt x="72" y="27"/>
                    <a:pt x="72" y="25"/>
                    <a:pt x="74" y="24"/>
                  </a:cubicBezTo>
                  <a:cubicBezTo>
                    <a:pt x="75" y="22"/>
                    <a:pt x="75" y="22"/>
                    <a:pt x="75" y="22"/>
                  </a:cubicBezTo>
                  <a:close/>
                  <a:moveTo>
                    <a:pt x="75" y="73"/>
                  </a:moveTo>
                  <a:cubicBezTo>
                    <a:pt x="75" y="80"/>
                    <a:pt x="75" y="80"/>
                    <a:pt x="75" y="80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2" y="77"/>
                    <a:pt x="72" y="75"/>
                    <a:pt x="74" y="74"/>
                  </a:cubicBezTo>
                  <a:cubicBezTo>
                    <a:pt x="74" y="73"/>
                    <a:pt x="75" y="73"/>
                    <a:pt x="75" y="73"/>
                  </a:cubicBezTo>
                  <a:close/>
                  <a:moveTo>
                    <a:pt x="50" y="18"/>
                  </a:moveTo>
                  <a:cubicBezTo>
                    <a:pt x="50" y="0"/>
                    <a:pt x="50" y="0"/>
                    <a:pt x="50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2" y="0"/>
                    <a:pt x="53" y="2"/>
                    <a:pt x="53" y="3"/>
                  </a:cubicBezTo>
                  <a:cubicBezTo>
                    <a:pt x="53" y="15"/>
                    <a:pt x="53" y="15"/>
                    <a:pt x="53" y="15"/>
                  </a:cubicBezTo>
                  <a:cubicBezTo>
                    <a:pt x="53" y="17"/>
                    <a:pt x="52" y="18"/>
                    <a:pt x="50" y="18"/>
                  </a:cubicBezTo>
                  <a:cubicBezTo>
                    <a:pt x="50" y="18"/>
                    <a:pt x="50" y="18"/>
                    <a:pt x="50" y="18"/>
                  </a:cubicBezTo>
                  <a:close/>
                  <a:moveTo>
                    <a:pt x="50" y="23"/>
                  </a:moveTo>
                  <a:cubicBezTo>
                    <a:pt x="39" y="23"/>
                    <a:pt x="30" y="29"/>
                    <a:pt x="25" y="39"/>
                  </a:cubicBezTo>
                  <a:cubicBezTo>
                    <a:pt x="25" y="63"/>
                    <a:pt x="25" y="63"/>
                    <a:pt x="25" y="63"/>
                  </a:cubicBezTo>
                  <a:cubicBezTo>
                    <a:pt x="27" y="68"/>
                    <a:pt x="31" y="71"/>
                    <a:pt x="35" y="74"/>
                  </a:cubicBezTo>
                  <a:cubicBezTo>
                    <a:pt x="35" y="96"/>
                    <a:pt x="35" y="96"/>
                    <a:pt x="35" y="96"/>
                  </a:cubicBezTo>
                  <a:cubicBezTo>
                    <a:pt x="35" y="104"/>
                    <a:pt x="41" y="110"/>
                    <a:pt x="49" y="110"/>
                  </a:cubicBezTo>
                  <a:cubicBezTo>
                    <a:pt x="50" y="110"/>
                    <a:pt x="50" y="110"/>
                    <a:pt x="50" y="110"/>
                  </a:cubicBezTo>
                  <a:cubicBezTo>
                    <a:pt x="50" y="85"/>
                    <a:pt x="50" y="85"/>
                    <a:pt x="50" y="85"/>
                  </a:cubicBezTo>
                  <a:cubicBezTo>
                    <a:pt x="41" y="85"/>
                    <a:pt x="41" y="85"/>
                    <a:pt x="41" y="85"/>
                  </a:cubicBezTo>
                  <a:cubicBezTo>
                    <a:pt x="41" y="72"/>
                    <a:pt x="41" y="72"/>
                    <a:pt x="41" y="72"/>
                  </a:cubicBezTo>
                  <a:cubicBezTo>
                    <a:pt x="41" y="71"/>
                    <a:pt x="40" y="71"/>
                    <a:pt x="39" y="70"/>
                  </a:cubicBezTo>
                  <a:cubicBezTo>
                    <a:pt x="33" y="66"/>
                    <a:pt x="28" y="59"/>
                    <a:pt x="28" y="51"/>
                  </a:cubicBezTo>
                  <a:cubicBezTo>
                    <a:pt x="28" y="45"/>
                    <a:pt x="30" y="39"/>
                    <a:pt x="34" y="35"/>
                  </a:cubicBezTo>
                  <a:cubicBezTo>
                    <a:pt x="39" y="31"/>
                    <a:pt x="44" y="29"/>
                    <a:pt x="50" y="29"/>
                  </a:cubicBezTo>
                  <a:cubicBezTo>
                    <a:pt x="50" y="23"/>
                    <a:pt x="50" y="23"/>
                    <a:pt x="50" y="23"/>
                  </a:cubicBezTo>
                  <a:close/>
                  <a:moveTo>
                    <a:pt x="50" y="0"/>
                  </a:moveTo>
                  <a:cubicBezTo>
                    <a:pt x="50" y="18"/>
                    <a:pt x="50" y="18"/>
                    <a:pt x="50" y="18"/>
                  </a:cubicBezTo>
                  <a:cubicBezTo>
                    <a:pt x="49" y="18"/>
                    <a:pt x="48" y="17"/>
                    <a:pt x="48" y="15"/>
                  </a:cubicBezTo>
                  <a:cubicBezTo>
                    <a:pt x="48" y="3"/>
                    <a:pt x="48" y="3"/>
                    <a:pt x="48" y="3"/>
                  </a:cubicBezTo>
                  <a:cubicBezTo>
                    <a:pt x="48" y="2"/>
                    <a:pt x="49" y="1"/>
                    <a:pt x="50" y="0"/>
                  </a:cubicBezTo>
                  <a:close/>
                  <a:moveTo>
                    <a:pt x="25" y="80"/>
                  </a:moveTo>
                  <a:cubicBezTo>
                    <a:pt x="25" y="73"/>
                    <a:pt x="25" y="73"/>
                    <a:pt x="25" y="73"/>
                  </a:cubicBezTo>
                  <a:cubicBezTo>
                    <a:pt x="26" y="73"/>
                    <a:pt x="27" y="73"/>
                    <a:pt x="27" y="74"/>
                  </a:cubicBezTo>
                  <a:cubicBezTo>
                    <a:pt x="28" y="75"/>
                    <a:pt x="28" y="77"/>
                    <a:pt x="27" y="78"/>
                  </a:cubicBezTo>
                  <a:cubicBezTo>
                    <a:pt x="25" y="80"/>
                    <a:pt x="25" y="80"/>
                    <a:pt x="25" y="80"/>
                  </a:cubicBezTo>
                  <a:close/>
                  <a:moveTo>
                    <a:pt x="25" y="28"/>
                  </a:moveTo>
                  <a:cubicBezTo>
                    <a:pt x="25" y="22"/>
                    <a:pt x="25" y="22"/>
                    <a:pt x="25" y="22"/>
                  </a:cubicBezTo>
                  <a:cubicBezTo>
                    <a:pt x="27" y="24"/>
                    <a:pt x="27" y="24"/>
                    <a:pt x="27" y="24"/>
                  </a:cubicBezTo>
                  <a:cubicBezTo>
                    <a:pt x="28" y="25"/>
                    <a:pt x="28" y="27"/>
                    <a:pt x="27" y="28"/>
                  </a:cubicBezTo>
                  <a:cubicBezTo>
                    <a:pt x="27" y="28"/>
                    <a:pt x="26" y="28"/>
                    <a:pt x="25" y="28"/>
                  </a:cubicBezTo>
                  <a:close/>
                  <a:moveTo>
                    <a:pt x="25" y="39"/>
                  </a:moveTo>
                  <a:cubicBezTo>
                    <a:pt x="23" y="42"/>
                    <a:pt x="22" y="46"/>
                    <a:pt x="22" y="51"/>
                  </a:cubicBezTo>
                  <a:cubicBezTo>
                    <a:pt x="22" y="55"/>
                    <a:pt x="23" y="59"/>
                    <a:pt x="25" y="63"/>
                  </a:cubicBezTo>
                  <a:cubicBezTo>
                    <a:pt x="25" y="39"/>
                    <a:pt x="25" y="39"/>
                    <a:pt x="25" y="39"/>
                  </a:cubicBezTo>
                  <a:close/>
                  <a:moveTo>
                    <a:pt x="25" y="22"/>
                  </a:moveTo>
                  <a:cubicBezTo>
                    <a:pt x="25" y="28"/>
                    <a:pt x="25" y="28"/>
                    <a:pt x="25" y="28"/>
                  </a:cubicBezTo>
                  <a:cubicBezTo>
                    <a:pt x="25" y="28"/>
                    <a:pt x="24" y="28"/>
                    <a:pt x="23" y="28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4" y="18"/>
                    <a:pt x="14" y="16"/>
                    <a:pt x="15" y="15"/>
                  </a:cubicBezTo>
                  <a:cubicBezTo>
                    <a:pt x="16" y="14"/>
                    <a:pt x="17" y="14"/>
                    <a:pt x="18" y="15"/>
                  </a:cubicBezTo>
                  <a:cubicBezTo>
                    <a:pt x="25" y="22"/>
                    <a:pt x="25" y="22"/>
                    <a:pt x="25" y="22"/>
                  </a:cubicBezTo>
                  <a:close/>
                  <a:moveTo>
                    <a:pt x="25" y="73"/>
                  </a:moveTo>
                  <a:cubicBezTo>
                    <a:pt x="25" y="80"/>
                    <a:pt x="25" y="80"/>
                    <a:pt x="25" y="80"/>
                  </a:cubicBezTo>
                  <a:cubicBezTo>
                    <a:pt x="18" y="86"/>
                    <a:pt x="18" y="86"/>
                    <a:pt x="18" y="86"/>
                  </a:cubicBezTo>
                  <a:cubicBezTo>
                    <a:pt x="17" y="87"/>
                    <a:pt x="16" y="87"/>
                    <a:pt x="15" y="86"/>
                  </a:cubicBezTo>
                  <a:cubicBezTo>
                    <a:pt x="14" y="85"/>
                    <a:pt x="14" y="84"/>
                    <a:pt x="15" y="83"/>
                  </a:cubicBezTo>
                  <a:cubicBezTo>
                    <a:pt x="23" y="74"/>
                    <a:pt x="23" y="74"/>
                    <a:pt x="23" y="74"/>
                  </a:cubicBezTo>
                  <a:cubicBezTo>
                    <a:pt x="23" y="74"/>
                    <a:pt x="23" y="74"/>
                    <a:pt x="23" y="74"/>
                  </a:cubicBezTo>
                  <a:cubicBezTo>
                    <a:pt x="24" y="74"/>
                    <a:pt x="25" y="73"/>
                    <a:pt x="25" y="73"/>
                  </a:cubicBezTo>
                  <a:close/>
                  <a:moveTo>
                    <a:pt x="18" y="51"/>
                  </a:moveTo>
                  <a:cubicBezTo>
                    <a:pt x="18" y="51"/>
                    <a:pt x="18" y="51"/>
                    <a:pt x="18" y="51"/>
                  </a:cubicBezTo>
                  <a:cubicBezTo>
                    <a:pt x="18" y="49"/>
                    <a:pt x="16" y="48"/>
                    <a:pt x="15" y="48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1" y="48"/>
                    <a:pt x="0" y="49"/>
                    <a:pt x="0" y="51"/>
                  </a:cubicBezTo>
                  <a:cubicBezTo>
                    <a:pt x="0" y="52"/>
                    <a:pt x="1" y="53"/>
                    <a:pt x="3" y="53"/>
                  </a:cubicBezTo>
                  <a:cubicBezTo>
                    <a:pt x="15" y="53"/>
                    <a:pt x="15" y="53"/>
                    <a:pt x="15" y="53"/>
                  </a:cubicBezTo>
                  <a:cubicBezTo>
                    <a:pt x="16" y="53"/>
                    <a:pt x="18" y="52"/>
                    <a:pt x="18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  <p:sp>
          <p:nvSpPr>
            <p:cNvPr id="119" name="Freeform 94"/>
            <p:cNvSpPr/>
            <p:nvPr/>
          </p:nvSpPr>
          <p:spPr bwMode="auto">
            <a:xfrm>
              <a:off x="6136299" y="3681219"/>
              <a:ext cx="63500" cy="60325"/>
            </a:xfrm>
            <a:custGeom>
              <a:avLst/>
              <a:gdLst>
                <a:gd name="T0" fmla="*/ 28 w 29"/>
                <a:gd name="T1" fmla="*/ 16 h 28"/>
                <a:gd name="T2" fmla="*/ 12 w 29"/>
                <a:gd name="T3" fmla="*/ 27 h 28"/>
                <a:gd name="T4" fmla="*/ 1 w 29"/>
                <a:gd name="T5" fmla="*/ 12 h 28"/>
                <a:gd name="T6" fmla="*/ 17 w 29"/>
                <a:gd name="T7" fmla="*/ 1 h 28"/>
                <a:gd name="T8" fmla="*/ 28 w 29"/>
                <a:gd name="T9" fmla="*/ 1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8">
                  <a:moveTo>
                    <a:pt x="28" y="16"/>
                  </a:moveTo>
                  <a:cubicBezTo>
                    <a:pt x="26" y="23"/>
                    <a:pt x="19" y="28"/>
                    <a:pt x="12" y="27"/>
                  </a:cubicBezTo>
                  <a:cubicBezTo>
                    <a:pt x="5" y="26"/>
                    <a:pt x="0" y="19"/>
                    <a:pt x="1" y="12"/>
                  </a:cubicBezTo>
                  <a:cubicBezTo>
                    <a:pt x="3" y="4"/>
                    <a:pt x="10" y="0"/>
                    <a:pt x="17" y="1"/>
                  </a:cubicBezTo>
                  <a:cubicBezTo>
                    <a:pt x="24" y="2"/>
                    <a:pt x="29" y="9"/>
                    <a:pt x="28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  <p:sp>
          <p:nvSpPr>
            <p:cNvPr id="120" name="Freeform 95"/>
            <p:cNvSpPr/>
            <p:nvPr/>
          </p:nvSpPr>
          <p:spPr bwMode="auto">
            <a:xfrm>
              <a:off x="6122011" y="3498657"/>
              <a:ext cx="58738" cy="196850"/>
            </a:xfrm>
            <a:custGeom>
              <a:avLst/>
              <a:gdLst>
                <a:gd name="T0" fmla="*/ 27 w 27"/>
                <a:gd name="T1" fmla="*/ 90 h 91"/>
                <a:gd name="T2" fmla="*/ 12 w 27"/>
                <a:gd name="T3" fmla="*/ 14 h 91"/>
                <a:gd name="T4" fmla="*/ 1 w 27"/>
                <a:gd name="T5" fmla="*/ 0 h 91"/>
                <a:gd name="T6" fmla="*/ 17 w 27"/>
                <a:gd name="T7" fmla="*/ 91 h 91"/>
                <a:gd name="T8" fmla="*/ 27 w 27"/>
                <a:gd name="T9" fmla="*/ 9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91">
                  <a:moveTo>
                    <a:pt x="27" y="90"/>
                  </a:moveTo>
                  <a:cubicBezTo>
                    <a:pt x="27" y="90"/>
                    <a:pt x="12" y="14"/>
                    <a:pt x="12" y="14"/>
                  </a:cubicBezTo>
                  <a:cubicBezTo>
                    <a:pt x="12" y="14"/>
                    <a:pt x="3" y="0"/>
                    <a:pt x="1" y="0"/>
                  </a:cubicBezTo>
                  <a:cubicBezTo>
                    <a:pt x="0" y="0"/>
                    <a:pt x="17" y="91"/>
                    <a:pt x="17" y="91"/>
                  </a:cubicBezTo>
                  <a:lnTo>
                    <a:pt x="27" y="9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  <p:sp>
          <p:nvSpPr>
            <p:cNvPr id="121" name="Freeform 96"/>
            <p:cNvSpPr/>
            <p:nvPr/>
          </p:nvSpPr>
          <p:spPr bwMode="auto">
            <a:xfrm>
              <a:off x="6163286" y="3530407"/>
              <a:ext cx="127000" cy="169863"/>
            </a:xfrm>
            <a:custGeom>
              <a:avLst/>
              <a:gdLst>
                <a:gd name="T0" fmla="*/ 1 w 80"/>
                <a:gd name="T1" fmla="*/ 99 h 107"/>
                <a:gd name="T2" fmla="*/ 60 w 80"/>
                <a:gd name="T3" fmla="*/ 13 h 107"/>
                <a:gd name="T4" fmla="*/ 80 w 80"/>
                <a:gd name="T5" fmla="*/ 0 h 107"/>
                <a:gd name="T6" fmla="*/ 71 w 80"/>
                <a:gd name="T7" fmla="*/ 21 h 107"/>
                <a:gd name="T8" fmla="*/ 12 w 80"/>
                <a:gd name="T9" fmla="*/ 107 h 107"/>
                <a:gd name="T10" fmla="*/ 0 w 80"/>
                <a:gd name="T11" fmla="*/ 100 h 107"/>
                <a:gd name="T12" fmla="*/ 1 w 80"/>
                <a:gd name="T13" fmla="*/ 99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" h="107">
                  <a:moveTo>
                    <a:pt x="1" y="99"/>
                  </a:moveTo>
                  <a:lnTo>
                    <a:pt x="60" y="13"/>
                  </a:lnTo>
                  <a:lnTo>
                    <a:pt x="80" y="0"/>
                  </a:lnTo>
                  <a:lnTo>
                    <a:pt x="71" y="21"/>
                  </a:lnTo>
                  <a:lnTo>
                    <a:pt x="12" y="107"/>
                  </a:lnTo>
                  <a:lnTo>
                    <a:pt x="0" y="100"/>
                  </a:lnTo>
                  <a:lnTo>
                    <a:pt x="1" y="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  <p:sp>
          <p:nvSpPr>
            <p:cNvPr id="122" name="Freeform 97"/>
            <p:cNvSpPr/>
            <p:nvPr/>
          </p:nvSpPr>
          <p:spPr bwMode="auto">
            <a:xfrm>
              <a:off x="6152174" y="3727257"/>
              <a:ext cx="15875" cy="31750"/>
            </a:xfrm>
            <a:custGeom>
              <a:avLst/>
              <a:gdLst>
                <a:gd name="T0" fmla="*/ 2 w 7"/>
                <a:gd name="T1" fmla="*/ 3 h 15"/>
                <a:gd name="T2" fmla="*/ 5 w 7"/>
                <a:gd name="T3" fmla="*/ 1 h 15"/>
                <a:gd name="T4" fmla="*/ 7 w 7"/>
                <a:gd name="T5" fmla="*/ 3 h 15"/>
                <a:gd name="T6" fmla="*/ 5 w 7"/>
                <a:gd name="T7" fmla="*/ 13 h 15"/>
                <a:gd name="T8" fmla="*/ 3 w 7"/>
                <a:gd name="T9" fmla="*/ 15 h 15"/>
                <a:gd name="T10" fmla="*/ 1 w 7"/>
                <a:gd name="T11" fmla="*/ 12 h 15"/>
                <a:gd name="T12" fmla="*/ 2 w 7"/>
                <a:gd name="T13" fmla="*/ 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15">
                  <a:moveTo>
                    <a:pt x="2" y="3"/>
                  </a:moveTo>
                  <a:cubicBezTo>
                    <a:pt x="3" y="1"/>
                    <a:pt x="4" y="0"/>
                    <a:pt x="5" y="1"/>
                  </a:cubicBezTo>
                  <a:cubicBezTo>
                    <a:pt x="6" y="1"/>
                    <a:pt x="7" y="2"/>
                    <a:pt x="7" y="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4"/>
                    <a:pt x="4" y="15"/>
                    <a:pt x="3" y="15"/>
                  </a:cubicBezTo>
                  <a:cubicBezTo>
                    <a:pt x="1" y="15"/>
                    <a:pt x="0" y="13"/>
                    <a:pt x="1" y="12"/>
                  </a:cubicBezTo>
                  <a:lnTo>
                    <a:pt x="2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  <p:sp>
          <p:nvSpPr>
            <p:cNvPr id="123" name="Freeform 98"/>
            <p:cNvSpPr>
              <a:spLocks noEditPoints="1"/>
            </p:cNvSpPr>
            <p:nvPr/>
          </p:nvSpPr>
          <p:spPr bwMode="auto">
            <a:xfrm>
              <a:off x="6101374" y="2119119"/>
              <a:ext cx="220663" cy="236538"/>
            </a:xfrm>
            <a:custGeom>
              <a:avLst/>
              <a:gdLst>
                <a:gd name="T0" fmla="*/ 78 w 101"/>
                <a:gd name="T1" fmla="*/ 50 h 109"/>
                <a:gd name="T2" fmla="*/ 76 w 101"/>
                <a:gd name="T3" fmla="*/ 62 h 109"/>
                <a:gd name="T4" fmla="*/ 76 w 101"/>
                <a:gd name="T5" fmla="*/ 73 h 109"/>
                <a:gd name="T6" fmla="*/ 78 w 101"/>
                <a:gd name="T7" fmla="*/ 73 h 109"/>
                <a:gd name="T8" fmla="*/ 86 w 101"/>
                <a:gd name="T9" fmla="*/ 86 h 109"/>
                <a:gd name="T10" fmla="*/ 76 w 101"/>
                <a:gd name="T11" fmla="*/ 79 h 109"/>
                <a:gd name="T12" fmla="*/ 76 w 101"/>
                <a:gd name="T13" fmla="*/ 22 h 109"/>
                <a:gd name="T14" fmla="*/ 86 w 101"/>
                <a:gd name="T15" fmla="*/ 15 h 109"/>
                <a:gd name="T16" fmla="*/ 78 w 101"/>
                <a:gd name="T17" fmla="*/ 27 h 109"/>
                <a:gd name="T18" fmla="*/ 76 w 101"/>
                <a:gd name="T19" fmla="*/ 28 h 109"/>
                <a:gd name="T20" fmla="*/ 99 w 101"/>
                <a:gd name="T21" fmla="*/ 48 h 109"/>
                <a:gd name="T22" fmla="*/ 84 w 101"/>
                <a:gd name="T23" fmla="*/ 50 h 109"/>
                <a:gd name="T24" fmla="*/ 99 w 101"/>
                <a:gd name="T25" fmla="*/ 53 h 109"/>
                <a:gd name="T26" fmla="*/ 99 w 101"/>
                <a:gd name="T27" fmla="*/ 48 h 109"/>
                <a:gd name="T28" fmla="*/ 53 w 101"/>
                <a:gd name="T29" fmla="*/ 109 h 109"/>
                <a:gd name="T30" fmla="*/ 66 w 101"/>
                <a:gd name="T31" fmla="*/ 73 h 109"/>
                <a:gd name="T32" fmla="*/ 76 w 101"/>
                <a:gd name="T33" fmla="*/ 38 h 109"/>
                <a:gd name="T34" fmla="*/ 51 w 101"/>
                <a:gd name="T35" fmla="*/ 28 h 109"/>
                <a:gd name="T36" fmla="*/ 73 w 101"/>
                <a:gd name="T37" fmla="*/ 50 h 109"/>
                <a:gd name="T38" fmla="*/ 62 w 101"/>
                <a:gd name="T39" fmla="*/ 69 h 109"/>
                <a:gd name="T40" fmla="*/ 61 w 101"/>
                <a:gd name="T41" fmla="*/ 84 h 109"/>
                <a:gd name="T42" fmla="*/ 51 w 101"/>
                <a:gd name="T43" fmla="*/ 109 h 109"/>
                <a:gd name="T44" fmla="*/ 76 w 101"/>
                <a:gd name="T45" fmla="*/ 28 h 109"/>
                <a:gd name="T46" fmla="*/ 74 w 101"/>
                <a:gd name="T47" fmla="*/ 23 h 109"/>
                <a:gd name="T48" fmla="*/ 76 w 101"/>
                <a:gd name="T49" fmla="*/ 73 h 109"/>
                <a:gd name="T50" fmla="*/ 74 w 101"/>
                <a:gd name="T51" fmla="*/ 77 h 109"/>
                <a:gd name="T52" fmla="*/ 76 w 101"/>
                <a:gd name="T53" fmla="*/ 73 h 109"/>
                <a:gd name="T54" fmla="*/ 51 w 101"/>
                <a:gd name="T55" fmla="*/ 0 h 109"/>
                <a:gd name="T56" fmla="*/ 53 w 101"/>
                <a:gd name="T57" fmla="*/ 2 h 109"/>
                <a:gd name="T58" fmla="*/ 51 w 101"/>
                <a:gd name="T59" fmla="*/ 17 h 109"/>
                <a:gd name="T60" fmla="*/ 51 w 101"/>
                <a:gd name="T61" fmla="*/ 22 h 109"/>
                <a:gd name="T62" fmla="*/ 26 w 101"/>
                <a:gd name="T63" fmla="*/ 62 h 109"/>
                <a:gd name="T64" fmla="*/ 35 w 101"/>
                <a:gd name="T65" fmla="*/ 95 h 109"/>
                <a:gd name="T66" fmla="*/ 51 w 101"/>
                <a:gd name="T67" fmla="*/ 109 h 109"/>
                <a:gd name="T68" fmla="*/ 41 w 101"/>
                <a:gd name="T69" fmla="*/ 84 h 109"/>
                <a:gd name="T70" fmla="*/ 40 w 101"/>
                <a:gd name="T71" fmla="*/ 69 h 109"/>
                <a:gd name="T72" fmla="*/ 35 w 101"/>
                <a:gd name="T73" fmla="*/ 35 h 109"/>
                <a:gd name="T74" fmla="*/ 51 w 101"/>
                <a:gd name="T75" fmla="*/ 22 h 109"/>
                <a:gd name="T76" fmla="*/ 51 w 101"/>
                <a:gd name="T77" fmla="*/ 17 h 109"/>
                <a:gd name="T78" fmla="*/ 48 w 101"/>
                <a:gd name="T79" fmla="*/ 2 h 109"/>
                <a:gd name="T80" fmla="*/ 26 w 101"/>
                <a:gd name="T81" fmla="*/ 79 h 109"/>
                <a:gd name="T82" fmla="*/ 28 w 101"/>
                <a:gd name="T83" fmla="*/ 73 h 109"/>
                <a:gd name="T84" fmla="*/ 26 w 101"/>
                <a:gd name="T85" fmla="*/ 79 h 109"/>
                <a:gd name="T86" fmla="*/ 26 w 101"/>
                <a:gd name="T87" fmla="*/ 21 h 109"/>
                <a:gd name="T88" fmla="*/ 28 w 101"/>
                <a:gd name="T89" fmla="*/ 27 h 109"/>
                <a:gd name="T90" fmla="*/ 26 w 101"/>
                <a:gd name="T91" fmla="*/ 38 h 109"/>
                <a:gd name="T92" fmla="*/ 26 w 101"/>
                <a:gd name="T93" fmla="*/ 62 h 109"/>
                <a:gd name="T94" fmla="*/ 26 w 101"/>
                <a:gd name="T95" fmla="*/ 21 h 109"/>
                <a:gd name="T96" fmla="*/ 24 w 101"/>
                <a:gd name="T97" fmla="*/ 27 h 109"/>
                <a:gd name="T98" fmla="*/ 15 w 101"/>
                <a:gd name="T99" fmla="*/ 18 h 109"/>
                <a:gd name="T100" fmla="*/ 19 w 101"/>
                <a:gd name="T101" fmla="*/ 15 h 109"/>
                <a:gd name="T102" fmla="*/ 26 w 101"/>
                <a:gd name="T103" fmla="*/ 73 h 109"/>
                <a:gd name="T104" fmla="*/ 19 w 101"/>
                <a:gd name="T105" fmla="*/ 86 h 109"/>
                <a:gd name="T106" fmla="*/ 15 w 101"/>
                <a:gd name="T107" fmla="*/ 82 h 109"/>
                <a:gd name="T108" fmla="*/ 24 w 101"/>
                <a:gd name="T109" fmla="*/ 73 h 109"/>
                <a:gd name="T110" fmla="*/ 18 w 101"/>
                <a:gd name="T111" fmla="*/ 50 h 109"/>
                <a:gd name="T112" fmla="*/ 15 w 101"/>
                <a:gd name="T113" fmla="*/ 48 h 109"/>
                <a:gd name="T114" fmla="*/ 0 w 101"/>
                <a:gd name="T115" fmla="*/ 50 h 109"/>
                <a:gd name="T116" fmla="*/ 15 w 101"/>
                <a:gd name="T117" fmla="*/ 53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01" h="109">
                  <a:moveTo>
                    <a:pt x="76" y="62"/>
                  </a:moveTo>
                  <a:cubicBezTo>
                    <a:pt x="78" y="58"/>
                    <a:pt x="78" y="54"/>
                    <a:pt x="78" y="50"/>
                  </a:cubicBezTo>
                  <a:cubicBezTo>
                    <a:pt x="78" y="46"/>
                    <a:pt x="78" y="42"/>
                    <a:pt x="76" y="38"/>
                  </a:cubicBezTo>
                  <a:cubicBezTo>
                    <a:pt x="76" y="62"/>
                    <a:pt x="76" y="62"/>
                    <a:pt x="76" y="62"/>
                  </a:cubicBezTo>
                  <a:close/>
                  <a:moveTo>
                    <a:pt x="76" y="79"/>
                  </a:moveTo>
                  <a:cubicBezTo>
                    <a:pt x="76" y="73"/>
                    <a:pt x="76" y="73"/>
                    <a:pt x="76" y="73"/>
                  </a:cubicBezTo>
                  <a:cubicBezTo>
                    <a:pt x="77" y="73"/>
                    <a:pt x="77" y="73"/>
                    <a:pt x="78" y="73"/>
                  </a:cubicBezTo>
                  <a:cubicBezTo>
                    <a:pt x="78" y="73"/>
                    <a:pt x="78" y="73"/>
                    <a:pt x="78" y="73"/>
                  </a:cubicBezTo>
                  <a:cubicBezTo>
                    <a:pt x="86" y="82"/>
                    <a:pt x="86" y="82"/>
                    <a:pt x="86" y="82"/>
                  </a:cubicBezTo>
                  <a:cubicBezTo>
                    <a:pt x="87" y="83"/>
                    <a:pt x="87" y="85"/>
                    <a:pt x="86" y="86"/>
                  </a:cubicBezTo>
                  <a:cubicBezTo>
                    <a:pt x="85" y="87"/>
                    <a:pt x="84" y="87"/>
                    <a:pt x="83" y="86"/>
                  </a:cubicBezTo>
                  <a:cubicBezTo>
                    <a:pt x="76" y="79"/>
                    <a:pt x="76" y="79"/>
                    <a:pt x="76" y="79"/>
                  </a:cubicBezTo>
                  <a:close/>
                  <a:moveTo>
                    <a:pt x="76" y="28"/>
                  </a:moveTo>
                  <a:cubicBezTo>
                    <a:pt x="76" y="22"/>
                    <a:pt x="76" y="22"/>
                    <a:pt x="76" y="22"/>
                  </a:cubicBezTo>
                  <a:cubicBezTo>
                    <a:pt x="83" y="15"/>
                    <a:pt x="83" y="15"/>
                    <a:pt x="83" y="15"/>
                  </a:cubicBezTo>
                  <a:cubicBezTo>
                    <a:pt x="84" y="14"/>
                    <a:pt x="85" y="14"/>
                    <a:pt x="86" y="15"/>
                  </a:cubicBezTo>
                  <a:cubicBezTo>
                    <a:pt x="87" y="16"/>
                    <a:pt x="87" y="17"/>
                    <a:pt x="86" y="18"/>
                  </a:cubicBezTo>
                  <a:cubicBezTo>
                    <a:pt x="78" y="27"/>
                    <a:pt x="78" y="27"/>
                    <a:pt x="78" y="27"/>
                  </a:cubicBezTo>
                  <a:cubicBezTo>
                    <a:pt x="78" y="27"/>
                    <a:pt x="78" y="27"/>
                    <a:pt x="78" y="27"/>
                  </a:cubicBezTo>
                  <a:cubicBezTo>
                    <a:pt x="77" y="28"/>
                    <a:pt x="77" y="28"/>
                    <a:pt x="76" y="28"/>
                  </a:cubicBezTo>
                  <a:close/>
                  <a:moveTo>
                    <a:pt x="99" y="48"/>
                  </a:moveTo>
                  <a:cubicBezTo>
                    <a:pt x="99" y="48"/>
                    <a:pt x="99" y="48"/>
                    <a:pt x="99" y="48"/>
                  </a:cubicBezTo>
                  <a:cubicBezTo>
                    <a:pt x="86" y="48"/>
                    <a:pt x="86" y="48"/>
                    <a:pt x="86" y="48"/>
                  </a:cubicBezTo>
                  <a:cubicBezTo>
                    <a:pt x="85" y="48"/>
                    <a:pt x="84" y="49"/>
                    <a:pt x="84" y="50"/>
                  </a:cubicBezTo>
                  <a:cubicBezTo>
                    <a:pt x="84" y="52"/>
                    <a:pt x="85" y="53"/>
                    <a:pt x="86" y="53"/>
                  </a:cubicBezTo>
                  <a:cubicBezTo>
                    <a:pt x="99" y="53"/>
                    <a:pt x="99" y="53"/>
                    <a:pt x="99" y="53"/>
                  </a:cubicBezTo>
                  <a:cubicBezTo>
                    <a:pt x="100" y="53"/>
                    <a:pt x="101" y="52"/>
                    <a:pt x="101" y="50"/>
                  </a:cubicBezTo>
                  <a:cubicBezTo>
                    <a:pt x="101" y="49"/>
                    <a:pt x="100" y="48"/>
                    <a:pt x="99" y="48"/>
                  </a:cubicBezTo>
                  <a:close/>
                  <a:moveTo>
                    <a:pt x="51" y="109"/>
                  </a:moveTo>
                  <a:cubicBezTo>
                    <a:pt x="53" y="109"/>
                    <a:pt x="53" y="109"/>
                    <a:pt x="53" y="109"/>
                  </a:cubicBezTo>
                  <a:cubicBezTo>
                    <a:pt x="60" y="109"/>
                    <a:pt x="66" y="103"/>
                    <a:pt x="66" y="95"/>
                  </a:cubicBezTo>
                  <a:cubicBezTo>
                    <a:pt x="66" y="73"/>
                    <a:pt x="66" y="73"/>
                    <a:pt x="66" y="73"/>
                  </a:cubicBezTo>
                  <a:cubicBezTo>
                    <a:pt x="70" y="70"/>
                    <a:pt x="74" y="67"/>
                    <a:pt x="76" y="62"/>
                  </a:cubicBezTo>
                  <a:cubicBezTo>
                    <a:pt x="76" y="38"/>
                    <a:pt x="76" y="38"/>
                    <a:pt x="76" y="38"/>
                  </a:cubicBezTo>
                  <a:cubicBezTo>
                    <a:pt x="71" y="29"/>
                    <a:pt x="62" y="22"/>
                    <a:pt x="51" y="22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7" y="28"/>
                    <a:pt x="62" y="31"/>
                    <a:pt x="66" y="35"/>
                  </a:cubicBezTo>
                  <a:cubicBezTo>
                    <a:pt x="70" y="39"/>
                    <a:pt x="73" y="44"/>
                    <a:pt x="73" y="50"/>
                  </a:cubicBezTo>
                  <a:cubicBezTo>
                    <a:pt x="73" y="58"/>
                    <a:pt x="68" y="65"/>
                    <a:pt x="62" y="69"/>
                  </a:cubicBezTo>
                  <a:cubicBezTo>
                    <a:pt x="62" y="69"/>
                    <a:pt x="62" y="69"/>
                    <a:pt x="62" y="69"/>
                  </a:cubicBezTo>
                  <a:cubicBezTo>
                    <a:pt x="61" y="70"/>
                    <a:pt x="61" y="71"/>
                    <a:pt x="61" y="72"/>
                  </a:cubicBezTo>
                  <a:cubicBezTo>
                    <a:pt x="61" y="84"/>
                    <a:pt x="61" y="84"/>
                    <a:pt x="61" y="84"/>
                  </a:cubicBezTo>
                  <a:cubicBezTo>
                    <a:pt x="51" y="84"/>
                    <a:pt x="51" y="84"/>
                    <a:pt x="51" y="84"/>
                  </a:cubicBezTo>
                  <a:cubicBezTo>
                    <a:pt x="51" y="109"/>
                    <a:pt x="51" y="109"/>
                    <a:pt x="51" y="109"/>
                  </a:cubicBezTo>
                  <a:close/>
                  <a:moveTo>
                    <a:pt x="76" y="22"/>
                  </a:moveTo>
                  <a:cubicBezTo>
                    <a:pt x="76" y="28"/>
                    <a:pt x="76" y="28"/>
                    <a:pt x="76" y="28"/>
                  </a:cubicBezTo>
                  <a:cubicBezTo>
                    <a:pt x="75" y="28"/>
                    <a:pt x="75" y="28"/>
                    <a:pt x="74" y="27"/>
                  </a:cubicBezTo>
                  <a:cubicBezTo>
                    <a:pt x="73" y="26"/>
                    <a:pt x="73" y="24"/>
                    <a:pt x="74" y="23"/>
                  </a:cubicBezTo>
                  <a:cubicBezTo>
                    <a:pt x="76" y="22"/>
                    <a:pt x="76" y="22"/>
                    <a:pt x="76" y="22"/>
                  </a:cubicBezTo>
                  <a:close/>
                  <a:moveTo>
                    <a:pt x="76" y="73"/>
                  </a:moveTo>
                  <a:cubicBezTo>
                    <a:pt x="76" y="79"/>
                    <a:pt x="76" y="79"/>
                    <a:pt x="76" y="79"/>
                  </a:cubicBezTo>
                  <a:cubicBezTo>
                    <a:pt x="74" y="77"/>
                    <a:pt x="74" y="77"/>
                    <a:pt x="74" y="77"/>
                  </a:cubicBezTo>
                  <a:cubicBezTo>
                    <a:pt x="73" y="76"/>
                    <a:pt x="73" y="74"/>
                    <a:pt x="74" y="73"/>
                  </a:cubicBezTo>
                  <a:cubicBezTo>
                    <a:pt x="75" y="73"/>
                    <a:pt x="75" y="73"/>
                    <a:pt x="76" y="73"/>
                  </a:cubicBezTo>
                  <a:close/>
                  <a:moveTo>
                    <a:pt x="51" y="17"/>
                  </a:moveTo>
                  <a:cubicBezTo>
                    <a:pt x="51" y="0"/>
                    <a:pt x="51" y="0"/>
                    <a:pt x="51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2" y="0"/>
                    <a:pt x="53" y="1"/>
                    <a:pt x="53" y="2"/>
                  </a:cubicBezTo>
                  <a:cubicBezTo>
                    <a:pt x="53" y="15"/>
                    <a:pt x="53" y="15"/>
                    <a:pt x="53" y="15"/>
                  </a:cubicBezTo>
                  <a:cubicBezTo>
                    <a:pt x="53" y="16"/>
                    <a:pt x="52" y="17"/>
                    <a:pt x="51" y="17"/>
                  </a:cubicBezTo>
                  <a:cubicBezTo>
                    <a:pt x="51" y="17"/>
                    <a:pt x="51" y="17"/>
                    <a:pt x="51" y="17"/>
                  </a:cubicBezTo>
                  <a:close/>
                  <a:moveTo>
                    <a:pt x="51" y="22"/>
                  </a:moveTo>
                  <a:cubicBezTo>
                    <a:pt x="40" y="22"/>
                    <a:pt x="30" y="29"/>
                    <a:pt x="26" y="38"/>
                  </a:cubicBezTo>
                  <a:cubicBezTo>
                    <a:pt x="26" y="62"/>
                    <a:pt x="26" y="62"/>
                    <a:pt x="26" y="62"/>
                  </a:cubicBezTo>
                  <a:cubicBezTo>
                    <a:pt x="28" y="67"/>
                    <a:pt x="31" y="71"/>
                    <a:pt x="35" y="74"/>
                  </a:cubicBezTo>
                  <a:cubicBezTo>
                    <a:pt x="35" y="95"/>
                    <a:pt x="35" y="95"/>
                    <a:pt x="35" y="95"/>
                  </a:cubicBezTo>
                  <a:cubicBezTo>
                    <a:pt x="35" y="103"/>
                    <a:pt x="42" y="109"/>
                    <a:pt x="49" y="109"/>
                  </a:cubicBezTo>
                  <a:cubicBezTo>
                    <a:pt x="51" y="109"/>
                    <a:pt x="51" y="109"/>
                    <a:pt x="51" y="109"/>
                  </a:cubicBezTo>
                  <a:cubicBezTo>
                    <a:pt x="51" y="84"/>
                    <a:pt x="51" y="84"/>
                    <a:pt x="51" y="84"/>
                  </a:cubicBezTo>
                  <a:cubicBezTo>
                    <a:pt x="41" y="84"/>
                    <a:pt x="41" y="84"/>
                    <a:pt x="41" y="84"/>
                  </a:cubicBezTo>
                  <a:cubicBezTo>
                    <a:pt x="41" y="72"/>
                    <a:pt x="41" y="72"/>
                    <a:pt x="41" y="72"/>
                  </a:cubicBezTo>
                  <a:cubicBezTo>
                    <a:pt x="41" y="71"/>
                    <a:pt x="41" y="70"/>
                    <a:pt x="40" y="69"/>
                  </a:cubicBezTo>
                  <a:cubicBezTo>
                    <a:pt x="33" y="66"/>
                    <a:pt x="28" y="58"/>
                    <a:pt x="28" y="50"/>
                  </a:cubicBezTo>
                  <a:cubicBezTo>
                    <a:pt x="28" y="44"/>
                    <a:pt x="31" y="39"/>
                    <a:pt x="35" y="35"/>
                  </a:cubicBezTo>
                  <a:cubicBezTo>
                    <a:pt x="39" y="31"/>
                    <a:pt x="44" y="28"/>
                    <a:pt x="51" y="28"/>
                  </a:cubicBezTo>
                  <a:cubicBezTo>
                    <a:pt x="51" y="22"/>
                    <a:pt x="51" y="22"/>
                    <a:pt x="51" y="22"/>
                  </a:cubicBezTo>
                  <a:close/>
                  <a:moveTo>
                    <a:pt x="51" y="0"/>
                  </a:moveTo>
                  <a:cubicBezTo>
                    <a:pt x="51" y="17"/>
                    <a:pt x="51" y="17"/>
                    <a:pt x="51" y="17"/>
                  </a:cubicBezTo>
                  <a:cubicBezTo>
                    <a:pt x="49" y="17"/>
                    <a:pt x="48" y="16"/>
                    <a:pt x="48" y="15"/>
                  </a:cubicBezTo>
                  <a:cubicBezTo>
                    <a:pt x="48" y="2"/>
                    <a:pt x="48" y="2"/>
                    <a:pt x="48" y="2"/>
                  </a:cubicBezTo>
                  <a:cubicBezTo>
                    <a:pt x="48" y="1"/>
                    <a:pt x="49" y="0"/>
                    <a:pt x="51" y="0"/>
                  </a:cubicBezTo>
                  <a:close/>
                  <a:moveTo>
                    <a:pt x="26" y="79"/>
                  </a:moveTo>
                  <a:cubicBezTo>
                    <a:pt x="26" y="73"/>
                    <a:pt x="26" y="73"/>
                    <a:pt x="26" y="73"/>
                  </a:cubicBezTo>
                  <a:cubicBezTo>
                    <a:pt x="26" y="73"/>
                    <a:pt x="27" y="73"/>
                    <a:pt x="28" y="73"/>
                  </a:cubicBezTo>
                  <a:cubicBezTo>
                    <a:pt x="29" y="74"/>
                    <a:pt x="29" y="76"/>
                    <a:pt x="28" y="77"/>
                  </a:cubicBezTo>
                  <a:cubicBezTo>
                    <a:pt x="26" y="79"/>
                    <a:pt x="26" y="79"/>
                    <a:pt x="26" y="79"/>
                  </a:cubicBezTo>
                  <a:close/>
                  <a:moveTo>
                    <a:pt x="26" y="28"/>
                  </a:moveTo>
                  <a:cubicBezTo>
                    <a:pt x="26" y="21"/>
                    <a:pt x="26" y="21"/>
                    <a:pt x="26" y="21"/>
                  </a:cubicBezTo>
                  <a:cubicBezTo>
                    <a:pt x="28" y="23"/>
                    <a:pt x="28" y="23"/>
                    <a:pt x="28" y="23"/>
                  </a:cubicBezTo>
                  <a:cubicBezTo>
                    <a:pt x="29" y="24"/>
                    <a:pt x="29" y="26"/>
                    <a:pt x="28" y="27"/>
                  </a:cubicBezTo>
                  <a:cubicBezTo>
                    <a:pt x="27" y="28"/>
                    <a:pt x="26" y="28"/>
                    <a:pt x="26" y="28"/>
                  </a:cubicBezTo>
                  <a:close/>
                  <a:moveTo>
                    <a:pt x="26" y="38"/>
                  </a:moveTo>
                  <a:cubicBezTo>
                    <a:pt x="24" y="42"/>
                    <a:pt x="23" y="46"/>
                    <a:pt x="23" y="50"/>
                  </a:cubicBezTo>
                  <a:cubicBezTo>
                    <a:pt x="23" y="55"/>
                    <a:pt x="24" y="59"/>
                    <a:pt x="26" y="62"/>
                  </a:cubicBezTo>
                  <a:cubicBezTo>
                    <a:pt x="26" y="38"/>
                    <a:pt x="26" y="38"/>
                    <a:pt x="26" y="38"/>
                  </a:cubicBezTo>
                  <a:close/>
                  <a:moveTo>
                    <a:pt x="26" y="21"/>
                  </a:moveTo>
                  <a:cubicBezTo>
                    <a:pt x="26" y="28"/>
                    <a:pt x="26" y="28"/>
                    <a:pt x="26" y="28"/>
                  </a:cubicBezTo>
                  <a:cubicBezTo>
                    <a:pt x="25" y="28"/>
                    <a:pt x="24" y="27"/>
                    <a:pt x="24" y="27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4" y="17"/>
                    <a:pt x="14" y="16"/>
                    <a:pt x="15" y="15"/>
                  </a:cubicBezTo>
                  <a:cubicBezTo>
                    <a:pt x="16" y="14"/>
                    <a:pt x="18" y="14"/>
                    <a:pt x="19" y="15"/>
                  </a:cubicBezTo>
                  <a:cubicBezTo>
                    <a:pt x="26" y="21"/>
                    <a:pt x="26" y="21"/>
                    <a:pt x="26" y="21"/>
                  </a:cubicBezTo>
                  <a:close/>
                  <a:moveTo>
                    <a:pt x="26" y="73"/>
                  </a:moveTo>
                  <a:cubicBezTo>
                    <a:pt x="26" y="79"/>
                    <a:pt x="26" y="79"/>
                    <a:pt x="26" y="79"/>
                  </a:cubicBezTo>
                  <a:cubicBezTo>
                    <a:pt x="19" y="86"/>
                    <a:pt x="19" y="86"/>
                    <a:pt x="19" y="86"/>
                  </a:cubicBezTo>
                  <a:cubicBezTo>
                    <a:pt x="18" y="87"/>
                    <a:pt x="16" y="87"/>
                    <a:pt x="15" y="86"/>
                  </a:cubicBezTo>
                  <a:cubicBezTo>
                    <a:pt x="14" y="85"/>
                    <a:pt x="14" y="83"/>
                    <a:pt x="15" y="82"/>
                  </a:cubicBezTo>
                  <a:cubicBezTo>
                    <a:pt x="24" y="73"/>
                    <a:pt x="24" y="73"/>
                    <a:pt x="24" y="73"/>
                  </a:cubicBezTo>
                  <a:cubicBezTo>
                    <a:pt x="24" y="73"/>
                    <a:pt x="24" y="73"/>
                    <a:pt x="24" y="73"/>
                  </a:cubicBezTo>
                  <a:cubicBezTo>
                    <a:pt x="24" y="73"/>
                    <a:pt x="25" y="73"/>
                    <a:pt x="26" y="73"/>
                  </a:cubicBezTo>
                  <a:close/>
                  <a:moveTo>
                    <a:pt x="18" y="50"/>
                  </a:moveTo>
                  <a:cubicBezTo>
                    <a:pt x="18" y="50"/>
                    <a:pt x="18" y="50"/>
                    <a:pt x="18" y="50"/>
                  </a:cubicBezTo>
                  <a:cubicBezTo>
                    <a:pt x="18" y="49"/>
                    <a:pt x="17" y="48"/>
                    <a:pt x="15" y="48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2" y="48"/>
                    <a:pt x="0" y="49"/>
                    <a:pt x="0" y="50"/>
                  </a:cubicBezTo>
                  <a:cubicBezTo>
                    <a:pt x="0" y="52"/>
                    <a:pt x="2" y="53"/>
                    <a:pt x="3" y="53"/>
                  </a:cubicBezTo>
                  <a:cubicBezTo>
                    <a:pt x="15" y="53"/>
                    <a:pt x="15" y="53"/>
                    <a:pt x="15" y="53"/>
                  </a:cubicBezTo>
                  <a:cubicBezTo>
                    <a:pt x="17" y="53"/>
                    <a:pt x="18" y="52"/>
                    <a:pt x="18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</p:grpSp>
      <p:sp>
        <p:nvSpPr>
          <p:cNvPr id="134" name="Oval 133"/>
          <p:cNvSpPr/>
          <p:nvPr/>
        </p:nvSpPr>
        <p:spPr>
          <a:xfrm>
            <a:off x="1150817" y="1966394"/>
            <a:ext cx="460366" cy="46036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2000" b="1" dirty="0">
                <a:solidFill>
                  <a:srgbClr val="282A54"/>
                </a:solidFill>
              </a:rPr>
              <a:t>01</a:t>
            </a:r>
            <a:endParaRPr lang="id-ID" sz="2000" b="1" dirty="0">
              <a:solidFill>
                <a:srgbClr val="282A54"/>
              </a:solidFill>
            </a:endParaRPr>
          </a:p>
        </p:txBody>
      </p:sp>
      <p:sp>
        <p:nvSpPr>
          <p:cNvPr id="139" name="Oval 138"/>
          <p:cNvSpPr/>
          <p:nvPr/>
        </p:nvSpPr>
        <p:spPr>
          <a:xfrm>
            <a:off x="1150817" y="3344815"/>
            <a:ext cx="460366" cy="46036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2000" b="1" dirty="0">
                <a:solidFill>
                  <a:srgbClr val="282A54"/>
                </a:solidFill>
              </a:rPr>
              <a:t>02</a:t>
            </a:r>
            <a:endParaRPr lang="id-ID" sz="2000" b="1" dirty="0">
              <a:solidFill>
                <a:srgbClr val="282A54"/>
              </a:solidFill>
            </a:endParaRPr>
          </a:p>
        </p:txBody>
      </p:sp>
      <p:sp>
        <p:nvSpPr>
          <p:cNvPr id="143" name="Oval 142"/>
          <p:cNvSpPr/>
          <p:nvPr/>
        </p:nvSpPr>
        <p:spPr>
          <a:xfrm>
            <a:off x="1150817" y="4723236"/>
            <a:ext cx="460366" cy="46036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2000" b="1" dirty="0">
                <a:solidFill>
                  <a:srgbClr val="282A54"/>
                </a:solidFill>
              </a:rPr>
              <a:t>03</a:t>
            </a:r>
            <a:endParaRPr lang="en-US" sz="2000" b="1" dirty="0">
              <a:solidFill>
                <a:srgbClr val="282A54"/>
              </a:solidFill>
            </a:endParaRPr>
          </a:p>
        </p:txBody>
      </p:sp>
      <p:sp>
        <p:nvSpPr>
          <p:cNvPr id="39" name="文本占位符 38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请在此处添加标题</a:t>
            </a:r>
            <a:endParaRPr lang="en-US" altLang="zh-CN" dirty="0"/>
          </a:p>
        </p:txBody>
      </p:sp>
      <p:sp>
        <p:nvSpPr>
          <p:cNvPr id="40" name="文本占位符 39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id-ID" altLang="zh-CN" dirty="0"/>
              <a:t>Design &amp; Creativity Space Studio</a:t>
            </a:r>
            <a:endParaRPr lang="id-ID" altLang="zh-CN" dirty="0"/>
          </a:p>
        </p:txBody>
      </p:sp>
      <p:sp>
        <p:nvSpPr>
          <p:cNvPr id="125" name="文本框 124"/>
          <p:cNvSpPr txBox="1"/>
          <p:nvPr/>
        </p:nvSpPr>
        <p:spPr>
          <a:xfrm>
            <a:off x="8125736" y="2882674"/>
            <a:ext cx="3640869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lnSpc>
                <a:spcPct val="200000"/>
              </a:lnSpc>
              <a:buFont typeface="Wingdings" panose="05000000000000000000" pitchFamily="2" charset="2"/>
              <a:buChar char="ü"/>
            </a:pPr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专注于专业精致的</a:t>
            </a:r>
            <a:r>
              <a:rPr lang="en-US" altLang="zh-CN" sz="1400" dirty="0">
                <a:solidFill>
                  <a:schemeClr val="bg1"/>
                </a:solidFill>
                <a:latin typeface="+mn-ea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设计与制作</a:t>
            </a:r>
            <a:endParaRPr lang="en-US" altLang="zh-CN" sz="1400" dirty="0">
              <a:solidFill>
                <a:schemeClr val="bg1"/>
              </a:solidFill>
              <a:latin typeface="+mn-ea"/>
            </a:endParaRPr>
          </a:p>
          <a:p>
            <a:pPr marL="285750" indent="-285750" algn="just">
              <a:lnSpc>
                <a:spcPct val="200000"/>
              </a:lnSpc>
              <a:buFont typeface="Wingdings" panose="05000000000000000000" pitchFamily="2" charset="2"/>
              <a:buChar char="ü"/>
            </a:pPr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我们拥有优秀的专业设计团队</a:t>
            </a:r>
            <a:endParaRPr lang="en-US" altLang="zh-CN" sz="1400" dirty="0">
              <a:solidFill>
                <a:schemeClr val="bg1"/>
              </a:solidFill>
              <a:latin typeface="+mn-ea"/>
            </a:endParaRPr>
          </a:p>
          <a:p>
            <a:pPr marL="285750" indent="-285750" algn="just">
              <a:lnSpc>
                <a:spcPct val="200000"/>
              </a:lnSpc>
              <a:buFont typeface="Wingdings" panose="05000000000000000000" pitchFamily="2" charset="2"/>
              <a:buChar char="ü"/>
            </a:pPr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严谨的逻辑思维、创意的图示化表达</a:t>
            </a:r>
            <a:endParaRPr lang="en-US" altLang="zh-CN" sz="1400" dirty="0">
              <a:solidFill>
                <a:schemeClr val="bg1"/>
              </a:solidFill>
              <a:latin typeface="+mn-ea"/>
            </a:endParaRPr>
          </a:p>
          <a:p>
            <a:pPr marL="285750" indent="-285750" algn="just">
              <a:lnSpc>
                <a:spcPct val="200000"/>
              </a:lnSpc>
              <a:buFont typeface="Wingdings" panose="05000000000000000000" pitchFamily="2" charset="2"/>
              <a:buChar char="ü"/>
            </a:pPr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精美、创意、动感、形象的全新</a:t>
            </a:r>
            <a:r>
              <a:rPr lang="en-US" altLang="zh-CN" sz="1400" dirty="0">
                <a:solidFill>
                  <a:schemeClr val="bg1"/>
                </a:solidFill>
                <a:latin typeface="+mn-ea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体验</a:t>
            </a:r>
            <a:endParaRPr lang="zh-CN" altLang="en-US" sz="14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26" name="文本框 125"/>
          <p:cNvSpPr txBox="1"/>
          <p:nvPr/>
        </p:nvSpPr>
        <p:spPr>
          <a:xfrm>
            <a:off x="1106129" y="2411101"/>
            <a:ext cx="3337708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严谨的逻辑思维、创意的图示化表达，精美、创意、动感、形象、时尚的全新</a:t>
            </a:r>
            <a:r>
              <a:rPr lang="en-US" altLang="zh-CN" sz="1200" dirty="0">
                <a:solidFill>
                  <a:schemeClr val="bg1"/>
                </a:solidFill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</a:rPr>
              <a:t>体验。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129" name="Rectangle 36"/>
          <p:cNvSpPr>
            <a:spLocks noChangeArrowheads="1"/>
          </p:cNvSpPr>
          <p:nvPr/>
        </p:nvSpPr>
        <p:spPr bwMode="auto">
          <a:xfrm>
            <a:off x="1610140" y="1996522"/>
            <a:ext cx="149912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000" b="1" dirty="0">
                <a:solidFill>
                  <a:schemeClr val="bg1"/>
                </a:solidFill>
                <a:latin typeface="+mn-ea"/>
                <a:sym typeface="Arial" panose="020B0604020202020204" pitchFamily="34" charset="0"/>
              </a:rPr>
              <a:t>请添加标题</a:t>
            </a:r>
            <a:endParaRPr lang="zh-CN" altLang="en-US" sz="2000" b="1" dirty="0">
              <a:solidFill>
                <a:schemeClr val="bg1"/>
              </a:solidFill>
              <a:latin typeface="+mn-ea"/>
              <a:sym typeface="Arial" panose="020B0604020202020204" pitchFamily="34" charset="0"/>
            </a:endParaRPr>
          </a:p>
        </p:txBody>
      </p:sp>
      <p:sp>
        <p:nvSpPr>
          <p:cNvPr id="130" name="文本框 129"/>
          <p:cNvSpPr txBox="1"/>
          <p:nvPr/>
        </p:nvSpPr>
        <p:spPr>
          <a:xfrm>
            <a:off x="1106129" y="3797368"/>
            <a:ext cx="3337708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严谨的逻辑思维、创意的图示化表达，精美、创意、动感、形象、时尚的全新</a:t>
            </a:r>
            <a:r>
              <a:rPr lang="en-US" altLang="zh-CN" sz="1200" dirty="0">
                <a:solidFill>
                  <a:schemeClr val="bg1"/>
                </a:solidFill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</a:rPr>
              <a:t>体验。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131" name="Rectangle 36"/>
          <p:cNvSpPr>
            <a:spLocks noChangeArrowheads="1"/>
          </p:cNvSpPr>
          <p:nvPr/>
        </p:nvSpPr>
        <p:spPr bwMode="auto">
          <a:xfrm>
            <a:off x="1610140" y="3374943"/>
            <a:ext cx="149912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000" b="1" dirty="0">
                <a:solidFill>
                  <a:schemeClr val="bg1"/>
                </a:solidFill>
                <a:latin typeface="+mn-ea"/>
                <a:sym typeface="Arial" panose="020B0604020202020204" pitchFamily="34" charset="0"/>
              </a:rPr>
              <a:t>请添加标题</a:t>
            </a:r>
            <a:endParaRPr lang="zh-CN" altLang="en-US" sz="2000" b="1" dirty="0">
              <a:solidFill>
                <a:schemeClr val="bg1"/>
              </a:solidFill>
              <a:latin typeface="+mn-ea"/>
              <a:sym typeface="Arial" panose="020B0604020202020204" pitchFamily="34" charset="0"/>
            </a:endParaRPr>
          </a:p>
        </p:txBody>
      </p:sp>
      <p:sp>
        <p:nvSpPr>
          <p:cNvPr id="132" name="文本框 131"/>
          <p:cNvSpPr txBox="1"/>
          <p:nvPr/>
        </p:nvSpPr>
        <p:spPr>
          <a:xfrm>
            <a:off x="1106129" y="5183635"/>
            <a:ext cx="3337708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严谨的逻辑思维、创意的图示化表达，精美、创意、动感、形象、时尚的全新</a:t>
            </a:r>
            <a:r>
              <a:rPr lang="en-US" altLang="zh-CN" sz="1200" dirty="0">
                <a:solidFill>
                  <a:schemeClr val="bg1"/>
                </a:solidFill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</a:rPr>
              <a:t>体验。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133" name="Rectangle 36"/>
          <p:cNvSpPr>
            <a:spLocks noChangeArrowheads="1"/>
          </p:cNvSpPr>
          <p:nvPr/>
        </p:nvSpPr>
        <p:spPr bwMode="auto">
          <a:xfrm>
            <a:off x="1610140" y="4753364"/>
            <a:ext cx="149912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000" b="1" dirty="0">
                <a:solidFill>
                  <a:schemeClr val="bg1"/>
                </a:solidFill>
                <a:latin typeface="+mn-ea"/>
                <a:sym typeface="Arial" panose="020B0604020202020204" pitchFamily="34" charset="0"/>
              </a:rPr>
              <a:t>请添加标题</a:t>
            </a:r>
            <a:endParaRPr lang="zh-CN" altLang="en-US" sz="2000" b="1" dirty="0">
              <a:solidFill>
                <a:schemeClr val="bg1"/>
              </a:solidFill>
              <a:latin typeface="+mn-ea"/>
              <a:sym typeface="Arial" panose="020B0604020202020204" pitchFamily="34" charset="0"/>
            </a:endParaRPr>
          </a:p>
        </p:txBody>
      </p:sp>
      <p:cxnSp>
        <p:nvCxnSpPr>
          <p:cNvPr id="135" name="直接连接符 134"/>
          <p:cNvCxnSpPr/>
          <p:nvPr/>
        </p:nvCxnSpPr>
        <p:spPr>
          <a:xfrm>
            <a:off x="566057" y="1364343"/>
            <a:ext cx="1055338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232">
        <p:random/>
      </p:transition>
    </mc:Choice>
    <mc:Fallback>
      <p:transition spd="slow" advTm="3232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500"/>
                            </p:stCondLst>
                            <p:childTnLst>
                              <p:par>
                                <p:cTn id="4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75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4" grpId="0" animBg="1"/>
      <p:bldP spid="139" grpId="0" animBg="1"/>
      <p:bldP spid="143" grpId="0" animBg="1"/>
      <p:bldP spid="125" grpId="0"/>
      <p:bldP spid="126" grpId="0"/>
      <p:bldP spid="129" grpId="0"/>
      <p:bldP spid="130" grpId="0"/>
      <p:bldP spid="131" grpId="0"/>
      <p:bldP spid="132" grpId="0"/>
      <p:bldP spid="13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" name="Chart 21"/>
          <p:cNvGraphicFramePr/>
          <p:nvPr/>
        </p:nvGraphicFramePr>
        <p:xfrm>
          <a:off x="1002365" y="1695950"/>
          <a:ext cx="10187271" cy="278044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请在此处添加标题</a:t>
            </a:r>
            <a:endParaRPr lang="en-US" altLang="zh-CN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id-ID" altLang="zh-CN" dirty="0"/>
              <a:t>Design &amp; Creativity Space Studio</a:t>
            </a:r>
            <a:endParaRPr lang="id-ID" altLang="zh-CN" dirty="0"/>
          </a:p>
        </p:txBody>
      </p:sp>
      <p:grpSp>
        <p:nvGrpSpPr>
          <p:cNvPr id="40" name="Group 170"/>
          <p:cNvGrpSpPr/>
          <p:nvPr/>
        </p:nvGrpSpPr>
        <p:grpSpPr>
          <a:xfrm>
            <a:off x="913036" y="4912415"/>
            <a:ext cx="382487" cy="382487"/>
            <a:chOff x="3263900" y="4037013"/>
            <a:chExt cx="879475" cy="879475"/>
          </a:xfrm>
        </p:grpSpPr>
        <p:sp>
          <p:nvSpPr>
            <p:cNvPr id="41" name="Rectangle 20"/>
            <p:cNvSpPr>
              <a:spLocks noChangeArrowheads="1"/>
            </p:cNvSpPr>
            <p:nvPr/>
          </p:nvSpPr>
          <p:spPr bwMode="auto">
            <a:xfrm>
              <a:off x="3263900" y="4037013"/>
              <a:ext cx="879475" cy="879475"/>
            </a:xfrm>
            <a:prstGeom prst="rect">
              <a:avLst/>
            </a:prstGeom>
            <a:noFill/>
            <a:ln w="12700" cap="rnd">
              <a:solidFill>
                <a:schemeClr val="bg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id-ID" sz="2400">
                <a:solidFill>
                  <a:schemeClr val="bg1"/>
                </a:solidFill>
              </a:endParaRPr>
            </a:p>
          </p:txBody>
        </p:sp>
        <p:sp>
          <p:nvSpPr>
            <p:cNvPr id="42" name="Line 21"/>
            <p:cNvSpPr>
              <a:spLocks noChangeShapeType="1"/>
            </p:cNvSpPr>
            <p:nvPr/>
          </p:nvSpPr>
          <p:spPr bwMode="auto">
            <a:xfrm flipV="1">
              <a:off x="3719513" y="4310063"/>
              <a:ext cx="0" cy="261938"/>
            </a:xfrm>
            <a:prstGeom prst="line">
              <a:avLst/>
            </a:prstGeom>
            <a:noFill/>
            <a:ln w="12700" cap="rnd">
              <a:solidFill>
                <a:schemeClr val="bg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id-ID" sz="2400">
                <a:solidFill>
                  <a:schemeClr val="bg1"/>
                </a:solidFill>
              </a:endParaRPr>
            </a:p>
          </p:txBody>
        </p:sp>
        <p:sp>
          <p:nvSpPr>
            <p:cNvPr id="43" name="Line 22"/>
            <p:cNvSpPr>
              <a:spLocks noChangeShapeType="1"/>
            </p:cNvSpPr>
            <p:nvPr/>
          </p:nvSpPr>
          <p:spPr bwMode="auto">
            <a:xfrm flipV="1">
              <a:off x="3900488" y="4492626"/>
              <a:ext cx="0" cy="79375"/>
            </a:xfrm>
            <a:prstGeom prst="line">
              <a:avLst/>
            </a:prstGeom>
            <a:noFill/>
            <a:ln w="12700" cap="rnd">
              <a:solidFill>
                <a:schemeClr val="bg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id-ID" sz="2400">
                <a:solidFill>
                  <a:schemeClr val="bg1"/>
                </a:solidFill>
              </a:endParaRPr>
            </a:p>
          </p:txBody>
        </p:sp>
        <p:sp>
          <p:nvSpPr>
            <p:cNvPr id="44" name="Line 23"/>
            <p:cNvSpPr>
              <a:spLocks noChangeShapeType="1"/>
            </p:cNvSpPr>
            <p:nvPr/>
          </p:nvSpPr>
          <p:spPr bwMode="auto">
            <a:xfrm flipV="1">
              <a:off x="3506788" y="4149726"/>
              <a:ext cx="0" cy="220663"/>
            </a:xfrm>
            <a:prstGeom prst="line">
              <a:avLst/>
            </a:prstGeom>
            <a:noFill/>
            <a:ln w="12700" cap="rnd">
              <a:solidFill>
                <a:schemeClr val="bg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id-ID" sz="2400">
                <a:solidFill>
                  <a:schemeClr val="bg1"/>
                </a:solidFill>
              </a:endParaRPr>
            </a:p>
          </p:txBody>
        </p:sp>
        <p:sp>
          <p:nvSpPr>
            <p:cNvPr id="45" name="Line 24"/>
            <p:cNvSpPr>
              <a:spLocks noChangeShapeType="1"/>
            </p:cNvSpPr>
            <p:nvPr/>
          </p:nvSpPr>
          <p:spPr bwMode="auto">
            <a:xfrm flipV="1">
              <a:off x="3506788" y="4430713"/>
              <a:ext cx="0" cy="141288"/>
            </a:xfrm>
            <a:prstGeom prst="line">
              <a:avLst/>
            </a:prstGeom>
            <a:noFill/>
            <a:ln w="12700" cap="rnd">
              <a:solidFill>
                <a:schemeClr val="bg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id-ID" sz="2400">
                <a:solidFill>
                  <a:schemeClr val="bg1"/>
                </a:solidFill>
              </a:endParaRPr>
            </a:p>
          </p:txBody>
        </p:sp>
        <p:sp>
          <p:nvSpPr>
            <p:cNvPr id="46" name="Line 25"/>
            <p:cNvSpPr>
              <a:spLocks noChangeShapeType="1"/>
            </p:cNvSpPr>
            <p:nvPr/>
          </p:nvSpPr>
          <p:spPr bwMode="auto">
            <a:xfrm flipV="1">
              <a:off x="3900488" y="4149726"/>
              <a:ext cx="0" cy="280988"/>
            </a:xfrm>
            <a:prstGeom prst="line">
              <a:avLst/>
            </a:prstGeom>
            <a:noFill/>
            <a:ln w="12700" cap="rnd">
              <a:solidFill>
                <a:schemeClr val="bg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id-ID" sz="2400">
                <a:solidFill>
                  <a:schemeClr val="bg1"/>
                </a:solidFill>
              </a:endParaRPr>
            </a:p>
          </p:txBody>
        </p:sp>
        <p:sp>
          <p:nvSpPr>
            <p:cNvPr id="47" name="Line 26"/>
            <p:cNvSpPr>
              <a:spLocks noChangeShapeType="1"/>
            </p:cNvSpPr>
            <p:nvPr/>
          </p:nvSpPr>
          <p:spPr bwMode="auto">
            <a:xfrm flipV="1">
              <a:off x="3719513" y="4149726"/>
              <a:ext cx="0" cy="98425"/>
            </a:xfrm>
            <a:prstGeom prst="line">
              <a:avLst/>
            </a:prstGeom>
            <a:noFill/>
            <a:ln w="12700" cap="rnd">
              <a:solidFill>
                <a:schemeClr val="bg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id-ID" sz="2400">
                <a:solidFill>
                  <a:schemeClr val="bg1"/>
                </a:solidFill>
              </a:endParaRPr>
            </a:p>
          </p:txBody>
        </p:sp>
        <p:sp>
          <p:nvSpPr>
            <p:cNvPr id="48" name="Rectangle 27"/>
            <p:cNvSpPr>
              <a:spLocks noChangeArrowheads="1"/>
            </p:cNvSpPr>
            <p:nvPr/>
          </p:nvSpPr>
          <p:spPr bwMode="auto">
            <a:xfrm>
              <a:off x="3840163" y="4430713"/>
              <a:ext cx="122238" cy="61913"/>
            </a:xfrm>
            <a:prstGeom prst="rect">
              <a:avLst/>
            </a:prstGeom>
            <a:noFill/>
            <a:ln w="12700" cap="rnd">
              <a:solidFill>
                <a:schemeClr val="bg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id-ID" sz="2400">
                <a:solidFill>
                  <a:schemeClr val="bg1"/>
                </a:solidFill>
              </a:endParaRPr>
            </a:p>
          </p:txBody>
        </p:sp>
        <p:sp>
          <p:nvSpPr>
            <p:cNvPr id="49" name="Rectangle 28"/>
            <p:cNvSpPr>
              <a:spLocks noChangeArrowheads="1"/>
            </p:cNvSpPr>
            <p:nvPr/>
          </p:nvSpPr>
          <p:spPr bwMode="auto">
            <a:xfrm>
              <a:off x="3657600" y="4248151"/>
              <a:ext cx="122238" cy="61913"/>
            </a:xfrm>
            <a:prstGeom prst="rect">
              <a:avLst/>
            </a:prstGeom>
            <a:noFill/>
            <a:ln w="12700" cap="rnd">
              <a:solidFill>
                <a:schemeClr val="bg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id-ID" sz="2400">
                <a:solidFill>
                  <a:schemeClr val="bg1"/>
                </a:solidFill>
              </a:endParaRPr>
            </a:p>
          </p:txBody>
        </p:sp>
        <p:sp>
          <p:nvSpPr>
            <p:cNvPr id="50" name="Rectangle 29"/>
            <p:cNvSpPr>
              <a:spLocks noChangeArrowheads="1"/>
            </p:cNvSpPr>
            <p:nvPr/>
          </p:nvSpPr>
          <p:spPr bwMode="auto">
            <a:xfrm>
              <a:off x="3444875" y="4370388"/>
              <a:ext cx="122238" cy="60325"/>
            </a:xfrm>
            <a:prstGeom prst="rect">
              <a:avLst/>
            </a:prstGeom>
            <a:noFill/>
            <a:ln w="12700" cap="rnd">
              <a:solidFill>
                <a:schemeClr val="bg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id-ID" sz="2400">
                <a:solidFill>
                  <a:schemeClr val="bg1"/>
                </a:solidFill>
              </a:endParaRPr>
            </a:p>
          </p:txBody>
        </p:sp>
        <p:sp>
          <p:nvSpPr>
            <p:cNvPr id="51" name="Oval 30"/>
            <p:cNvSpPr>
              <a:spLocks noChangeArrowheads="1"/>
            </p:cNvSpPr>
            <p:nvPr/>
          </p:nvSpPr>
          <p:spPr bwMode="auto">
            <a:xfrm>
              <a:off x="3840163" y="4673601"/>
              <a:ext cx="122238" cy="122238"/>
            </a:xfrm>
            <a:prstGeom prst="ellipse">
              <a:avLst/>
            </a:prstGeom>
            <a:noFill/>
            <a:ln w="12700" cap="rnd">
              <a:solidFill>
                <a:schemeClr val="bg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id-ID" sz="2400">
                <a:solidFill>
                  <a:schemeClr val="bg1"/>
                </a:solidFill>
              </a:endParaRPr>
            </a:p>
          </p:txBody>
        </p:sp>
        <p:sp>
          <p:nvSpPr>
            <p:cNvPr id="52" name="Oval 31"/>
            <p:cNvSpPr>
              <a:spLocks noChangeArrowheads="1"/>
            </p:cNvSpPr>
            <p:nvPr/>
          </p:nvSpPr>
          <p:spPr bwMode="auto">
            <a:xfrm>
              <a:off x="3657600" y="4673601"/>
              <a:ext cx="122238" cy="122238"/>
            </a:xfrm>
            <a:prstGeom prst="ellipse">
              <a:avLst/>
            </a:prstGeom>
            <a:noFill/>
            <a:ln w="12700" cap="rnd">
              <a:solidFill>
                <a:schemeClr val="bg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id-ID" sz="2400">
                <a:solidFill>
                  <a:schemeClr val="bg1"/>
                </a:solidFill>
              </a:endParaRPr>
            </a:p>
          </p:txBody>
        </p:sp>
        <p:sp>
          <p:nvSpPr>
            <p:cNvPr id="53" name="Oval 32"/>
            <p:cNvSpPr>
              <a:spLocks noChangeArrowheads="1"/>
            </p:cNvSpPr>
            <p:nvPr/>
          </p:nvSpPr>
          <p:spPr bwMode="auto">
            <a:xfrm>
              <a:off x="3444875" y="4673601"/>
              <a:ext cx="122238" cy="122238"/>
            </a:xfrm>
            <a:prstGeom prst="ellipse">
              <a:avLst/>
            </a:prstGeom>
            <a:noFill/>
            <a:ln w="12700" cap="rnd">
              <a:solidFill>
                <a:schemeClr val="bg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id-ID" sz="2400">
                <a:solidFill>
                  <a:schemeClr val="bg1"/>
                </a:solidFill>
              </a:endParaRPr>
            </a:p>
          </p:txBody>
        </p:sp>
      </p:grpSp>
      <p:cxnSp>
        <p:nvCxnSpPr>
          <p:cNvPr id="54" name="Straight Connector 187"/>
          <p:cNvCxnSpPr/>
          <p:nvPr/>
        </p:nvCxnSpPr>
        <p:spPr>
          <a:xfrm>
            <a:off x="1420649" y="5294902"/>
            <a:ext cx="555643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文本框 54"/>
          <p:cNvSpPr txBox="1"/>
          <p:nvPr/>
        </p:nvSpPr>
        <p:spPr>
          <a:xfrm>
            <a:off x="1299649" y="5294902"/>
            <a:ext cx="9592702" cy="7934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lnSpc>
                <a:spcPct val="130000"/>
              </a:lnSpc>
              <a:defRPr sz="1600">
                <a:solidFill>
                  <a:schemeClr val="bg1"/>
                </a:solidFill>
              </a:defRPr>
            </a:lvl1pPr>
          </a:lstStyle>
          <a:p>
            <a:pPr>
              <a:lnSpc>
                <a:spcPct val="150000"/>
              </a:lnSpc>
            </a:pPr>
            <a:r>
              <a:rPr lang="en-US" altLang="zh-CN" dirty="0"/>
              <a:t>D</a:t>
            </a:r>
            <a:r>
              <a:rPr lang="zh-CN" altLang="en-US" dirty="0"/>
              <a:t>意空间专注于专业精致的</a:t>
            </a:r>
            <a:r>
              <a:rPr lang="en-US" altLang="zh-CN" dirty="0"/>
              <a:t>PPT</a:t>
            </a:r>
            <a:r>
              <a:rPr lang="zh-CN" altLang="en-US" dirty="0"/>
              <a:t>设计与制作，为您提供全方位的演示服务。我们拥有优秀的专业设计团队，严谨的逻辑思维、创意的图示化表达，带来精美、创意、动感、形象、时尚的全新</a:t>
            </a:r>
            <a:r>
              <a:rPr lang="en-US" altLang="zh-CN" dirty="0"/>
              <a:t>PPT</a:t>
            </a:r>
            <a:r>
              <a:rPr lang="zh-CN" altLang="en-US" dirty="0"/>
              <a:t>体验。</a:t>
            </a:r>
            <a:endParaRPr lang="zh-CN" altLang="en-US" dirty="0"/>
          </a:p>
        </p:txBody>
      </p:sp>
      <p:sp>
        <p:nvSpPr>
          <p:cNvPr id="56" name="Rectangle 36"/>
          <p:cNvSpPr>
            <a:spLocks noChangeArrowheads="1"/>
          </p:cNvSpPr>
          <p:nvPr/>
        </p:nvSpPr>
        <p:spPr bwMode="auto">
          <a:xfrm>
            <a:off x="1299649" y="4831110"/>
            <a:ext cx="149912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000" b="1" dirty="0">
                <a:solidFill>
                  <a:schemeClr val="bg1"/>
                </a:solidFill>
                <a:latin typeface="+mn-ea"/>
                <a:sym typeface="Arial" panose="020B0604020202020204" pitchFamily="34" charset="0"/>
              </a:rPr>
              <a:t>请添加标题</a:t>
            </a:r>
            <a:endParaRPr lang="zh-CN" altLang="en-US" sz="2000" b="1" dirty="0">
              <a:solidFill>
                <a:schemeClr val="bg1"/>
              </a:solidFill>
              <a:latin typeface="+mn-ea"/>
              <a:sym typeface="Arial" panose="020B0604020202020204" pitchFamily="34" charset="0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566057" y="1364343"/>
            <a:ext cx="1055338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689">
        <p:random/>
      </p:transition>
    </mc:Choice>
    <mc:Fallback>
      <p:transition spd="slow" advTm="3689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7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" dur="7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7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2" grpId="0">
        <p:bldAsOne/>
      </p:bldGraphic>
      <p:bldP spid="55" grpId="0"/>
      <p:bldP spid="5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4" name="Rectangle 6"/>
          <p:cNvSpPr>
            <a:spLocks noChangeArrowheads="1"/>
          </p:cNvSpPr>
          <p:nvPr/>
        </p:nvSpPr>
        <p:spPr bwMode="auto">
          <a:xfrm>
            <a:off x="1801285" y="1804459"/>
            <a:ext cx="2109600" cy="2109600"/>
          </a:xfrm>
          <a:prstGeom prst="rect">
            <a:avLst/>
          </a:prstGeom>
          <a:blipFill dpi="0" rotWithShape="1">
            <a:blip r:embed="rId1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sz="2400">
              <a:solidFill>
                <a:srgbClr val="282A54"/>
              </a:solidFill>
            </a:endParaRPr>
          </a:p>
        </p:txBody>
      </p:sp>
      <p:sp>
        <p:nvSpPr>
          <p:cNvPr id="12297" name="Rectangle 7"/>
          <p:cNvSpPr>
            <a:spLocks noChangeArrowheads="1"/>
          </p:cNvSpPr>
          <p:nvPr/>
        </p:nvSpPr>
        <p:spPr bwMode="auto">
          <a:xfrm>
            <a:off x="3959579" y="1804459"/>
            <a:ext cx="2109600" cy="2109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400">
              <a:solidFill>
                <a:srgbClr val="282A54"/>
              </a:solidFill>
            </a:endParaRPr>
          </a:p>
        </p:txBody>
      </p:sp>
      <p:sp>
        <p:nvSpPr>
          <p:cNvPr id="12296" name="Rectangle 8"/>
          <p:cNvSpPr>
            <a:spLocks noChangeArrowheads="1"/>
          </p:cNvSpPr>
          <p:nvPr/>
        </p:nvSpPr>
        <p:spPr bwMode="auto">
          <a:xfrm>
            <a:off x="6117873" y="1804459"/>
            <a:ext cx="2109600" cy="2109600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sz="2400">
              <a:solidFill>
                <a:srgbClr val="282A54"/>
              </a:solidFill>
            </a:endParaRPr>
          </a:p>
        </p:txBody>
      </p:sp>
      <p:sp>
        <p:nvSpPr>
          <p:cNvPr id="12301" name="Rectangle 9"/>
          <p:cNvSpPr>
            <a:spLocks noChangeArrowheads="1"/>
          </p:cNvSpPr>
          <p:nvPr/>
        </p:nvSpPr>
        <p:spPr bwMode="auto">
          <a:xfrm>
            <a:off x="8276167" y="1804459"/>
            <a:ext cx="2109600" cy="2109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400">
              <a:solidFill>
                <a:srgbClr val="282A54"/>
              </a:solidFill>
            </a:endParaRPr>
          </a:p>
        </p:txBody>
      </p:sp>
      <p:sp>
        <p:nvSpPr>
          <p:cNvPr id="12302" name="Rectangle 10"/>
          <p:cNvSpPr>
            <a:spLocks noChangeArrowheads="1"/>
          </p:cNvSpPr>
          <p:nvPr/>
        </p:nvSpPr>
        <p:spPr bwMode="auto">
          <a:xfrm>
            <a:off x="1801285" y="3957110"/>
            <a:ext cx="2109600" cy="2109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400">
              <a:solidFill>
                <a:srgbClr val="282A54"/>
              </a:solidFill>
            </a:endParaRPr>
          </a:p>
        </p:txBody>
      </p:sp>
      <p:sp>
        <p:nvSpPr>
          <p:cNvPr id="12299" name="Rectangle 11"/>
          <p:cNvSpPr>
            <a:spLocks noChangeArrowheads="1"/>
          </p:cNvSpPr>
          <p:nvPr/>
        </p:nvSpPr>
        <p:spPr bwMode="auto">
          <a:xfrm>
            <a:off x="3959579" y="3957110"/>
            <a:ext cx="2109600" cy="2109600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sz="2400">
              <a:solidFill>
                <a:srgbClr val="282A54"/>
              </a:solidFill>
            </a:endParaRPr>
          </a:p>
        </p:txBody>
      </p:sp>
      <p:sp>
        <p:nvSpPr>
          <p:cNvPr id="12306" name="Rectangle 12"/>
          <p:cNvSpPr>
            <a:spLocks noChangeArrowheads="1"/>
          </p:cNvSpPr>
          <p:nvPr/>
        </p:nvSpPr>
        <p:spPr bwMode="auto">
          <a:xfrm>
            <a:off x="6117873" y="3957110"/>
            <a:ext cx="2109600" cy="2109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400">
              <a:solidFill>
                <a:srgbClr val="282A54"/>
              </a:solidFill>
            </a:endParaRPr>
          </a:p>
        </p:txBody>
      </p:sp>
      <p:sp>
        <p:nvSpPr>
          <p:cNvPr id="2" name="Rectangle 13"/>
          <p:cNvSpPr>
            <a:spLocks noChangeArrowheads="1"/>
          </p:cNvSpPr>
          <p:nvPr/>
        </p:nvSpPr>
        <p:spPr bwMode="auto">
          <a:xfrm>
            <a:off x="8276167" y="3957110"/>
            <a:ext cx="2109600" cy="2109600"/>
          </a:xfrm>
          <a:prstGeom prst="rect">
            <a:avLst/>
          </a:prstGeom>
          <a:blipFill dpi="0" rotWithShape="1">
            <a:blip r:embed="rId4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sz="2400">
              <a:solidFill>
                <a:srgbClr val="282A54"/>
              </a:solidFill>
            </a:endParaRPr>
          </a:p>
        </p:txBody>
      </p:sp>
      <p:sp>
        <p:nvSpPr>
          <p:cNvPr id="12310" name="Freeform 14"/>
          <p:cNvSpPr>
            <a:spLocks noEditPoints="1"/>
          </p:cNvSpPr>
          <p:nvPr/>
        </p:nvSpPr>
        <p:spPr bwMode="auto">
          <a:xfrm>
            <a:off x="4741517" y="2088685"/>
            <a:ext cx="549970" cy="549968"/>
          </a:xfrm>
          <a:custGeom>
            <a:avLst/>
            <a:gdLst>
              <a:gd name="T0" fmla="*/ 258763 w 326"/>
              <a:gd name="T1" fmla="*/ 323850 h 326"/>
              <a:gd name="T2" fmla="*/ 130175 w 326"/>
              <a:gd name="T3" fmla="*/ 195263 h 326"/>
              <a:gd name="T4" fmla="*/ 193675 w 326"/>
              <a:gd name="T5" fmla="*/ 195263 h 326"/>
              <a:gd name="T6" fmla="*/ 193675 w 326"/>
              <a:gd name="T7" fmla="*/ 0 h 326"/>
              <a:gd name="T8" fmla="*/ 323850 w 326"/>
              <a:gd name="T9" fmla="*/ 0 h 326"/>
              <a:gd name="T10" fmla="*/ 323850 w 326"/>
              <a:gd name="T11" fmla="*/ 195263 h 326"/>
              <a:gd name="T12" fmla="*/ 388938 w 326"/>
              <a:gd name="T13" fmla="*/ 195263 h 326"/>
              <a:gd name="T14" fmla="*/ 258763 w 326"/>
              <a:gd name="T15" fmla="*/ 323850 h 326"/>
              <a:gd name="T16" fmla="*/ 436563 w 326"/>
              <a:gd name="T17" fmla="*/ 161925 h 326"/>
              <a:gd name="T18" fmla="*/ 398463 w 326"/>
              <a:gd name="T19" fmla="*/ 161925 h 326"/>
              <a:gd name="T20" fmla="*/ 479425 w 326"/>
              <a:gd name="T21" fmla="*/ 323850 h 326"/>
              <a:gd name="T22" fmla="*/ 388938 w 326"/>
              <a:gd name="T23" fmla="*/ 323850 h 326"/>
              <a:gd name="T24" fmla="*/ 323850 w 326"/>
              <a:gd name="T25" fmla="*/ 420688 h 326"/>
              <a:gd name="T26" fmla="*/ 193675 w 326"/>
              <a:gd name="T27" fmla="*/ 420688 h 326"/>
              <a:gd name="T28" fmla="*/ 130175 w 326"/>
              <a:gd name="T29" fmla="*/ 323850 h 326"/>
              <a:gd name="T30" fmla="*/ 34925 w 326"/>
              <a:gd name="T31" fmla="*/ 323850 h 326"/>
              <a:gd name="T32" fmla="*/ 115888 w 326"/>
              <a:gd name="T33" fmla="*/ 161925 h 326"/>
              <a:gd name="T34" fmla="*/ 80963 w 326"/>
              <a:gd name="T35" fmla="*/ 161925 h 326"/>
              <a:gd name="T36" fmla="*/ 0 w 326"/>
              <a:gd name="T37" fmla="*/ 323850 h 326"/>
              <a:gd name="T38" fmla="*/ 0 w 326"/>
              <a:gd name="T39" fmla="*/ 517525 h 326"/>
              <a:gd name="T40" fmla="*/ 517525 w 326"/>
              <a:gd name="T41" fmla="*/ 517525 h 326"/>
              <a:gd name="T42" fmla="*/ 517525 w 326"/>
              <a:gd name="T43" fmla="*/ 323850 h 326"/>
              <a:gd name="T44" fmla="*/ 436563 w 326"/>
              <a:gd name="T45" fmla="*/ 161925 h 32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326" h="326">
                <a:moveTo>
                  <a:pt x="163" y="204"/>
                </a:moveTo>
                <a:lnTo>
                  <a:pt x="82" y="123"/>
                </a:lnTo>
                <a:lnTo>
                  <a:pt x="122" y="123"/>
                </a:lnTo>
                <a:lnTo>
                  <a:pt x="122" y="0"/>
                </a:lnTo>
                <a:lnTo>
                  <a:pt x="204" y="0"/>
                </a:lnTo>
                <a:lnTo>
                  <a:pt x="204" y="123"/>
                </a:lnTo>
                <a:lnTo>
                  <a:pt x="245" y="123"/>
                </a:lnTo>
                <a:lnTo>
                  <a:pt x="163" y="204"/>
                </a:lnTo>
                <a:close/>
                <a:moveTo>
                  <a:pt x="275" y="102"/>
                </a:moveTo>
                <a:lnTo>
                  <a:pt x="251" y="102"/>
                </a:lnTo>
                <a:lnTo>
                  <a:pt x="302" y="204"/>
                </a:lnTo>
                <a:lnTo>
                  <a:pt x="245" y="204"/>
                </a:lnTo>
                <a:lnTo>
                  <a:pt x="204" y="265"/>
                </a:lnTo>
                <a:lnTo>
                  <a:pt x="122" y="265"/>
                </a:lnTo>
                <a:lnTo>
                  <a:pt x="82" y="204"/>
                </a:lnTo>
                <a:lnTo>
                  <a:pt x="22" y="204"/>
                </a:lnTo>
                <a:lnTo>
                  <a:pt x="73" y="102"/>
                </a:lnTo>
                <a:lnTo>
                  <a:pt x="51" y="102"/>
                </a:lnTo>
                <a:lnTo>
                  <a:pt x="0" y="204"/>
                </a:lnTo>
                <a:lnTo>
                  <a:pt x="0" y="326"/>
                </a:lnTo>
                <a:lnTo>
                  <a:pt x="326" y="326"/>
                </a:lnTo>
                <a:lnTo>
                  <a:pt x="326" y="204"/>
                </a:lnTo>
                <a:lnTo>
                  <a:pt x="275" y="102"/>
                </a:lnTo>
                <a:close/>
              </a:path>
            </a:pathLst>
          </a:custGeom>
          <a:solidFill>
            <a:srgbClr val="282A54"/>
          </a:solidFill>
          <a:ln>
            <a:noFill/>
          </a:ln>
        </p:spPr>
        <p:txBody>
          <a:bodyPr/>
          <a:lstStyle/>
          <a:p>
            <a:endParaRPr lang="zh-CN" altLang="en-US" sz="2400">
              <a:solidFill>
                <a:srgbClr val="282A54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6900517" y="4238460"/>
            <a:ext cx="549970" cy="549968"/>
            <a:chOff x="6830485" y="4287310"/>
            <a:chExt cx="690033" cy="690033"/>
          </a:xfrm>
          <a:solidFill>
            <a:srgbClr val="282A54"/>
          </a:solidFill>
        </p:grpSpPr>
        <p:sp>
          <p:nvSpPr>
            <p:cNvPr id="12311" name="Rectangle 15"/>
            <p:cNvSpPr>
              <a:spLocks noChangeArrowheads="1"/>
            </p:cNvSpPr>
            <p:nvPr/>
          </p:nvSpPr>
          <p:spPr bwMode="auto">
            <a:xfrm>
              <a:off x="7046385" y="4805892"/>
              <a:ext cx="215900" cy="4233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2400">
                <a:solidFill>
                  <a:srgbClr val="282A54"/>
                </a:solidFill>
              </a:endParaRPr>
            </a:p>
          </p:txBody>
        </p:sp>
        <p:sp>
          <p:nvSpPr>
            <p:cNvPr id="12312" name="Freeform 16"/>
            <p:cNvSpPr/>
            <p:nvPr/>
          </p:nvSpPr>
          <p:spPr bwMode="auto">
            <a:xfrm>
              <a:off x="6959600" y="4287310"/>
              <a:ext cx="431800" cy="129116"/>
            </a:xfrm>
            <a:custGeom>
              <a:avLst/>
              <a:gdLst>
                <a:gd name="T0" fmla="*/ 32385 w 120"/>
                <a:gd name="T1" fmla="*/ 32279 h 36"/>
                <a:gd name="T2" fmla="*/ 291465 w 120"/>
                <a:gd name="T3" fmla="*/ 32279 h 36"/>
                <a:gd name="T4" fmla="*/ 291465 w 120"/>
                <a:gd name="T5" fmla="*/ 96837 h 36"/>
                <a:gd name="T6" fmla="*/ 323850 w 120"/>
                <a:gd name="T7" fmla="*/ 96837 h 36"/>
                <a:gd name="T8" fmla="*/ 323850 w 120"/>
                <a:gd name="T9" fmla="*/ 32279 h 36"/>
                <a:gd name="T10" fmla="*/ 291465 w 120"/>
                <a:gd name="T11" fmla="*/ 0 h 36"/>
                <a:gd name="T12" fmla="*/ 32385 w 120"/>
                <a:gd name="T13" fmla="*/ 0 h 36"/>
                <a:gd name="T14" fmla="*/ 0 w 120"/>
                <a:gd name="T15" fmla="*/ 32279 h 36"/>
                <a:gd name="T16" fmla="*/ 0 w 120"/>
                <a:gd name="T17" fmla="*/ 96837 h 36"/>
                <a:gd name="T18" fmla="*/ 32385 w 120"/>
                <a:gd name="T19" fmla="*/ 96837 h 36"/>
                <a:gd name="T20" fmla="*/ 32385 w 120"/>
                <a:gd name="T21" fmla="*/ 32279 h 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20" h="36">
                  <a:moveTo>
                    <a:pt x="12" y="12"/>
                  </a:moveTo>
                  <a:cubicBezTo>
                    <a:pt x="108" y="12"/>
                    <a:pt x="108" y="12"/>
                    <a:pt x="108" y="12"/>
                  </a:cubicBezTo>
                  <a:cubicBezTo>
                    <a:pt x="108" y="36"/>
                    <a:pt x="108" y="36"/>
                    <a:pt x="108" y="36"/>
                  </a:cubicBezTo>
                  <a:cubicBezTo>
                    <a:pt x="120" y="36"/>
                    <a:pt x="120" y="36"/>
                    <a:pt x="120" y="36"/>
                  </a:cubicBezTo>
                  <a:cubicBezTo>
                    <a:pt x="120" y="12"/>
                    <a:pt x="120" y="12"/>
                    <a:pt x="120" y="12"/>
                  </a:cubicBezTo>
                  <a:cubicBezTo>
                    <a:pt x="120" y="5"/>
                    <a:pt x="114" y="0"/>
                    <a:pt x="108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12" y="36"/>
                    <a:pt x="12" y="36"/>
                    <a:pt x="12" y="36"/>
                  </a:cubicBezTo>
                  <a:lnTo>
                    <a:pt x="12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solidFill>
                  <a:srgbClr val="282A54"/>
                </a:solidFill>
              </a:endParaRPr>
            </a:p>
          </p:txBody>
        </p:sp>
        <p:sp>
          <p:nvSpPr>
            <p:cNvPr id="12313" name="Rectangle 17"/>
            <p:cNvSpPr>
              <a:spLocks noChangeArrowheads="1"/>
            </p:cNvSpPr>
            <p:nvPr/>
          </p:nvSpPr>
          <p:spPr bwMode="auto">
            <a:xfrm>
              <a:off x="7046385" y="4719110"/>
              <a:ext cx="258233" cy="4233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2400">
                <a:solidFill>
                  <a:srgbClr val="282A54"/>
                </a:solidFill>
              </a:endParaRPr>
            </a:p>
          </p:txBody>
        </p:sp>
        <p:sp>
          <p:nvSpPr>
            <p:cNvPr id="12314" name="Freeform 18"/>
            <p:cNvSpPr>
              <a:spLocks noEditPoints="1"/>
            </p:cNvSpPr>
            <p:nvPr/>
          </p:nvSpPr>
          <p:spPr bwMode="auto">
            <a:xfrm>
              <a:off x="6830485" y="4460876"/>
              <a:ext cx="690033" cy="516467"/>
            </a:xfrm>
            <a:custGeom>
              <a:avLst/>
              <a:gdLst>
                <a:gd name="T0" fmla="*/ 485180 w 192"/>
                <a:gd name="T1" fmla="*/ 0 h 144"/>
                <a:gd name="T2" fmla="*/ 32345 w 192"/>
                <a:gd name="T3" fmla="*/ 0 h 144"/>
                <a:gd name="T4" fmla="*/ 0 w 192"/>
                <a:gd name="T5" fmla="*/ 32279 h 144"/>
                <a:gd name="T6" fmla="*/ 0 w 192"/>
                <a:gd name="T7" fmla="*/ 225954 h 144"/>
                <a:gd name="T8" fmla="*/ 32345 w 192"/>
                <a:gd name="T9" fmla="*/ 258233 h 144"/>
                <a:gd name="T10" fmla="*/ 97036 w 192"/>
                <a:gd name="T11" fmla="*/ 258233 h 144"/>
                <a:gd name="T12" fmla="*/ 97036 w 192"/>
                <a:gd name="T13" fmla="*/ 355071 h 144"/>
                <a:gd name="T14" fmla="*/ 129381 w 192"/>
                <a:gd name="T15" fmla="*/ 387350 h 144"/>
                <a:gd name="T16" fmla="*/ 388144 w 192"/>
                <a:gd name="T17" fmla="*/ 387350 h 144"/>
                <a:gd name="T18" fmla="*/ 420489 w 192"/>
                <a:gd name="T19" fmla="*/ 355071 h 144"/>
                <a:gd name="T20" fmla="*/ 420489 w 192"/>
                <a:gd name="T21" fmla="*/ 258233 h 144"/>
                <a:gd name="T22" fmla="*/ 485180 w 192"/>
                <a:gd name="T23" fmla="*/ 258233 h 144"/>
                <a:gd name="T24" fmla="*/ 517525 w 192"/>
                <a:gd name="T25" fmla="*/ 225954 h 144"/>
                <a:gd name="T26" fmla="*/ 517525 w 192"/>
                <a:gd name="T27" fmla="*/ 32279 h 144"/>
                <a:gd name="T28" fmla="*/ 485180 w 192"/>
                <a:gd name="T29" fmla="*/ 0 h 144"/>
                <a:gd name="T30" fmla="*/ 388144 w 192"/>
                <a:gd name="T31" fmla="*/ 355071 h 144"/>
                <a:gd name="T32" fmla="*/ 129381 w 192"/>
                <a:gd name="T33" fmla="*/ 355071 h 144"/>
                <a:gd name="T34" fmla="*/ 129381 w 192"/>
                <a:gd name="T35" fmla="*/ 161396 h 144"/>
                <a:gd name="T36" fmla="*/ 388144 w 192"/>
                <a:gd name="T37" fmla="*/ 161396 h 144"/>
                <a:gd name="T38" fmla="*/ 388144 w 192"/>
                <a:gd name="T39" fmla="*/ 355071 h 144"/>
                <a:gd name="T40" fmla="*/ 452834 w 192"/>
                <a:gd name="T41" fmla="*/ 96838 h 144"/>
                <a:gd name="T42" fmla="*/ 420489 w 192"/>
                <a:gd name="T43" fmla="*/ 64558 h 144"/>
                <a:gd name="T44" fmla="*/ 452834 w 192"/>
                <a:gd name="T45" fmla="*/ 32279 h 144"/>
                <a:gd name="T46" fmla="*/ 485180 w 192"/>
                <a:gd name="T47" fmla="*/ 64558 h 144"/>
                <a:gd name="T48" fmla="*/ 452834 w 192"/>
                <a:gd name="T49" fmla="*/ 96838 h 144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192" h="144">
                  <a:moveTo>
                    <a:pt x="180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90"/>
                    <a:pt x="5" y="96"/>
                    <a:pt x="12" y="96"/>
                  </a:cubicBezTo>
                  <a:cubicBezTo>
                    <a:pt x="36" y="96"/>
                    <a:pt x="36" y="96"/>
                    <a:pt x="36" y="96"/>
                  </a:cubicBezTo>
                  <a:cubicBezTo>
                    <a:pt x="36" y="132"/>
                    <a:pt x="36" y="132"/>
                    <a:pt x="36" y="132"/>
                  </a:cubicBezTo>
                  <a:cubicBezTo>
                    <a:pt x="36" y="138"/>
                    <a:pt x="41" y="144"/>
                    <a:pt x="48" y="144"/>
                  </a:cubicBezTo>
                  <a:cubicBezTo>
                    <a:pt x="144" y="144"/>
                    <a:pt x="144" y="144"/>
                    <a:pt x="144" y="144"/>
                  </a:cubicBezTo>
                  <a:cubicBezTo>
                    <a:pt x="150" y="144"/>
                    <a:pt x="156" y="138"/>
                    <a:pt x="156" y="132"/>
                  </a:cubicBezTo>
                  <a:cubicBezTo>
                    <a:pt x="156" y="96"/>
                    <a:pt x="156" y="96"/>
                    <a:pt x="156" y="96"/>
                  </a:cubicBezTo>
                  <a:cubicBezTo>
                    <a:pt x="180" y="96"/>
                    <a:pt x="180" y="96"/>
                    <a:pt x="180" y="96"/>
                  </a:cubicBezTo>
                  <a:cubicBezTo>
                    <a:pt x="186" y="96"/>
                    <a:pt x="192" y="90"/>
                    <a:pt x="192" y="84"/>
                  </a:cubicBezTo>
                  <a:cubicBezTo>
                    <a:pt x="192" y="12"/>
                    <a:pt x="192" y="12"/>
                    <a:pt x="192" y="12"/>
                  </a:cubicBezTo>
                  <a:cubicBezTo>
                    <a:pt x="192" y="5"/>
                    <a:pt x="186" y="0"/>
                    <a:pt x="180" y="0"/>
                  </a:cubicBezTo>
                  <a:close/>
                  <a:moveTo>
                    <a:pt x="144" y="132"/>
                  </a:moveTo>
                  <a:cubicBezTo>
                    <a:pt x="48" y="132"/>
                    <a:pt x="48" y="132"/>
                    <a:pt x="48" y="132"/>
                  </a:cubicBezTo>
                  <a:cubicBezTo>
                    <a:pt x="48" y="60"/>
                    <a:pt x="48" y="60"/>
                    <a:pt x="48" y="60"/>
                  </a:cubicBezTo>
                  <a:cubicBezTo>
                    <a:pt x="144" y="60"/>
                    <a:pt x="144" y="60"/>
                    <a:pt x="144" y="60"/>
                  </a:cubicBezTo>
                  <a:lnTo>
                    <a:pt x="144" y="132"/>
                  </a:lnTo>
                  <a:close/>
                  <a:moveTo>
                    <a:pt x="168" y="36"/>
                  </a:moveTo>
                  <a:cubicBezTo>
                    <a:pt x="161" y="36"/>
                    <a:pt x="156" y="30"/>
                    <a:pt x="156" y="24"/>
                  </a:cubicBezTo>
                  <a:cubicBezTo>
                    <a:pt x="156" y="17"/>
                    <a:pt x="161" y="12"/>
                    <a:pt x="168" y="12"/>
                  </a:cubicBezTo>
                  <a:cubicBezTo>
                    <a:pt x="174" y="12"/>
                    <a:pt x="180" y="17"/>
                    <a:pt x="180" y="24"/>
                  </a:cubicBezTo>
                  <a:cubicBezTo>
                    <a:pt x="180" y="30"/>
                    <a:pt x="174" y="36"/>
                    <a:pt x="168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solidFill>
                  <a:srgbClr val="282A54"/>
                </a:solidFill>
              </a:endParaRPr>
            </a:p>
          </p:txBody>
        </p:sp>
      </p:grpSp>
      <p:sp>
        <p:nvSpPr>
          <p:cNvPr id="12317" name="Rectangle 21"/>
          <p:cNvSpPr>
            <a:spLocks noChangeArrowheads="1"/>
          </p:cNvSpPr>
          <p:nvPr/>
        </p:nvSpPr>
        <p:spPr bwMode="auto">
          <a:xfrm>
            <a:off x="2205907" y="4197228"/>
            <a:ext cx="1300357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b">
            <a:spAutoFit/>
          </a:bodyPr>
          <a:lstStyle/>
          <a:p>
            <a:pPr algn="ctr"/>
            <a:r>
              <a:rPr lang="zh-CN" altLang="zh-CN" sz="5400" b="1" dirty="0">
                <a:solidFill>
                  <a:srgbClr val="282A54"/>
                </a:solidFill>
                <a:latin typeface="+mn-ea"/>
              </a:rPr>
              <a:t>30%</a:t>
            </a:r>
            <a:endParaRPr lang="zh-CN" altLang="zh-CN" sz="5400" b="1" dirty="0">
              <a:solidFill>
                <a:srgbClr val="282A54"/>
              </a:solidFill>
              <a:latin typeface="+mn-ea"/>
            </a:endParaRPr>
          </a:p>
        </p:txBody>
      </p:sp>
      <p:sp>
        <p:nvSpPr>
          <p:cNvPr id="12318" name="Line 22"/>
          <p:cNvSpPr>
            <a:spLocks noChangeShapeType="1"/>
          </p:cNvSpPr>
          <p:nvPr/>
        </p:nvSpPr>
        <p:spPr bwMode="auto">
          <a:xfrm>
            <a:off x="2135360" y="5196262"/>
            <a:ext cx="1441451" cy="0"/>
          </a:xfrm>
          <a:prstGeom prst="line">
            <a:avLst/>
          </a:prstGeom>
          <a:noFill/>
          <a:ln w="6350">
            <a:solidFill>
              <a:schemeClr val="bg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400">
              <a:solidFill>
                <a:srgbClr val="282A54"/>
              </a:solidFill>
            </a:endParaRPr>
          </a:p>
        </p:txBody>
      </p:sp>
      <p:sp>
        <p:nvSpPr>
          <p:cNvPr id="12320" name="Rectangle 24"/>
          <p:cNvSpPr>
            <a:spLocks noChangeArrowheads="1"/>
          </p:cNvSpPr>
          <p:nvPr/>
        </p:nvSpPr>
        <p:spPr bwMode="auto">
          <a:xfrm>
            <a:off x="8680789" y="2044577"/>
            <a:ext cx="1300357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b">
            <a:spAutoFit/>
          </a:bodyPr>
          <a:lstStyle/>
          <a:p>
            <a:pPr algn="ctr"/>
            <a:r>
              <a:rPr lang="zh-CN" altLang="zh-CN" sz="5400" b="1" dirty="0">
                <a:solidFill>
                  <a:srgbClr val="282A54"/>
                </a:solidFill>
                <a:latin typeface="+mn-ea"/>
              </a:rPr>
              <a:t>75%</a:t>
            </a:r>
            <a:endParaRPr lang="zh-CN" altLang="zh-CN" sz="5400" b="1" dirty="0">
              <a:solidFill>
                <a:srgbClr val="282A54"/>
              </a:solidFill>
              <a:latin typeface="+mn-ea"/>
            </a:endParaRPr>
          </a:p>
        </p:txBody>
      </p:sp>
      <p:sp>
        <p:nvSpPr>
          <p:cNvPr id="12321" name="Line 25"/>
          <p:cNvSpPr>
            <a:spLocks noChangeShapeType="1"/>
          </p:cNvSpPr>
          <p:nvPr/>
        </p:nvSpPr>
        <p:spPr bwMode="auto">
          <a:xfrm>
            <a:off x="8610243" y="3043611"/>
            <a:ext cx="1441449" cy="0"/>
          </a:xfrm>
          <a:prstGeom prst="line">
            <a:avLst/>
          </a:prstGeom>
          <a:noFill/>
          <a:ln w="6350">
            <a:solidFill>
              <a:schemeClr val="bg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400">
              <a:solidFill>
                <a:srgbClr val="282A54"/>
              </a:solidFill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请在此处添加标题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id-ID" altLang="zh-CN" dirty="0"/>
              <a:t>Design &amp; Creativity Space Studio</a:t>
            </a:r>
            <a:endParaRPr lang="id-ID" altLang="zh-CN" dirty="0"/>
          </a:p>
        </p:txBody>
      </p:sp>
      <p:sp>
        <p:nvSpPr>
          <p:cNvPr id="26" name="文本框 25"/>
          <p:cNvSpPr txBox="1"/>
          <p:nvPr/>
        </p:nvSpPr>
        <p:spPr>
          <a:xfrm>
            <a:off x="4110979" y="2807849"/>
            <a:ext cx="1806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rgbClr val="282A54"/>
                </a:solidFill>
              </a:rPr>
              <a:t>严谨的逻辑思维、创意的图示化表达，带来全新的</a:t>
            </a:r>
            <a:r>
              <a:rPr lang="en-US" altLang="zh-CN" sz="1200" dirty="0">
                <a:solidFill>
                  <a:srgbClr val="282A54"/>
                </a:solidFill>
              </a:rPr>
              <a:t>PPT</a:t>
            </a:r>
            <a:r>
              <a:rPr lang="zh-CN" altLang="en-US" sz="1200" dirty="0">
                <a:solidFill>
                  <a:srgbClr val="282A54"/>
                </a:solidFill>
              </a:rPr>
              <a:t>体验。</a:t>
            </a:r>
            <a:endParaRPr lang="zh-CN" altLang="en-US" sz="1200" dirty="0">
              <a:solidFill>
                <a:srgbClr val="282A54"/>
              </a:solidFill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6255232" y="4960500"/>
            <a:ext cx="1806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rgbClr val="282A54"/>
                </a:solidFill>
              </a:rPr>
              <a:t>严谨的逻辑思维、创意的图示化表达，带来全新的</a:t>
            </a:r>
            <a:r>
              <a:rPr lang="en-US" altLang="zh-CN" sz="1200" dirty="0">
                <a:solidFill>
                  <a:srgbClr val="282A54"/>
                </a:solidFill>
              </a:rPr>
              <a:t>PPT</a:t>
            </a:r>
            <a:r>
              <a:rPr lang="zh-CN" altLang="en-US" sz="1200" dirty="0">
                <a:solidFill>
                  <a:srgbClr val="282A54"/>
                </a:solidFill>
              </a:rPr>
              <a:t>体验。</a:t>
            </a:r>
            <a:endParaRPr lang="zh-CN" altLang="en-US" sz="1200" dirty="0">
              <a:solidFill>
                <a:srgbClr val="282A54"/>
              </a:solidFill>
            </a:endParaRPr>
          </a:p>
        </p:txBody>
      </p:sp>
      <p:sp>
        <p:nvSpPr>
          <p:cNvPr id="29" name="Rectangle 36"/>
          <p:cNvSpPr>
            <a:spLocks noChangeArrowheads="1"/>
          </p:cNvSpPr>
          <p:nvPr/>
        </p:nvSpPr>
        <p:spPr bwMode="auto">
          <a:xfrm>
            <a:off x="1994312" y="5271966"/>
            <a:ext cx="172355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b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282A54"/>
                </a:solidFill>
                <a:latin typeface="+mn-ea"/>
                <a:sym typeface="Arial" panose="020B0604020202020204" pitchFamily="34" charset="0"/>
              </a:rPr>
              <a:t>在此添加标题</a:t>
            </a:r>
            <a:endParaRPr lang="zh-CN" altLang="en-US" sz="2000" b="1" dirty="0">
              <a:solidFill>
                <a:srgbClr val="282A54"/>
              </a:solidFill>
              <a:latin typeface="+mn-ea"/>
              <a:sym typeface="Arial" panose="020B0604020202020204" pitchFamily="34" charset="0"/>
            </a:endParaRPr>
          </a:p>
        </p:txBody>
      </p:sp>
      <p:sp>
        <p:nvSpPr>
          <p:cNvPr id="31" name="Rectangle 36"/>
          <p:cNvSpPr>
            <a:spLocks noChangeArrowheads="1"/>
          </p:cNvSpPr>
          <p:nvPr/>
        </p:nvSpPr>
        <p:spPr bwMode="auto">
          <a:xfrm>
            <a:off x="8469192" y="3119315"/>
            <a:ext cx="172355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b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282A54"/>
                </a:solidFill>
                <a:latin typeface="+mn-ea"/>
                <a:sym typeface="Arial" panose="020B0604020202020204" pitchFamily="34" charset="0"/>
              </a:rPr>
              <a:t>在此添加标题</a:t>
            </a:r>
            <a:endParaRPr lang="zh-CN" altLang="en-US" sz="2000" b="1" dirty="0">
              <a:solidFill>
                <a:srgbClr val="282A54"/>
              </a:solidFill>
              <a:latin typeface="+mn-ea"/>
              <a:sym typeface="Arial" panose="020B0604020202020204" pitchFamily="34" charset="0"/>
            </a:endParaRPr>
          </a:p>
        </p:txBody>
      </p:sp>
      <p:cxnSp>
        <p:nvCxnSpPr>
          <p:cNvPr id="27" name="直接连接符 26"/>
          <p:cNvCxnSpPr/>
          <p:nvPr/>
        </p:nvCxnSpPr>
        <p:spPr>
          <a:xfrm>
            <a:off x="566057" y="1364343"/>
            <a:ext cx="1055338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5001">
        <p:random/>
      </p:transition>
    </mc:Choice>
    <mc:Fallback>
      <p:transition spd="slow" advTm="5001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122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22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12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123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123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12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123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123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750"/>
                                        <p:tgtEl>
                                          <p:spTgt spid="12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122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122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750"/>
                                        <p:tgtEl>
                                          <p:spTgt spid="12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123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123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750"/>
                                        <p:tgtEl>
                                          <p:spTgt spid="12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3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23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23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23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23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2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23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23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2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500"/>
                            </p:stCondLst>
                            <p:childTnLst>
                              <p:par>
                                <p:cTn id="67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9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2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5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8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81" dur="750"/>
                                        <p:tgtEl>
                                          <p:spTgt spid="12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84" dur="750"/>
                                        <p:tgtEl>
                                          <p:spTgt spid="12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4" grpId="0" animBg="1"/>
      <p:bldP spid="12297" grpId="0" animBg="1"/>
      <p:bldP spid="12296" grpId="0" animBg="1"/>
      <p:bldP spid="12301" grpId="0" animBg="1"/>
      <p:bldP spid="12302" grpId="0" animBg="1"/>
      <p:bldP spid="12299" grpId="0" animBg="1"/>
      <p:bldP spid="12306" grpId="0" animBg="1"/>
      <p:bldP spid="2" grpId="0" animBg="1"/>
      <p:bldP spid="12310" grpId="0" animBg="1"/>
      <p:bldP spid="12317" grpId="0"/>
      <p:bldP spid="12318" grpId="0" animBg="1"/>
      <p:bldP spid="12320" grpId="0"/>
      <p:bldP spid="12321" grpId="0" animBg="1"/>
      <p:bldP spid="26" grpId="0"/>
      <p:bldP spid="28" grpId="0"/>
      <p:bldP spid="29" grpId="0"/>
      <p:bldP spid="3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请在此处添加标题</a:t>
            </a:r>
            <a:endParaRPr lang="zh-CN" alt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id-ID" altLang="zh-CN" dirty="0"/>
              <a:t>Design &amp; Creativity Space Studio</a:t>
            </a:r>
            <a:endParaRPr lang="id-ID" altLang="zh-CN" dirty="0"/>
          </a:p>
        </p:txBody>
      </p:sp>
      <p:grpSp>
        <p:nvGrpSpPr>
          <p:cNvPr id="30" name="Group 84"/>
          <p:cNvGrpSpPr>
            <a:grpSpLocks noChangeAspect="1"/>
          </p:cNvGrpSpPr>
          <p:nvPr/>
        </p:nvGrpSpPr>
        <p:grpSpPr bwMode="auto">
          <a:xfrm>
            <a:off x="944189" y="3739724"/>
            <a:ext cx="576140" cy="575581"/>
            <a:chOff x="7275513" y="5302250"/>
            <a:chExt cx="1012825" cy="1012825"/>
          </a:xfrm>
          <a:solidFill>
            <a:srgbClr val="00B050"/>
          </a:solidFill>
        </p:grpSpPr>
        <p:sp>
          <p:nvSpPr>
            <p:cNvPr id="31" name="Freeform 34"/>
            <p:cNvSpPr/>
            <p:nvPr/>
          </p:nvSpPr>
          <p:spPr bwMode="auto">
            <a:xfrm>
              <a:off x="7467597" y="5521325"/>
              <a:ext cx="608013" cy="606425"/>
            </a:xfrm>
            <a:custGeom>
              <a:avLst/>
              <a:gdLst>
                <a:gd name="T0" fmla="*/ 189 w 211"/>
                <a:gd name="T1" fmla="*/ 85 h 211"/>
                <a:gd name="T2" fmla="*/ 187 w 211"/>
                <a:gd name="T3" fmla="*/ 64 h 211"/>
                <a:gd name="T4" fmla="*/ 192 w 211"/>
                <a:gd name="T5" fmla="*/ 41 h 211"/>
                <a:gd name="T6" fmla="*/ 179 w 211"/>
                <a:gd name="T7" fmla="*/ 31 h 211"/>
                <a:gd name="T8" fmla="*/ 170 w 211"/>
                <a:gd name="T9" fmla="*/ 36 h 211"/>
                <a:gd name="T10" fmla="*/ 164 w 211"/>
                <a:gd name="T11" fmla="*/ 34 h 211"/>
                <a:gd name="T12" fmla="*/ 155 w 211"/>
                <a:gd name="T13" fmla="*/ 26 h 211"/>
                <a:gd name="T14" fmla="*/ 148 w 211"/>
                <a:gd name="T15" fmla="*/ 20 h 211"/>
                <a:gd name="T16" fmla="*/ 149 w 211"/>
                <a:gd name="T17" fmla="*/ 11 h 211"/>
                <a:gd name="T18" fmla="*/ 125 w 211"/>
                <a:gd name="T19" fmla="*/ 5 h 211"/>
                <a:gd name="T20" fmla="*/ 106 w 211"/>
                <a:gd name="T21" fmla="*/ 1 h 211"/>
                <a:gd name="T22" fmla="*/ 89 w 211"/>
                <a:gd name="T23" fmla="*/ 2 h 211"/>
                <a:gd name="T24" fmla="*/ 88 w 211"/>
                <a:gd name="T25" fmla="*/ 7 h 211"/>
                <a:gd name="T26" fmla="*/ 99 w 211"/>
                <a:gd name="T27" fmla="*/ 3 h 211"/>
                <a:gd name="T28" fmla="*/ 101 w 211"/>
                <a:gd name="T29" fmla="*/ 13 h 211"/>
                <a:gd name="T30" fmla="*/ 83 w 211"/>
                <a:gd name="T31" fmla="*/ 23 h 211"/>
                <a:gd name="T32" fmla="*/ 87 w 211"/>
                <a:gd name="T33" fmla="*/ 31 h 211"/>
                <a:gd name="T34" fmla="*/ 96 w 211"/>
                <a:gd name="T35" fmla="*/ 25 h 211"/>
                <a:gd name="T36" fmla="*/ 108 w 211"/>
                <a:gd name="T37" fmla="*/ 30 h 211"/>
                <a:gd name="T38" fmla="*/ 118 w 211"/>
                <a:gd name="T39" fmla="*/ 29 h 211"/>
                <a:gd name="T40" fmla="*/ 130 w 211"/>
                <a:gd name="T41" fmla="*/ 32 h 211"/>
                <a:gd name="T42" fmla="*/ 128 w 211"/>
                <a:gd name="T43" fmla="*/ 37 h 211"/>
                <a:gd name="T44" fmla="*/ 116 w 211"/>
                <a:gd name="T45" fmla="*/ 43 h 211"/>
                <a:gd name="T46" fmla="*/ 117 w 211"/>
                <a:gd name="T47" fmla="*/ 50 h 211"/>
                <a:gd name="T48" fmla="*/ 113 w 211"/>
                <a:gd name="T49" fmla="*/ 58 h 211"/>
                <a:gd name="T50" fmla="*/ 110 w 211"/>
                <a:gd name="T51" fmla="*/ 91 h 211"/>
                <a:gd name="T52" fmla="*/ 104 w 211"/>
                <a:gd name="T53" fmla="*/ 97 h 211"/>
                <a:gd name="T54" fmla="*/ 88 w 211"/>
                <a:gd name="T55" fmla="*/ 77 h 211"/>
                <a:gd name="T56" fmla="*/ 57 w 211"/>
                <a:gd name="T57" fmla="*/ 83 h 211"/>
                <a:gd name="T58" fmla="*/ 73 w 211"/>
                <a:gd name="T59" fmla="*/ 89 h 211"/>
                <a:gd name="T60" fmla="*/ 75 w 211"/>
                <a:gd name="T61" fmla="*/ 94 h 211"/>
                <a:gd name="T62" fmla="*/ 63 w 211"/>
                <a:gd name="T63" fmla="*/ 97 h 211"/>
                <a:gd name="T64" fmla="*/ 62 w 211"/>
                <a:gd name="T65" fmla="*/ 105 h 211"/>
                <a:gd name="T66" fmla="*/ 70 w 211"/>
                <a:gd name="T67" fmla="*/ 110 h 211"/>
                <a:gd name="T68" fmla="*/ 84 w 211"/>
                <a:gd name="T69" fmla="*/ 107 h 211"/>
                <a:gd name="T70" fmla="*/ 99 w 211"/>
                <a:gd name="T71" fmla="*/ 114 h 211"/>
                <a:gd name="T72" fmla="*/ 116 w 211"/>
                <a:gd name="T73" fmla="*/ 109 h 211"/>
                <a:gd name="T74" fmla="*/ 118 w 211"/>
                <a:gd name="T75" fmla="*/ 131 h 211"/>
                <a:gd name="T76" fmla="*/ 109 w 211"/>
                <a:gd name="T77" fmla="*/ 159 h 211"/>
                <a:gd name="T78" fmla="*/ 90 w 211"/>
                <a:gd name="T79" fmla="*/ 189 h 211"/>
                <a:gd name="T80" fmla="*/ 82 w 211"/>
                <a:gd name="T81" fmla="*/ 197 h 211"/>
                <a:gd name="T82" fmla="*/ 79 w 211"/>
                <a:gd name="T83" fmla="*/ 181 h 211"/>
                <a:gd name="T84" fmla="*/ 78 w 211"/>
                <a:gd name="T85" fmla="*/ 159 h 211"/>
                <a:gd name="T86" fmla="*/ 63 w 211"/>
                <a:gd name="T87" fmla="*/ 132 h 211"/>
                <a:gd name="T88" fmla="*/ 72 w 211"/>
                <a:gd name="T89" fmla="*/ 125 h 211"/>
                <a:gd name="T90" fmla="*/ 60 w 211"/>
                <a:gd name="T91" fmla="*/ 115 h 211"/>
                <a:gd name="T92" fmla="*/ 55 w 211"/>
                <a:gd name="T93" fmla="*/ 102 h 211"/>
                <a:gd name="T94" fmla="*/ 50 w 211"/>
                <a:gd name="T95" fmla="*/ 89 h 211"/>
                <a:gd name="T96" fmla="*/ 38 w 211"/>
                <a:gd name="T97" fmla="*/ 78 h 211"/>
                <a:gd name="T98" fmla="*/ 37 w 211"/>
                <a:gd name="T99" fmla="*/ 91 h 211"/>
                <a:gd name="T100" fmla="*/ 30 w 211"/>
                <a:gd name="T101" fmla="*/ 91 h 211"/>
                <a:gd name="T102" fmla="*/ 32 w 211"/>
                <a:gd name="T103" fmla="*/ 52 h 211"/>
                <a:gd name="T104" fmla="*/ 20 w 211"/>
                <a:gd name="T105" fmla="*/ 148 h 211"/>
                <a:gd name="T106" fmla="*/ 167 w 211"/>
                <a:gd name="T107" fmla="*/ 185 h 211"/>
                <a:gd name="T108" fmla="*/ 160 w 211"/>
                <a:gd name="T109" fmla="*/ 127 h 211"/>
                <a:gd name="T110" fmla="*/ 184 w 211"/>
                <a:gd name="T111" fmla="*/ 133 h 211"/>
                <a:gd name="T112" fmla="*/ 201 w 211"/>
                <a:gd name="T113" fmla="*/ 146 h 211"/>
                <a:gd name="T114" fmla="*/ 206 w 211"/>
                <a:gd name="T115" fmla="*/ 109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1" h="211">
                  <a:moveTo>
                    <a:pt x="196" y="93"/>
                  </a:moveTo>
                  <a:cubicBezTo>
                    <a:pt x="195" y="88"/>
                    <a:pt x="194" y="87"/>
                    <a:pt x="189" y="85"/>
                  </a:cubicBezTo>
                  <a:cubicBezTo>
                    <a:pt x="183" y="84"/>
                    <a:pt x="181" y="81"/>
                    <a:pt x="183" y="76"/>
                  </a:cubicBezTo>
                  <a:cubicBezTo>
                    <a:pt x="184" y="72"/>
                    <a:pt x="186" y="68"/>
                    <a:pt x="187" y="64"/>
                  </a:cubicBezTo>
                  <a:cubicBezTo>
                    <a:pt x="189" y="61"/>
                    <a:pt x="190" y="57"/>
                    <a:pt x="189" y="52"/>
                  </a:cubicBezTo>
                  <a:cubicBezTo>
                    <a:pt x="188" y="48"/>
                    <a:pt x="189" y="44"/>
                    <a:pt x="192" y="41"/>
                  </a:cubicBezTo>
                  <a:cubicBezTo>
                    <a:pt x="189" y="37"/>
                    <a:pt x="186" y="34"/>
                    <a:pt x="182" y="30"/>
                  </a:cubicBezTo>
                  <a:cubicBezTo>
                    <a:pt x="181" y="28"/>
                    <a:pt x="180" y="29"/>
                    <a:pt x="179" y="31"/>
                  </a:cubicBezTo>
                  <a:cubicBezTo>
                    <a:pt x="179" y="32"/>
                    <a:pt x="179" y="33"/>
                    <a:pt x="179" y="33"/>
                  </a:cubicBezTo>
                  <a:cubicBezTo>
                    <a:pt x="178" y="38"/>
                    <a:pt x="174" y="39"/>
                    <a:pt x="170" y="36"/>
                  </a:cubicBezTo>
                  <a:cubicBezTo>
                    <a:pt x="170" y="36"/>
                    <a:pt x="169" y="35"/>
                    <a:pt x="168" y="35"/>
                  </a:cubicBezTo>
                  <a:cubicBezTo>
                    <a:pt x="167" y="34"/>
                    <a:pt x="165" y="34"/>
                    <a:pt x="164" y="34"/>
                  </a:cubicBezTo>
                  <a:cubicBezTo>
                    <a:pt x="160" y="35"/>
                    <a:pt x="159" y="34"/>
                    <a:pt x="159" y="30"/>
                  </a:cubicBezTo>
                  <a:cubicBezTo>
                    <a:pt x="160" y="27"/>
                    <a:pt x="159" y="25"/>
                    <a:pt x="155" y="26"/>
                  </a:cubicBezTo>
                  <a:cubicBezTo>
                    <a:pt x="154" y="26"/>
                    <a:pt x="153" y="26"/>
                    <a:pt x="152" y="26"/>
                  </a:cubicBezTo>
                  <a:cubicBezTo>
                    <a:pt x="149" y="26"/>
                    <a:pt x="147" y="23"/>
                    <a:pt x="148" y="20"/>
                  </a:cubicBezTo>
                  <a:cubicBezTo>
                    <a:pt x="148" y="18"/>
                    <a:pt x="149" y="17"/>
                    <a:pt x="149" y="15"/>
                  </a:cubicBezTo>
                  <a:cubicBezTo>
                    <a:pt x="150" y="14"/>
                    <a:pt x="150" y="12"/>
                    <a:pt x="149" y="11"/>
                  </a:cubicBezTo>
                  <a:cubicBezTo>
                    <a:pt x="147" y="9"/>
                    <a:pt x="144" y="7"/>
                    <a:pt x="141" y="5"/>
                  </a:cubicBezTo>
                  <a:cubicBezTo>
                    <a:pt x="136" y="1"/>
                    <a:pt x="130" y="4"/>
                    <a:pt x="125" y="5"/>
                  </a:cubicBezTo>
                  <a:cubicBezTo>
                    <a:pt x="124" y="9"/>
                    <a:pt x="124" y="10"/>
                    <a:pt x="119" y="9"/>
                  </a:cubicBezTo>
                  <a:cubicBezTo>
                    <a:pt x="114" y="7"/>
                    <a:pt x="110" y="5"/>
                    <a:pt x="106" y="1"/>
                  </a:cubicBezTo>
                  <a:cubicBezTo>
                    <a:pt x="106" y="0"/>
                    <a:pt x="105" y="0"/>
                    <a:pt x="104" y="0"/>
                  </a:cubicBezTo>
                  <a:cubicBezTo>
                    <a:pt x="99" y="1"/>
                    <a:pt x="94" y="1"/>
                    <a:pt x="89" y="2"/>
                  </a:cubicBezTo>
                  <a:cubicBezTo>
                    <a:pt x="88" y="2"/>
                    <a:pt x="87" y="3"/>
                    <a:pt x="87" y="4"/>
                  </a:cubicBezTo>
                  <a:cubicBezTo>
                    <a:pt x="87" y="5"/>
                    <a:pt x="87" y="6"/>
                    <a:pt x="88" y="7"/>
                  </a:cubicBezTo>
                  <a:cubicBezTo>
                    <a:pt x="90" y="7"/>
                    <a:pt x="92" y="7"/>
                    <a:pt x="93" y="6"/>
                  </a:cubicBezTo>
                  <a:cubicBezTo>
                    <a:pt x="95" y="5"/>
                    <a:pt x="97" y="4"/>
                    <a:pt x="99" y="3"/>
                  </a:cubicBezTo>
                  <a:cubicBezTo>
                    <a:pt x="102" y="2"/>
                    <a:pt x="103" y="2"/>
                    <a:pt x="104" y="5"/>
                  </a:cubicBezTo>
                  <a:cubicBezTo>
                    <a:pt x="105" y="8"/>
                    <a:pt x="104" y="11"/>
                    <a:pt x="101" y="13"/>
                  </a:cubicBezTo>
                  <a:cubicBezTo>
                    <a:pt x="98" y="15"/>
                    <a:pt x="94" y="17"/>
                    <a:pt x="90" y="19"/>
                  </a:cubicBezTo>
                  <a:cubicBezTo>
                    <a:pt x="88" y="20"/>
                    <a:pt x="85" y="22"/>
                    <a:pt x="83" y="23"/>
                  </a:cubicBezTo>
                  <a:cubicBezTo>
                    <a:pt x="81" y="25"/>
                    <a:pt x="79" y="27"/>
                    <a:pt x="81" y="30"/>
                  </a:cubicBezTo>
                  <a:cubicBezTo>
                    <a:pt x="82" y="32"/>
                    <a:pt x="85" y="31"/>
                    <a:pt x="87" y="31"/>
                  </a:cubicBezTo>
                  <a:cubicBezTo>
                    <a:pt x="89" y="30"/>
                    <a:pt x="91" y="29"/>
                    <a:pt x="93" y="28"/>
                  </a:cubicBezTo>
                  <a:cubicBezTo>
                    <a:pt x="94" y="27"/>
                    <a:pt x="95" y="26"/>
                    <a:pt x="96" y="25"/>
                  </a:cubicBezTo>
                  <a:cubicBezTo>
                    <a:pt x="98" y="24"/>
                    <a:pt x="99" y="24"/>
                    <a:pt x="100" y="27"/>
                  </a:cubicBezTo>
                  <a:cubicBezTo>
                    <a:pt x="102" y="31"/>
                    <a:pt x="105" y="32"/>
                    <a:pt x="108" y="30"/>
                  </a:cubicBezTo>
                  <a:cubicBezTo>
                    <a:pt x="110" y="29"/>
                    <a:pt x="111" y="27"/>
                    <a:pt x="113" y="26"/>
                  </a:cubicBezTo>
                  <a:cubicBezTo>
                    <a:pt x="116" y="25"/>
                    <a:pt x="118" y="26"/>
                    <a:pt x="118" y="29"/>
                  </a:cubicBezTo>
                  <a:cubicBezTo>
                    <a:pt x="119" y="33"/>
                    <a:pt x="120" y="34"/>
                    <a:pt x="124" y="33"/>
                  </a:cubicBezTo>
                  <a:cubicBezTo>
                    <a:pt x="126" y="33"/>
                    <a:pt x="128" y="33"/>
                    <a:pt x="130" y="32"/>
                  </a:cubicBezTo>
                  <a:cubicBezTo>
                    <a:pt x="130" y="33"/>
                    <a:pt x="131" y="33"/>
                    <a:pt x="131" y="33"/>
                  </a:cubicBezTo>
                  <a:cubicBezTo>
                    <a:pt x="130" y="34"/>
                    <a:pt x="130" y="36"/>
                    <a:pt x="128" y="37"/>
                  </a:cubicBezTo>
                  <a:cubicBezTo>
                    <a:pt x="127" y="39"/>
                    <a:pt x="124" y="40"/>
                    <a:pt x="122" y="41"/>
                  </a:cubicBezTo>
                  <a:cubicBezTo>
                    <a:pt x="119" y="42"/>
                    <a:pt x="116" y="43"/>
                    <a:pt x="116" y="43"/>
                  </a:cubicBezTo>
                  <a:cubicBezTo>
                    <a:pt x="116" y="43"/>
                    <a:pt x="120" y="45"/>
                    <a:pt x="118" y="46"/>
                  </a:cubicBezTo>
                  <a:cubicBezTo>
                    <a:pt x="114" y="47"/>
                    <a:pt x="108" y="53"/>
                    <a:pt x="117" y="50"/>
                  </a:cubicBezTo>
                  <a:cubicBezTo>
                    <a:pt x="118" y="50"/>
                    <a:pt x="120" y="50"/>
                    <a:pt x="122" y="49"/>
                  </a:cubicBezTo>
                  <a:cubicBezTo>
                    <a:pt x="120" y="54"/>
                    <a:pt x="116" y="56"/>
                    <a:pt x="113" y="58"/>
                  </a:cubicBezTo>
                  <a:cubicBezTo>
                    <a:pt x="102" y="64"/>
                    <a:pt x="101" y="79"/>
                    <a:pt x="107" y="86"/>
                  </a:cubicBezTo>
                  <a:cubicBezTo>
                    <a:pt x="108" y="88"/>
                    <a:pt x="109" y="89"/>
                    <a:pt x="110" y="91"/>
                  </a:cubicBezTo>
                  <a:cubicBezTo>
                    <a:pt x="111" y="93"/>
                    <a:pt x="111" y="96"/>
                    <a:pt x="109" y="97"/>
                  </a:cubicBezTo>
                  <a:cubicBezTo>
                    <a:pt x="108" y="98"/>
                    <a:pt x="105" y="97"/>
                    <a:pt x="104" y="97"/>
                  </a:cubicBezTo>
                  <a:cubicBezTo>
                    <a:pt x="101" y="94"/>
                    <a:pt x="98" y="92"/>
                    <a:pt x="96" y="89"/>
                  </a:cubicBezTo>
                  <a:cubicBezTo>
                    <a:pt x="93" y="85"/>
                    <a:pt x="91" y="81"/>
                    <a:pt x="88" y="77"/>
                  </a:cubicBezTo>
                  <a:cubicBezTo>
                    <a:pt x="78" y="66"/>
                    <a:pt x="66" y="68"/>
                    <a:pt x="57" y="77"/>
                  </a:cubicBezTo>
                  <a:cubicBezTo>
                    <a:pt x="54" y="79"/>
                    <a:pt x="55" y="81"/>
                    <a:pt x="57" y="83"/>
                  </a:cubicBezTo>
                  <a:cubicBezTo>
                    <a:pt x="58" y="83"/>
                    <a:pt x="59" y="84"/>
                    <a:pt x="60" y="84"/>
                  </a:cubicBezTo>
                  <a:cubicBezTo>
                    <a:pt x="65" y="86"/>
                    <a:pt x="69" y="88"/>
                    <a:pt x="73" y="89"/>
                  </a:cubicBezTo>
                  <a:cubicBezTo>
                    <a:pt x="74" y="90"/>
                    <a:pt x="75" y="90"/>
                    <a:pt x="76" y="91"/>
                  </a:cubicBezTo>
                  <a:cubicBezTo>
                    <a:pt x="77" y="92"/>
                    <a:pt x="77" y="93"/>
                    <a:pt x="75" y="94"/>
                  </a:cubicBezTo>
                  <a:cubicBezTo>
                    <a:pt x="74" y="95"/>
                    <a:pt x="72" y="95"/>
                    <a:pt x="71" y="95"/>
                  </a:cubicBezTo>
                  <a:cubicBezTo>
                    <a:pt x="68" y="96"/>
                    <a:pt x="65" y="96"/>
                    <a:pt x="63" y="97"/>
                  </a:cubicBezTo>
                  <a:cubicBezTo>
                    <a:pt x="61" y="98"/>
                    <a:pt x="59" y="100"/>
                    <a:pt x="59" y="101"/>
                  </a:cubicBezTo>
                  <a:cubicBezTo>
                    <a:pt x="59" y="102"/>
                    <a:pt x="61" y="104"/>
                    <a:pt x="62" y="105"/>
                  </a:cubicBezTo>
                  <a:cubicBezTo>
                    <a:pt x="63" y="106"/>
                    <a:pt x="64" y="106"/>
                    <a:pt x="65" y="107"/>
                  </a:cubicBezTo>
                  <a:cubicBezTo>
                    <a:pt x="67" y="108"/>
                    <a:pt x="69" y="109"/>
                    <a:pt x="70" y="110"/>
                  </a:cubicBezTo>
                  <a:cubicBezTo>
                    <a:pt x="72" y="113"/>
                    <a:pt x="74" y="113"/>
                    <a:pt x="76" y="112"/>
                  </a:cubicBezTo>
                  <a:cubicBezTo>
                    <a:pt x="79" y="110"/>
                    <a:pt x="81" y="109"/>
                    <a:pt x="84" y="107"/>
                  </a:cubicBezTo>
                  <a:cubicBezTo>
                    <a:pt x="87" y="105"/>
                    <a:pt x="87" y="105"/>
                    <a:pt x="89" y="108"/>
                  </a:cubicBezTo>
                  <a:cubicBezTo>
                    <a:pt x="91" y="112"/>
                    <a:pt x="94" y="115"/>
                    <a:pt x="99" y="114"/>
                  </a:cubicBezTo>
                  <a:cubicBezTo>
                    <a:pt x="102" y="114"/>
                    <a:pt x="106" y="112"/>
                    <a:pt x="109" y="111"/>
                  </a:cubicBezTo>
                  <a:cubicBezTo>
                    <a:pt x="111" y="110"/>
                    <a:pt x="113" y="109"/>
                    <a:pt x="116" y="109"/>
                  </a:cubicBezTo>
                  <a:cubicBezTo>
                    <a:pt x="121" y="108"/>
                    <a:pt x="124" y="112"/>
                    <a:pt x="124" y="118"/>
                  </a:cubicBezTo>
                  <a:cubicBezTo>
                    <a:pt x="125" y="124"/>
                    <a:pt x="122" y="128"/>
                    <a:pt x="118" y="131"/>
                  </a:cubicBezTo>
                  <a:cubicBezTo>
                    <a:pt x="114" y="135"/>
                    <a:pt x="112" y="139"/>
                    <a:pt x="114" y="145"/>
                  </a:cubicBezTo>
                  <a:cubicBezTo>
                    <a:pt x="116" y="150"/>
                    <a:pt x="114" y="155"/>
                    <a:pt x="109" y="159"/>
                  </a:cubicBezTo>
                  <a:cubicBezTo>
                    <a:pt x="106" y="162"/>
                    <a:pt x="103" y="164"/>
                    <a:pt x="99" y="167"/>
                  </a:cubicBezTo>
                  <a:cubicBezTo>
                    <a:pt x="95" y="169"/>
                    <a:pt x="89" y="184"/>
                    <a:pt x="90" y="189"/>
                  </a:cubicBezTo>
                  <a:cubicBezTo>
                    <a:pt x="90" y="190"/>
                    <a:pt x="91" y="191"/>
                    <a:pt x="90" y="192"/>
                  </a:cubicBezTo>
                  <a:cubicBezTo>
                    <a:pt x="90" y="197"/>
                    <a:pt x="87" y="196"/>
                    <a:pt x="82" y="197"/>
                  </a:cubicBezTo>
                  <a:cubicBezTo>
                    <a:pt x="79" y="198"/>
                    <a:pt x="80" y="192"/>
                    <a:pt x="79" y="189"/>
                  </a:cubicBezTo>
                  <a:cubicBezTo>
                    <a:pt x="78" y="186"/>
                    <a:pt x="78" y="183"/>
                    <a:pt x="79" y="181"/>
                  </a:cubicBezTo>
                  <a:cubicBezTo>
                    <a:pt x="79" y="178"/>
                    <a:pt x="81" y="176"/>
                    <a:pt x="81" y="173"/>
                  </a:cubicBezTo>
                  <a:cubicBezTo>
                    <a:pt x="83" y="168"/>
                    <a:pt x="82" y="163"/>
                    <a:pt x="78" y="159"/>
                  </a:cubicBezTo>
                  <a:cubicBezTo>
                    <a:pt x="76" y="158"/>
                    <a:pt x="74" y="156"/>
                    <a:pt x="73" y="154"/>
                  </a:cubicBezTo>
                  <a:cubicBezTo>
                    <a:pt x="66" y="148"/>
                    <a:pt x="63" y="141"/>
                    <a:pt x="63" y="132"/>
                  </a:cubicBezTo>
                  <a:cubicBezTo>
                    <a:pt x="63" y="128"/>
                    <a:pt x="65" y="126"/>
                    <a:pt x="69" y="126"/>
                  </a:cubicBezTo>
                  <a:cubicBezTo>
                    <a:pt x="70" y="126"/>
                    <a:pt x="71" y="125"/>
                    <a:pt x="72" y="125"/>
                  </a:cubicBezTo>
                  <a:cubicBezTo>
                    <a:pt x="71" y="122"/>
                    <a:pt x="70" y="120"/>
                    <a:pt x="66" y="120"/>
                  </a:cubicBezTo>
                  <a:cubicBezTo>
                    <a:pt x="63" y="120"/>
                    <a:pt x="61" y="118"/>
                    <a:pt x="60" y="115"/>
                  </a:cubicBezTo>
                  <a:cubicBezTo>
                    <a:pt x="59" y="114"/>
                    <a:pt x="59" y="112"/>
                    <a:pt x="59" y="111"/>
                  </a:cubicBezTo>
                  <a:cubicBezTo>
                    <a:pt x="57" y="108"/>
                    <a:pt x="57" y="104"/>
                    <a:pt x="55" y="102"/>
                  </a:cubicBezTo>
                  <a:cubicBezTo>
                    <a:pt x="53" y="99"/>
                    <a:pt x="52" y="97"/>
                    <a:pt x="52" y="94"/>
                  </a:cubicBezTo>
                  <a:cubicBezTo>
                    <a:pt x="52" y="92"/>
                    <a:pt x="51" y="91"/>
                    <a:pt x="50" y="89"/>
                  </a:cubicBezTo>
                  <a:cubicBezTo>
                    <a:pt x="47" y="87"/>
                    <a:pt x="45" y="84"/>
                    <a:pt x="42" y="82"/>
                  </a:cubicBezTo>
                  <a:cubicBezTo>
                    <a:pt x="41" y="81"/>
                    <a:pt x="40" y="80"/>
                    <a:pt x="38" y="78"/>
                  </a:cubicBezTo>
                  <a:cubicBezTo>
                    <a:pt x="38" y="81"/>
                    <a:pt x="38" y="83"/>
                    <a:pt x="38" y="84"/>
                  </a:cubicBezTo>
                  <a:cubicBezTo>
                    <a:pt x="38" y="86"/>
                    <a:pt x="38" y="89"/>
                    <a:pt x="37" y="91"/>
                  </a:cubicBezTo>
                  <a:cubicBezTo>
                    <a:pt x="37" y="92"/>
                    <a:pt x="35" y="94"/>
                    <a:pt x="34" y="94"/>
                  </a:cubicBezTo>
                  <a:cubicBezTo>
                    <a:pt x="33" y="94"/>
                    <a:pt x="31" y="92"/>
                    <a:pt x="30" y="91"/>
                  </a:cubicBezTo>
                  <a:cubicBezTo>
                    <a:pt x="30" y="89"/>
                    <a:pt x="30" y="86"/>
                    <a:pt x="30" y="84"/>
                  </a:cubicBezTo>
                  <a:cubicBezTo>
                    <a:pt x="32" y="73"/>
                    <a:pt x="33" y="62"/>
                    <a:pt x="32" y="52"/>
                  </a:cubicBezTo>
                  <a:cubicBezTo>
                    <a:pt x="32" y="48"/>
                    <a:pt x="31" y="44"/>
                    <a:pt x="30" y="39"/>
                  </a:cubicBezTo>
                  <a:cubicBezTo>
                    <a:pt x="10" y="64"/>
                    <a:pt x="0" y="108"/>
                    <a:pt x="20" y="148"/>
                  </a:cubicBezTo>
                  <a:cubicBezTo>
                    <a:pt x="42" y="190"/>
                    <a:pt x="89" y="211"/>
                    <a:pt x="135" y="199"/>
                  </a:cubicBezTo>
                  <a:cubicBezTo>
                    <a:pt x="147" y="196"/>
                    <a:pt x="158" y="191"/>
                    <a:pt x="167" y="185"/>
                  </a:cubicBezTo>
                  <a:cubicBezTo>
                    <a:pt x="162" y="183"/>
                    <a:pt x="155" y="180"/>
                    <a:pt x="154" y="161"/>
                  </a:cubicBezTo>
                  <a:cubicBezTo>
                    <a:pt x="153" y="133"/>
                    <a:pt x="157" y="127"/>
                    <a:pt x="160" y="127"/>
                  </a:cubicBezTo>
                  <a:cubicBezTo>
                    <a:pt x="162" y="127"/>
                    <a:pt x="164" y="126"/>
                    <a:pt x="172" y="134"/>
                  </a:cubicBezTo>
                  <a:cubicBezTo>
                    <a:pt x="179" y="143"/>
                    <a:pt x="183" y="139"/>
                    <a:pt x="184" y="133"/>
                  </a:cubicBezTo>
                  <a:cubicBezTo>
                    <a:pt x="184" y="127"/>
                    <a:pt x="190" y="118"/>
                    <a:pt x="193" y="127"/>
                  </a:cubicBezTo>
                  <a:cubicBezTo>
                    <a:pt x="194" y="133"/>
                    <a:pt x="198" y="141"/>
                    <a:pt x="201" y="146"/>
                  </a:cubicBezTo>
                  <a:cubicBezTo>
                    <a:pt x="207" y="135"/>
                    <a:pt x="210" y="123"/>
                    <a:pt x="211" y="111"/>
                  </a:cubicBezTo>
                  <a:cubicBezTo>
                    <a:pt x="209" y="110"/>
                    <a:pt x="208" y="110"/>
                    <a:pt x="206" y="109"/>
                  </a:cubicBezTo>
                  <a:cubicBezTo>
                    <a:pt x="200" y="106"/>
                    <a:pt x="196" y="101"/>
                    <a:pt x="196" y="9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pPr defTabSz="913765">
                <a:defRPr/>
              </a:pPr>
              <a:endParaRPr lang="id-ID" sz="800">
                <a:solidFill>
                  <a:schemeClr val="bg1"/>
                </a:solidFill>
              </a:endParaRPr>
            </a:p>
          </p:txBody>
        </p:sp>
        <p:sp>
          <p:nvSpPr>
            <p:cNvPr id="32" name="Freeform 35"/>
            <p:cNvSpPr>
              <a:spLocks noEditPoints="1"/>
            </p:cNvSpPr>
            <p:nvPr/>
          </p:nvSpPr>
          <p:spPr bwMode="auto">
            <a:xfrm>
              <a:off x="7275513" y="5302250"/>
              <a:ext cx="1012825" cy="1012825"/>
            </a:xfrm>
            <a:custGeom>
              <a:avLst/>
              <a:gdLst>
                <a:gd name="T0" fmla="*/ 176 w 352"/>
                <a:gd name="T1" fmla="*/ 0 h 352"/>
                <a:gd name="T2" fmla="*/ 0 w 352"/>
                <a:gd name="T3" fmla="*/ 176 h 352"/>
                <a:gd name="T4" fmla="*/ 176 w 352"/>
                <a:gd name="T5" fmla="*/ 352 h 352"/>
                <a:gd name="T6" fmla="*/ 352 w 352"/>
                <a:gd name="T7" fmla="*/ 176 h 352"/>
                <a:gd name="T8" fmla="*/ 176 w 352"/>
                <a:gd name="T9" fmla="*/ 0 h 352"/>
                <a:gd name="T10" fmla="*/ 258 w 352"/>
                <a:gd name="T11" fmla="*/ 261 h 352"/>
                <a:gd name="T12" fmla="*/ 188 w 352"/>
                <a:gd name="T13" fmla="*/ 294 h 352"/>
                <a:gd name="T14" fmla="*/ 96 w 352"/>
                <a:gd name="T15" fmla="*/ 263 h 352"/>
                <a:gd name="T16" fmla="*/ 59 w 352"/>
                <a:gd name="T17" fmla="*/ 189 h 352"/>
                <a:gd name="T18" fmla="*/ 157 w 352"/>
                <a:gd name="T19" fmla="*/ 60 h 352"/>
                <a:gd name="T20" fmla="*/ 175 w 352"/>
                <a:gd name="T21" fmla="*/ 58 h 352"/>
                <a:gd name="T22" fmla="*/ 176 w 352"/>
                <a:gd name="T23" fmla="*/ 58 h 352"/>
                <a:gd name="T24" fmla="*/ 196 w 352"/>
                <a:gd name="T25" fmla="*/ 60 h 352"/>
                <a:gd name="T26" fmla="*/ 272 w 352"/>
                <a:gd name="T27" fmla="*/ 108 h 352"/>
                <a:gd name="T28" fmla="*/ 293 w 352"/>
                <a:gd name="T29" fmla="*/ 162 h 352"/>
                <a:gd name="T30" fmla="*/ 258 w 352"/>
                <a:gd name="T31" fmla="*/ 261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52" h="352">
                  <a:moveTo>
                    <a:pt x="176" y="0"/>
                  </a:moveTo>
                  <a:cubicBezTo>
                    <a:pt x="79" y="0"/>
                    <a:pt x="0" y="79"/>
                    <a:pt x="0" y="176"/>
                  </a:cubicBezTo>
                  <a:cubicBezTo>
                    <a:pt x="0" y="273"/>
                    <a:pt x="79" y="352"/>
                    <a:pt x="176" y="352"/>
                  </a:cubicBezTo>
                  <a:cubicBezTo>
                    <a:pt x="273" y="352"/>
                    <a:pt x="352" y="273"/>
                    <a:pt x="352" y="176"/>
                  </a:cubicBezTo>
                  <a:cubicBezTo>
                    <a:pt x="352" y="79"/>
                    <a:pt x="273" y="0"/>
                    <a:pt x="176" y="0"/>
                  </a:cubicBezTo>
                  <a:close/>
                  <a:moveTo>
                    <a:pt x="258" y="261"/>
                  </a:moveTo>
                  <a:cubicBezTo>
                    <a:pt x="238" y="280"/>
                    <a:pt x="215" y="291"/>
                    <a:pt x="188" y="294"/>
                  </a:cubicBezTo>
                  <a:cubicBezTo>
                    <a:pt x="153" y="297"/>
                    <a:pt x="122" y="287"/>
                    <a:pt x="96" y="263"/>
                  </a:cubicBezTo>
                  <a:cubicBezTo>
                    <a:pt x="75" y="243"/>
                    <a:pt x="62" y="218"/>
                    <a:pt x="59" y="189"/>
                  </a:cubicBezTo>
                  <a:cubicBezTo>
                    <a:pt x="52" y="127"/>
                    <a:pt x="96" y="69"/>
                    <a:pt x="157" y="60"/>
                  </a:cubicBezTo>
                  <a:cubicBezTo>
                    <a:pt x="163" y="59"/>
                    <a:pt x="169" y="59"/>
                    <a:pt x="175" y="58"/>
                  </a:cubicBezTo>
                  <a:cubicBezTo>
                    <a:pt x="176" y="58"/>
                    <a:pt x="176" y="58"/>
                    <a:pt x="176" y="58"/>
                  </a:cubicBezTo>
                  <a:cubicBezTo>
                    <a:pt x="183" y="59"/>
                    <a:pt x="189" y="59"/>
                    <a:pt x="196" y="60"/>
                  </a:cubicBezTo>
                  <a:cubicBezTo>
                    <a:pt x="227" y="66"/>
                    <a:pt x="253" y="82"/>
                    <a:pt x="272" y="108"/>
                  </a:cubicBezTo>
                  <a:cubicBezTo>
                    <a:pt x="283" y="124"/>
                    <a:pt x="291" y="142"/>
                    <a:pt x="293" y="162"/>
                  </a:cubicBezTo>
                  <a:cubicBezTo>
                    <a:pt x="297" y="200"/>
                    <a:pt x="286" y="234"/>
                    <a:pt x="258" y="26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pPr defTabSz="913765">
                <a:defRPr/>
              </a:pPr>
              <a:endParaRPr lang="id-ID" sz="800">
                <a:solidFill>
                  <a:schemeClr val="bg1"/>
                </a:solidFill>
              </a:endParaRPr>
            </a:p>
          </p:txBody>
        </p:sp>
      </p:grpSp>
      <p:grpSp>
        <p:nvGrpSpPr>
          <p:cNvPr id="33" name="Group 92"/>
          <p:cNvGrpSpPr>
            <a:grpSpLocks noChangeAspect="1"/>
          </p:cNvGrpSpPr>
          <p:nvPr/>
        </p:nvGrpSpPr>
        <p:grpSpPr bwMode="auto">
          <a:xfrm>
            <a:off x="944187" y="4898251"/>
            <a:ext cx="576082" cy="576537"/>
            <a:chOff x="4427530" y="3192457"/>
            <a:chExt cx="823912" cy="825499"/>
          </a:xfrm>
          <a:solidFill>
            <a:srgbClr val="7030A0"/>
          </a:solidFill>
        </p:grpSpPr>
        <p:sp>
          <p:nvSpPr>
            <p:cNvPr id="34" name="Oval 23"/>
            <p:cNvSpPr>
              <a:spLocks noChangeArrowheads="1"/>
            </p:cNvSpPr>
            <p:nvPr/>
          </p:nvSpPr>
          <p:spPr bwMode="auto">
            <a:xfrm>
              <a:off x="4813295" y="3825870"/>
              <a:ext cx="57149" cy="571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pPr defTabSz="913765">
                <a:defRPr/>
              </a:pPr>
              <a:endParaRPr lang="id-ID" sz="800">
                <a:solidFill>
                  <a:schemeClr val="bg1"/>
                </a:solidFill>
              </a:endParaRPr>
            </a:p>
          </p:txBody>
        </p:sp>
        <p:sp>
          <p:nvSpPr>
            <p:cNvPr id="35" name="Rectangle 24"/>
            <p:cNvSpPr>
              <a:spLocks noChangeArrowheads="1"/>
            </p:cNvSpPr>
            <p:nvPr/>
          </p:nvSpPr>
          <p:spPr bwMode="auto">
            <a:xfrm>
              <a:off x="4784721" y="3352795"/>
              <a:ext cx="115888" cy="1587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40" tIns="45720" rIns="91440" bIns="45720"/>
            <a:lstStyle/>
            <a:p>
              <a:pPr defTabSz="913765">
                <a:defRPr/>
              </a:pPr>
              <a:endParaRPr lang="id-ID" sz="800">
                <a:solidFill>
                  <a:schemeClr val="bg1"/>
                </a:solidFill>
              </a:endParaRPr>
            </a:p>
          </p:txBody>
        </p:sp>
        <p:sp>
          <p:nvSpPr>
            <p:cNvPr id="36" name="Freeform 25"/>
            <p:cNvSpPr>
              <a:spLocks noEditPoints="1"/>
            </p:cNvSpPr>
            <p:nvPr/>
          </p:nvSpPr>
          <p:spPr bwMode="auto">
            <a:xfrm>
              <a:off x="4427530" y="3192457"/>
              <a:ext cx="823912" cy="825499"/>
            </a:xfrm>
            <a:custGeom>
              <a:avLst/>
              <a:gdLst>
                <a:gd name="T0" fmla="*/ 143 w 286"/>
                <a:gd name="T1" fmla="*/ 0 h 287"/>
                <a:gd name="T2" fmla="*/ 0 w 286"/>
                <a:gd name="T3" fmla="*/ 143 h 287"/>
                <a:gd name="T4" fmla="*/ 143 w 286"/>
                <a:gd name="T5" fmla="*/ 287 h 287"/>
                <a:gd name="T6" fmla="*/ 286 w 286"/>
                <a:gd name="T7" fmla="*/ 143 h 287"/>
                <a:gd name="T8" fmla="*/ 143 w 286"/>
                <a:gd name="T9" fmla="*/ 0 h 287"/>
                <a:gd name="T10" fmla="*/ 201 w 286"/>
                <a:gd name="T11" fmla="*/ 234 h 287"/>
                <a:gd name="T12" fmla="*/ 187 w 286"/>
                <a:gd name="T13" fmla="*/ 248 h 287"/>
                <a:gd name="T14" fmla="*/ 101 w 286"/>
                <a:gd name="T15" fmla="*/ 248 h 287"/>
                <a:gd name="T16" fmla="*/ 87 w 286"/>
                <a:gd name="T17" fmla="*/ 234 h 287"/>
                <a:gd name="T18" fmla="*/ 87 w 286"/>
                <a:gd name="T19" fmla="*/ 60 h 287"/>
                <a:gd name="T20" fmla="*/ 101 w 286"/>
                <a:gd name="T21" fmla="*/ 46 h 287"/>
                <a:gd name="T22" fmla="*/ 187 w 286"/>
                <a:gd name="T23" fmla="*/ 46 h 287"/>
                <a:gd name="T24" fmla="*/ 201 w 286"/>
                <a:gd name="T25" fmla="*/ 60 h 287"/>
                <a:gd name="T26" fmla="*/ 201 w 286"/>
                <a:gd name="T27" fmla="*/ 234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86" h="287">
                  <a:moveTo>
                    <a:pt x="143" y="0"/>
                  </a:moveTo>
                  <a:cubicBezTo>
                    <a:pt x="64" y="0"/>
                    <a:pt x="0" y="64"/>
                    <a:pt x="0" y="143"/>
                  </a:cubicBezTo>
                  <a:cubicBezTo>
                    <a:pt x="0" y="222"/>
                    <a:pt x="64" y="287"/>
                    <a:pt x="143" y="287"/>
                  </a:cubicBezTo>
                  <a:cubicBezTo>
                    <a:pt x="222" y="287"/>
                    <a:pt x="286" y="222"/>
                    <a:pt x="286" y="143"/>
                  </a:cubicBezTo>
                  <a:cubicBezTo>
                    <a:pt x="286" y="64"/>
                    <a:pt x="222" y="0"/>
                    <a:pt x="143" y="0"/>
                  </a:cubicBezTo>
                  <a:close/>
                  <a:moveTo>
                    <a:pt x="201" y="234"/>
                  </a:moveTo>
                  <a:cubicBezTo>
                    <a:pt x="201" y="242"/>
                    <a:pt x="195" y="248"/>
                    <a:pt x="187" y="248"/>
                  </a:cubicBezTo>
                  <a:cubicBezTo>
                    <a:pt x="101" y="248"/>
                    <a:pt x="101" y="248"/>
                    <a:pt x="101" y="248"/>
                  </a:cubicBezTo>
                  <a:cubicBezTo>
                    <a:pt x="93" y="248"/>
                    <a:pt x="87" y="242"/>
                    <a:pt x="87" y="234"/>
                  </a:cubicBezTo>
                  <a:cubicBezTo>
                    <a:pt x="87" y="60"/>
                    <a:pt x="87" y="60"/>
                    <a:pt x="87" y="60"/>
                  </a:cubicBezTo>
                  <a:cubicBezTo>
                    <a:pt x="87" y="52"/>
                    <a:pt x="93" y="46"/>
                    <a:pt x="101" y="46"/>
                  </a:cubicBezTo>
                  <a:cubicBezTo>
                    <a:pt x="187" y="46"/>
                    <a:pt x="187" y="46"/>
                    <a:pt x="187" y="46"/>
                  </a:cubicBezTo>
                  <a:cubicBezTo>
                    <a:pt x="195" y="46"/>
                    <a:pt x="201" y="52"/>
                    <a:pt x="201" y="60"/>
                  </a:cubicBezTo>
                  <a:lnTo>
                    <a:pt x="201" y="23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pPr defTabSz="913765">
                <a:defRPr/>
              </a:pPr>
              <a:endParaRPr lang="id-ID" sz="800">
                <a:solidFill>
                  <a:schemeClr val="bg1"/>
                </a:solidFill>
              </a:endParaRPr>
            </a:p>
          </p:txBody>
        </p:sp>
        <p:sp>
          <p:nvSpPr>
            <p:cNvPr id="37" name="Oval 26"/>
            <p:cNvSpPr>
              <a:spLocks noChangeArrowheads="1"/>
            </p:cNvSpPr>
            <p:nvPr/>
          </p:nvSpPr>
          <p:spPr bwMode="auto">
            <a:xfrm>
              <a:off x="4926004" y="3351210"/>
              <a:ext cx="22225" cy="190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pPr defTabSz="913765">
                <a:defRPr/>
              </a:pPr>
              <a:endParaRPr lang="id-ID" sz="800">
                <a:solidFill>
                  <a:schemeClr val="bg1"/>
                </a:solidFill>
              </a:endParaRPr>
            </a:p>
          </p:txBody>
        </p:sp>
        <p:sp>
          <p:nvSpPr>
            <p:cNvPr id="49" name="Rectangle 27"/>
            <p:cNvSpPr>
              <a:spLocks noChangeArrowheads="1"/>
            </p:cNvSpPr>
            <p:nvPr/>
          </p:nvSpPr>
          <p:spPr bwMode="auto">
            <a:xfrm>
              <a:off x="4710113" y="3397250"/>
              <a:ext cx="265113" cy="4000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40" tIns="45720" rIns="91440" bIns="45720"/>
            <a:lstStyle/>
            <a:p>
              <a:pPr defTabSz="913765">
                <a:defRPr/>
              </a:pPr>
              <a:endParaRPr lang="id-ID" sz="800">
                <a:solidFill>
                  <a:schemeClr val="bg1"/>
                </a:solidFill>
              </a:endParaRPr>
            </a:p>
          </p:txBody>
        </p:sp>
      </p:grpSp>
      <p:sp>
        <p:nvSpPr>
          <p:cNvPr id="50" name="Freeform 31"/>
          <p:cNvSpPr>
            <a:spLocks noChangeAspect="1" noEditPoints="1"/>
          </p:cNvSpPr>
          <p:nvPr/>
        </p:nvSpPr>
        <p:spPr bwMode="auto">
          <a:xfrm>
            <a:off x="3905812" y="3739724"/>
            <a:ext cx="575672" cy="577248"/>
          </a:xfrm>
          <a:custGeom>
            <a:avLst/>
            <a:gdLst>
              <a:gd name="T0" fmla="*/ 216000 w 280"/>
              <a:gd name="T1" fmla="*/ 0 h 280"/>
              <a:gd name="T2" fmla="*/ 0 w 280"/>
              <a:gd name="T3" fmla="*/ 216426 h 280"/>
              <a:gd name="T4" fmla="*/ 216000 w 280"/>
              <a:gd name="T5" fmla="*/ 432851 h 280"/>
              <a:gd name="T6" fmla="*/ 432000 w 280"/>
              <a:gd name="T7" fmla="*/ 216426 h 280"/>
              <a:gd name="T8" fmla="*/ 216000 w 280"/>
              <a:gd name="T9" fmla="*/ 0 h 280"/>
              <a:gd name="T10" fmla="*/ 285429 w 280"/>
              <a:gd name="T11" fmla="*/ 106667 h 280"/>
              <a:gd name="T12" fmla="*/ 325543 w 280"/>
              <a:gd name="T13" fmla="*/ 146860 h 280"/>
              <a:gd name="T14" fmla="*/ 285429 w 280"/>
              <a:gd name="T15" fmla="*/ 188599 h 280"/>
              <a:gd name="T16" fmla="*/ 268457 w 280"/>
              <a:gd name="T17" fmla="*/ 183962 h 280"/>
              <a:gd name="T18" fmla="*/ 243771 w 280"/>
              <a:gd name="T19" fmla="*/ 146860 h 280"/>
              <a:gd name="T20" fmla="*/ 285429 w 280"/>
              <a:gd name="T21" fmla="*/ 106667 h 280"/>
              <a:gd name="T22" fmla="*/ 217543 w 280"/>
              <a:gd name="T23" fmla="*/ 148406 h 280"/>
              <a:gd name="T24" fmla="*/ 257657 w 280"/>
              <a:gd name="T25" fmla="*/ 190145 h 280"/>
              <a:gd name="T26" fmla="*/ 217543 w 280"/>
              <a:gd name="T27" fmla="*/ 230339 h 280"/>
              <a:gd name="T28" fmla="*/ 177429 w 280"/>
              <a:gd name="T29" fmla="*/ 190145 h 280"/>
              <a:gd name="T30" fmla="*/ 217543 w 280"/>
              <a:gd name="T31" fmla="*/ 148406 h 280"/>
              <a:gd name="T32" fmla="*/ 146571 w 280"/>
              <a:gd name="T33" fmla="*/ 106667 h 280"/>
              <a:gd name="T34" fmla="*/ 186686 w 280"/>
              <a:gd name="T35" fmla="*/ 146860 h 280"/>
              <a:gd name="T36" fmla="*/ 186686 w 280"/>
              <a:gd name="T37" fmla="*/ 149952 h 280"/>
              <a:gd name="T38" fmla="*/ 168171 w 280"/>
              <a:gd name="T39" fmla="*/ 182416 h 280"/>
              <a:gd name="T40" fmla="*/ 146571 w 280"/>
              <a:gd name="T41" fmla="*/ 188599 h 280"/>
              <a:gd name="T42" fmla="*/ 104914 w 280"/>
              <a:gd name="T43" fmla="*/ 146860 h 280"/>
              <a:gd name="T44" fmla="*/ 146571 w 280"/>
              <a:gd name="T45" fmla="*/ 106667 h 280"/>
              <a:gd name="T46" fmla="*/ 138857 w 280"/>
              <a:gd name="T47" fmla="*/ 298358 h 280"/>
              <a:gd name="T48" fmla="*/ 80229 w 280"/>
              <a:gd name="T49" fmla="*/ 287537 h 280"/>
              <a:gd name="T50" fmla="*/ 77143 w 280"/>
              <a:gd name="T51" fmla="*/ 285991 h 280"/>
              <a:gd name="T52" fmla="*/ 77143 w 280"/>
              <a:gd name="T53" fmla="*/ 285991 h 280"/>
              <a:gd name="T54" fmla="*/ 77143 w 280"/>
              <a:gd name="T55" fmla="*/ 242706 h 280"/>
              <a:gd name="T56" fmla="*/ 129600 w 280"/>
              <a:gd name="T57" fmla="*/ 191691 h 280"/>
              <a:gd name="T58" fmla="*/ 163543 w 280"/>
              <a:gd name="T59" fmla="*/ 191691 h 280"/>
              <a:gd name="T60" fmla="*/ 166629 w 280"/>
              <a:gd name="T61" fmla="*/ 191691 h 280"/>
              <a:gd name="T62" fmla="*/ 182057 w 280"/>
              <a:gd name="T63" fmla="*/ 225701 h 280"/>
              <a:gd name="T64" fmla="*/ 138857 w 280"/>
              <a:gd name="T65" fmla="*/ 285991 h 280"/>
              <a:gd name="T66" fmla="*/ 138857 w 280"/>
              <a:gd name="T67" fmla="*/ 298358 h 280"/>
              <a:gd name="T68" fmla="*/ 286971 w 280"/>
              <a:gd name="T69" fmla="*/ 327730 h 280"/>
              <a:gd name="T70" fmla="*/ 286971 w 280"/>
              <a:gd name="T71" fmla="*/ 327730 h 280"/>
              <a:gd name="T72" fmla="*/ 283886 w 280"/>
              <a:gd name="T73" fmla="*/ 329276 h 280"/>
              <a:gd name="T74" fmla="*/ 222171 w 280"/>
              <a:gd name="T75" fmla="*/ 340097 h 280"/>
              <a:gd name="T76" fmla="*/ 151200 w 280"/>
              <a:gd name="T77" fmla="*/ 329276 h 280"/>
              <a:gd name="T78" fmla="*/ 148114 w 280"/>
              <a:gd name="T79" fmla="*/ 327730 h 280"/>
              <a:gd name="T80" fmla="*/ 148114 w 280"/>
              <a:gd name="T81" fmla="*/ 327730 h 280"/>
              <a:gd name="T82" fmla="*/ 148114 w 280"/>
              <a:gd name="T83" fmla="*/ 285991 h 280"/>
              <a:gd name="T84" fmla="*/ 200571 w 280"/>
              <a:gd name="T85" fmla="*/ 233430 h 280"/>
              <a:gd name="T86" fmla="*/ 234514 w 280"/>
              <a:gd name="T87" fmla="*/ 233430 h 280"/>
              <a:gd name="T88" fmla="*/ 286971 w 280"/>
              <a:gd name="T89" fmla="*/ 285991 h 280"/>
              <a:gd name="T90" fmla="*/ 286971 w 280"/>
              <a:gd name="T91" fmla="*/ 327730 h 280"/>
              <a:gd name="T92" fmla="*/ 354857 w 280"/>
              <a:gd name="T93" fmla="*/ 285991 h 280"/>
              <a:gd name="T94" fmla="*/ 354857 w 280"/>
              <a:gd name="T95" fmla="*/ 285991 h 280"/>
              <a:gd name="T96" fmla="*/ 351771 w 280"/>
              <a:gd name="T97" fmla="*/ 287537 h 280"/>
              <a:gd name="T98" fmla="*/ 296229 w 280"/>
              <a:gd name="T99" fmla="*/ 298358 h 280"/>
              <a:gd name="T100" fmla="*/ 296229 w 280"/>
              <a:gd name="T101" fmla="*/ 285991 h 280"/>
              <a:gd name="T102" fmla="*/ 253029 w 280"/>
              <a:gd name="T103" fmla="*/ 225701 h 280"/>
              <a:gd name="T104" fmla="*/ 268457 w 280"/>
              <a:gd name="T105" fmla="*/ 191691 h 280"/>
              <a:gd name="T106" fmla="*/ 302400 w 280"/>
              <a:gd name="T107" fmla="*/ 191691 h 280"/>
              <a:gd name="T108" fmla="*/ 354857 w 280"/>
              <a:gd name="T109" fmla="*/ 242706 h 280"/>
              <a:gd name="T110" fmla="*/ 354857 w 280"/>
              <a:gd name="T111" fmla="*/ 285991 h 280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0" t="0" r="r" b="b"/>
            <a:pathLst>
              <a:path w="280" h="280">
                <a:moveTo>
                  <a:pt x="140" y="0"/>
                </a:moveTo>
                <a:cubicBezTo>
                  <a:pt x="62" y="0"/>
                  <a:pt x="0" y="62"/>
                  <a:pt x="0" y="140"/>
                </a:cubicBezTo>
                <a:cubicBezTo>
                  <a:pt x="0" y="217"/>
                  <a:pt x="62" y="280"/>
                  <a:pt x="140" y="280"/>
                </a:cubicBezTo>
                <a:cubicBezTo>
                  <a:pt x="217" y="280"/>
                  <a:pt x="280" y="217"/>
                  <a:pt x="280" y="140"/>
                </a:cubicBezTo>
                <a:cubicBezTo>
                  <a:pt x="280" y="62"/>
                  <a:pt x="217" y="0"/>
                  <a:pt x="140" y="0"/>
                </a:cubicBezTo>
                <a:close/>
                <a:moveTo>
                  <a:pt x="185" y="69"/>
                </a:moveTo>
                <a:cubicBezTo>
                  <a:pt x="199" y="69"/>
                  <a:pt x="211" y="81"/>
                  <a:pt x="211" y="95"/>
                </a:cubicBezTo>
                <a:cubicBezTo>
                  <a:pt x="211" y="110"/>
                  <a:pt x="199" y="122"/>
                  <a:pt x="185" y="122"/>
                </a:cubicBezTo>
                <a:cubicBezTo>
                  <a:pt x="181" y="122"/>
                  <a:pt x="177" y="121"/>
                  <a:pt x="174" y="119"/>
                </a:cubicBezTo>
                <a:cubicBezTo>
                  <a:pt x="173" y="109"/>
                  <a:pt x="167" y="100"/>
                  <a:pt x="158" y="95"/>
                </a:cubicBezTo>
                <a:cubicBezTo>
                  <a:pt x="159" y="81"/>
                  <a:pt x="170" y="69"/>
                  <a:pt x="185" y="69"/>
                </a:cubicBezTo>
                <a:close/>
                <a:moveTo>
                  <a:pt x="141" y="96"/>
                </a:moveTo>
                <a:cubicBezTo>
                  <a:pt x="156" y="96"/>
                  <a:pt x="167" y="108"/>
                  <a:pt x="167" y="123"/>
                </a:cubicBezTo>
                <a:cubicBezTo>
                  <a:pt x="167" y="137"/>
                  <a:pt x="156" y="149"/>
                  <a:pt x="141" y="149"/>
                </a:cubicBezTo>
                <a:cubicBezTo>
                  <a:pt x="127" y="149"/>
                  <a:pt x="115" y="137"/>
                  <a:pt x="115" y="123"/>
                </a:cubicBezTo>
                <a:cubicBezTo>
                  <a:pt x="115" y="108"/>
                  <a:pt x="127" y="96"/>
                  <a:pt x="141" y="96"/>
                </a:cubicBezTo>
                <a:close/>
                <a:moveTo>
                  <a:pt x="95" y="69"/>
                </a:moveTo>
                <a:cubicBezTo>
                  <a:pt x="109" y="69"/>
                  <a:pt x="121" y="81"/>
                  <a:pt x="121" y="95"/>
                </a:cubicBezTo>
                <a:cubicBezTo>
                  <a:pt x="121" y="96"/>
                  <a:pt x="121" y="96"/>
                  <a:pt x="121" y="97"/>
                </a:cubicBezTo>
                <a:cubicBezTo>
                  <a:pt x="115" y="102"/>
                  <a:pt x="110" y="109"/>
                  <a:pt x="109" y="118"/>
                </a:cubicBezTo>
                <a:cubicBezTo>
                  <a:pt x="105" y="120"/>
                  <a:pt x="100" y="122"/>
                  <a:pt x="95" y="122"/>
                </a:cubicBezTo>
                <a:cubicBezTo>
                  <a:pt x="80" y="122"/>
                  <a:pt x="68" y="110"/>
                  <a:pt x="68" y="95"/>
                </a:cubicBezTo>
                <a:cubicBezTo>
                  <a:pt x="68" y="81"/>
                  <a:pt x="80" y="69"/>
                  <a:pt x="95" y="69"/>
                </a:cubicBezTo>
                <a:close/>
                <a:moveTo>
                  <a:pt x="90" y="193"/>
                </a:moveTo>
                <a:cubicBezTo>
                  <a:pt x="79" y="192"/>
                  <a:pt x="66" y="190"/>
                  <a:pt x="52" y="186"/>
                </a:cubicBezTo>
                <a:cubicBezTo>
                  <a:pt x="50" y="185"/>
                  <a:pt x="50" y="185"/>
                  <a:pt x="50" y="185"/>
                </a:cubicBezTo>
                <a:cubicBezTo>
                  <a:pt x="50" y="185"/>
                  <a:pt x="50" y="185"/>
                  <a:pt x="50" y="185"/>
                </a:cubicBezTo>
                <a:cubicBezTo>
                  <a:pt x="50" y="157"/>
                  <a:pt x="50" y="157"/>
                  <a:pt x="50" y="157"/>
                </a:cubicBezTo>
                <a:cubicBezTo>
                  <a:pt x="50" y="139"/>
                  <a:pt x="65" y="124"/>
                  <a:pt x="84" y="124"/>
                </a:cubicBezTo>
                <a:cubicBezTo>
                  <a:pt x="106" y="124"/>
                  <a:pt x="106" y="124"/>
                  <a:pt x="106" y="124"/>
                </a:cubicBezTo>
                <a:cubicBezTo>
                  <a:pt x="107" y="124"/>
                  <a:pt x="108" y="124"/>
                  <a:pt x="108" y="124"/>
                </a:cubicBezTo>
                <a:cubicBezTo>
                  <a:pt x="109" y="132"/>
                  <a:pt x="113" y="140"/>
                  <a:pt x="118" y="146"/>
                </a:cubicBezTo>
                <a:cubicBezTo>
                  <a:pt x="102" y="151"/>
                  <a:pt x="90" y="166"/>
                  <a:pt x="90" y="185"/>
                </a:cubicBezTo>
                <a:lnTo>
                  <a:pt x="90" y="193"/>
                </a:lnTo>
                <a:close/>
                <a:moveTo>
                  <a:pt x="186" y="212"/>
                </a:moveTo>
                <a:cubicBezTo>
                  <a:pt x="186" y="212"/>
                  <a:pt x="186" y="212"/>
                  <a:pt x="186" y="212"/>
                </a:cubicBezTo>
                <a:cubicBezTo>
                  <a:pt x="184" y="213"/>
                  <a:pt x="184" y="213"/>
                  <a:pt x="184" y="213"/>
                </a:cubicBezTo>
                <a:cubicBezTo>
                  <a:pt x="183" y="213"/>
                  <a:pt x="169" y="220"/>
                  <a:pt x="144" y="220"/>
                </a:cubicBezTo>
                <a:cubicBezTo>
                  <a:pt x="131" y="220"/>
                  <a:pt x="116" y="218"/>
                  <a:pt x="98" y="213"/>
                </a:cubicBezTo>
                <a:cubicBezTo>
                  <a:pt x="96" y="212"/>
                  <a:pt x="96" y="212"/>
                  <a:pt x="96" y="212"/>
                </a:cubicBezTo>
                <a:cubicBezTo>
                  <a:pt x="96" y="212"/>
                  <a:pt x="96" y="212"/>
                  <a:pt x="96" y="212"/>
                </a:cubicBezTo>
                <a:cubicBezTo>
                  <a:pt x="96" y="185"/>
                  <a:pt x="96" y="185"/>
                  <a:pt x="96" y="185"/>
                </a:cubicBezTo>
                <a:cubicBezTo>
                  <a:pt x="96" y="166"/>
                  <a:pt x="111" y="151"/>
                  <a:pt x="130" y="151"/>
                </a:cubicBezTo>
                <a:cubicBezTo>
                  <a:pt x="152" y="151"/>
                  <a:pt x="152" y="151"/>
                  <a:pt x="152" y="151"/>
                </a:cubicBezTo>
                <a:cubicBezTo>
                  <a:pt x="171" y="151"/>
                  <a:pt x="186" y="166"/>
                  <a:pt x="186" y="185"/>
                </a:cubicBezTo>
                <a:lnTo>
                  <a:pt x="186" y="212"/>
                </a:lnTo>
                <a:close/>
                <a:moveTo>
                  <a:pt x="230" y="185"/>
                </a:moveTo>
                <a:cubicBezTo>
                  <a:pt x="230" y="185"/>
                  <a:pt x="230" y="185"/>
                  <a:pt x="230" y="185"/>
                </a:cubicBezTo>
                <a:cubicBezTo>
                  <a:pt x="228" y="186"/>
                  <a:pt x="228" y="186"/>
                  <a:pt x="228" y="186"/>
                </a:cubicBezTo>
                <a:cubicBezTo>
                  <a:pt x="227" y="186"/>
                  <a:pt x="214" y="192"/>
                  <a:pt x="192" y="193"/>
                </a:cubicBezTo>
                <a:cubicBezTo>
                  <a:pt x="192" y="185"/>
                  <a:pt x="192" y="185"/>
                  <a:pt x="192" y="185"/>
                </a:cubicBezTo>
                <a:cubicBezTo>
                  <a:pt x="192" y="166"/>
                  <a:pt x="180" y="151"/>
                  <a:pt x="164" y="146"/>
                </a:cubicBezTo>
                <a:cubicBezTo>
                  <a:pt x="170" y="140"/>
                  <a:pt x="173" y="132"/>
                  <a:pt x="174" y="124"/>
                </a:cubicBezTo>
                <a:cubicBezTo>
                  <a:pt x="196" y="124"/>
                  <a:pt x="196" y="124"/>
                  <a:pt x="196" y="124"/>
                </a:cubicBezTo>
                <a:cubicBezTo>
                  <a:pt x="215" y="124"/>
                  <a:pt x="230" y="139"/>
                  <a:pt x="230" y="157"/>
                </a:cubicBezTo>
                <a:lnTo>
                  <a:pt x="230" y="18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91440" tIns="45720" rIns="91440" bIns="45720"/>
          <a:lstStyle/>
          <a:p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51" name="Freeform 45"/>
          <p:cNvSpPr>
            <a:spLocks noChangeAspect="1" noEditPoints="1"/>
          </p:cNvSpPr>
          <p:nvPr/>
        </p:nvSpPr>
        <p:spPr bwMode="auto">
          <a:xfrm>
            <a:off x="3905812" y="4898252"/>
            <a:ext cx="575733" cy="575734"/>
          </a:xfrm>
          <a:custGeom>
            <a:avLst/>
            <a:gdLst>
              <a:gd name="T0" fmla="*/ 0 w 342"/>
              <a:gd name="T1" fmla="*/ 171 h 342"/>
              <a:gd name="T2" fmla="*/ 342 w 342"/>
              <a:gd name="T3" fmla="*/ 171 h 342"/>
              <a:gd name="T4" fmla="*/ 48 w 342"/>
              <a:gd name="T5" fmla="*/ 140 h 342"/>
              <a:gd name="T6" fmla="*/ 108 w 342"/>
              <a:gd name="T7" fmla="*/ 164 h 342"/>
              <a:gd name="T8" fmla="*/ 48 w 342"/>
              <a:gd name="T9" fmla="*/ 140 h 342"/>
              <a:gd name="T10" fmla="*/ 109 w 342"/>
              <a:gd name="T11" fmla="*/ 171 h 342"/>
              <a:gd name="T12" fmla="*/ 66 w 342"/>
              <a:gd name="T13" fmla="*/ 209 h 342"/>
              <a:gd name="T14" fmla="*/ 95 w 342"/>
              <a:gd name="T15" fmla="*/ 283 h 342"/>
              <a:gd name="T16" fmla="*/ 95 w 342"/>
              <a:gd name="T17" fmla="*/ 245 h 342"/>
              <a:gd name="T18" fmla="*/ 95 w 342"/>
              <a:gd name="T19" fmla="*/ 283 h 342"/>
              <a:gd name="T20" fmla="*/ 67 w 342"/>
              <a:gd name="T21" fmla="*/ 216 h 342"/>
              <a:gd name="T22" fmla="*/ 114 w 342"/>
              <a:gd name="T23" fmla="*/ 239 h 342"/>
              <a:gd name="T24" fmla="*/ 169 w 342"/>
              <a:gd name="T25" fmla="*/ 239 h 342"/>
              <a:gd name="T26" fmla="*/ 120 w 342"/>
              <a:gd name="T27" fmla="*/ 216 h 342"/>
              <a:gd name="T28" fmla="*/ 169 w 342"/>
              <a:gd name="T29" fmla="*/ 239 h 342"/>
              <a:gd name="T30" fmla="*/ 119 w 342"/>
              <a:gd name="T31" fmla="*/ 209 h 342"/>
              <a:gd name="T32" fmla="*/ 175 w 342"/>
              <a:gd name="T33" fmla="*/ 171 h 342"/>
              <a:gd name="T34" fmla="*/ 116 w 342"/>
              <a:gd name="T35" fmla="*/ 164 h 342"/>
              <a:gd name="T36" fmla="*/ 177 w 342"/>
              <a:gd name="T37" fmla="*/ 140 h 342"/>
              <a:gd name="T38" fmla="*/ 116 w 342"/>
              <a:gd name="T39" fmla="*/ 164 h 342"/>
              <a:gd name="T40" fmla="*/ 177 w 342"/>
              <a:gd name="T41" fmla="*/ 264 h 342"/>
              <a:gd name="T42" fmla="*/ 215 w 342"/>
              <a:gd name="T43" fmla="*/ 264 h 342"/>
              <a:gd name="T44" fmla="*/ 217 w 342"/>
              <a:gd name="T45" fmla="*/ 239 h 342"/>
              <a:gd name="T46" fmla="*/ 178 w 342"/>
              <a:gd name="T47" fmla="*/ 216 h 342"/>
              <a:gd name="T48" fmla="*/ 217 w 342"/>
              <a:gd name="T49" fmla="*/ 239 h 342"/>
              <a:gd name="T50" fmla="*/ 179 w 342"/>
              <a:gd name="T51" fmla="*/ 209 h 342"/>
              <a:gd name="T52" fmla="*/ 235 w 342"/>
              <a:gd name="T53" fmla="*/ 171 h 342"/>
              <a:gd name="T54" fmla="*/ 283 w 342"/>
              <a:gd name="T55" fmla="*/ 126 h 342"/>
              <a:gd name="T56" fmla="*/ 241 w 342"/>
              <a:gd name="T57" fmla="*/ 149 h 342"/>
              <a:gd name="T58" fmla="*/ 182 w 342"/>
              <a:gd name="T59" fmla="*/ 164 h 342"/>
              <a:gd name="T60" fmla="*/ 220 w 342"/>
              <a:gd name="T61" fmla="*/ 140 h 342"/>
              <a:gd name="T62" fmla="*/ 252 w 342"/>
              <a:gd name="T63" fmla="*/ 107 h 342"/>
              <a:gd name="T64" fmla="*/ 260 w 342"/>
              <a:gd name="T65" fmla="*/ 103 h 342"/>
              <a:gd name="T66" fmla="*/ 283 w 342"/>
              <a:gd name="T67" fmla="*/ 126 h 3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42" h="342">
                <a:moveTo>
                  <a:pt x="171" y="0"/>
                </a:moveTo>
                <a:cubicBezTo>
                  <a:pt x="76" y="0"/>
                  <a:pt x="0" y="77"/>
                  <a:pt x="0" y="171"/>
                </a:cubicBezTo>
                <a:cubicBezTo>
                  <a:pt x="0" y="266"/>
                  <a:pt x="76" y="342"/>
                  <a:pt x="171" y="342"/>
                </a:cubicBezTo>
                <a:cubicBezTo>
                  <a:pt x="265" y="342"/>
                  <a:pt x="342" y="266"/>
                  <a:pt x="342" y="171"/>
                </a:cubicBezTo>
                <a:cubicBezTo>
                  <a:pt x="342" y="77"/>
                  <a:pt x="265" y="0"/>
                  <a:pt x="171" y="0"/>
                </a:cubicBezTo>
                <a:close/>
                <a:moveTo>
                  <a:pt x="48" y="140"/>
                </a:moveTo>
                <a:cubicBezTo>
                  <a:pt x="106" y="140"/>
                  <a:pt x="106" y="140"/>
                  <a:pt x="106" y="140"/>
                </a:cubicBezTo>
                <a:cubicBezTo>
                  <a:pt x="108" y="164"/>
                  <a:pt x="108" y="164"/>
                  <a:pt x="108" y="164"/>
                </a:cubicBezTo>
                <a:cubicBezTo>
                  <a:pt x="54" y="164"/>
                  <a:pt x="54" y="164"/>
                  <a:pt x="54" y="164"/>
                </a:cubicBezTo>
                <a:lnTo>
                  <a:pt x="48" y="140"/>
                </a:lnTo>
                <a:close/>
                <a:moveTo>
                  <a:pt x="56" y="171"/>
                </a:moveTo>
                <a:cubicBezTo>
                  <a:pt x="109" y="171"/>
                  <a:pt x="109" y="171"/>
                  <a:pt x="109" y="171"/>
                </a:cubicBezTo>
                <a:cubicBezTo>
                  <a:pt x="112" y="209"/>
                  <a:pt x="112" y="209"/>
                  <a:pt x="112" y="209"/>
                </a:cubicBezTo>
                <a:cubicBezTo>
                  <a:pt x="66" y="209"/>
                  <a:pt x="66" y="209"/>
                  <a:pt x="66" y="209"/>
                </a:cubicBezTo>
                <a:lnTo>
                  <a:pt x="56" y="171"/>
                </a:lnTo>
                <a:close/>
                <a:moveTo>
                  <a:pt x="95" y="283"/>
                </a:moveTo>
                <a:cubicBezTo>
                  <a:pt x="85" y="283"/>
                  <a:pt x="76" y="275"/>
                  <a:pt x="76" y="264"/>
                </a:cubicBezTo>
                <a:cubicBezTo>
                  <a:pt x="76" y="254"/>
                  <a:pt x="85" y="245"/>
                  <a:pt x="95" y="245"/>
                </a:cubicBezTo>
                <a:cubicBezTo>
                  <a:pt x="106" y="245"/>
                  <a:pt x="114" y="254"/>
                  <a:pt x="114" y="264"/>
                </a:cubicBezTo>
                <a:cubicBezTo>
                  <a:pt x="114" y="275"/>
                  <a:pt x="106" y="283"/>
                  <a:pt x="95" y="283"/>
                </a:cubicBezTo>
                <a:close/>
                <a:moveTo>
                  <a:pt x="73" y="239"/>
                </a:moveTo>
                <a:cubicBezTo>
                  <a:pt x="67" y="216"/>
                  <a:pt x="67" y="216"/>
                  <a:pt x="67" y="216"/>
                </a:cubicBezTo>
                <a:cubicBezTo>
                  <a:pt x="113" y="216"/>
                  <a:pt x="113" y="216"/>
                  <a:pt x="113" y="216"/>
                </a:cubicBezTo>
                <a:cubicBezTo>
                  <a:pt x="114" y="239"/>
                  <a:pt x="114" y="239"/>
                  <a:pt x="114" y="239"/>
                </a:cubicBezTo>
                <a:lnTo>
                  <a:pt x="73" y="239"/>
                </a:lnTo>
                <a:close/>
                <a:moveTo>
                  <a:pt x="169" y="239"/>
                </a:moveTo>
                <a:cubicBezTo>
                  <a:pt x="122" y="239"/>
                  <a:pt x="122" y="239"/>
                  <a:pt x="122" y="239"/>
                </a:cubicBezTo>
                <a:cubicBezTo>
                  <a:pt x="120" y="216"/>
                  <a:pt x="120" y="216"/>
                  <a:pt x="120" y="216"/>
                </a:cubicBezTo>
                <a:cubicBezTo>
                  <a:pt x="171" y="216"/>
                  <a:pt x="171" y="216"/>
                  <a:pt x="171" y="216"/>
                </a:cubicBezTo>
                <a:lnTo>
                  <a:pt x="169" y="239"/>
                </a:lnTo>
                <a:close/>
                <a:moveTo>
                  <a:pt x="171" y="209"/>
                </a:moveTo>
                <a:cubicBezTo>
                  <a:pt x="119" y="209"/>
                  <a:pt x="119" y="209"/>
                  <a:pt x="119" y="209"/>
                </a:cubicBezTo>
                <a:cubicBezTo>
                  <a:pt x="116" y="171"/>
                  <a:pt x="116" y="171"/>
                  <a:pt x="116" y="171"/>
                </a:cubicBezTo>
                <a:cubicBezTo>
                  <a:pt x="175" y="171"/>
                  <a:pt x="175" y="171"/>
                  <a:pt x="175" y="171"/>
                </a:cubicBezTo>
                <a:lnTo>
                  <a:pt x="171" y="209"/>
                </a:lnTo>
                <a:close/>
                <a:moveTo>
                  <a:pt x="116" y="164"/>
                </a:moveTo>
                <a:cubicBezTo>
                  <a:pt x="114" y="140"/>
                  <a:pt x="114" y="140"/>
                  <a:pt x="114" y="140"/>
                </a:cubicBezTo>
                <a:cubicBezTo>
                  <a:pt x="177" y="140"/>
                  <a:pt x="177" y="140"/>
                  <a:pt x="177" y="140"/>
                </a:cubicBezTo>
                <a:cubicBezTo>
                  <a:pt x="175" y="164"/>
                  <a:pt x="175" y="164"/>
                  <a:pt x="175" y="164"/>
                </a:cubicBezTo>
                <a:lnTo>
                  <a:pt x="116" y="164"/>
                </a:lnTo>
                <a:close/>
                <a:moveTo>
                  <a:pt x="196" y="283"/>
                </a:moveTo>
                <a:cubicBezTo>
                  <a:pt x="185" y="283"/>
                  <a:pt x="177" y="275"/>
                  <a:pt x="177" y="264"/>
                </a:cubicBezTo>
                <a:cubicBezTo>
                  <a:pt x="177" y="254"/>
                  <a:pt x="185" y="245"/>
                  <a:pt x="196" y="245"/>
                </a:cubicBezTo>
                <a:cubicBezTo>
                  <a:pt x="206" y="245"/>
                  <a:pt x="215" y="254"/>
                  <a:pt x="215" y="264"/>
                </a:cubicBezTo>
                <a:cubicBezTo>
                  <a:pt x="215" y="275"/>
                  <a:pt x="206" y="283"/>
                  <a:pt x="196" y="283"/>
                </a:cubicBezTo>
                <a:close/>
                <a:moveTo>
                  <a:pt x="217" y="239"/>
                </a:moveTo>
                <a:cubicBezTo>
                  <a:pt x="176" y="239"/>
                  <a:pt x="176" y="239"/>
                  <a:pt x="176" y="239"/>
                </a:cubicBezTo>
                <a:cubicBezTo>
                  <a:pt x="178" y="216"/>
                  <a:pt x="178" y="216"/>
                  <a:pt x="178" y="216"/>
                </a:cubicBezTo>
                <a:cubicBezTo>
                  <a:pt x="223" y="216"/>
                  <a:pt x="223" y="216"/>
                  <a:pt x="223" y="216"/>
                </a:cubicBezTo>
                <a:lnTo>
                  <a:pt x="217" y="239"/>
                </a:lnTo>
                <a:close/>
                <a:moveTo>
                  <a:pt x="225" y="209"/>
                </a:moveTo>
                <a:cubicBezTo>
                  <a:pt x="179" y="209"/>
                  <a:pt x="179" y="209"/>
                  <a:pt x="179" y="209"/>
                </a:cubicBezTo>
                <a:cubicBezTo>
                  <a:pt x="182" y="171"/>
                  <a:pt x="182" y="171"/>
                  <a:pt x="182" y="171"/>
                </a:cubicBezTo>
                <a:cubicBezTo>
                  <a:pt x="235" y="171"/>
                  <a:pt x="235" y="171"/>
                  <a:pt x="235" y="171"/>
                </a:cubicBezTo>
                <a:lnTo>
                  <a:pt x="225" y="209"/>
                </a:lnTo>
                <a:close/>
                <a:moveTo>
                  <a:pt x="283" y="126"/>
                </a:moveTo>
                <a:cubicBezTo>
                  <a:pt x="264" y="126"/>
                  <a:pt x="264" y="126"/>
                  <a:pt x="264" y="126"/>
                </a:cubicBezTo>
                <a:cubicBezTo>
                  <a:pt x="256" y="133"/>
                  <a:pt x="249" y="141"/>
                  <a:pt x="241" y="149"/>
                </a:cubicBezTo>
                <a:cubicBezTo>
                  <a:pt x="237" y="164"/>
                  <a:pt x="237" y="164"/>
                  <a:pt x="237" y="164"/>
                </a:cubicBezTo>
                <a:cubicBezTo>
                  <a:pt x="182" y="164"/>
                  <a:pt x="182" y="164"/>
                  <a:pt x="182" y="164"/>
                </a:cubicBezTo>
                <a:cubicBezTo>
                  <a:pt x="184" y="140"/>
                  <a:pt x="184" y="140"/>
                  <a:pt x="184" y="140"/>
                </a:cubicBezTo>
                <a:cubicBezTo>
                  <a:pt x="220" y="140"/>
                  <a:pt x="220" y="140"/>
                  <a:pt x="220" y="140"/>
                </a:cubicBezTo>
                <a:cubicBezTo>
                  <a:pt x="221" y="139"/>
                  <a:pt x="221" y="138"/>
                  <a:pt x="222" y="137"/>
                </a:cubicBezTo>
                <a:cubicBezTo>
                  <a:pt x="232" y="127"/>
                  <a:pt x="242" y="117"/>
                  <a:pt x="252" y="107"/>
                </a:cubicBezTo>
                <a:cubicBezTo>
                  <a:pt x="252" y="107"/>
                  <a:pt x="253" y="106"/>
                  <a:pt x="254" y="105"/>
                </a:cubicBezTo>
                <a:cubicBezTo>
                  <a:pt x="256" y="104"/>
                  <a:pt x="258" y="103"/>
                  <a:pt x="260" y="103"/>
                </a:cubicBezTo>
                <a:cubicBezTo>
                  <a:pt x="283" y="103"/>
                  <a:pt x="283" y="103"/>
                  <a:pt x="283" y="103"/>
                </a:cubicBezTo>
                <a:cubicBezTo>
                  <a:pt x="297" y="103"/>
                  <a:pt x="297" y="126"/>
                  <a:pt x="283" y="12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91440" tIns="45720" rIns="91440" bIns="45720"/>
          <a:lstStyle/>
          <a:p>
            <a:pPr defTabSz="913765">
              <a:defRPr/>
            </a:pPr>
            <a:endParaRPr lang="id-ID" sz="800">
              <a:solidFill>
                <a:schemeClr val="bg1"/>
              </a:solidFill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1532023" y="4066224"/>
            <a:ext cx="2079587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专业精致的</a:t>
            </a:r>
            <a:r>
              <a:rPr lang="en-US" altLang="zh-CN" sz="1200" dirty="0">
                <a:solidFill>
                  <a:schemeClr val="bg1"/>
                </a:solidFill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</a:rPr>
              <a:t>设计与制作，为您提供全方位的演示服务。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53" name="Rectangle 36"/>
          <p:cNvSpPr>
            <a:spLocks noChangeArrowheads="1"/>
          </p:cNvSpPr>
          <p:nvPr/>
        </p:nvSpPr>
        <p:spPr bwMode="auto">
          <a:xfrm>
            <a:off x="1532022" y="3737234"/>
            <a:ext cx="137088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b="1" dirty="0">
                <a:solidFill>
                  <a:schemeClr val="bg1"/>
                </a:solidFill>
                <a:latin typeface="+mn-ea"/>
                <a:sym typeface="Arial" panose="020B0604020202020204" pitchFamily="34" charset="0"/>
              </a:rPr>
              <a:t>请添加标题</a:t>
            </a:r>
            <a:endParaRPr lang="zh-CN" altLang="en-US" b="1" dirty="0">
              <a:solidFill>
                <a:schemeClr val="bg1"/>
              </a:solidFill>
              <a:latin typeface="+mn-ea"/>
              <a:sym typeface="Arial" panose="020B0604020202020204" pitchFamily="34" charset="0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4481485" y="4066224"/>
            <a:ext cx="2079587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专业精致的</a:t>
            </a:r>
            <a:r>
              <a:rPr lang="en-US" altLang="zh-CN" sz="1200" dirty="0">
                <a:solidFill>
                  <a:schemeClr val="bg1"/>
                </a:solidFill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</a:rPr>
              <a:t>设计与制作，为您提供全方位的演示服务。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55" name="Rectangle 36"/>
          <p:cNvSpPr>
            <a:spLocks noChangeArrowheads="1"/>
          </p:cNvSpPr>
          <p:nvPr/>
        </p:nvSpPr>
        <p:spPr bwMode="auto">
          <a:xfrm>
            <a:off x="4481484" y="3737234"/>
            <a:ext cx="137088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b="1" dirty="0">
                <a:solidFill>
                  <a:schemeClr val="bg1"/>
                </a:solidFill>
                <a:latin typeface="+mn-ea"/>
                <a:sym typeface="Arial" panose="020B0604020202020204" pitchFamily="34" charset="0"/>
              </a:rPr>
              <a:t>请添加标题</a:t>
            </a:r>
            <a:endParaRPr lang="zh-CN" altLang="en-US" b="1" dirty="0">
              <a:solidFill>
                <a:schemeClr val="bg1"/>
              </a:solidFill>
              <a:latin typeface="+mn-ea"/>
              <a:sym typeface="Arial" panose="020B0604020202020204" pitchFamily="34" charset="0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1532023" y="5233282"/>
            <a:ext cx="2079587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专业精致的</a:t>
            </a:r>
            <a:r>
              <a:rPr lang="en-US" altLang="zh-CN" sz="1200" dirty="0">
                <a:solidFill>
                  <a:schemeClr val="bg1"/>
                </a:solidFill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</a:rPr>
              <a:t>设计与制作，为您提供全方位的演示服务。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57" name="Rectangle 36"/>
          <p:cNvSpPr>
            <a:spLocks noChangeArrowheads="1"/>
          </p:cNvSpPr>
          <p:nvPr/>
        </p:nvSpPr>
        <p:spPr bwMode="auto">
          <a:xfrm>
            <a:off x="1532022" y="4904292"/>
            <a:ext cx="137088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b="1" dirty="0">
                <a:solidFill>
                  <a:schemeClr val="bg1"/>
                </a:solidFill>
                <a:latin typeface="+mn-ea"/>
                <a:sym typeface="Arial" panose="020B0604020202020204" pitchFamily="34" charset="0"/>
              </a:rPr>
              <a:t>请添加标题</a:t>
            </a:r>
            <a:endParaRPr lang="zh-CN" altLang="en-US" b="1" dirty="0">
              <a:solidFill>
                <a:schemeClr val="bg1"/>
              </a:solidFill>
              <a:latin typeface="+mn-ea"/>
              <a:sym typeface="Arial" panose="020B0604020202020204" pitchFamily="34" charset="0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4481485" y="5233282"/>
            <a:ext cx="2079587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专业精致的</a:t>
            </a:r>
            <a:r>
              <a:rPr lang="en-US" altLang="zh-CN" sz="1200" dirty="0">
                <a:solidFill>
                  <a:schemeClr val="bg1"/>
                </a:solidFill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</a:rPr>
              <a:t>设计与制作，为您提供全方位的演示服务。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59" name="Rectangle 36"/>
          <p:cNvSpPr>
            <a:spLocks noChangeArrowheads="1"/>
          </p:cNvSpPr>
          <p:nvPr/>
        </p:nvSpPr>
        <p:spPr bwMode="auto">
          <a:xfrm>
            <a:off x="4481484" y="4904292"/>
            <a:ext cx="137088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b="1" dirty="0">
                <a:solidFill>
                  <a:schemeClr val="bg1"/>
                </a:solidFill>
                <a:latin typeface="+mn-ea"/>
                <a:sym typeface="Arial" panose="020B0604020202020204" pitchFamily="34" charset="0"/>
              </a:rPr>
              <a:t>请添加标题</a:t>
            </a:r>
            <a:endParaRPr lang="zh-CN" altLang="en-US" b="1" dirty="0">
              <a:solidFill>
                <a:schemeClr val="bg1"/>
              </a:solidFill>
              <a:latin typeface="+mn-ea"/>
              <a:sym typeface="Arial" panose="020B0604020202020204" pitchFamily="34" charset="0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944188" y="2394902"/>
            <a:ext cx="5616884" cy="732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</a:rPr>
              <a:t>拥有优秀的专业设计团队，严谨的逻辑思维、创意的图示化表达，带来精美、创意、动感、形象、时尚的全新</a:t>
            </a:r>
            <a:r>
              <a:rPr lang="en-US" altLang="zh-CN" sz="1600" dirty="0">
                <a:solidFill>
                  <a:schemeClr val="bg1"/>
                </a:solidFill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</a:rPr>
              <a:t>体验。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61" name="Rectangle 36"/>
          <p:cNvSpPr>
            <a:spLocks noChangeArrowheads="1"/>
          </p:cNvSpPr>
          <p:nvPr/>
        </p:nvSpPr>
        <p:spPr bwMode="auto">
          <a:xfrm>
            <a:off x="944188" y="1933237"/>
            <a:ext cx="289374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2400" b="1" dirty="0">
                <a:solidFill>
                  <a:schemeClr val="bg1"/>
                </a:solidFill>
                <a:latin typeface="+mn-ea"/>
                <a:sym typeface="Arial" panose="020B0604020202020204" pitchFamily="34" charset="0"/>
              </a:rPr>
              <a:t>Design &amp; Creativity</a:t>
            </a:r>
            <a:endParaRPr lang="zh-CN" altLang="en-US" sz="2400" b="1" dirty="0">
              <a:solidFill>
                <a:schemeClr val="bg1"/>
              </a:solidFill>
              <a:latin typeface="+mn-ea"/>
              <a:sym typeface="Arial" panose="020B0604020202020204" pitchFamily="34" charset="0"/>
            </a:endParaRPr>
          </a:p>
        </p:txBody>
      </p:sp>
      <p:sp>
        <p:nvSpPr>
          <p:cNvPr id="67" name="Freeform 45"/>
          <p:cNvSpPr/>
          <p:nvPr/>
        </p:nvSpPr>
        <p:spPr>
          <a:xfrm>
            <a:off x="7136744" y="1943904"/>
            <a:ext cx="4256604" cy="3782888"/>
          </a:xfrm>
          <a:custGeom>
            <a:avLst/>
            <a:gdLst>
              <a:gd name="connsiteX0" fmla="*/ 0 w 1430521"/>
              <a:gd name="connsiteY0" fmla="*/ 1430521 h 1430521"/>
              <a:gd name="connsiteX1" fmla="*/ 715261 w 1430521"/>
              <a:gd name="connsiteY1" fmla="*/ 0 h 1430521"/>
              <a:gd name="connsiteX2" fmla="*/ 1430521 w 1430521"/>
              <a:gd name="connsiteY2" fmla="*/ 1430521 h 1430521"/>
              <a:gd name="connsiteX3" fmla="*/ 0 w 1430521"/>
              <a:gd name="connsiteY3" fmla="*/ 1430521 h 14305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30521" h="1430521">
                <a:moveTo>
                  <a:pt x="0" y="1430521"/>
                </a:moveTo>
                <a:lnTo>
                  <a:pt x="715261" y="0"/>
                </a:lnTo>
                <a:lnTo>
                  <a:pt x="1430521" y="1430521"/>
                </a:lnTo>
                <a:lnTo>
                  <a:pt x="0" y="143052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>
              <a:solidFill>
                <a:srgbClr val="282A54"/>
              </a:solidFill>
            </a:endParaRPr>
          </a:p>
        </p:txBody>
      </p:sp>
      <p:sp>
        <p:nvSpPr>
          <p:cNvPr id="46" name="Freeform 45"/>
          <p:cNvSpPr/>
          <p:nvPr/>
        </p:nvSpPr>
        <p:spPr>
          <a:xfrm>
            <a:off x="8245790" y="2052576"/>
            <a:ext cx="2038511" cy="1811647"/>
          </a:xfrm>
          <a:custGeom>
            <a:avLst/>
            <a:gdLst>
              <a:gd name="connsiteX0" fmla="*/ 0 w 1430521"/>
              <a:gd name="connsiteY0" fmla="*/ 1430521 h 1430521"/>
              <a:gd name="connsiteX1" fmla="*/ 715261 w 1430521"/>
              <a:gd name="connsiteY1" fmla="*/ 0 h 1430521"/>
              <a:gd name="connsiteX2" fmla="*/ 1430521 w 1430521"/>
              <a:gd name="connsiteY2" fmla="*/ 1430521 h 1430521"/>
              <a:gd name="connsiteX3" fmla="*/ 0 w 1430521"/>
              <a:gd name="connsiteY3" fmla="*/ 1430521 h 14305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30521" h="1430521">
                <a:moveTo>
                  <a:pt x="0" y="1430521"/>
                </a:moveTo>
                <a:lnTo>
                  <a:pt x="715261" y="0"/>
                </a:lnTo>
                <a:lnTo>
                  <a:pt x="1430521" y="1430521"/>
                </a:lnTo>
                <a:lnTo>
                  <a:pt x="0" y="1430521"/>
                </a:lnTo>
                <a:close/>
              </a:path>
            </a:pathLst>
          </a:custGeom>
          <a:solidFill>
            <a:schemeClr val="bg1"/>
          </a:solidFill>
          <a:ln>
            <a:solidFill>
              <a:srgbClr val="282A5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>
              <a:solidFill>
                <a:srgbClr val="282A54"/>
              </a:solidFill>
            </a:endParaRPr>
          </a:p>
        </p:txBody>
      </p:sp>
      <p:sp>
        <p:nvSpPr>
          <p:cNvPr id="47" name="Freeform 46"/>
          <p:cNvSpPr/>
          <p:nvPr/>
        </p:nvSpPr>
        <p:spPr>
          <a:xfrm>
            <a:off x="7226534" y="3864223"/>
            <a:ext cx="2038511" cy="1811647"/>
          </a:xfrm>
          <a:custGeom>
            <a:avLst/>
            <a:gdLst>
              <a:gd name="connsiteX0" fmla="*/ 0 w 1430521"/>
              <a:gd name="connsiteY0" fmla="*/ 1430521 h 1430521"/>
              <a:gd name="connsiteX1" fmla="*/ 715261 w 1430521"/>
              <a:gd name="connsiteY1" fmla="*/ 0 h 1430521"/>
              <a:gd name="connsiteX2" fmla="*/ 1430521 w 1430521"/>
              <a:gd name="connsiteY2" fmla="*/ 1430521 h 1430521"/>
              <a:gd name="connsiteX3" fmla="*/ 0 w 1430521"/>
              <a:gd name="connsiteY3" fmla="*/ 1430521 h 14305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30521" h="1430521">
                <a:moveTo>
                  <a:pt x="0" y="1430521"/>
                </a:moveTo>
                <a:lnTo>
                  <a:pt x="715261" y="0"/>
                </a:lnTo>
                <a:lnTo>
                  <a:pt x="1430521" y="1430521"/>
                </a:lnTo>
                <a:lnTo>
                  <a:pt x="0" y="1430521"/>
                </a:lnTo>
                <a:close/>
              </a:path>
            </a:pathLst>
          </a:custGeom>
          <a:solidFill>
            <a:schemeClr val="bg1"/>
          </a:solidFill>
          <a:ln>
            <a:solidFill>
              <a:srgbClr val="282A5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>
              <a:solidFill>
                <a:srgbClr val="282A54"/>
              </a:solidFill>
            </a:endParaRPr>
          </a:p>
        </p:txBody>
      </p:sp>
      <p:sp>
        <p:nvSpPr>
          <p:cNvPr id="76" name="Freeform 75"/>
          <p:cNvSpPr/>
          <p:nvPr/>
        </p:nvSpPr>
        <p:spPr>
          <a:xfrm>
            <a:off x="9265046" y="3864223"/>
            <a:ext cx="2038511" cy="1811647"/>
          </a:xfrm>
          <a:custGeom>
            <a:avLst/>
            <a:gdLst>
              <a:gd name="connsiteX0" fmla="*/ 0 w 1430521"/>
              <a:gd name="connsiteY0" fmla="*/ 1430521 h 1430521"/>
              <a:gd name="connsiteX1" fmla="*/ 715261 w 1430521"/>
              <a:gd name="connsiteY1" fmla="*/ 0 h 1430521"/>
              <a:gd name="connsiteX2" fmla="*/ 1430521 w 1430521"/>
              <a:gd name="connsiteY2" fmla="*/ 1430521 h 1430521"/>
              <a:gd name="connsiteX3" fmla="*/ 0 w 1430521"/>
              <a:gd name="connsiteY3" fmla="*/ 1430521 h 14305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30521" h="1430521">
                <a:moveTo>
                  <a:pt x="0" y="1430521"/>
                </a:moveTo>
                <a:lnTo>
                  <a:pt x="715261" y="0"/>
                </a:lnTo>
                <a:lnTo>
                  <a:pt x="1430521" y="1430521"/>
                </a:lnTo>
                <a:lnTo>
                  <a:pt x="0" y="1430521"/>
                </a:lnTo>
                <a:close/>
              </a:path>
            </a:pathLst>
          </a:custGeom>
          <a:solidFill>
            <a:schemeClr val="bg1"/>
          </a:solidFill>
          <a:ln>
            <a:solidFill>
              <a:srgbClr val="282A5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>
              <a:solidFill>
                <a:srgbClr val="282A54"/>
              </a:solidFill>
            </a:endParaRPr>
          </a:p>
        </p:txBody>
      </p:sp>
      <p:sp>
        <p:nvSpPr>
          <p:cNvPr id="62" name="Rectangle 36"/>
          <p:cNvSpPr>
            <a:spLocks noChangeArrowheads="1"/>
          </p:cNvSpPr>
          <p:nvPr/>
        </p:nvSpPr>
        <p:spPr bwMode="auto">
          <a:xfrm>
            <a:off x="8721469" y="3105870"/>
            <a:ext cx="108715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/>
            <a:r>
              <a:rPr lang="en-US" altLang="zh-CN" b="1" dirty="0">
                <a:solidFill>
                  <a:srgbClr val="282A54"/>
                </a:solidFill>
                <a:latin typeface="+mn-ea"/>
                <a:sym typeface="Arial" panose="020B0604020202020204" pitchFamily="34" charset="0"/>
              </a:rPr>
              <a:t>BLOCK 1</a:t>
            </a:r>
            <a:endParaRPr lang="zh-CN" altLang="en-US" b="1" dirty="0">
              <a:solidFill>
                <a:srgbClr val="282A54"/>
              </a:solidFill>
              <a:latin typeface="+mn-ea"/>
              <a:sym typeface="Arial" panose="020B0604020202020204" pitchFamily="34" charset="0"/>
            </a:endParaRPr>
          </a:p>
        </p:txBody>
      </p:sp>
      <p:sp>
        <p:nvSpPr>
          <p:cNvPr id="64" name="Rectangle 36"/>
          <p:cNvSpPr>
            <a:spLocks noChangeArrowheads="1"/>
          </p:cNvSpPr>
          <p:nvPr/>
        </p:nvSpPr>
        <p:spPr bwMode="auto">
          <a:xfrm>
            <a:off x="8721468" y="4345531"/>
            <a:ext cx="108715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/>
            <a:r>
              <a:rPr lang="en-US" altLang="zh-CN" b="1" dirty="0">
                <a:solidFill>
                  <a:srgbClr val="282A54"/>
                </a:solidFill>
                <a:latin typeface="+mn-ea"/>
                <a:sym typeface="Arial" panose="020B0604020202020204" pitchFamily="34" charset="0"/>
              </a:rPr>
              <a:t>BLOCK 2</a:t>
            </a:r>
            <a:endParaRPr lang="zh-CN" altLang="en-US" b="1" dirty="0">
              <a:solidFill>
                <a:srgbClr val="282A54"/>
              </a:solidFill>
              <a:latin typeface="+mn-ea"/>
              <a:sym typeface="Arial" panose="020B0604020202020204" pitchFamily="34" charset="0"/>
            </a:endParaRPr>
          </a:p>
        </p:txBody>
      </p:sp>
      <p:sp>
        <p:nvSpPr>
          <p:cNvPr id="65" name="Rectangle 36"/>
          <p:cNvSpPr>
            <a:spLocks noChangeArrowheads="1"/>
          </p:cNvSpPr>
          <p:nvPr/>
        </p:nvSpPr>
        <p:spPr bwMode="auto">
          <a:xfrm>
            <a:off x="7702211" y="4856615"/>
            <a:ext cx="108715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/>
            <a:r>
              <a:rPr lang="en-US" altLang="zh-CN" b="1" dirty="0">
                <a:solidFill>
                  <a:srgbClr val="282A54"/>
                </a:solidFill>
                <a:latin typeface="+mn-ea"/>
                <a:sym typeface="Arial" panose="020B0604020202020204" pitchFamily="34" charset="0"/>
              </a:rPr>
              <a:t>BLOCK 3</a:t>
            </a:r>
            <a:endParaRPr lang="zh-CN" altLang="en-US" b="1" dirty="0">
              <a:solidFill>
                <a:srgbClr val="282A54"/>
              </a:solidFill>
              <a:latin typeface="+mn-ea"/>
              <a:sym typeface="Arial" panose="020B0604020202020204" pitchFamily="34" charset="0"/>
            </a:endParaRPr>
          </a:p>
        </p:txBody>
      </p:sp>
      <p:sp>
        <p:nvSpPr>
          <p:cNvPr id="66" name="Rectangle 36"/>
          <p:cNvSpPr>
            <a:spLocks noChangeArrowheads="1"/>
          </p:cNvSpPr>
          <p:nvPr/>
        </p:nvSpPr>
        <p:spPr bwMode="auto">
          <a:xfrm>
            <a:off x="9740723" y="4856615"/>
            <a:ext cx="108715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/>
            <a:r>
              <a:rPr lang="en-US" altLang="zh-CN" b="1" dirty="0">
                <a:solidFill>
                  <a:srgbClr val="282A54"/>
                </a:solidFill>
                <a:latin typeface="+mn-ea"/>
                <a:sym typeface="Arial" panose="020B0604020202020204" pitchFamily="34" charset="0"/>
              </a:rPr>
              <a:t>BLOCK 4</a:t>
            </a:r>
            <a:endParaRPr lang="zh-CN" altLang="en-US" b="1" dirty="0">
              <a:solidFill>
                <a:srgbClr val="282A54"/>
              </a:solidFill>
              <a:latin typeface="+mn-ea"/>
              <a:sym typeface="Arial" panose="020B0604020202020204" pitchFamily="34" charset="0"/>
            </a:endParaRPr>
          </a:p>
        </p:txBody>
      </p:sp>
      <p:cxnSp>
        <p:nvCxnSpPr>
          <p:cNvPr id="38" name="直接连接符 37"/>
          <p:cNvCxnSpPr/>
          <p:nvPr/>
        </p:nvCxnSpPr>
        <p:spPr>
          <a:xfrm>
            <a:off x="566057" y="1364343"/>
            <a:ext cx="1055338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811">
        <p:random/>
      </p:transition>
    </mc:Choice>
    <mc:Fallback>
      <p:transition spd="slow" advTm="3811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7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7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000"/>
                            </p:stCondLst>
                            <p:childTnLst>
                              <p:par>
                                <p:cTn id="5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500"/>
                            </p:stCondLst>
                            <p:childTnLst>
                              <p:par>
                                <p:cTn id="7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 animBg="1"/>
      <p:bldP spid="51" grpId="0" animBg="1"/>
      <p:bldP spid="52" grpId="0"/>
      <p:bldP spid="53" grpId="0"/>
      <p:bldP spid="54" grpId="0"/>
      <p:bldP spid="55" grpId="0"/>
      <p:bldP spid="56" grpId="0"/>
      <p:bldP spid="57" grpId="0"/>
      <p:bldP spid="58" grpId="0"/>
      <p:bldP spid="59" grpId="0"/>
      <p:bldP spid="60" grpId="0"/>
      <p:bldP spid="61" grpId="0"/>
      <p:bldP spid="67" grpId="0" animBg="1"/>
      <p:bldP spid="46" grpId="0" animBg="1"/>
      <p:bldP spid="47" grpId="0" animBg="1"/>
      <p:bldP spid="76" grpId="0" animBg="1"/>
      <p:bldP spid="62" grpId="0"/>
      <p:bldP spid="64" grpId="0"/>
      <p:bldP spid="65" grpId="0"/>
      <p:bldP spid="6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请在此处添加标题</a:t>
            </a:r>
            <a:endParaRPr lang="zh-CN" alt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id-ID" altLang="zh-CN" dirty="0"/>
              <a:t>Design &amp; Creativity Space Studio</a:t>
            </a:r>
            <a:endParaRPr lang="id-ID" altLang="zh-CN" dirty="0"/>
          </a:p>
        </p:txBody>
      </p:sp>
      <p:sp>
        <p:nvSpPr>
          <p:cNvPr id="84" name="Block Arc 83"/>
          <p:cNvSpPr/>
          <p:nvPr/>
        </p:nvSpPr>
        <p:spPr>
          <a:xfrm>
            <a:off x="5605458" y="2348581"/>
            <a:ext cx="3290713" cy="3290714"/>
          </a:xfrm>
          <a:prstGeom prst="blockArc">
            <a:avLst>
              <a:gd name="adj1" fmla="val 10799501"/>
              <a:gd name="adj2" fmla="val 2383"/>
              <a:gd name="adj3" fmla="val 28902"/>
            </a:avLst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+mn-ea"/>
            </a:endParaRPr>
          </a:p>
        </p:txBody>
      </p:sp>
      <p:sp>
        <p:nvSpPr>
          <p:cNvPr id="85" name="Block Arc 84"/>
          <p:cNvSpPr/>
          <p:nvPr/>
        </p:nvSpPr>
        <p:spPr>
          <a:xfrm>
            <a:off x="3257329" y="2348581"/>
            <a:ext cx="3290713" cy="3290714"/>
          </a:xfrm>
          <a:prstGeom prst="blockArc">
            <a:avLst>
              <a:gd name="adj1" fmla="val 10799501"/>
              <a:gd name="adj2" fmla="val 2383"/>
              <a:gd name="adj3" fmla="val 2890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86" name="Block Arc 85"/>
          <p:cNvSpPr/>
          <p:nvPr/>
        </p:nvSpPr>
        <p:spPr>
          <a:xfrm flipV="1">
            <a:off x="3257329" y="2348579"/>
            <a:ext cx="3290713" cy="3290714"/>
          </a:xfrm>
          <a:prstGeom prst="blockArc">
            <a:avLst>
              <a:gd name="adj1" fmla="val 10799501"/>
              <a:gd name="adj2" fmla="val 2383"/>
              <a:gd name="adj3" fmla="val 28902"/>
            </a:avLst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87" name="Block Arc 86"/>
          <p:cNvSpPr/>
          <p:nvPr/>
        </p:nvSpPr>
        <p:spPr>
          <a:xfrm flipV="1">
            <a:off x="5605458" y="2348579"/>
            <a:ext cx="3290713" cy="3290714"/>
          </a:xfrm>
          <a:prstGeom prst="blockArc">
            <a:avLst>
              <a:gd name="adj1" fmla="val 10799501"/>
              <a:gd name="adj2" fmla="val 2383"/>
              <a:gd name="adj3" fmla="val 2890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+mn-ea"/>
            </a:endParaRPr>
          </a:p>
        </p:txBody>
      </p:sp>
      <p:sp>
        <p:nvSpPr>
          <p:cNvPr id="88" name="TextBox 87"/>
          <p:cNvSpPr txBox="1"/>
          <p:nvPr/>
        </p:nvSpPr>
        <p:spPr>
          <a:xfrm>
            <a:off x="3442661" y="3461128"/>
            <a:ext cx="60144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dirty="0">
                <a:solidFill>
                  <a:srgbClr val="282A54"/>
                </a:solidFill>
                <a:latin typeface="+mn-ea"/>
              </a:rPr>
              <a:t>01</a:t>
            </a:r>
            <a:endParaRPr lang="en-US" sz="2800" b="1" dirty="0">
              <a:solidFill>
                <a:srgbClr val="282A54"/>
              </a:solidFill>
              <a:latin typeface="+mn-ea"/>
            </a:endParaRPr>
          </a:p>
        </p:txBody>
      </p:sp>
      <p:sp>
        <p:nvSpPr>
          <p:cNvPr id="89" name="TextBox 88"/>
          <p:cNvSpPr txBox="1"/>
          <p:nvPr/>
        </p:nvSpPr>
        <p:spPr>
          <a:xfrm>
            <a:off x="3442661" y="4019089"/>
            <a:ext cx="60144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dirty="0">
                <a:solidFill>
                  <a:srgbClr val="282A54"/>
                </a:solidFill>
                <a:latin typeface="+mn-ea"/>
              </a:rPr>
              <a:t>03</a:t>
            </a:r>
            <a:endParaRPr lang="en-US" sz="2800" b="1" dirty="0">
              <a:solidFill>
                <a:srgbClr val="282A54"/>
              </a:solidFill>
              <a:latin typeface="+mn-ea"/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8091061" y="3461128"/>
            <a:ext cx="6014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dirty="0">
                <a:solidFill>
                  <a:srgbClr val="282A54"/>
                </a:solidFill>
                <a:latin typeface="+mn-ea"/>
              </a:rPr>
              <a:t>02</a:t>
            </a:r>
            <a:endParaRPr lang="en-US" sz="2800" b="1" dirty="0">
              <a:solidFill>
                <a:srgbClr val="282A54"/>
              </a:solidFill>
              <a:latin typeface="+mn-ea"/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8091061" y="4019089"/>
            <a:ext cx="6014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dirty="0">
                <a:solidFill>
                  <a:srgbClr val="282A54"/>
                </a:solidFill>
                <a:latin typeface="+mn-ea"/>
              </a:rPr>
              <a:t>04</a:t>
            </a:r>
            <a:endParaRPr lang="en-US" sz="2800" b="1" dirty="0">
              <a:solidFill>
                <a:srgbClr val="282A54"/>
              </a:solidFill>
              <a:latin typeface="+mn-ea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887377" y="2238997"/>
            <a:ext cx="1817960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</a:rPr>
              <a:t>专业精致的</a:t>
            </a:r>
            <a:r>
              <a:rPr lang="en-US" altLang="zh-CN" sz="1400" dirty="0">
                <a:solidFill>
                  <a:schemeClr val="bg1"/>
                </a:solidFill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</a:rPr>
              <a:t>设计与制作，为您提供全方位的演示服务。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30" name="Rectangle 36"/>
          <p:cNvSpPr>
            <a:spLocks noChangeArrowheads="1"/>
          </p:cNvSpPr>
          <p:nvPr/>
        </p:nvSpPr>
        <p:spPr bwMode="auto">
          <a:xfrm>
            <a:off x="1366508" y="1890874"/>
            <a:ext cx="133882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t">
            <a:spAutoFit/>
          </a:bodyPr>
          <a:lstStyle/>
          <a:p>
            <a:pPr algn="r" eaLnBrk="1" hangingPunct="1"/>
            <a:r>
              <a:rPr lang="zh-CN" altLang="en-US" b="1" dirty="0">
                <a:solidFill>
                  <a:schemeClr val="bg1"/>
                </a:solidFill>
                <a:latin typeface="+mn-ea"/>
                <a:sym typeface="Arial" panose="020B0604020202020204" pitchFamily="34" charset="0"/>
              </a:rPr>
              <a:t>请添加标题</a:t>
            </a:r>
            <a:endParaRPr lang="zh-CN" altLang="en-US" b="1" dirty="0">
              <a:solidFill>
                <a:schemeClr val="bg1"/>
              </a:solidFill>
              <a:latin typeface="+mn-ea"/>
              <a:sym typeface="Arial" panose="020B0604020202020204" pitchFamily="34" charset="0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887377" y="5190382"/>
            <a:ext cx="1817960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</a:rPr>
              <a:t>专业精致的</a:t>
            </a:r>
            <a:r>
              <a:rPr lang="en-US" altLang="zh-CN" sz="1400" dirty="0">
                <a:solidFill>
                  <a:schemeClr val="bg1"/>
                </a:solidFill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</a:rPr>
              <a:t>设计与制作，为您提供全方位的演示服务。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32" name="Rectangle 36"/>
          <p:cNvSpPr>
            <a:spLocks noChangeArrowheads="1"/>
          </p:cNvSpPr>
          <p:nvPr/>
        </p:nvSpPr>
        <p:spPr bwMode="auto">
          <a:xfrm>
            <a:off x="1366508" y="4851828"/>
            <a:ext cx="133882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t">
            <a:spAutoFit/>
          </a:bodyPr>
          <a:lstStyle/>
          <a:p>
            <a:pPr algn="r" eaLnBrk="1" hangingPunct="1"/>
            <a:r>
              <a:rPr lang="zh-CN" altLang="en-US" b="1" dirty="0">
                <a:solidFill>
                  <a:schemeClr val="bg1"/>
                </a:solidFill>
                <a:latin typeface="+mn-ea"/>
                <a:sym typeface="Arial" panose="020B0604020202020204" pitchFamily="34" charset="0"/>
              </a:rPr>
              <a:t>请添加标题</a:t>
            </a:r>
            <a:endParaRPr lang="zh-CN" altLang="en-US" b="1" dirty="0">
              <a:solidFill>
                <a:schemeClr val="bg1"/>
              </a:solidFill>
              <a:latin typeface="+mn-ea"/>
              <a:sym typeface="Arial" panose="020B0604020202020204" pitchFamily="34" charset="0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9448163" y="2238997"/>
            <a:ext cx="1817960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</a:rPr>
              <a:t>专业精致的</a:t>
            </a:r>
            <a:r>
              <a:rPr lang="en-US" altLang="zh-CN" sz="1400" dirty="0">
                <a:solidFill>
                  <a:schemeClr val="bg1"/>
                </a:solidFill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</a:rPr>
              <a:t>设计与制作，为您提供全方位的演示服务。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34" name="Rectangle 36"/>
          <p:cNvSpPr>
            <a:spLocks noChangeArrowheads="1"/>
          </p:cNvSpPr>
          <p:nvPr/>
        </p:nvSpPr>
        <p:spPr bwMode="auto">
          <a:xfrm>
            <a:off x="9448163" y="1890874"/>
            <a:ext cx="13388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t">
            <a:spAutoFit/>
          </a:bodyPr>
          <a:lstStyle/>
          <a:p>
            <a:pPr eaLnBrk="1" hangingPunct="1"/>
            <a:r>
              <a:rPr lang="zh-CN" altLang="en-US" b="1" dirty="0">
                <a:solidFill>
                  <a:schemeClr val="bg1"/>
                </a:solidFill>
                <a:latin typeface="+mn-ea"/>
                <a:sym typeface="Arial" panose="020B0604020202020204" pitchFamily="34" charset="0"/>
              </a:rPr>
              <a:t>请添加标题</a:t>
            </a:r>
            <a:endParaRPr lang="zh-CN" altLang="en-US" b="1" dirty="0">
              <a:solidFill>
                <a:schemeClr val="bg1"/>
              </a:solidFill>
              <a:latin typeface="+mn-ea"/>
              <a:sym typeface="Arial" panose="020B0604020202020204" pitchFamily="34" charset="0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9448163" y="5190382"/>
            <a:ext cx="1817960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</a:rPr>
              <a:t>专业精致的</a:t>
            </a:r>
            <a:r>
              <a:rPr lang="en-US" altLang="zh-CN" sz="1400" dirty="0">
                <a:solidFill>
                  <a:schemeClr val="bg1"/>
                </a:solidFill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</a:rPr>
              <a:t>设计与制作，为您提供全方位的演示服务。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36" name="Rectangle 36"/>
          <p:cNvSpPr>
            <a:spLocks noChangeArrowheads="1"/>
          </p:cNvSpPr>
          <p:nvPr/>
        </p:nvSpPr>
        <p:spPr bwMode="auto">
          <a:xfrm>
            <a:off x="9448163" y="4851828"/>
            <a:ext cx="13388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t">
            <a:spAutoFit/>
          </a:bodyPr>
          <a:lstStyle/>
          <a:p>
            <a:pPr eaLnBrk="1" hangingPunct="1"/>
            <a:r>
              <a:rPr lang="zh-CN" altLang="en-US" b="1" dirty="0">
                <a:solidFill>
                  <a:schemeClr val="bg1"/>
                </a:solidFill>
                <a:latin typeface="+mn-ea"/>
                <a:sym typeface="Arial" panose="020B0604020202020204" pitchFamily="34" charset="0"/>
              </a:rPr>
              <a:t>请添加标题</a:t>
            </a:r>
            <a:endParaRPr lang="zh-CN" altLang="en-US" b="1" dirty="0">
              <a:solidFill>
                <a:schemeClr val="bg1"/>
              </a:solidFill>
              <a:latin typeface="+mn-ea"/>
              <a:sym typeface="Arial" panose="020B0604020202020204" pitchFamily="34" charset="0"/>
            </a:endParaRPr>
          </a:p>
        </p:txBody>
      </p:sp>
      <p:sp>
        <p:nvSpPr>
          <p:cNvPr id="37" name="Rectangle 36"/>
          <p:cNvSpPr>
            <a:spLocks noChangeArrowheads="1"/>
          </p:cNvSpPr>
          <p:nvPr/>
        </p:nvSpPr>
        <p:spPr bwMode="auto">
          <a:xfrm>
            <a:off x="3922288" y="2841602"/>
            <a:ext cx="1960794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t">
            <a:spAutoFit/>
          </a:bodyPr>
          <a:lstStyle/>
          <a:p>
            <a:pPr algn="ctr" eaLnBrk="1" hangingPunct="1"/>
            <a:r>
              <a:rPr lang="en-US" altLang="zh-CN" sz="1600" dirty="0">
                <a:solidFill>
                  <a:srgbClr val="282A54"/>
                </a:solidFill>
                <a:latin typeface="+mn-ea"/>
                <a:sym typeface="Arial" panose="020B0604020202020204" pitchFamily="34" charset="0"/>
              </a:rPr>
              <a:t>DESIGN &amp; Creativity</a:t>
            </a:r>
            <a:endParaRPr lang="zh-CN" altLang="en-US" sz="1600" dirty="0">
              <a:solidFill>
                <a:srgbClr val="282A54"/>
              </a:solidFill>
              <a:latin typeface="+mn-ea"/>
              <a:sym typeface="Arial" panose="020B0604020202020204" pitchFamily="34" charset="0"/>
            </a:endParaRPr>
          </a:p>
        </p:txBody>
      </p:sp>
      <p:sp>
        <p:nvSpPr>
          <p:cNvPr id="38" name="Rectangle 36"/>
          <p:cNvSpPr>
            <a:spLocks noChangeArrowheads="1"/>
          </p:cNvSpPr>
          <p:nvPr/>
        </p:nvSpPr>
        <p:spPr bwMode="auto">
          <a:xfrm>
            <a:off x="6270417" y="2841602"/>
            <a:ext cx="1960794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t">
            <a:spAutoFit/>
          </a:bodyPr>
          <a:lstStyle/>
          <a:p>
            <a:pPr algn="ctr" eaLnBrk="1" hangingPunct="1"/>
            <a:r>
              <a:rPr lang="en-US" altLang="zh-CN" sz="1600" dirty="0">
                <a:solidFill>
                  <a:srgbClr val="282A54"/>
                </a:solidFill>
                <a:latin typeface="+mn-ea"/>
                <a:sym typeface="Arial" panose="020B0604020202020204" pitchFamily="34" charset="0"/>
              </a:rPr>
              <a:t>DESIGN &amp; Creativity</a:t>
            </a:r>
            <a:endParaRPr lang="zh-CN" altLang="en-US" sz="1600" dirty="0">
              <a:solidFill>
                <a:srgbClr val="282A54"/>
              </a:solidFill>
              <a:latin typeface="+mn-ea"/>
              <a:sym typeface="Arial" panose="020B0604020202020204" pitchFamily="34" charset="0"/>
            </a:endParaRPr>
          </a:p>
        </p:txBody>
      </p:sp>
      <p:sp>
        <p:nvSpPr>
          <p:cNvPr id="40" name="Rectangle 36"/>
          <p:cNvSpPr>
            <a:spLocks noChangeArrowheads="1"/>
          </p:cNvSpPr>
          <p:nvPr/>
        </p:nvSpPr>
        <p:spPr bwMode="auto">
          <a:xfrm>
            <a:off x="3922288" y="4851828"/>
            <a:ext cx="1960794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t">
            <a:spAutoFit/>
          </a:bodyPr>
          <a:lstStyle/>
          <a:p>
            <a:pPr algn="ctr" eaLnBrk="1" hangingPunct="1"/>
            <a:r>
              <a:rPr lang="en-US" altLang="zh-CN" sz="1600" dirty="0">
                <a:solidFill>
                  <a:srgbClr val="282A54"/>
                </a:solidFill>
                <a:latin typeface="+mn-ea"/>
                <a:sym typeface="Arial" panose="020B0604020202020204" pitchFamily="34" charset="0"/>
              </a:rPr>
              <a:t>DESIGN &amp; Creativity</a:t>
            </a:r>
            <a:endParaRPr lang="zh-CN" altLang="en-US" sz="1600" dirty="0">
              <a:solidFill>
                <a:srgbClr val="282A54"/>
              </a:solidFill>
              <a:latin typeface="+mn-ea"/>
              <a:sym typeface="Arial" panose="020B0604020202020204" pitchFamily="34" charset="0"/>
            </a:endParaRPr>
          </a:p>
        </p:txBody>
      </p:sp>
      <p:sp>
        <p:nvSpPr>
          <p:cNvPr id="41" name="Rectangle 36"/>
          <p:cNvSpPr>
            <a:spLocks noChangeArrowheads="1"/>
          </p:cNvSpPr>
          <p:nvPr/>
        </p:nvSpPr>
        <p:spPr bwMode="auto">
          <a:xfrm>
            <a:off x="6270417" y="4851828"/>
            <a:ext cx="1960794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t">
            <a:spAutoFit/>
          </a:bodyPr>
          <a:lstStyle/>
          <a:p>
            <a:pPr algn="ctr" eaLnBrk="1" hangingPunct="1"/>
            <a:r>
              <a:rPr lang="en-US" altLang="zh-CN" sz="1600" dirty="0">
                <a:solidFill>
                  <a:srgbClr val="282A54"/>
                </a:solidFill>
                <a:latin typeface="+mn-ea"/>
                <a:sym typeface="Arial" panose="020B0604020202020204" pitchFamily="34" charset="0"/>
              </a:rPr>
              <a:t>DESIGN &amp; Creativity</a:t>
            </a:r>
            <a:endParaRPr lang="zh-CN" altLang="en-US" sz="1600" dirty="0">
              <a:solidFill>
                <a:srgbClr val="282A54"/>
              </a:solidFill>
              <a:latin typeface="+mn-ea"/>
              <a:sym typeface="Arial" panose="020B0604020202020204" pitchFamily="34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705337" y="2090724"/>
            <a:ext cx="551992" cy="551992"/>
            <a:chOff x="2724587" y="2119599"/>
            <a:chExt cx="551992" cy="551992"/>
          </a:xfrm>
        </p:grpSpPr>
        <p:sp>
          <p:nvSpPr>
            <p:cNvPr id="98" name="Oval 97"/>
            <p:cNvSpPr>
              <a:spLocks noChangeAspect="1"/>
            </p:cNvSpPr>
            <p:nvPr/>
          </p:nvSpPr>
          <p:spPr>
            <a:xfrm>
              <a:off x="2724587" y="2119599"/>
              <a:ext cx="551992" cy="55199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42" name="Freeform 132"/>
            <p:cNvSpPr>
              <a:spLocks noEditPoints="1"/>
            </p:cNvSpPr>
            <p:nvPr/>
          </p:nvSpPr>
          <p:spPr bwMode="auto">
            <a:xfrm>
              <a:off x="2873441" y="2306116"/>
              <a:ext cx="254284" cy="178958"/>
            </a:xfrm>
            <a:custGeom>
              <a:avLst/>
              <a:gdLst>
                <a:gd name="T0" fmla="*/ 0 w 530"/>
                <a:gd name="T1" fmla="*/ 373 h 373"/>
                <a:gd name="T2" fmla="*/ 530 w 530"/>
                <a:gd name="T3" fmla="*/ 373 h 373"/>
                <a:gd name="T4" fmla="*/ 530 w 530"/>
                <a:gd name="T5" fmla="*/ 0 h 373"/>
                <a:gd name="T6" fmla="*/ 0 w 530"/>
                <a:gd name="T7" fmla="*/ 0 h 373"/>
                <a:gd name="T8" fmla="*/ 0 w 530"/>
                <a:gd name="T9" fmla="*/ 373 h 373"/>
                <a:gd name="T10" fmla="*/ 510 w 530"/>
                <a:gd name="T11" fmla="*/ 36 h 373"/>
                <a:gd name="T12" fmla="*/ 343 w 530"/>
                <a:gd name="T13" fmla="*/ 183 h 373"/>
                <a:gd name="T14" fmla="*/ 510 w 530"/>
                <a:gd name="T15" fmla="*/ 337 h 373"/>
                <a:gd name="T16" fmla="*/ 510 w 530"/>
                <a:gd name="T17" fmla="*/ 354 h 373"/>
                <a:gd name="T18" fmla="*/ 321 w 530"/>
                <a:gd name="T19" fmla="*/ 200 h 373"/>
                <a:gd name="T20" fmla="*/ 264 w 530"/>
                <a:gd name="T21" fmla="*/ 248 h 373"/>
                <a:gd name="T22" fmla="*/ 206 w 530"/>
                <a:gd name="T23" fmla="*/ 200 h 373"/>
                <a:gd name="T24" fmla="*/ 17 w 530"/>
                <a:gd name="T25" fmla="*/ 354 h 373"/>
                <a:gd name="T26" fmla="*/ 17 w 530"/>
                <a:gd name="T27" fmla="*/ 337 h 373"/>
                <a:gd name="T28" fmla="*/ 187 w 530"/>
                <a:gd name="T29" fmla="*/ 183 h 373"/>
                <a:gd name="T30" fmla="*/ 17 w 530"/>
                <a:gd name="T31" fmla="*/ 36 h 373"/>
                <a:gd name="T32" fmla="*/ 17 w 530"/>
                <a:gd name="T33" fmla="*/ 19 h 373"/>
                <a:gd name="T34" fmla="*/ 264 w 530"/>
                <a:gd name="T35" fmla="*/ 195 h 373"/>
                <a:gd name="T36" fmla="*/ 510 w 530"/>
                <a:gd name="T37" fmla="*/ 19 h 373"/>
                <a:gd name="T38" fmla="*/ 510 w 530"/>
                <a:gd name="T39" fmla="*/ 36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30" h="373">
                  <a:moveTo>
                    <a:pt x="0" y="373"/>
                  </a:moveTo>
                  <a:lnTo>
                    <a:pt x="530" y="373"/>
                  </a:lnTo>
                  <a:lnTo>
                    <a:pt x="530" y="0"/>
                  </a:lnTo>
                  <a:lnTo>
                    <a:pt x="0" y="0"/>
                  </a:lnTo>
                  <a:lnTo>
                    <a:pt x="0" y="373"/>
                  </a:lnTo>
                  <a:close/>
                  <a:moveTo>
                    <a:pt x="510" y="36"/>
                  </a:moveTo>
                  <a:lnTo>
                    <a:pt x="343" y="183"/>
                  </a:lnTo>
                  <a:lnTo>
                    <a:pt x="510" y="337"/>
                  </a:lnTo>
                  <a:lnTo>
                    <a:pt x="510" y="354"/>
                  </a:lnTo>
                  <a:lnTo>
                    <a:pt x="321" y="200"/>
                  </a:lnTo>
                  <a:lnTo>
                    <a:pt x="264" y="248"/>
                  </a:lnTo>
                  <a:lnTo>
                    <a:pt x="206" y="200"/>
                  </a:lnTo>
                  <a:lnTo>
                    <a:pt x="17" y="354"/>
                  </a:lnTo>
                  <a:lnTo>
                    <a:pt x="17" y="337"/>
                  </a:lnTo>
                  <a:lnTo>
                    <a:pt x="187" y="183"/>
                  </a:lnTo>
                  <a:lnTo>
                    <a:pt x="17" y="36"/>
                  </a:lnTo>
                  <a:lnTo>
                    <a:pt x="17" y="19"/>
                  </a:lnTo>
                  <a:lnTo>
                    <a:pt x="264" y="195"/>
                  </a:lnTo>
                  <a:lnTo>
                    <a:pt x="510" y="19"/>
                  </a:lnTo>
                  <a:lnTo>
                    <a:pt x="510" y="36"/>
                  </a:lnTo>
                  <a:close/>
                </a:path>
              </a:pathLst>
            </a:custGeom>
            <a:solidFill>
              <a:srgbClr val="282A5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2705337" y="5166115"/>
            <a:ext cx="551992" cy="551992"/>
            <a:chOff x="2724587" y="5194990"/>
            <a:chExt cx="551992" cy="551992"/>
          </a:xfrm>
          <a:solidFill>
            <a:srgbClr val="00B0F0"/>
          </a:solidFill>
        </p:grpSpPr>
        <p:sp>
          <p:nvSpPr>
            <p:cNvPr id="101" name="Oval 100"/>
            <p:cNvSpPr>
              <a:spLocks noChangeAspect="1"/>
            </p:cNvSpPr>
            <p:nvPr/>
          </p:nvSpPr>
          <p:spPr>
            <a:xfrm>
              <a:off x="2724587" y="5194990"/>
              <a:ext cx="551992" cy="55199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43" name="Freeform 133"/>
            <p:cNvSpPr>
              <a:spLocks noEditPoints="1"/>
            </p:cNvSpPr>
            <p:nvPr/>
          </p:nvSpPr>
          <p:spPr bwMode="auto">
            <a:xfrm>
              <a:off x="2868379" y="5339029"/>
              <a:ext cx="264409" cy="263915"/>
            </a:xfrm>
            <a:custGeom>
              <a:avLst/>
              <a:gdLst>
                <a:gd name="T0" fmla="*/ 120 w 223"/>
                <a:gd name="T1" fmla="*/ 86 h 223"/>
                <a:gd name="T2" fmla="*/ 120 w 223"/>
                <a:gd name="T3" fmla="*/ 69 h 223"/>
                <a:gd name="T4" fmla="*/ 163 w 223"/>
                <a:gd name="T5" fmla="*/ 69 h 223"/>
                <a:gd name="T6" fmla="*/ 163 w 223"/>
                <a:gd name="T7" fmla="*/ 0 h 223"/>
                <a:gd name="T8" fmla="*/ 60 w 223"/>
                <a:gd name="T9" fmla="*/ 0 h 223"/>
                <a:gd name="T10" fmla="*/ 60 w 223"/>
                <a:gd name="T11" fmla="*/ 69 h 223"/>
                <a:gd name="T12" fmla="*/ 103 w 223"/>
                <a:gd name="T13" fmla="*/ 69 h 223"/>
                <a:gd name="T14" fmla="*/ 103 w 223"/>
                <a:gd name="T15" fmla="*/ 86 h 223"/>
                <a:gd name="T16" fmla="*/ 43 w 223"/>
                <a:gd name="T17" fmla="*/ 86 h 223"/>
                <a:gd name="T18" fmla="*/ 43 w 223"/>
                <a:gd name="T19" fmla="*/ 78 h 223"/>
                <a:gd name="T20" fmla="*/ 18 w 223"/>
                <a:gd name="T21" fmla="*/ 78 h 223"/>
                <a:gd name="T22" fmla="*/ 18 w 223"/>
                <a:gd name="T23" fmla="*/ 86 h 223"/>
                <a:gd name="T24" fmla="*/ 0 w 223"/>
                <a:gd name="T25" fmla="*/ 86 h 223"/>
                <a:gd name="T26" fmla="*/ 0 w 223"/>
                <a:gd name="T27" fmla="*/ 223 h 223"/>
                <a:gd name="T28" fmla="*/ 223 w 223"/>
                <a:gd name="T29" fmla="*/ 223 h 223"/>
                <a:gd name="T30" fmla="*/ 223 w 223"/>
                <a:gd name="T31" fmla="*/ 86 h 223"/>
                <a:gd name="T32" fmla="*/ 120 w 223"/>
                <a:gd name="T33" fmla="*/ 86 h 223"/>
                <a:gd name="T34" fmla="*/ 69 w 223"/>
                <a:gd name="T35" fmla="*/ 9 h 223"/>
                <a:gd name="T36" fmla="*/ 155 w 223"/>
                <a:gd name="T37" fmla="*/ 9 h 223"/>
                <a:gd name="T38" fmla="*/ 155 w 223"/>
                <a:gd name="T39" fmla="*/ 60 h 223"/>
                <a:gd name="T40" fmla="*/ 69 w 223"/>
                <a:gd name="T41" fmla="*/ 60 h 223"/>
                <a:gd name="T42" fmla="*/ 69 w 223"/>
                <a:gd name="T43" fmla="*/ 9 h 223"/>
                <a:gd name="T44" fmla="*/ 112 w 223"/>
                <a:gd name="T45" fmla="*/ 198 h 223"/>
                <a:gd name="T46" fmla="*/ 69 w 223"/>
                <a:gd name="T47" fmla="*/ 155 h 223"/>
                <a:gd name="T48" fmla="*/ 112 w 223"/>
                <a:gd name="T49" fmla="*/ 112 h 223"/>
                <a:gd name="T50" fmla="*/ 155 w 223"/>
                <a:gd name="T51" fmla="*/ 155 h 223"/>
                <a:gd name="T52" fmla="*/ 112 w 223"/>
                <a:gd name="T53" fmla="*/ 198 h 223"/>
                <a:gd name="T54" fmla="*/ 206 w 223"/>
                <a:gd name="T55" fmla="*/ 112 h 223"/>
                <a:gd name="T56" fmla="*/ 180 w 223"/>
                <a:gd name="T57" fmla="*/ 112 h 223"/>
                <a:gd name="T58" fmla="*/ 180 w 223"/>
                <a:gd name="T59" fmla="*/ 103 h 223"/>
                <a:gd name="T60" fmla="*/ 206 w 223"/>
                <a:gd name="T61" fmla="*/ 103 h 223"/>
                <a:gd name="T62" fmla="*/ 206 w 223"/>
                <a:gd name="T63" fmla="*/ 112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23" h="223">
                  <a:moveTo>
                    <a:pt x="120" y="86"/>
                  </a:moveTo>
                  <a:cubicBezTo>
                    <a:pt x="120" y="69"/>
                    <a:pt x="120" y="69"/>
                    <a:pt x="120" y="69"/>
                  </a:cubicBezTo>
                  <a:cubicBezTo>
                    <a:pt x="163" y="69"/>
                    <a:pt x="163" y="69"/>
                    <a:pt x="163" y="69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0" y="69"/>
                    <a:pt x="60" y="69"/>
                    <a:pt x="60" y="69"/>
                  </a:cubicBezTo>
                  <a:cubicBezTo>
                    <a:pt x="103" y="69"/>
                    <a:pt x="103" y="69"/>
                    <a:pt x="103" y="69"/>
                  </a:cubicBezTo>
                  <a:cubicBezTo>
                    <a:pt x="103" y="86"/>
                    <a:pt x="103" y="86"/>
                    <a:pt x="103" y="86"/>
                  </a:cubicBezTo>
                  <a:cubicBezTo>
                    <a:pt x="43" y="86"/>
                    <a:pt x="43" y="86"/>
                    <a:pt x="43" y="86"/>
                  </a:cubicBezTo>
                  <a:cubicBezTo>
                    <a:pt x="43" y="78"/>
                    <a:pt x="43" y="78"/>
                    <a:pt x="43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18" y="86"/>
                    <a:pt x="18" y="86"/>
                    <a:pt x="18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223"/>
                    <a:pt x="0" y="223"/>
                    <a:pt x="0" y="223"/>
                  </a:cubicBezTo>
                  <a:cubicBezTo>
                    <a:pt x="223" y="223"/>
                    <a:pt x="223" y="223"/>
                    <a:pt x="223" y="223"/>
                  </a:cubicBezTo>
                  <a:cubicBezTo>
                    <a:pt x="223" y="86"/>
                    <a:pt x="223" y="86"/>
                    <a:pt x="223" y="86"/>
                  </a:cubicBezTo>
                  <a:cubicBezTo>
                    <a:pt x="120" y="86"/>
                    <a:pt x="120" y="86"/>
                    <a:pt x="120" y="86"/>
                  </a:cubicBezTo>
                  <a:moveTo>
                    <a:pt x="69" y="9"/>
                  </a:moveTo>
                  <a:cubicBezTo>
                    <a:pt x="155" y="9"/>
                    <a:pt x="155" y="9"/>
                    <a:pt x="155" y="9"/>
                  </a:cubicBezTo>
                  <a:cubicBezTo>
                    <a:pt x="155" y="60"/>
                    <a:pt x="155" y="60"/>
                    <a:pt x="155" y="60"/>
                  </a:cubicBezTo>
                  <a:cubicBezTo>
                    <a:pt x="69" y="60"/>
                    <a:pt x="69" y="60"/>
                    <a:pt x="69" y="60"/>
                  </a:cubicBezTo>
                  <a:lnTo>
                    <a:pt x="69" y="9"/>
                  </a:lnTo>
                  <a:close/>
                  <a:moveTo>
                    <a:pt x="112" y="198"/>
                  </a:moveTo>
                  <a:cubicBezTo>
                    <a:pt x="88" y="198"/>
                    <a:pt x="69" y="178"/>
                    <a:pt x="69" y="155"/>
                  </a:cubicBezTo>
                  <a:cubicBezTo>
                    <a:pt x="69" y="131"/>
                    <a:pt x="88" y="112"/>
                    <a:pt x="112" y="112"/>
                  </a:cubicBezTo>
                  <a:cubicBezTo>
                    <a:pt x="136" y="112"/>
                    <a:pt x="155" y="131"/>
                    <a:pt x="155" y="155"/>
                  </a:cubicBezTo>
                  <a:cubicBezTo>
                    <a:pt x="155" y="178"/>
                    <a:pt x="136" y="198"/>
                    <a:pt x="112" y="198"/>
                  </a:cubicBezTo>
                  <a:moveTo>
                    <a:pt x="206" y="112"/>
                  </a:moveTo>
                  <a:cubicBezTo>
                    <a:pt x="180" y="112"/>
                    <a:pt x="180" y="112"/>
                    <a:pt x="180" y="112"/>
                  </a:cubicBezTo>
                  <a:cubicBezTo>
                    <a:pt x="180" y="103"/>
                    <a:pt x="180" y="103"/>
                    <a:pt x="180" y="103"/>
                  </a:cubicBezTo>
                  <a:cubicBezTo>
                    <a:pt x="206" y="103"/>
                    <a:pt x="206" y="103"/>
                    <a:pt x="206" y="103"/>
                  </a:cubicBezTo>
                  <a:lnTo>
                    <a:pt x="206" y="112"/>
                  </a:lnTo>
                  <a:close/>
                </a:path>
              </a:pathLst>
            </a:custGeom>
            <a:solidFill>
              <a:srgbClr val="282A5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dirty="0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8896171" y="2090724"/>
            <a:ext cx="551992" cy="551992"/>
            <a:chOff x="8915421" y="2119599"/>
            <a:chExt cx="551992" cy="551992"/>
          </a:xfrm>
        </p:grpSpPr>
        <p:sp>
          <p:nvSpPr>
            <p:cNvPr id="106" name="Oval 105"/>
            <p:cNvSpPr>
              <a:spLocks noChangeAspect="1"/>
            </p:cNvSpPr>
            <p:nvPr/>
          </p:nvSpPr>
          <p:spPr>
            <a:xfrm>
              <a:off x="8915421" y="2119599"/>
              <a:ext cx="551992" cy="55199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AU" dirty="0"/>
            </a:p>
          </p:txBody>
        </p:sp>
        <p:sp>
          <p:nvSpPr>
            <p:cNvPr id="44" name="Freeform 12"/>
            <p:cNvSpPr>
              <a:spLocks noEditPoints="1"/>
            </p:cNvSpPr>
            <p:nvPr/>
          </p:nvSpPr>
          <p:spPr bwMode="auto">
            <a:xfrm>
              <a:off x="9050931" y="2279130"/>
              <a:ext cx="280972" cy="232931"/>
            </a:xfrm>
            <a:custGeom>
              <a:avLst/>
              <a:gdLst>
                <a:gd name="T0" fmla="*/ 221 w 242"/>
                <a:gd name="T1" fmla="*/ 0 h 200"/>
                <a:gd name="T2" fmla="*/ 171 w 242"/>
                <a:gd name="T3" fmla="*/ 0 h 200"/>
                <a:gd name="T4" fmla="*/ 135 w 242"/>
                <a:gd name="T5" fmla="*/ 15 h 200"/>
                <a:gd name="T6" fmla="*/ 51 w 242"/>
                <a:gd name="T7" fmla="*/ 99 h 200"/>
                <a:gd name="T8" fmla="*/ 51 w 242"/>
                <a:gd name="T9" fmla="*/ 129 h 200"/>
                <a:gd name="T10" fmla="*/ 113 w 242"/>
                <a:gd name="T11" fmla="*/ 192 h 200"/>
                <a:gd name="T12" fmla="*/ 143 w 242"/>
                <a:gd name="T13" fmla="*/ 192 h 200"/>
                <a:gd name="T14" fmla="*/ 227 w 242"/>
                <a:gd name="T15" fmla="*/ 108 h 200"/>
                <a:gd name="T16" fmla="*/ 242 w 242"/>
                <a:gd name="T17" fmla="*/ 71 h 200"/>
                <a:gd name="T18" fmla="*/ 242 w 242"/>
                <a:gd name="T19" fmla="*/ 22 h 200"/>
                <a:gd name="T20" fmla="*/ 221 w 242"/>
                <a:gd name="T21" fmla="*/ 0 h 200"/>
                <a:gd name="T22" fmla="*/ 192 w 242"/>
                <a:gd name="T23" fmla="*/ 71 h 200"/>
                <a:gd name="T24" fmla="*/ 171 w 242"/>
                <a:gd name="T25" fmla="*/ 50 h 200"/>
                <a:gd name="T26" fmla="*/ 192 w 242"/>
                <a:gd name="T27" fmla="*/ 29 h 200"/>
                <a:gd name="T28" fmla="*/ 214 w 242"/>
                <a:gd name="T29" fmla="*/ 50 h 200"/>
                <a:gd name="T30" fmla="*/ 192 w 242"/>
                <a:gd name="T31" fmla="*/ 71 h 200"/>
                <a:gd name="T32" fmla="*/ 19 w 242"/>
                <a:gd name="T33" fmla="*/ 119 h 200"/>
                <a:gd name="T34" fmla="*/ 95 w 242"/>
                <a:gd name="T35" fmla="*/ 196 h 200"/>
                <a:gd name="T36" fmla="*/ 70 w 242"/>
                <a:gd name="T37" fmla="*/ 192 h 200"/>
                <a:gd name="T38" fmla="*/ 8 w 242"/>
                <a:gd name="T39" fmla="*/ 129 h 200"/>
                <a:gd name="T40" fmla="*/ 8 w 242"/>
                <a:gd name="T41" fmla="*/ 99 h 200"/>
                <a:gd name="T42" fmla="*/ 92 w 242"/>
                <a:gd name="T43" fmla="*/ 15 h 200"/>
                <a:gd name="T44" fmla="*/ 128 w 242"/>
                <a:gd name="T45" fmla="*/ 0 h 200"/>
                <a:gd name="T46" fmla="*/ 19 w 242"/>
                <a:gd name="T47" fmla="*/ 109 h 200"/>
                <a:gd name="T48" fmla="*/ 19 w 242"/>
                <a:gd name="T49" fmla="*/ 119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42" h="200">
                  <a:moveTo>
                    <a:pt x="221" y="0"/>
                  </a:moveTo>
                  <a:cubicBezTo>
                    <a:pt x="171" y="0"/>
                    <a:pt x="171" y="0"/>
                    <a:pt x="171" y="0"/>
                  </a:cubicBezTo>
                  <a:cubicBezTo>
                    <a:pt x="159" y="0"/>
                    <a:pt x="143" y="7"/>
                    <a:pt x="135" y="15"/>
                  </a:cubicBezTo>
                  <a:cubicBezTo>
                    <a:pt x="51" y="99"/>
                    <a:pt x="51" y="99"/>
                    <a:pt x="51" y="99"/>
                  </a:cubicBezTo>
                  <a:cubicBezTo>
                    <a:pt x="42" y="107"/>
                    <a:pt x="42" y="121"/>
                    <a:pt x="51" y="129"/>
                  </a:cubicBezTo>
                  <a:cubicBezTo>
                    <a:pt x="113" y="192"/>
                    <a:pt x="113" y="192"/>
                    <a:pt x="113" y="192"/>
                  </a:cubicBezTo>
                  <a:cubicBezTo>
                    <a:pt x="121" y="200"/>
                    <a:pt x="135" y="200"/>
                    <a:pt x="143" y="192"/>
                  </a:cubicBezTo>
                  <a:cubicBezTo>
                    <a:pt x="227" y="108"/>
                    <a:pt x="227" y="108"/>
                    <a:pt x="227" y="108"/>
                  </a:cubicBezTo>
                  <a:cubicBezTo>
                    <a:pt x="236" y="100"/>
                    <a:pt x="242" y="83"/>
                    <a:pt x="242" y="71"/>
                  </a:cubicBezTo>
                  <a:cubicBezTo>
                    <a:pt x="242" y="22"/>
                    <a:pt x="242" y="22"/>
                    <a:pt x="242" y="22"/>
                  </a:cubicBezTo>
                  <a:cubicBezTo>
                    <a:pt x="242" y="10"/>
                    <a:pt x="233" y="0"/>
                    <a:pt x="221" y="0"/>
                  </a:cubicBezTo>
                  <a:moveTo>
                    <a:pt x="192" y="71"/>
                  </a:moveTo>
                  <a:cubicBezTo>
                    <a:pt x="181" y="71"/>
                    <a:pt x="171" y="62"/>
                    <a:pt x="171" y="50"/>
                  </a:cubicBezTo>
                  <a:cubicBezTo>
                    <a:pt x="171" y="38"/>
                    <a:pt x="181" y="29"/>
                    <a:pt x="192" y="29"/>
                  </a:cubicBezTo>
                  <a:cubicBezTo>
                    <a:pt x="204" y="29"/>
                    <a:pt x="214" y="38"/>
                    <a:pt x="214" y="50"/>
                  </a:cubicBezTo>
                  <a:cubicBezTo>
                    <a:pt x="214" y="62"/>
                    <a:pt x="204" y="71"/>
                    <a:pt x="192" y="71"/>
                  </a:cubicBezTo>
                  <a:moveTo>
                    <a:pt x="19" y="119"/>
                  </a:moveTo>
                  <a:cubicBezTo>
                    <a:pt x="95" y="196"/>
                    <a:pt x="95" y="196"/>
                    <a:pt x="95" y="196"/>
                  </a:cubicBezTo>
                  <a:cubicBezTo>
                    <a:pt x="87" y="200"/>
                    <a:pt x="77" y="199"/>
                    <a:pt x="70" y="192"/>
                  </a:cubicBezTo>
                  <a:cubicBezTo>
                    <a:pt x="8" y="129"/>
                    <a:pt x="8" y="129"/>
                    <a:pt x="8" y="129"/>
                  </a:cubicBezTo>
                  <a:cubicBezTo>
                    <a:pt x="0" y="121"/>
                    <a:pt x="0" y="107"/>
                    <a:pt x="8" y="99"/>
                  </a:cubicBezTo>
                  <a:cubicBezTo>
                    <a:pt x="92" y="15"/>
                    <a:pt x="92" y="15"/>
                    <a:pt x="92" y="15"/>
                  </a:cubicBezTo>
                  <a:cubicBezTo>
                    <a:pt x="100" y="7"/>
                    <a:pt x="116" y="0"/>
                    <a:pt x="128" y="0"/>
                  </a:cubicBezTo>
                  <a:cubicBezTo>
                    <a:pt x="19" y="109"/>
                    <a:pt x="19" y="109"/>
                    <a:pt x="19" y="109"/>
                  </a:cubicBezTo>
                  <a:cubicBezTo>
                    <a:pt x="16" y="112"/>
                    <a:pt x="16" y="117"/>
                    <a:pt x="19" y="119"/>
                  </a:cubicBezTo>
                </a:path>
              </a:pathLst>
            </a:custGeom>
            <a:solidFill>
              <a:srgbClr val="282A54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id-ID" sz="2400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8896171" y="5166115"/>
            <a:ext cx="551992" cy="551992"/>
            <a:chOff x="8915421" y="5194990"/>
            <a:chExt cx="551992" cy="551992"/>
          </a:xfrm>
        </p:grpSpPr>
        <p:sp>
          <p:nvSpPr>
            <p:cNvPr id="109" name="Oval 108"/>
            <p:cNvSpPr>
              <a:spLocks noChangeAspect="1"/>
            </p:cNvSpPr>
            <p:nvPr/>
          </p:nvSpPr>
          <p:spPr>
            <a:xfrm>
              <a:off x="8915421" y="5194990"/>
              <a:ext cx="551992" cy="55199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45" name="Freeform 55"/>
            <p:cNvSpPr>
              <a:spLocks noChangeAspect="1" noEditPoints="1"/>
            </p:cNvSpPr>
            <p:nvPr/>
          </p:nvSpPr>
          <p:spPr bwMode="auto">
            <a:xfrm>
              <a:off x="9059258" y="5332256"/>
              <a:ext cx="264318" cy="277461"/>
            </a:xfrm>
            <a:custGeom>
              <a:avLst/>
              <a:gdLst>
                <a:gd name="T0" fmla="*/ 83 w 129"/>
                <a:gd name="T1" fmla="*/ 92 h 135"/>
                <a:gd name="T2" fmla="*/ 127 w 129"/>
                <a:gd name="T3" fmla="*/ 26 h 135"/>
                <a:gd name="T4" fmla="*/ 127 w 129"/>
                <a:gd name="T5" fmla="*/ 21 h 135"/>
                <a:gd name="T6" fmla="*/ 117 w 129"/>
                <a:gd name="T7" fmla="*/ 10 h 135"/>
                <a:gd name="T8" fmla="*/ 112 w 129"/>
                <a:gd name="T9" fmla="*/ 10 h 135"/>
                <a:gd name="T10" fmla="*/ 107 w 129"/>
                <a:gd name="T11" fmla="*/ 16 h 135"/>
                <a:gd name="T12" fmla="*/ 101 w 129"/>
                <a:gd name="T13" fmla="*/ 16 h 135"/>
                <a:gd name="T14" fmla="*/ 101 w 129"/>
                <a:gd name="T15" fmla="*/ 0 h 135"/>
                <a:gd name="T16" fmla="*/ 27 w 129"/>
                <a:gd name="T17" fmla="*/ 0 h 135"/>
                <a:gd name="T18" fmla="*/ 27 w 129"/>
                <a:gd name="T19" fmla="*/ 16 h 135"/>
                <a:gd name="T20" fmla="*/ 22 w 129"/>
                <a:gd name="T21" fmla="*/ 16 h 135"/>
                <a:gd name="T22" fmla="*/ 17 w 129"/>
                <a:gd name="T23" fmla="*/ 10 h 135"/>
                <a:gd name="T24" fmla="*/ 12 w 129"/>
                <a:gd name="T25" fmla="*/ 10 h 135"/>
                <a:gd name="T26" fmla="*/ 1 w 129"/>
                <a:gd name="T27" fmla="*/ 21 h 135"/>
                <a:gd name="T28" fmla="*/ 1 w 129"/>
                <a:gd name="T29" fmla="*/ 26 h 135"/>
                <a:gd name="T30" fmla="*/ 46 w 129"/>
                <a:gd name="T31" fmla="*/ 92 h 135"/>
                <a:gd name="T32" fmla="*/ 59 w 129"/>
                <a:gd name="T33" fmla="*/ 98 h 135"/>
                <a:gd name="T34" fmla="*/ 59 w 129"/>
                <a:gd name="T35" fmla="*/ 103 h 135"/>
                <a:gd name="T36" fmla="*/ 54 w 129"/>
                <a:gd name="T37" fmla="*/ 106 h 135"/>
                <a:gd name="T38" fmla="*/ 59 w 129"/>
                <a:gd name="T39" fmla="*/ 108 h 135"/>
                <a:gd name="T40" fmla="*/ 59 w 129"/>
                <a:gd name="T41" fmla="*/ 114 h 135"/>
                <a:gd name="T42" fmla="*/ 54 w 129"/>
                <a:gd name="T43" fmla="*/ 119 h 135"/>
                <a:gd name="T44" fmla="*/ 48 w 129"/>
                <a:gd name="T45" fmla="*/ 124 h 135"/>
                <a:gd name="T46" fmla="*/ 43 w 129"/>
                <a:gd name="T47" fmla="*/ 129 h 135"/>
                <a:gd name="T48" fmla="*/ 49 w 129"/>
                <a:gd name="T49" fmla="*/ 135 h 135"/>
                <a:gd name="T50" fmla="*/ 80 w 129"/>
                <a:gd name="T51" fmla="*/ 135 h 135"/>
                <a:gd name="T52" fmla="*/ 85 w 129"/>
                <a:gd name="T53" fmla="*/ 129 h 135"/>
                <a:gd name="T54" fmla="*/ 80 w 129"/>
                <a:gd name="T55" fmla="*/ 124 h 135"/>
                <a:gd name="T56" fmla="*/ 74 w 129"/>
                <a:gd name="T57" fmla="*/ 119 h 135"/>
                <a:gd name="T58" fmla="*/ 69 w 129"/>
                <a:gd name="T59" fmla="*/ 114 h 135"/>
                <a:gd name="T60" fmla="*/ 69 w 129"/>
                <a:gd name="T61" fmla="*/ 108 h 135"/>
                <a:gd name="T62" fmla="*/ 75 w 129"/>
                <a:gd name="T63" fmla="*/ 106 h 135"/>
                <a:gd name="T64" fmla="*/ 69 w 129"/>
                <a:gd name="T65" fmla="*/ 103 h 135"/>
                <a:gd name="T66" fmla="*/ 69 w 129"/>
                <a:gd name="T67" fmla="*/ 98 h 135"/>
                <a:gd name="T68" fmla="*/ 83 w 129"/>
                <a:gd name="T69" fmla="*/ 92 h 135"/>
                <a:gd name="T70" fmla="*/ 101 w 129"/>
                <a:gd name="T71" fmla="*/ 21 h 135"/>
                <a:gd name="T72" fmla="*/ 107 w 129"/>
                <a:gd name="T73" fmla="*/ 21 h 135"/>
                <a:gd name="T74" fmla="*/ 112 w 129"/>
                <a:gd name="T75" fmla="*/ 16 h 135"/>
                <a:gd name="T76" fmla="*/ 117 w 129"/>
                <a:gd name="T77" fmla="*/ 21 h 135"/>
                <a:gd name="T78" fmla="*/ 117 w 129"/>
                <a:gd name="T79" fmla="*/ 26 h 135"/>
                <a:gd name="T80" fmla="*/ 91 w 129"/>
                <a:gd name="T81" fmla="*/ 71 h 135"/>
                <a:gd name="T82" fmla="*/ 101 w 129"/>
                <a:gd name="T83" fmla="*/ 21 h 135"/>
                <a:gd name="T84" fmla="*/ 36 w 129"/>
                <a:gd name="T85" fmla="*/ 72 h 135"/>
                <a:gd name="T86" fmla="*/ 10 w 129"/>
                <a:gd name="T87" fmla="*/ 27 h 135"/>
                <a:gd name="T88" fmla="*/ 10 w 129"/>
                <a:gd name="T89" fmla="*/ 22 h 135"/>
                <a:gd name="T90" fmla="*/ 15 w 129"/>
                <a:gd name="T91" fmla="*/ 17 h 135"/>
                <a:gd name="T92" fmla="*/ 20 w 129"/>
                <a:gd name="T93" fmla="*/ 22 h 135"/>
                <a:gd name="T94" fmla="*/ 26 w 129"/>
                <a:gd name="T95" fmla="*/ 22 h 135"/>
                <a:gd name="T96" fmla="*/ 36 w 129"/>
                <a:gd name="T97" fmla="*/ 72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29" h="135">
                  <a:moveTo>
                    <a:pt x="83" y="92"/>
                  </a:moveTo>
                  <a:cubicBezTo>
                    <a:pt x="129" y="63"/>
                    <a:pt x="127" y="26"/>
                    <a:pt x="127" y="26"/>
                  </a:cubicBezTo>
                  <a:cubicBezTo>
                    <a:pt x="127" y="21"/>
                    <a:pt x="127" y="21"/>
                    <a:pt x="127" y="21"/>
                  </a:cubicBezTo>
                  <a:cubicBezTo>
                    <a:pt x="127" y="21"/>
                    <a:pt x="128" y="10"/>
                    <a:pt x="117" y="10"/>
                  </a:cubicBezTo>
                  <a:cubicBezTo>
                    <a:pt x="114" y="10"/>
                    <a:pt x="112" y="10"/>
                    <a:pt x="112" y="10"/>
                  </a:cubicBezTo>
                  <a:cubicBezTo>
                    <a:pt x="107" y="10"/>
                    <a:pt x="107" y="16"/>
                    <a:pt x="107" y="16"/>
                  </a:cubicBezTo>
                  <a:cubicBezTo>
                    <a:pt x="107" y="16"/>
                    <a:pt x="104" y="16"/>
                    <a:pt x="101" y="16"/>
                  </a:cubicBezTo>
                  <a:cubicBezTo>
                    <a:pt x="101" y="12"/>
                    <a:pt x="101" y="0"/>
                    <a:pt x="101" y="0"/>
                  </a:cubicBezTo>
                  <a:cubicBezTo>
                    <a:pt x="56" y="7"/>
                    <a:pt x="27" y="0"/>
                    <a:pt x="27" y="0"/>
                  </a:cubicBezTo>
                  <a:cubicBezTo>
                    <a:pt x="27" y="16"/>
                    <a:pt x="27" y="16"/>
                    <a:pt x="27" y="16"/>
                  </a:cubicBezTo>
                  <a:cubicBezTo>
                    <a:pt x="23" y="16"/>
                    <a:pt x="22" y="16"/>
                    <a:pt x="22" y="16"/>
                  </a:cubicBezTo>
                  <a:cubicBezTo>
                    <a:pt x="22" y="16"/>
                    <a:pt x="22" y="10"/>
                    <a:pt x="17" y="10"/>
                  </a:cubicBezTo>
                  <a:cubicBezTo>
                    <a:pt x="17" y="10"/>
                    <a:pt x="15" y="10"/>
                    <a:pt x="12" y="10"/>
                  </a:cubicBezTo>
                  <a:cubicBezTo>
                    <a:pt x="1" y="10"/>
                    <a:pt x="1" y="21"/>
                    <a:pt x="1" y="21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0" y="63"/>
                    <a:pt x="46" y="92"/>
                  </a:cubicBezTo>
                  <a:cubicBezTo>
                    <a:pt x="46" y="92"/>
                    <a:pt x="52" y="98"/>
                    <a:pt x="59" y="98"/>
                  </a:cubicBezTo>
                  <a:cubicBezTo>
                    <a:pt x="59" y="103"/>
                    <a:pt x="59" y="103"/>
                    <a:pt x="59" y="103"/>
                  </a:cubicBezTo>
                  <a:cubicBezTo>
                    <a:pt x="59" y="103"/>
                    <a:pt x="54" y="103"/>
                    <a:pt x="54" y="106"/>
                  </a:cubicBezTo>
                  <a:cubicBezTo>
                    <a:pt x="54" y="109"/>
                    <a:pt x="59" y="108"/>
                    <a:pt x="59" y="108"/>
                  </a:cubicBezTo>
                  <a:cubicBezTo>
                    <a:pt x="59" y="114"/>
                    <a:pt x="59" y="114"/>
                    <a:pt x="59" y="114"/>
                  </a:cubicBezTo>
                  <a:cubicBezTo>
                    <a:pt x="59" y="114"/>
                    <a:pt x="58" y="119"/>
                    <a:pt x="54" y="119"/>
                  </a:cubicBezTo>
                  <a:cubicBezTo>
                    <a:pt x="54" y="124"/>
                    <a:pt x="48" y="124"/>
                    <a:pt x="48" y="124"/>
                  </a:cubicBezTo>
                  <a:cubicBezTo>
                    <a:pt x="48" y="124"/>
                    <a:pt x="43" y="125"/>
                    <a:pt x="43" y="129"/>
                  </a:cubicBezTo>
                  <a:cubicBezTo>
                    <a:pt x="43" y="129"/>
                    <a:pt x="42" y="135"/>
                    <a:pt x="49" y="135"/>
                  </a:cubicBezTo>
                  <a:cubicBezTo>
                    <a:pt x="56" y="135"/>
                    <a:pt x="80" y="135"/>
                    <a:pt x="80" y="135"/>
                  </a:cubicBezTo>
                  <a:cubicBezTo>
                    <a:pt x="85" y="135"/>
                    <a:pt x="85" y="129"/>
                    <a:pt x="85" y="129"/>
                  </a:cubicBezTo>
                  <a:cubicBezTo>
                    <a:pt x="85" y="129"/>
                    <a:pt x="85" y="124"/>
                    <a:pt x="80" y="124"/>
                  </a:cubicBezTo>
                  <a:cubicBezTo>
                    <a:pt x="74" y="124"/>
                    <a:pt x="74" y="119"/>
                    <a:pt x="74" y="119"/>
                  </a:cubicBezTo>
                  <a:cubicBezTo>
                    <a:pt x="74" y="119"/>
                    <a:pt x="69" y="119"/>
                    <a:pt x="69" y="114"/>
                  </a:cubicBezTo>
                  <a:cubicBezTo>
                    <a:pt x="69" y="108"/>
                    <a:pt x="69" y="108"/>
                    <a:pt x="69" y="108"/>
                  </a:cubicBezTo>
                  <a:cubicBezTo>
                    <a:pt x="69" y="108"/>
                    <a:pt x="75" y="109"/>
                    <a:pt x="75" y="106"/>
                  </a:cubicBezTo>
                  <a:cubicBezTo>
                    <a:pt x="75" y="103"/>
                    <a:pt x="69" y="103"/>
                    <a:pt x="69" y="103"/>
                  </a:cubicBezTo>
                  <a:cubicBezTo>
                    <a:pt x="69" y="98"/>
                    <a:pt x="69" y="98"/>
                    <a:pt x="69" y="98"/>
                  </a:cubicBezTo>
                  <a:cubicBezTo>
                    <a:pt x="75" y="98"/>
                    <a:pt x="79" y="96"/>
                    <a:pt x="83" y="92"/>
                  </a:cubicBezTo>
                  <a:close/>
                  <a:moveTo>
                    <a:pt x="101" y="21"/>
                  </a:moveTo>
                  <a:cubicBezTo>
                    <a:pt x="103" y="21"/>
                    <a:pt x="107" y="21"/>
                    <a:pt x="107" y="21"/>
                  </a:cubicBezTo>
                  <a:cubicBezTo>
                    <a:pt x="112" y="21"/>
                    <a:pt x="112" y="16"/>
                    <a:pt x="112" y="16"/>
                  </a:cubicBezTo>
                  <a:cubicBezTo>
                    <a:pt x="117" y="16"/>
                    <a:pt x="117" y="21"/>
                    <a:pt x="117" y="21"/>
                  </a:cubicBezTo>
                  <a:cubicBezTo>
                    <a:pt x="117" y="26"/>
                    <a:pt x="117" y="26"/>
                    <a:pt x="117" y="26"/>
                  </a:cubicBezTo>
                  <a:cubicBezTo>
                    <a:pt x="117" y="26"/>
                    <a:pt x="116" y="47"/>
                    <a:pt x="91" y="71"/>
                  </a:cubicBezTo>
                  <a:cubicBezTo>
                    <a:pt x="96" y="61"/>
                    <a:pt x="101" y="38"/>
                    <a:pt x="101" y="21"/>
                  </a:cubicBezTo>
                  <a:close/>
                  <a:moveTo>
                    <a:pt x="36" y="72"/>
                  </a:moveTo>
                  <a:cubicBezTo>
                    <a:pt x="11" y="48"/>
                    <a:pt x="10" y="27"/>
                    <a:pt x="10" y="27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10" y="22"/>
                    <a:pt x="10" y="17"/>
                    <a:pt x="15" y="17"/>
                  </a:cubicBezTo>
                  <a:cubicBezTo>
                    <a:pt x="15" y="17"/>
                    <a:pt x="15" y="22"/>
                    <a:pt x="20" y="22"/>
                  </a:cubicBezTo>
                  <a:cubicBezTo>
                    <a:pt x="20" y="22"/>
                    <a:pt x="24" y="22"/>
                    <a:pt x="26" y="22"/>
                  </a:cubicBezTo>
                  <a:cubicBezTo>
                    <a:pt x="26" y="39"/>
                    <a:pt x="30" y="62"/>
                    <a:pt x="36" y="72"/>
                  </a:cubicBezTo>
                  <a:close/>
                </a:path>
              </a:pathLst>
            </a:custGeom>
            <a:solidFill>
              <a:srgbClr val="282A54"/>
            </a:solidFill>
            <a:ln>
              <a:noFill/>
            </a:ln>
          </p:spPr>
          <p:txBody>
            <a:bodyPr/>
            <a:lstStyle/>
            <a:p>
              <a:pPr defTabSz="913765">
                <a:defRPr/>
              </a:pPr>
              <a:endParaRPr lang="en-US"/>
            </a:p>
          </p:txBody>
        </p:sp>
      </p:grpSp>
      <p:cxnSp>
        <p:nvCxnSpPr>
          <p:cNvPr id="39" name="直接连接符 38"/>
          <p:cNvCxnSpPr/>
          <p:nvPr/>
        </p:nvCxnSpPr>
        <p:spPr>
          <a:xfrm>
            <a:off x="566057" y="1364343"/>
            <a:ext cx="1055338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4254">
        <p:random/>
      </p:transition>
    </mc:Choice>
    <mc:Fallback>
      <p:transition spd="slow" advTm="4254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500"/>
                            </p:stCondLst>
                            <p:childTnLst>
                              <p:par>
                                <p:cTn id="6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" grpId="0" animBg="1"/>
      <p:bldP spid="85" grpId="0" animBg="1"/>
      <p:bldP spid="86" grpId="0" animBg="1"/>
      <p:bldP spid="87" grpId="0" animBg="1"/>
      <p:bldP spid="88" grpId="0"/>
      <p:bldP spid="89" grpId="0"/>
      <p:bldP spid="90" grpId="0"/>
      <p:bldP spid="91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40" grpId="0"/>
      <p:bldP spid="4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25"/>
          <p:cNvSpPr txBox="1">
            <a:spLocks noChangeArrowheads="1"/>
          </p:cNvSpPr>
          <p:nvPr/>
        </p:nvSpPr>
        <p:spPr bwMode="auto">
          <a:xfrm>
            <a:off x="4869806" y="3572334"/>
            <a:ext cx="285206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spc="600" dirty="0">
                <a:solidFill>
                  <a:schemeClr val="bg1"/>
                </a:solidFill>
                <a:latin typeface="+mj-ea"/>
                <a:ea typeface="+mj-ea"/>
                <a:cs typeface="Arial" panose="020B0604020202020204" pitchFamily="34" charset="0"/>
              </a:rPr>
              <a:t>请在此处添加标题</a:t>
            </a:r>
            <a:endParaRPr lang="zh-CN" altLang="en-US" sz="2000" spc="600" dirty="0">
              <a:solidFill>
                <a:schemeClr val="bg1"/>
              </a:solidFill>
              <a:latin typeface="+mj-ea"/>
              <a:ea typeface="+mj-ea"/>
              <a:cs typeface="Arial" panose="020B0604020202020204" pitchFamily="34" charset="0"/>
            </a:endParaRPr>
          </a:p>
        </p:txBody>
      </p:sp>
      <p:sp>
        <p:nvSpPr>
          <p:cNvPr id="9" name="文本框 25"/>
          <p:cNvSpPr txBox="1">
            <a:spLocks noChangeArrowheads="1"/>
          </p:cNvSpPr>
          <p:nvPr/>
        </p:nvSpPr>
        <p:spPr bwMode="auto">
          <a:xfrm>
            <a:off x="4698215" y="3972444"/>
            <a:ext cx="3042820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900" dirty="0">
                <a:solidFill>
                  <a:schemeClr val="bg1"/>
                </a:solidFill>
                <a:latin typeface="+mj-ea"/>
                <a:ea typeface="+mj-ea"/>
                <a:cs typeface="Arial" panose="020B0604020202020204" pitchFamily="34" charset="0"/>
              </a:rPr>
              <a:t>Thought for customer service is the sacred mission of design.</a:t>
            </a:r>
            <a:endParaRPr lang="en-US" altLang="zh-CN" sz="900" dirty="0">
              <a:solidFill>
                <a:schemeClr val="bg1"/>
              </a:solidFill>
              <a:latin typeface="+mj-ea"/>
              <a:ea typeface="+mj-ea"/>
              <a:cs typeface="Arial" panose="020B0604020202020204" pitchFamily="34" charset="0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4695635" y="2116951"/>
            <a:ext cx="3045400" cy="3045400"/>
          </a:xfrm>
          <a:prstGeom prst="ellipse">
            <a:avLst/>
          </a:prstGeom>
          <a:noFill/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3" name="直接连接符 12"/>
          <p:cNvCxnSpPr/>
          <p:nvPr/>
        </p:nvCxnSpPr>
        <p:spPr>
          <a:xfrm flipV="1">
            <a:off x="7099220" y="1644170"/>
            <a:ext cx="5092780" cy="324646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V="1">
            <a:off x="0" y="2432867"/>
            <a:ext cx="5298457" cy="320226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占位符 1"/>
          <p:cNvSpPr txBox="1"/>
          <p:nvPr/>
        </p:nvSpPr>
        <p:spPr>
          <a:xfrm>
            <a:off x="5010245" y="2559384"/>
            <a:ext cx="2416181" cy="907164"/>
          </a:xfrm>
          <a:prstGeom prst="rect">
            <a:avLst/>
          </a:prstGeom>
        </p:spPr>
        <p:txBody>
          <a:bodyPr anchor="ctr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7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4</a:t>
            </a:r>
            <a:endParaRPr lang="zh-CN" altLang="en-US" sz="72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346">
        <p:random/>
      </p:transition>
    </mc:Choice>
    <mc:Fallback>
      <p:transition spd="slow" advTm="3346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750"/>
                            </p:stCondLst>
                            <p:childTnLst>
                              <p:par>
                                <p:cTn id="1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250"/>
                            </p:stCondLst>
                            <p:childTnLst>
                              <p:par>
                                <p:cTn id="2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 animBg="1"/>
      <p:bldP spid="1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14"/>
          <p:cNvSpPr>
            <a:spLocks noChangeArrowheads="1"/>
          </p:cNvSpPr>
          <p:nvPr/>
        </p:nvSpPr>
        <p:spPr bwMode="auto">
          <a:xfrm>
            <a:off x="1676038" y="3143181"/>
            <a:ext cx="1278996" cy="1278996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sz="5400" dirty="0">
                <a:solidFill>
                  <a:srgbClr val="282A54"/>
                </a:solidFill>
                <a:latin typeface="+mj-ea"/>
                <a:ea typeface="+mj-ea"/>
              </a:rPr>
              <a:t>1</a:t>
            </a:r>
            <a:endParaRPr lang="zh-CN" altLang="en-US" sz="5400" dirty="0">
              <a:solidFill>
                <a:srgbClr val="282A54"/>
              </a:solidFill>
              <a:latin typeface="+mj-ea"/>
              <a:ea typeface="+mj-ea"/>
            </a:endParaRPr>
          </a:p>
        </p:txBody>
      </p:sp>
      <p:sp>
        <p:nvSpPr>
          <p:cNvPr id="9" name="矩形 18"/>
          <p:cNvSpPr>
            <a:spLocks noChangeArrowheads="1"/>
          </p:cNvSpPr>
          <p:nvPr/>
        </p:nvSpPr>
        <p:spPr bwMode="auto">
          <a:xfrm>
            <a:off x="4217665" y="3143294"/>
            <a:ext cx="1278996" cy="1277182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sz="5400">
                <a:solidFill>
                  <a:srgbClr val="282A54"/>
                </a:solidFill>
                <a:latin typeface="+mj-ea"/>
                <a:ea typeface="+mj-ea"/>
              </a:rPr>
              <a:t>2</a:t>
            </a:r>
            <a:endParaRPr lang="zh-CN" altLang="en-US" sz="5400">
              <a:solidFill>
                <a:srgbClr val="282A54"/>
              </a:solidFill>
              <a:latin typeface="+mj-ea"/>
              <a:ea typeface="+mj-ea"/>
            </a:endParaRPr>
          </a:p>
        </p:txBody>
      </p:sp>
      <p:sp>
        <p:nvSpPr>
          <p:cNvPr id="10" name="矩形 19"/>
          <p:cNvSpPr>
            <a:spLocks noChangeArrowheads="1"/>
          </p:cNvSpPr>
          <p:nvPr/>
        </p:nvSpPr>
        <p:spPr bwMode="auto">
          <a:xfrm>
            <a:off x="6761561" y="3143294"/>
            <a:ext cx="1277182" cy="1277182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sz="5400" dirty="0">
                <a:solidFill>
                  <a:srgbClr val="282A54"/>
                </a:solidFill>
                <a:latin typeface="+mj-ea"/>
                <a:ea typeface="+mj-ea"/>
              </a:rPr>
              <a:t>3</a:t>
            </a:r>
            <a:endParaRPr lang="zh-CN" altLang="en-US" sz="5400" dirty="0">
              <a:solidFill>
                <a:srgbClr val="282A54"/>
              </a:solidFill>
              <a:latin typeface="+mj-ea"/>
              <a:ea typeface="+mj-ea"/>
            </a:endParaRPr>
          </a:p>
        </p:txBody>
      </p:sp>
      <p:sp>
        <p:nvSpPr>
          <p:cNvPr id="11" name="矩形 20"/>
          <p:cNvSpPr>
            <a:spLocks noChangeArrowheads="1"/>
          </p:cNvSpPr>
          <p:nvPr/>
        </p:nvSpPr>
        <p:spPr bwMode="auto">
          <a:xfrm>
            <a:off x="9303643" y="3143294"/>
            <a:ext cx="1278996" cy="1277182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sz="5400">
                <a:solidFill>
                  <a:srgbClr val="282A54"/>
                </a:solidFill>
                <a:latin typeface="+mj-ea"/>
                <a:ea typeface="+mj-ea"/>
              </a:rPr>
              <a:t>4</a:t>
            </a:r>
            <a:endParaRPr lang="zh-CN" altLang="en-US" sz="5400">
              <a:solidFill>
                <a:srgbClr val="282A54"/>
              </a:solidFill>
              <a:latin typeface="+mj-ea"/>
              <a:ea typeface="+mj-ea"/>
            </a:endParaRPr>
          </a:p>
        </p:txBody>
      </p:sp>
      <p:sp>
        <p:nvSpPr>
          <p:cNvPr id="16" name="文本框 25"/>
          <p:cNvSpPr txBox="1">
            <a:spLocks noChangeArrowheads="1"/>
          </p:cNvSpPr>
          <p:nvPr/>
        </p:nvSpPr>
        <p:spPr bwMode="auto">
          <a:xfrm>
            <a:off x="1271298" y="4677736"/>
            <a:ext cx="203132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  <a:cs typeface="Arial" panose="020B0604020202020204" pitchFamily="34" charset="0"/>
              </a:rPr>
              <a:t>请在此处添加标题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  <a:cs typeface="Arial" panose="020B0604020202020204" pitchFamily="34" charset="0"/>
            </a:endParaRPr>
          </a:p>
        </p:txBody>
      </p:sp>
      <p:sp>
        <p:nvSpPr>
          <p:cNvPr id="17" name="矩形 26"/>
          <p:cNvSpPr>
            <a:spLocks noChangeArrowheads="1"/>
          </p:cNvSpPr>
          <p:nvPr/>
        </p:nvSpPr>
        <p:spPr bwMode="auto">
          <a:xfrm>
            <a:off x="3820862" y="4677736"/>
            <a:ext cx="203132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  <a:cs typeface="Arial" panose="020B0604020202020204" pitchFamily="34" charset="0"/>
              </a:rPr>
              <a:t>请在此处添加标题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  <a:cs typeface="Arial" panose="020B0604020202020204" pitchFamily="34" charset="0"/>
            </a:endParaRPr>
          </a:p>
        </p:txBody>
      </p:sp>
      <p:sp>
        <p:nvSpPr>
          <p:cNvPr id="18" name="矩形 27"/>
          <p:cNvSpPr>
            <a:spLocks noChangeArrowheads="1"/>
          </p:cNvSpPr>
          <p:nvPr/>
        </p:nvSpPr>
        <p:spPr bwMode="auto">
          <a:xfrm>
            <a:off x="6374170" y="4677736"/>
            <a:ext cx="203132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  <a:cs typeface="Arial" panose="020B0604020202020204" pitchFamily="34" charset="0"/>
              </a:rPr>
              <a:t>请在此处添加标题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  <a:cs typeface="Arial" panose="020B0604020202020204" pitchFamily="34" charset="0"/>
            </a:endParaRPr>
          </a:p>
        </p:txBody>
      </p:sp>
      <p:sp>
        <p:nvSpPr>
          <p:cNvPr id="19" name="矩形 28"/>
          <p:cNvSpPr>
            <a:spLocks noChangeArrowheads="1"/>
          </p:cNvSpPr>
          <p:nvPr/>
        </p:nvSpPr>
        <p:spPr bwMode="auto">
          <a:xfrm>
            <a:off x="8927478" y="4677736"/>
            <a:ext cx="203132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  <a:cs typeface="Arial" panose="020B0604020202020204" pitchFamily="34" charset="0"/>
              </a:rPr>
              <a:t>请在此处添加标题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  <a:cs typeface="Arial" panose="020B0604020202020204" pitchFamily="34" charset="0"/>
            </a:endParaRPr>
          </a:p>
        </p:txBody>
      </p:sp>
      <p:sp>
        <p:nvSpPr>
          <p:cNvPr id="21" name="文本占位符 1"/>
          <p:cNvSpPr txBox="1"/>
          <p:nvPr/>
        </p:nvSpPr>
        <p:spPr>
          <a:xfrm>
            <a:off x="5072219" y="300648"/>
            <a:ext cx="2416181" cy="907164"/>
          </a:xfrm>
          <a:prstGeom prst="rect">
            <a:avLst/>
          </a:prstGeom>
        </p:spPr>
        <p:txBody>
          <a:bodyPr anchor="ctr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3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目录</a:t>
            </a:r>
            <a:endParaRPr lang="zh-CN" altLang="en-US" sz="36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4593488" y="-1492147"/>
            <a:ext cx="3261815" cy="3261815"/>
          </a:xfrm>
          <a:prstGeom prst="ellipse">
            <a:avLst/>
          </a:prstGeom>
          <a:noFill/>
          <a:ln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4211351" y="-1874284"/>
            <a:ext cx="4026090" cy="402609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等腰三角形 23"/>
          <p:cNvSpPr/>
          <p:nvPr/>
        </p:nvSpPr>
        <p:spPr>
          <a:xfrm rot="19396915">
            <a:off x="6236700" y="1557250"/>
            <a:ext cx="355100" cy="300799"/>
          </a:xfrm>
          <a:prstGeom prst="triangl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4268248" y="-630158"/>
            <a:ext cx="144000" cy="144000"/>
          </a:xfrm>
          <a:prstGeom prst="ellipse">
            <a:avLst/>
          </a:prstGeom>
          <a:solidFill>
            <a:schemeClr val="bg1"/>
          </a:solidFill>
          <a:ln w="53975">
            <a:solidFill>
              <a:schemeClr val="bg1">
                <a:alpha val="48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等腰三角形 25"/>
          <p:cNvSpPr/>
          <p:nvPr/>
        </p:nvSpPr>
        <p:spPr>
          <a:xfrm>
            <a:off x="6056414" y="1831083"/>
            <a:ext cx="313899" cy="259308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4459">
        <p:random/>
      </p:transition>
    </mc:Choice>
    <mc:Fallback>
      <p:transition spd="slow" advTm="4459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8" dur="1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1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51" dur="1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000"/>
                            </p:stCondLst>
                            <p:childTnLst>
                              <p:par>
                                <p:cTn id="53" presetID="53" presetClass="entr" presetSubtype="16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37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2.59259E-6 C 0.11953 0.01204 0.14805 -0.29884 0.08529 -0.38194 " pathEditMode="relative" rAng="0" ptsTypes="AA">
                                      <p:cBhvr>
                                        <p:cTn id="62" dur="1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72" y="-19097"/>
                                    </p:animMotion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6" grpId="0"/>
      <p:bldP spid="17" grpId="0"/>
      <p:bldP spid="18" grpId="0"/>
      <p:bldP spid="19" grpId="0"/>
      <p:bldP spid="22" grpId="0" animBg="1"/>
      <p:bldP spid="23" grpId="0" animBg="1"/>
      <p:bldP spid="24" grpId="0" animBg="1"/>
      <p:bldP spid="24" grpId="1" animBg="1"/>
      <p:bldP spid="24" grpId="2" animBg="1"/>
      <p:bldP spid="25" grpId="0" animBg="1"/>
      <p:bldP spid="26" grpId="0" animBg="1"/>
      <p:bldP spid="26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请在此处添加标题</a:t>
            </a:r>
            <a:endParaRPr lang="zh-CN" alt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id-ID" altLang="zh-CN" dirty="0"/>
              <a:t>Design &amp; Creativity Space Studio</a:t>
            </a:r>
            <a:endParaRPr lang="id-ID" altLang="zh-CN" dirty="0"/>
          </a:p>
        </p:txBody>
      </p:sp>
      <p:grpSp>
        <p:nvGrpSpPr>
          <p:cNvPr id="49" name="Group 48"/>
          <p:cNvGrpSpPr/>
          <p:nvPr/>
        </p:nvGrpSpPr>
        <p:grpSpPr>
          <a:xfrm>
            <a:off x="1903747" y="2738830"/>
            <a:ext cx="2379753" cy="2382151"/>
            <a:chOff x="2100442" y="2703636"/>
            <a:chExt cx="2379753" cy="2382151"/>
          </a:xfrm>
          <a:solidFill>
            <a:schemeClr val="bg1"/>
          </a:solidFill>
        </p:grpSpPr>
        <p:sp>
          <p:nvSpPr>
            <p:cNvPr id="50" name="Block Arc 49"/>
            <p:cNvSpPr/>
            <p:nvPr/>
          </p:nvSpPr>
          <p:spPr>
            <a:xfrm flipH="1">
              <a:off x="2100442" y="2706034"/>
              <a:ext cx="2379753" cy="2379753"/>
            </a:xfrm>
            <a:prstGeom prst="blockArc">
              <a:avLst>
                <a:gd name="adj1" fmla="val 1507847"/>
                <a:gd name="adj2" fmla="val 16214381"/>
                <a:gd name="adj3" fmla="val 16739"/>
              </a:avLst>
            </a:pr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51" name="Oval 50"/>
            <p:cNvSpPr/>
            <p:nvPr/>
          </p:nvSpPr>
          <p:spPr>
            <a:xfrm>
              <a:off x="3092477" y="2703636"/>
              <a:ext cx="400383" cy="40038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 sz="1600" dirty="0">
                <a:solidFill>
                  <a:srgbClr val="FFFFFF"/>
                </a:solidFill>
                <a:latin typeface="+mn-ea"/>
              </a:endParaRPr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2334620" y="3172101"/>
            <a:ext cx="1518008" cy="1518008"/>
            <a:chOff x="2531315" y="3136907"/>
            <a:chExt cx="1518008" cy="1518008"/>
          </a:xfrm>
          <a:solidFill>
            <a:schemeClr val="bg1">
              <a:alpha val="60000"/>
            </a:schemeClr>
          </a:solidFill>
        </p:grpSpPr>
        <p:sp>
          <p:nvSpPr>
            <p:cNvPr id="53" name="Block Arc 52"/>
            <p:cNvSpPr/>
            <p:nvPr/>
          </p:nvSpPr>
          <p:spPr>
            <a:xfrm flipH="1">
              <a:off x="2531315" y="3136907"/>
              <a:ext cx="1518008" cy="1518008"/>
            </a:xfrm>
            <a:prstGeom prst="blockArc">
              <a:avLst>
                <a:gd name="adj1" fmla="val 3403980"/>
                <a:gd name="adj2" fmla="val 16177562"/>
                <a:gd name="adj3" fmla="val 2640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54" name="Oval 53"/>
            <p:cNvSpPr/>
            <p:nvPr/>
          </p:nvSpPr>
          <p:spPr>
            <a:xfrm>
              <a:off x="3092477" y="3136907"/>
              <a:ext cx="400383" cy="40038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dirty="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55" name="Group 54"/>
          <p:cNvGrpSpPr/>
          <p:nvPr/>
        </p:nvGrpSpPr>
        <p:grpSpPr>
          <a:xfrm>
            <a:off x="1470478" y="2305558"/>
            <a:ext cx="3246294" cy="3248695"/>
            <a:chOff x="1667173" y="2270364"/>
            <a:chExt cx="3246294" cy="3248695"/>
          </a:xfrm>
          <a:solidFill>
            <a:schemeClr val="bg1">
              <a:alpha val="30000"/>
            </a:schemeClr>
          </a:solidFill>
        </p:grpSpPr>
        <p:sp>
          <p:nvSpPr>
            <p:cNvPr id="56" name="Block Arc 55"/>
            <p:cNvSpPr/>
            <p:nvPr/>
          </p:nvSpPr>
          <p:spPr>
            <a:xfrm flipH="1">
              <a:off x="1667173" y="2272765"/>
              <a:ext cx="3246294" cy="3246294"/>
            </a:xfrm>
            <a:prstGeom prst="blockArc">
              <a:avLst>
                <a:gd name="adj1" fmla="val 20754075"/>
                <a:gd name="adj2" fmla="val 16203514"/>
                <a:gd name="adj3" fmla="val 12311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57" name="Oval 56"/>
            <p:cNvSpPr/>
            <p:nvPr/>
          </p:nvSpPr>
          <p:spPr>
            <a:xfrm>
              <a:off x="3092477" y="2270364"/>
              <a:ext cx="400383" cy="40038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dirty="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58" name="Group 57"/>
          <p:cNvGrpSpPr/>
          <p:nvPr/>
        </p:nvGrpSpPr>
        <p:grpSpPr>
          <a:xfrm>
            <a:off x="1040801" y="1878282"/>
            <a:ext cx="4105646" cy="4105646"/>
            <a:chOff x="1237496" y="1843088"/>
            <a:chExt cx="4105646" cy="4105646"/>
          </a:xfrm>
          <a:solidFill>
            <a:schemeClr val="bg1"/>
          </a:solidFill>
        </p:grpSpPr>
        <p:sp>
          <p:nvSpPr>
            <p:cNvPr id="59" name="Block Arc 58"/>
            <p:cNvSpPr/>
            <p:nvPr/>
          </p:nvSpPr>
          <p:spPr>
            <a:xfrm flipH="1">
              <a:off x="1237496" y="1843088"/>
              <a:ext cx="4105646" cy="4105646"/>
            </a:xfrm>
            <a:prstGeom prst="blockArc">
              <a:avLst>
                <a:gd name="adj1" fmla="val 19362231"/>
                <a:gd name="adj2" fmla="val 16212586"/>
                <a:gd name="adj3" fmla="val 987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60" name="Oval 59"/>
            <p:cNvSpPr/>
            <p:nvPr/>
          </p:nvSpPr>
          <p:spPr>
            <a:xfrm>
              <a:off x="3092477" y="1843088"/>
              <a:ext cx="400383" cy="40038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 sz="1600" dirty="0">
                <a:solidFill>
                  <a:srgbClr val="FFFFFF"/>
                </a:solidFill>
                <a:latin typeface="+mn-ea"/>
              </a:endParaRPr>
            </a:p>
          </p:txBody>
        </p:sp>
      </p:grpSp>
      <p:sp>
        <p:nvSpPr>
          <p:cNvPr id="72" name="Rectangle 71"/>
          <p:cNvSpPr/>
          <p:nvPr/>
        </p:nvSpPr>
        <p:spPr>
          <a:xfrm>
            <a:off x="2112751" y="1898498"/>
            <a:ext cx="756938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r>
              <a:rPr lang="en-US" sz="1600" b="1" dirty="0">
                <a:solidFill>
                  <a:schemeClr val="bg1"/>
                </a:solidFill>
                <a:latin typeface="+mn-ea"/>
              </a:rPr>
              <a:t>19.5 K</a:t>
            </a:r>
            <a:endParaRPr lang="en-US" sz="1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73" name="Rectangle 72"/>
          <p:cNvSpPr/>
          <p:nvPr/>
        </p:nvSpPr>
        <p:spPr>
          <a:xfrm>
            <a:off x="2112751" y="2309279"/>
            <a:ext cx="756938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r>
              <a:rPr lang="en-US" sz="1600" b="1" dirty="0">
                <a:solidFill>
                  <a:schemeClr val="bg1"/>
                </a:solidFill>
                <a:latin typeface="+mn-ea"/>
              </a:rPr>
              <a:t>17.2 K</a:t>
            </a:r>
            <a:endParaRPr lang="en-US" sz="1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74" name="Rectangle 73"/>
          <p:cNvSpPr/>
          <p:nvPr/>
        </p:nvSpPr>
        <p:spPr>
          <a:xfrm>
            <a:off x="2226564" y="2741877"/>
            <a:ext cx="64312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r>
              <a:rPr lang="en-US" sz="1600" b="1" dirty="0">
                <a:solidFill>
                  <a:schemeClr val="bg1"/>
                </a:solidFill>
                <a:latin typeface="+mn-ea"/>
              </a:rPr>
              <a:t>9.2 K</a:t>
            </a:r>
            <a:endParaRPr lang="en-US" sz="1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75" name="Rectangle 74"/>
          <p:cNvSpPr/>
          <p:nvPr/>
        </p:nvSpPr>
        <p:spPr>
          <a:xfrm>
            <a:off x="2226564" y="3158196"/>
            <a:ext cx="64312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r>
              <a:rPr lang="en-US" sz="1600" b="1" dirty="0">
                <a:solidFill>
                  <a:schemeClr val="bg1"/>
                </a:solidFill>
                <a:latin typeface="+mn-ea"/>
              </a:rPr>
              <a:t>7.7 K</a:t>
            </a:r>
            <a:endParaRPr lang="en-US" sz="1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31" name="Text Placeholder 33"/>
          <p:cNvSpPr txBox="1"/>
          <p:nvPr/>
        </p:nvSpPr>
        <p:spPr>
          <a:xfrm>
            <a:off x="5766254" y="4491419"/>
            <a:ext cx="84991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1400" b="1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defRPr>
            </a:lvl1pPr>
          </a:lstStyle>
          <a:p>
            <a:r>
              <a:rPr lang="en-AU" dirty="0">
                <a:solidFill>
                  <a:schemeClr val="bg1"/>
                </a:solidFill>
              </a:rPr>
              <a:t>Creative</a:t>
            </a:r>
            <a:endParaRPr lang="en-AU" dirty="0">
              <a:solidFill>
                <a:schemeClr val="bg1"/>
              </a:solidFill>
            </a:endParaRPr>
          </a:p>
        </p:txBody>
      </p:sp>
      <p:sp>
        <p:nvSpPr>
          <p:cNvPr id="32" name="Text Placeholder 33"/>
          <p:cNvSpPr txBox="1"/>
          <p:nvPr/>
        </p:nvSpPr>
        <p:spPr>
          <a:xfrm>
            <a:off x="7075167" y="4497490"/>
            <a:ext cx="89800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1400" b="1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defRPr>
            </a:lvl1pPr>
          </a:lstStyle>
          <a:p>
            <a:r>
              <a:rPr lang="en-AU" dirty="0">
                <a:solidFill>
                  <a:schemeClr val="bg1"/>
                </a:solidFill>
              </a:rPr>
              <a:t>Message</a:t>
            </a:r>
            <a:endParaRPr lang="en-AU" dirty="0">
              <a:solidFill>
                <a:schemeClr val="bg1"/>
              </a:solidFill>
            </a:endParaRPr>
          </a:p>
        </p:txBody>
      </p:sp>
      <p:sp>
        <p:nvSpPr>
          <p:cNvPr id="33" name="Text Placeholder 33"/>
          <p:cNvSpPr txBox="1"/>
          <p:nvPr/>
        </p:nvSpPr>
        <p:spPr>
          <a:xfrm>
            <a:off x="8239009" y="4491418"/>
            <a:ext cx="127791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1400" b="1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defRPr>
            </a:lvl1pPr>
          </a:lstStyle>
          <a:p>
            <a:r>
              <a:rPr lang="en-AU" dirty="0">
                <a:solidFill>
                  <a:schemeClr val="bg1"/>
                </a:solidFill>
              </a:rPr>
              <a:t>Management</a:t>
            </a:r>
            <a:endParaRPr lang="en-AU" dirty="0">
              <a:solidFill>
                <a:schemeClr val="bg1"/>
              </a:solidFill>
            </a:endParaRPr>
          </a:p>
        </p:txBody>
      </p:sp>
      <p:sp>
        <p:nvSpPr>
          <p:cNvPr id="34" name="Text Placeholder 33"/>
          <p:cNvSpPr txBox="1"/>
          <p:nvPr/>
        </p:nvSpPr>
        <p:spPr>
          <a:xfrm>
            <a:off x="9696198" y="4491418"/>
            <a:ext cx="1029449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1400" b="1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defRPr>
            </a:lvl1pPr>
          </a:lstStyle>
          <a:p>
            <a:r>
              <a:rPr lang="en-AU" dirty="0">
                <a:solidFill>
                  <a:schemeClr val="bg1"/>
                </a:solidFill>
              </a:rPr>
              <a:t>Marketing</a:t>
            </a:r>
            <a:endParaRPr lang="en-AU" dirty="0">
              <a:solidFill>
                <a:schemeClr val="bg1"/>
              </a:solidFill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5756659" y="4984440"/>
            <a:ext cx="4959393" cy="7058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专注于专业精致的</a:t>
            </a:r>
            <a:r>
              <a:rPr lang="en-US" altLang="zh-CN" sz="1400" dirty="0">
                <a:solidFill>
                  <a:schemeClr val="bg1"/>
                </a:solidFill>
                <a:latin typeface="+mn-ea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设计与制作，为您提供全方位的演示服务，带来精美、创意、动感、形象、时尚的全新</a:t>
            </a:r>
            <a:r>
              <a:rPr lang="en-US" altLang="zh-CN" sz="1400" dirty="0">
                <a:solidFill>
                  <a:schemeClr val="bg1"/>
                </a:solidFill>
                <a:latin typeface="+mn-ea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体验。</a:t>
            </a:r>
            <a:endParaRPr lang="zh-CN" altLang="en-US" sz="1400" dirty="0">
              <a:solidFill>
                <a:schemeClr val="bg1"/>
              </a:solidFill>
              <a:latin typeface="+mn-ea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7252115" y="3807649"/>
            <a:ext cx="585787" cy="585787"/>
            <a:chOff x="7362182" y="3807649"/>
            <a:chExt cx="585787" cy="585787"/>
          </a:xfrm>
          <a:solidFill>
            <a:schemeClr val="bg1"/>
          </a:solidFill>
        </p:grpSpPr>
        <p:sp>
          <p:nvSpPr>
            <p:cNvPr id="36" name="Oval 105"/>
            <p:cNvSpPr/>
            <p:nvPr/>
          </p:nvSpPr>
          <p:spPr>
            <a:xfrm>
              <a:off x="7362182" y="3807649"/>
              <a:ext cx="585787" cy="58578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 sz="1600" dirty="0">
                <a:solidFill>
                  <a:srgbClr val="FFFFFF"/>
                </a:solidFill>
                <a:latin typeface="+mn-ea"/>
              </a:endParaRPr>
            </a:p>
          </p:txBody>
        </p:sp>
        <p:sp>
          <p:nvSpPr>
            <p:cNvPr id="37" name="Freeform 132"/>
            <p:cNvSpPr>
              <a:spLocks noEditPoints="1"/>
            </p:cNvSpPr>
            <p:nvPr/>
          </p:nvSpPr>
          <p:spPr bwMode="auto">
            <a:xfrm>
              <a:off x="7490794" y="3984925"/>
              <a:ext cx="328563" cy="231234"/>
            </a:xfrm>
            <a:custGeom>
              <a:avLst/>
              <a:gdLst>
                <a:gd name="T0" fmla="*/ 0 w 530"/>
                <a:gd name="T1" fmla="*/ 373 h 373"/>
                <a:gd name="T2" fmla="*/ 530 w 530"/>
                <a:gd name="T3" fmla="*/ 373 h 373"/>
                <a:gd name="T4" fmla="*/ 530 w 530"/>
                <a:gd name="T5" fmla="*/ 0 h 373"/>
                <a:gd name="T6" fmla="*/ 0 w 530"/>
                <a:gd name="T7" fmla="*/ 0 h 373"/>
                <a:gd name="T8" fmla="*/ 0 w 530"/>
                <a:gd name="T9" fmla="*/ 373 h 373"/>
                <a:gd name="T10" fmla="*/ 510 w 530"/>
                <a:gd name="T11" fmla="*/ 36 h 373"/>
                <a:gd name="T12" fmla="*/ 343 w 530"/>
                <a:gd name="T13" fmla="*/ 183 h 373"/>
                <a:gd name="T14" fmla="*/ 510 w 530"/>
                <a:gd name="T15" fmla="*/ 337 h 373"/>
                <a:gd name="T16" fmla="*/ 510 w 530"/>
                <a:gd name="T17" fmla="*/ 354 h 373"/>
                <a:gd name="T18" fmla="*/ 321 w 530"/>
                <a:gd name="T19" fmla="*/ 200 h 373"/>
                <a:gd name="T20" fmla="*/ 264 w 530"/>
                <a:gd name="T21" fmla="*/ 248 h 373"/>
                <a:gd name="T22" fmla="*/ 206 w 530"/>
                <a:gd name="T23" fmla="*/ 200 h 373"/>
                <a:gd name="T24" fmla="*/ 17 w 530"/>
                <a:gd name="T25" fmla="*/ 354 h 373"/>
                <a:gd name="T26" fmla="*/ 17 w 530"/>
                <a:gd name="T27" fmla="*/ 337 h 373"/>
                <a:gd name="T28" fmla="*/ 187 w 530"/>
                <a:gd name="T29" fmla="*/ 183 h 373"/>
                <a:gd name="T30" fmla="*/ 17 w 530"/>
                <a:gd name="T31" fmla="*/ 36 h 373"/>
                <a:gd name="T32" fmla="*/ 17 w 530"/>
                <a:gd name="T33" fmla="*/ 19 h 373"/>
                <a:gd name="T34" fmla="*/ 264 w 530"/>
                <a:gd name="T35" fmla="*/ 195 h 373"/>
                <a:gd name="T36" fmla="*/ 510 w 530"/>
                <a:gd name="T37" fmla="*/ 19 h 373"/>
                <a:gd name="T38" fmla="*/ 510 w 530"/>
                <a:gd name="T39" fmla="*/ 36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30" h="373">
                  <a:moveTo>
                    <a:pt x="0" y="373"/>
                  </a:moveTo>
                  <a:lnTo>
                    <a:pt x="530" y="373"/>
                  </a:lnTo>
                  <a:lnTo>
                    <a:pt x="530" y="0"/>
                  </a:lnTo>
                  <a:lnTo>
                    <a:pt x="0" y="0"/>
                  </a:lnTo>
                  <a:lnTo>
                    <a:pt x="0" y="373"/>
                  </a:lnTo>
                  <a:close/>
                  <a:moveTo>
                    <a:pt x="510" y="36"/>
                  </a:moveTo>
                  <a:lnTo>
                    <a:pt x="343" y="183"/>
                  </a:lnTo>
                  <a:lnTo>
                    <a:pt x="510" y="337"/>
                  </a:lnTo>
                  <a:lnTo>
                    <a:pt x="510" y="354"/>
                  </a:lnTo>
                  <a:lnTo>
                    <a:pt x="321" y="200"/>
                  </a:lnTo>
                  <a:lnTo>
                    <a:pt x="264" y="248"/>
                  </a:lnTo>
                  <a:lnTo>
                    <a:pt x="206" y="200"/>
                  </a:lnTo>
                  <a:lnTo>
                    <a:pt x="17" y="354"/>
                  </a:lnTo>
                  <a:lnTo>
                    <a:pt x="17" y="337"/>
                  </a:lnTo>
                  <a:lnTo>
                    <a:pt x="187" y="183"/>
                  </a:lnTo>
                  <a:lnTo>
                    <a:pt x="17" y="36"/>
                  </a:lnTo>
                  <a:lnTo>
                    <a:pt x="17" y="19"/>
                  </a:lnTo>
                  <a:lnTo>
                    <a:pt x="264" y="195"/>
                  </a:lnTo>
                  <a:lnTo>
                    <a:pt x="510" y="19"/>
                  </a:lnTo>
                  <a:lnTo>
                    <a:pt x="510" y="36"/>
                  </a:lnTo>
                  <a:close/>
                </a:path>
              </a:pathLst>
            </a:custGeom>
            <a:solidFill>
              <a:srgbClr val="282A5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latin typeface="+mn-ea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5919157" y="3801578"/>
            <a:ext cx="585787" cy="585787"/>
            <a:chOff x="6029224" y="3801578"/>
            <a:chExt cx="585787" cy="585787"/>
          </a:xfrm>
        </p:grpSpPr>
        <p:sp>
          <p:nvSpPr>
            <p:cNvPr id="38" name="Oval 103"/>
            <p:cNvSpPr/>
            <p:nvPr/>
          </p:nvSpPr>
          <p:spPr>
            <a:xfrm>
              <a:off x="6029224" y="3801578"/>
              <a:ext cx="585787" cy="58578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dirty="0">
                <a:solidFill>
                  <a:srgbClr val="FFFFFF"/>
                </a:solidFill>
                <a:latin typeface="+mn-ea"/>
              </a:endParaRPr>
            </a:p>
          </p:txBody>
        </p:sp>
        <p:sp>
          <p:nvSpPr>
            <p:cNvPr id="39" name="Freeform 133"/>
            <p:cNvSpPr>
              <a:spLocks noEditPoints="1"/>
            </p:cNvSpPr>
            <p:nvPr/>
          </p:nvSpPr>
          <p:spPr bwMode="auto">
            <a:xfrm>
              <a:off x="6151295" y="3923968"/>
              <a:ext cx="341645" cy="341007"/>
            </a:xfrm>
            <a:custGeom>
              <a:avLst/>
              <a:gdLst>
                <a:gd name="T0" fmla="*/ 120 w 223"/>
                <a:gd name="T1" fmla="*/ 86 h 223"/>
                <a:gd name="T2" fmla="*/ 120 w 223"/>
                <a:gd name="T3" fmla="*/ 69 h 223"/>
                <a:gd name="T4" fmla="*/ 163 w 223"/>
                <a:gd name="T5" fmla="*/ 69 h 223"/>
                <a:gd name="T6" fmla="*/ 163 w 223"/>
                <a:gd name="T7" fmla="*/ 0 h 223"/>
                <a:gd name="T8" fmla="*/ 60 w 223"/>
                <a:gd name="T9" fmla="*/ 0 h 223"/>
                <a:gd name="T10" fmla="*/ 60 w 223"/>
                <a:gd name="T11" fmla="*/ 69 h 223"/>
                <a:gd name="T12" fmla="*/ 103 w 223"/>
                <a:gd name="T13" fmla="*/ 69 h 223"/>
                <a:gd name="T14" fmla="*/ 103 w 223"/>
                <a:gd name="T15" fmla="*/ 86 h 223"/>
                <a:gd name="T16" fmla="*/ 43 w 223"/>
                <a:gd name="T17" fmla="*/ 86 h 223"/>
                <a:gd name="T18" fmla="*/ 43 w 223"/>
                <a:gd name="T19" fmla="*/ 78 h 223"/>
                <a:gd name="T20" fmla="*/ 18 w 223"/>
                <a:gd name="T21" fmla="*/ 78 h 223"/>
                <a:gd name="T22" fmla="*/ 18 w 223"/>
                <a:gd name="T23" fmla="*/ 86 h 223"/>
                <a:gd name="T24" fmla="*/ 0 w 223"/>
                <a:gd name="T25" fmla="*/ 86 h 223"/>
                <a:gd name="T26" fmla="*/ 0 w 223"/>
                <a:gd name="T27" fmla="*/ 223 h 223"/>
                <a:gd name="T28" fmla="*/ 223 w 223"/>
                <a:gd name="T29" fmla="*/ 223 h 223"/>
                <a:gd name="T30" fmla="*/ 223 w 223"/>
                <a:gd name="T31" fmla="*/ 86 h 223"/>
                <a:gd name="T32" fmla="*/ 120 w 223"/>
                <a:gd name="T33" fmla="*/ 86 h 223"/>
                <a:gd name="T34" fmla="*/ 69 w 223"/>
                <a:gd name="T35" fmla="*/ 9 h 223"/>
                <a:gd name="T36" fmla="*/ 155 w 223"/>
                <a:gd name="T37" fmla="*/ 9 h 223"/>
                <a:gd name="T38" fmla="*/ 155 w 223"/>
                <a:gd name="T39" fmla="*/ 60 h 223"/>
                <a:gd name="T40" fmla="*/ 69 w 223"/>
                <a:gd name="T41" fmla="*/ 60 h 223"/>
                <a:gd name="T42" fmla="*/ 69 w 223"/>
                <a:gd name="T43" fmla="*/ 9 h 223"/>
                <a:gd name="T44" fmla="*/ 112 w 223"/>
                <a:gd name="T45" fmla="*/ 198 h 223"/>
                <a:gd name="T46" fmla="*/ 69 w 223"/>
                <a:gd name="T47" fmla="*/ 155 h 223"/>
                <a:gd name="T48" fmla="*/ 112 w 223"/>
                <a:gd name="T49" fmla="*/ 112 h 223"/>
                <a:gd name="T50" fmla="*/ 155 w 223"/>
                <a:gd name="T51" fmla="*/ 155 h 223"/>
                <a:gd name="T52" fmla="*/ 112 w 223"/>
                <a:gd name="T53" fmla="*/ 198 h 223"/>
                <a:gd name="T54" fmla="*/ 206 w 223"/>
                <a:gd name="T55" fmla="*/ 112 h 223"/>
                <a:gd name="T56" fmla="*/ 180 w 223"/>
                <a:gd name="T57" fmla="*/ 112 h 223"/>
                <a:gd name="T58" fmla="*/ 180 w 223"/>
                <a:gd name="T59" fmla="*/ 103 h 223"/>
                <a:gd name="T60" fmla="*/ 206 w 223"/>
                <a:gd name="T61" fmla="*/ 103 h 223"/>
                <a:gd name="T62" fmla="*/ 206 w 223"/>
                <a:gd name="T63" fmla="*/ 112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23" h="223">
                  <a:moveTo>
                    <a:pt x="120" y="86"/>
                  </a:moveTo>
                  <a:cubicBezTo>
                    <a:pt x="120" y="69"/>
                    <a:pt x="120" y="69"/>
                    <a:pt x="120" y="69"/>
                  </a:cubicBezTo>
                  <a:cubicBezTo>
                    <a:pt x="163" y="69"/>
                    <a:pt x="163" y="69"/>
                    <a:pt x="163" y="69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0" y="69"/>
                    <a:pt x="60" y="69"/>
                    <a:pt x="60" y="69"/>
                  </a:cubicBezTo>
                  <a:cubicBezTo>
                    <a:pt x="103" y="69"/>
                    <a:pt x="103" y="69"/>
                    <a:pt x="103" y="69"/>
                  </a:cubicBezTo>
                  <a:cubicBezTo>
                    <a:pt x="103" y="86"/>
                    <a:pt x="103" y="86"/>
                    <a:pt x="103" y="86"/>
                  </a:cubicBezTo>
                  <a:cubicBezTo>
                    <a:pt x="43" y="86"/>
                    <a:pt x="43" y="86"/>
                    <a:pt x="43" y="86"/>
                  </a:cubicBezTo>
                  <a:cubicBezTo>
                    <a:pt x="43" y="78"/>
                    <a:pt x="43" y="78"/>
                    <a:pt x="43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18" y="86"/>
                    <a:pt x="18" y="86"/>
                    <a:pt x="18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223"/>
                    <a:pt x="0" y="223"/>
                    <a:pt x="0" y="223"/>
                  </a:cubicBezTo>
                  <a:cubicBezTo>
                    <a:pt x="223" y="223"/>
                    <a:pt x="223" y="223"/>
                    <a:pt x="223" y="223"/>
                  </a:cubicBezTo>
                  <a:cubicBezTo>
                    <a:pt x="223" y="86"/>
                    <a:pt x="223" y="86"/>
                    <a:pt x="223" y="86"/>
                  </a:cubicBezTo>
                  <a:cubicBezTo>
                    <a:pt x="120" y="86"/>
                    <a:pt x="120" y="86"/>
                    <a:pt x="120" y="86"/>
                  </a:cubicBezTo>
                  <a:moveTo>
                    <a:pt x="69" y="9"/>
                  </a:moveTo>
                  <a:cubicBezTo>
                    <a:pt x="155" y="9"/>
                    <a:pt x="155" y="9"/>
                    <a:pt x="155" y="9"/>
                  </a:cubicBezTo>
                  <a:cubicBezTo>
                    <a:pt x="155" y="60"/>
                    <a:pt x="155" y="60"/>
                    <a:pt x="155" y="60"/>
                  </a:cubicBezTo>
                  <a:cubicBezTo>
                    <a:pt x="69" y="60"/>
                    <a:pt x="69" y="60"/>
                    <a:pt x="69" y="60"/>
                  </a:cubicBezTo>
                  <a:lnTo>
                    <a:pt x="69" y="9"/>
                  </a:lnTo>
                  <a:close/>
                  <a:moveTo>
                    <a:pt x="112" y="198"/>
                  </a:moveTo>
                  <a:cubicBezTo>
                    <a:pt x="88" y="198"/>
                    <a:pt x="69" y="178"/>
                    <a:pt x="69" y="155"/>
                  </a:cubicBezTo>
                  <a:cubicBezTo>
                    <a:pt x="69" y="131"/>
                    <a:pt x="88" y="112"/>
                    <a:pt x="112" y="112"/>
                  </a:cubicBezTo>
                  <a:cubicBezTo>
                    <a:pt x="136" y="112"/>
                    <a:pt x="155" y="131"/>
                    <a:pt x="155" y="155"/>
                  </a:cubicBezTo>
                  <a:cubicBezTo>
                    <a:pt x="155" y="178"/>
                    <a:pt x="136" y="198"/>
                    <a:pt x="112" y="198"/>
                  </a:cubicBezTo>
                  <a:moveTo>
                    <a:pt x="206" y="112"/>
                  </a:moveTo>
                  <a:cubicBezTo>
                    <a:pt x="180" y="112"/>
                    <a:pt x="180" y="112"/>
                    <a:pt x="180" y="112"/>
                  </a:cubicBezTo>
                  <a:cubicBezTo>
                    <a:pt x="180" y="103"/>
                    <a:pt x="180" y="103"/>
                    <a:pt x="180" y="103"/>
                  </a:cubicBezTo>
                  <a:cubicBezTo>
                    <a:pt x="206" y="103"/>
                    <a:pt x="206" y="103"/>
                    <a:pt x="206" y="103"/>
                  </a:cubicBezTo>
                  <a:lnTo>
                    <a:pt x="206" y="112"/>
                  </a:lnTo>
                  <a:close/>
                </a:path>
              </a:pathLst>
            </a:custGeom>
            <a:solidFill>
              <a:srgbClr val="282A5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latin typeface="+mn-ea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8585073" y="3801577"/>
            <a:ext cx="585787" cy="585787"/>
            <a:chOff x="8695140" y="3801577"/>
            <a:chExt cx="585787" cy="585787"/>
          </a:xfrm>
        </p:grpSpPr>
        <p:sp>
          <p:nvSpPr>
            <p:cNvPr id="40" name="Oval 107"/>
            <p:cNvSpPr/>
            <p:nvPr/>
          </p:nvSpPr>
          <p:spPr>
            <a:xfrm>
              <a:off x="8695140" y="3801577"/>
              <a:ext cx="585787" cy="58578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 sz="1600" dirty="0">
                <a:solidFill>
                  <a:srgbClr val="FFFFFF"/>
                </a:solidFill>
                <a:latin typeface="+mn-ea"/>
              </a:endParaRPr>
            </a:p>
          </p:txBody>
        </p:sp>
        <p:grpSp>
          <p:nvGrpSpPr>
            <p:cNvPr id="41" name="Group 134"/>
            <p:cNvGrpSpPr/>
            <p:nvPr/>
          </p:nvGrpSpPr>
          <p:grpSpPr>
            <a:xfrm>
              <a:off x="8853199" y="3882427"/>
              <a:ext cx="269668" cy="424087"/>
              <a:chOff x="871537" y="574552"/>
              <a:chExt cx="568325" cy="893763"/>
            </a:xfrm>
            <a:solidFill>
              <a:schemeClr val="bg1"/>
            </a:solidFill>
          </p:grpSpPr>
          <p:sp>
            <p:nvSpPr>
              <p:cNvPr id="42" name="Freeform 135"/>
              <p:cNvSpPr>
                <a:spLocks noEditPoints="1"/>
              </p:cNvSpPr>
              <p:nvPr/>
            </p:nvSpPr>
            <p:spPr bwMode="auto">
              <a:xfrm>
                <a:off x="871537" y="574552"/>
                <a:ext cx="568325" cy="893763"/>
              </a:xfrm>
              <a:custGeom>
                <a:avLst/>
                <a:gdLst>
                  <a:gd name="T0" fmla="*/ 141 w 148"/>
                  <a:gd name="T1" fmla="*/ 39 h 235"/>
                  <a:gd name="T2" fmla="*/ 92 w 148"/>
                  <a:gd name="T3" fmla="*/ 5 h 235"/>
                  <a:gd name="T4" fmla="*/ 30 w 148"/>
                  <a:gd name="T5" fmla="*/ 15 h 235"/>
                  <a:gd name="T6" fmla="*/ 14 w 148"/>
                  <a:gd name="T7" fmla="*/ 108 h 235"/>
                  <a:gd name="T8" fmla="*/ 13 w 148"/>
                  <a:gd name="T9" fmla="*/ 178 h 235"/>
                  <a:gd name="T10" fmla="*/ 41 w 148"/>
                  <a:gd name="T11" fmla="*/ 223 h 235"/>
                  <a:gd name="T12" fmla="*/ 122 w 148"/>
                  <a:gd name="T13" fmla="*/ 217 h 235"/>
                  <a:gd name="T14" fmla="*/ 141 w 148"/>
                  <a:gd name="T15" fmla="*/ 164 h 235"/>
                  <a:gd name="T16" fmla="*/ 143 w 148"/>
                  <a:gd name="T17" fmla="*/ 109 h 235"/>
                  <a:gd name="T18" fmla="*/ 141 w 148"/>
                  <a:gd name="T19" fmla="*/ 39 h 235"/>
                  <a:gd name="T20" fmla="*/ 96 w 148"/>
                  <a:gd name="T21" fmla="*/ 68 h 235"/>
                  <a:gd name="T22" fmla="*/ 79 w 148"/>
                  <a:gd name="T23" fmla="*/ 101 h 235"/>
                  <a:gd name="T24" fmla="*/ 64 w 148"/>
                  <a:gd name="T25" fmla="*/ 82 h 235"/>
                  <a:gd name="T26" fmla="*/ 72 w 148"/>
                  <a:gd name="T27" fmla="*/ 15 h 235"/>
                  <a:gd name="T28" fmla="*/ 81 w 148"/>
                  <a:gd name="T29" fmla="*/ 14 h 235"/>
                  <a:gd name="T30" fmla="*/ 96 w 148"/>
                  <a:gd name="T31" fmla="*/ 68 h 2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48" h="235">
                    <a:moveTo>
                      <a:pt x="141" y="39"/>
                    </a:moveTo>
                    <a:cubicBezTo>
                      <a:pt x="138" y="20"/>
                      <a:pt x="120" y="11"/>
                      <a:pt x="92" y="5"/>
                    </a:cubicBezTo>
                    <a:cubicBezTo>
                      <a:pt x="64" y="0"/>
                      <a:pt x="30" y="15"/>
                      <a:pt x="30" y="15"/>
                    </a:cubicBezTo>
                    <a:cubicBezTo>
                      <a:pt x="0" y="31"/>
                      <a:pt x="14" y="103"/>
                      <a:pt x="14" y="108"/>
                    </a:cubicBezTo>
                    <a:cubicBezTo>
                      <a:pt x="15" y="113"/>
                      <a:pt x="13" y="172"/>
                      <a:pt x="13" y="178"/>
                    </a:cubicBezTo>
                    <a:cubicBezTo>
                      <a:pt x="13" y="185"/>
                      <a:pt x="20" y="211"/>
                      <a:pt x="41" y="223"/>
                    </a:cubicBezTo>
                    <a:cubicBezTo>
                      <a:pt x="62" y="235"/>
                      <a:pt x="101" y="235"/>
                      <a:pt x="122" y="217"/>
                    </a:cubicBezTo>
                    <a:cubicBezTo>
                      <a:pt x="144" y="199"/>
                      <a:pt x="141" y="166"/>
                      <a:pt x="141" y="164"/>
                    </a:cubicBezTo>
                    <a:cubicBezTo>
                      <a:pt x="142" y="162"/>
                      <a:pt x="138" y="127"/>
                      <a:pt x="143" y="109"/>
                    </a:cubicBezTo>
                    <a:cubicBezTo>
                      <a:pt x="148" y="92"/>
                      <a:pt x="144" y="58"/>
                      <a:pt x="141" y="39"/>
                    </a:cubicBezTo>
                    <a:moveTo>
                      <a:pt x="96" y="68"/>
                    </a:moveTo>
                    <a:cubicBezTo>
                      <a:pt x="94" y="90"/>
                      <a:pt x="87" y="100"/>
                      <a:pt x="79" y="101"/>
                    </a:cubicBezTo>
                    <a:cubicBezTo>
                      <a:pt x="70" y="103"/>
                      <a:pt x="64" y="82"/>
                      <a:pt x="64" y="82"/>
                    </a:cubicBezTo>
                    <a:cubicBezTo>
                      <a:pt x="54" y="33"/>
                      <a:pt x="69" y="19"/>
                      <a:pt x="72" y="15"/>
                    </a:cubicBezTo>
                    <a:cubicBezTo>
                      <a:pt x="75" y="11"/>
                      <a:pt x="81" y="14"/>
                      <a:pt x="81" y="14"/>
                    </a:cubicBezTo>
                    <a:cubicBezTo>
                      <a:pt x="96" y="25"/>
                      <a:pt x="98" y="46"/>
                      <a:pt x="96" y="68"/>
                    </a:cubicBezTo>
                  </a:path>
                </a:pathLst>
              </a:custGeom>
              <a:solidFill>
                <a:srgbClr val="282A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latin typeface="+mn-ea"/>
                </a:endParaRPr>
              </a:p>
            </p:txBody>
          </p:sp>
          <p:sp>
            <p:nvSpPr>
              <p:cNvPr id="43" name="Freeform 136"/>
              <p:cNvSpPr/>
              <p:nvPr/>
            </p:nvSpPr>
            <p:spPr bwMode="auto">
              <a:xfrm>
                <a:off x="1139825" y="666627"/>
                <a:ext cx="69850" cy="155575"/>
              </a:xfrm>
              <a:custGeom>
                <a:avLst/>
                <a:gdLst>
                  <a:gd name="T0" fmla="*/ 9 w 18"/>
                  <a:gd name="T1" fmla="*/ 2 h 41"/>
                  <a:gd name="T2" fmla="*/ 0 w 18"/>
                  <a:gd name="T3" fmla="*/ 12 h 41"/>
                  <a:gd name="T4" fmla="*/ 7 w 18"/>
                  <a:gd name="T5" fmla="*/ 41 h 41"/>
                  <a:gd name="T6" fmla="*/ 18 w 18"/>
                  <a:gd name="T7" fmla="*/ 21 h 41"/>
                  <a:gd name="T8" fmla="*/ 9 w 18"/>
                  <a:gd name="T9" fmla="*/ 2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41">
                    <a:moveTo>
                      <a:pt x="9" y="2"/>
                    </a:moveTo>
                    <a:cubicBezTo>
                      <a:pt x="9" y="2"/>
                      <a:pt x="1" y="0"/>
                      <a:pt x="0" y="12"/>
                    </a:cubicBezTo>
                    <a:cubicBezTo>
                      <a:pt x="0" y="23"/>
                      <a:pt x="0" y="40"/>
                      <a:pt x="7" y="41"/>
                    </a:cubicBezTo>
                    <a:cubicBezTo>
                      <a:pt x="15" y="41"/>
                      <a:pt x="18" y="34"/>
                      <a:pt x="18" y="21"/>
                    </a:cubicBezTo>
                    <a:cubicBezTo>
                      <a:pt x="17" y="8"/>
                      <a:pt x="14" y="4"/>
                      <a:pt x="9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latin typeface="+mn-ea"/>
                </a:endParaRPr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9918030" y="3801577"/>
            <a:ext cx="585787" cy="585787"/>
            <a:chOff x="10028097" y="3801577"/>
            <a:chExt cx="585787" cy="585787"/>
          </a:xfrm>
        </p:grpSpPr>
        <p:sp>
          <p:nvSpPr>
            <p:cNvPr id="44" name="Oval 109"/>
            <p:cNvSpPr/>
            <p:nvPr/>
          </p:nvSpPr>
          <p:spPr>
            <a:xfrm>
              <a:off x="10028097" y="3801577"/>
              <a:ext cx="585787" cy="58578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dirty="0">
                <a:solidFill>
                  <a:srgbClr val="FFFFFF"/>
                </a:solidFill>
                <a:latin typeface="+mn-ea"/>
              </a:endParaRPr>
            </a:p>
          </p:txBody>
        </p:sp>
        <p:grpSp>
          <p:nvGrpSpPr>
            <p:cNvPr id="45" name="Group 137"/>
            <p:cNvGrpSpPr/>
            <p:nvPr/>
          </p:nvGrpSpPr>
          <p:grpSpPr>
            <a:xfrm>
              <a:off x="10151880" y="3922959"/>
              <a:ext cx="338220" cy="343023"/>
              <a:chOff x="1909763" y="950913"/>
              <a:chExt cx="782637" cy="793750"/>
            </a:xfrm>
            <a:solidFill>
              <a:schemeClr val="bg1"/>
            </a:solidFill>
          </p:grpSpPr>
          <p:sp useBgFill="1">
            <p:nvSpPr>
              <p:cNvPr id="46" name="Freeform 59"/>
              <p:cNvSpPr>
                <a:spLocks noEditPoints="1"/>
              </p:cNvSpPr>
              <p:nvPr/>
            </p:nvSpPr>
            <p:spPr bwMode="auto">
              <a:xfrm>
                <a:off x="1909763" y="1204912"/>
                <a:ext cx="539749" cy="539751"/>
              </a:xfrm>
              <a:custGeom>
                <a:avLst/>
                <a:gdLst>
                  <a:gd name="T0" fmla="*/ 0 w 340"/>
                  <a:gd name="T1" fmla="*/ 340 h 340"/>
                  <a:gd name="T2" fmla="*/ 340 w 340"/>
                  <a:gd name="T3" fmla="*/ 340 h 340"/>
                  <a:gd name="T4" fmla="*/ 340 w 340"/>
                  <a:gd name="T5" fmla="*/ 0 h 340"/>
                  <a:gd name="T6" fmla="*/ 0 w 340"/>
                  <a:gd name="T7" fmla="*/ 0 h 340"/>
                  <a:gd name="T8" fmla="*/ 0 w 340"/>
                  <a:gd name="T9" fmla="*/ 340 h 340"/>
                  <a:gd name="T10" fmla="*/ 304 w 340"/>
                  <a:gd name="T11" fmla="*/ 251 h 340"/>
                  <a:gd name="T12" fmla="*/ 35 w 340"/>
                  <a:gd name="T13" fmla="*/ 251 h 340"/>
                  <a:gd name="T14" fmla="*/ 35 w 340"/>
                  <a:gd name="T15" fmla="*/ 36 h 340"/>
                  <a:gd name="T16" fmla="*/ 304 w 340"/>
                  <a:gd name="T17" fmla="*/ 36 h 340"/>
                  <a:gd name="T18" fmla="*/ 304 w 340"/>
                  <a:gd name="T19" fmla="*/ 251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40" h="340">
                    <a:moveTo>
                      <a:pt x="0" y="340"/>
                    </a:moveTo>
                    <a:lnTo>
                      <a:pt x="340" y="340"/>
                    </a:lnTo>
                    <a:lnTo>
                      <a:pt x="340" y="0"/>
                    </a:lnTo>
                    <a:lnTo>
                      <a:pt x="0" y="0"/>
                    </a:lnTo>
                    <a:lnTo>
                      <a:pt x="0" y="340"/>
                    </a:lnTo>
                    <a:close/>
                    <a:moveTo>
                      <a:pt x="304" y="251"/>
                    </a:moveTo>
                    <a:lnTo>
                      <a:pt x="35" y="251"/>
                    </a:lnTo>
                    <a:lnTo>
                      <a:pt x="35" y="36"/>
                    </a:lnTo>
                    <a:lnTo>
                      <a:pt x="304" y="36"/>
                    </a:lnTo>
                    <a:lnTo>
                      <a:pt x="304" y="251"/>
                    </a:lnTo>
                    <a:close/>
                  </a:path>
                </a:pathLst>
              </a:custGeom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latin typeface="+mn-ea"/>
                </a:endParaRPr>
              </a:p>
            </p:txBody>
          </p:sp>
          <p:sp useBgFill="1">
            <p:nvSpPr>
              <p:cNvPr id="47" name="Freeform 60"/>
              <p:cNvSpPr/>
              <p:nvPr/>
            </p:nvSpPr>
            <p:spPr bwMode="auto">
              <a:xfrm>
                <a:off x="2060575" y="950913"/>
                <a:ext cx="631825" cy="569914"/>
              </a:xfrm>
              <a:custGeom>
                <a:avLst/>
                <a:gdLst>
                  <a:gd name="T0" fmla="*/ 334 w 398"/>
                  <a:gd name="T1" fmla="*/ 0 h 359"/>
                  <a:gd name="T2" fmla="*/ 0 w 398"/>
                  <a:gd name="T3" fmla="*/ 64 h 359"/>
                  <a:gd name="T4" fmla="*/ 15 w 398"/>
                  <a:gd name="T5" fmla="*/ 143 h 359"/>
                  <a:gd name="T6" fmla="*/ 51 w 398"/>
                  <a:gd name="T7" fmla="*/ 143 h 359"/>
                  <a:gd name="T8" fmla="*/ 41 w 398"/>
                  <a:gd name="T9" fmla="*/ 93 h 359"/>
                  <a:gd name="T10" fmla="*/ 305 w 398"/>
                  <a:gd name="T11" fmla="*/ 40 h 359"/>
                  <a:gd name="T12" fmla="*/ 346 w 398"/>
                  <a:gd name="T13" fmla="*/ 251 h 359"/>
                  <a:gd name="T14" fmla="*/ 262 w 398"/>
                  <a:gd name="T15" fmla="*/ 268 h 359"/>
                  <a:gd name="T16" fmla="*/ 262 w 398"/>
                  <a:gd name="T17" fmla="*/ 359 h 359"/>
                  <a:gd name="T18" fmla="*/ 398 w 398"/>
                  <a:gd name="T19" fmla="*/ 332 h 359"/>
                  <a:gd name="T20" fmla="*/ 334 w 398"/>
                  <a:gd name="T21" fmla="*/ 0 h 3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98" h="359">
                    <a:moveTo>
                      <a:pt x="334" y="0"/>
                    </a:moveTo>
                    <a:lnTo>
                      <a:pt x="0" y="64"/>
                    </a:lnTo>
                    <a:lnTo>
                      <a:pt x="15" y="143"/>
                    </a:lnTo>
                    <a:lnTo>
                      <a:pt x="51" y="143"/>
                    </a:lnTo>
                    <a:lnTo>
                      <a:pt x="41" y="93"/>
                    </a:lnTo>
                    <a:lnTo>
                      <a:pt x="305" y="40"/>
                    </a:lnTo>
                    <a:lnTo>
                      <a:pt x="346" y="251"/>
                    </a:lnTo>
                    <a:lnTo>
                      <a:pt x="262" y="268"/>
                    </a:lnTo>
                    <a:lnTo>
                      <a:pt x="262" y="359"/>
                    </a:lnTo>
                    <a:lnTo>
                      <a:pt x="398" y="332"/>
                    </a:lnTo>
                    <a:lnTo>
                      <a:pt x="334" y="0"/>
                    </a:lnTo>
                    <a:close/>
                  </a:path>
                </a:pathLst>
              </a:custGeom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latin typeface="+mn-ea"/>
                </a:endParaRPr>
              </a:p>
            </p:txBody>
          </p:sp>
        </p:grpSp>
      </p:grpSp>
      <p:sp>
        <p:nvSpPr>
          <p:cNvPr id="48" name="TextBox 30"/>
          <p:cNvSpPr txBox="1"/>
          <p:nvPr/>
        </p:nvSpPr>
        <p:spPr>
          <a:xfrm>
            <a:off x="5756659" y="1888615"/>
            <a:ext cx="147668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2400">
                <a:solidFill>
                  <a:srgbClr val="00B0F0"/>
                </a:solidFill>
              </a:defRPr>
            </a:lvl1pPr>
          </a:lstStyle>
          <a:p>
            <a:pPr marL="342900" indent="-342900">
              <a:buFont typeface="Wingdings" panose="05000000000000000000" pitchFamily="2" charset="2"/>
              <a:buChar char="n"/>
            </a:pPr>
            <a:r>
              <a:rPr lang="en-US" altLang="zh-CN" sz="2000" b="1" dirty="0">
                <a:solidFill>
                  <a:schemeClr val="bg1"/>
                </a:solidFill>
                <a:latin typeface="+mn-ea"/>
              </a:rPr>
              <a:t>D</a:t>
            </a:r>
            <a:r>
              <a:rPr lang="zh-CN" altLang="en-US" sz="2000" b="1" dirty="0">
                <a:solidFill>
                  <a:schemeClr val="bg1"/>
                </a:solidFill>
                <a:latin typeface="+mn-ea"/>
              </a:rPr>
              <a:t>意空间</a:t>
            </a:r>
            <a:endParaRPr lang="id-ID" sz="20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76" name="文本框 75"/>
          <p:cNvSpPr txBox="1"/>
          <p:nvPr/>
        </p:nvSpPr>
        <p:spPr>
          <a:xfrm>
            <a:off x="5756659" y="2289967"/>
            <a:ext cx="4959393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lnSpc>
                <a:spcPct val="130000"/>
              </a:lnSpc>
              <a:defRPr sz="1600">
                <a:solidFill>
                  <a:schemeClr val="bg1"/>
                </a:solidFill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latin typeface="+mn-ea"/>
              </a:rPr>
              <a:t>专业精致的</a:t>
            </a:r>
            <a:r>
              <a:rPr lang="en-US" altLang="zh-CN" sz="1400" dirty="0">
                <a:latin typeface="+mn-ea"/>
              </a:rPr>
              <a:t>PPT</a:t>
            </a:r>
            <a:r>
              <a:rPr lang="zh-CN" altLang="en-US" sz="1400" dirty="0">
                <a:latin typeface="+mn-ea"/>
              </a:rPr>
              <a:t>设计与制作，为您提供全方位的演示服务。拥有优秀的专业设计团队，严谨的逻辑思维、创意的图示化表达，带来精美、创意、动感、形象、时尚的全新</a:t>
            </a:r>
            <a:r>
              <a:rPr lang="en-US" altLang="zh-CN" sz="1400" dirty="0">
                <a:latin typeface="+mn-ea"/>
              </a:rPr>
              <a:t>PPT</a:t>
            </a:r>
            <a:r>
              <a:rPr lang="zh-CN" altLang="en-US" sz="1400" dirty="0">
                <a:latin typeface="+mn-ea"/>
              </a:rPr>
              <a:t>体验。</a:t>
            </a:r>
            <a:endParaRPr lang="zh-CN" altLang="en-US" sz="1400" dirty="0">
              <a:latin typeface="+mn-ea"/>
            </a:endParaRPr>
          </a:p>
        </p:txBody>
      </p:sp>
      <p:cxnSp>
        <p:nvCxnSpPr>
          <p:cNvPr id="61" name="直接连接符 60"/>
          <p:cNvCxnSpPr/>
          <p:nvPr/>
        </p:nvCxnSpPr>
        <p:spPr>
          <a:xfrm>
            <a:off x="566057" y="1364343"/>
            <a:ext cx="1055338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5863">
        <p:random/>
      </p:transition>
    </mc:Choice>
    <mc:Fallback>
      <p:transition spd="slow" advTm="5863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5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000"/>
                            </p:stCondLst>
                            <p:childTnLst>
                              <p:par>
                                <p:cTn id="4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75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000"/>
                            </p:stCondLst>
                            <p:childTnLst>
                              <p:par>
                                <p:cTn id="5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3500"/>
                            </p:stCondLst>
                            <p:childTnLst>
                              <p:par>
                                <p:cTn id="7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4000"/>
                            </p:stCondLst>
                            <p:childTnLst>
                              <p:par>
                                <p:cTn id="8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" grpId="0"/>
      <p:bldP spid="73" grpId="0"/>
      <p:bldP spid="74" grpId="0"/>
      <p:bldP spid="75" grpId="0"/>
      <p:bldP spid="31" grpId="0"/>
      <p:bldP spid="32" grpId="0"/>
      <p:bldP spid="33" grpId="0"/>
      <p:bldP spid="34" grpId="0"/>
      <p:bldP spid="35" grpId="0"/>
      <p:bldP spid="48" grpId="0"/>
      <p:bldP spid="7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Freeform 31"/>
          <p:cNvSpPr>
            <a:spLocks noEditPoints="1"/>
          </p:cNvSpPr>
          <p:nvPr/>
        </p:nvSpPr>
        <p:spPr bwMode="auto">
          <a:xfrm>
            <a:off x="948730" y="1791855"/>
            <a:ext cx="4899746" cy="4476997"/>
          </a:xfrm>
          <a:custGeom>
            <a:avLst/>
            <a:gdLst>
              <a:gd name="T0" fmla="*/ 1479 w 1479"/>
              <a:gd name="T1" fmla="*/ 505 h 1412"/>
              <a:gd name="T2" fmla="*/ 974 w 1479"/>
              <a:gd name="T3" fmla="*/ 0 h 1412"/>
              <a:gd name="T4" fmla="*/ 736 w 1479"/>
              <a:gd name="T5" fmla="*/ 59 h 1412"/>
              <a:gd name="T6" fmla="*/ 735 w 1479"/>
              <a:gd name="T7" fmla="*/ 60 h 1412"/>
              <a:gd name="T8" fmla="*/ 504 w 1479"/>
              <a:gd name="T9" fmla="*/ 4 h 1412"/>
              <a:gd name="T10" fmla="*/ 0 w 1479"/>
              <a:gd name="T11" fmla="*/ 508 h 1412"/>
              <a:gd name="T12" fmla="*/ 237 w 1479"/>
              <a:gd name="T13" fmla="*/ 936 h 1412"/>
              <a:gd name="T14" fmla="*/ 257 w 1479"/>
              <a:gd name="T15" fmla="*/ 947 h 1412"/>
              <a:gd name="T16" fmla="*/ 257 w 1479"/>
              <a:gd name="T17" fmla="*/ 947 h 1412"/>
              <a:gd name="T18" fmla="*/ 765 w 1479"/>
              <a:gd name="T19" fmla="*/ 1412 h 1412"/>
              <a:gd name="T20" fmla="*/ 1275 w 1479"/>
              <a:gd name="T21" fmla="*/ 911 h 1412"/>
              <a:gd name="T22" fmla="*/ 1479 w 1479"/>
              <a:gd name="T23" fmla="*/ 505 h 1412"/>
              <a:gd name="T24" fmla="*/ 963 w 1479"/>
              <a:gd name="T25" fmla="*/ 718 h 1412"/>
              <a:gd name="T26" fmla="*/ 963 w 1479"/>
              <a:gd name="T27" fmla="*/ 717 h 1412"/>
              <a:gd name="T28" fmla="*/ 963 w 1479"/>
              <a:gd name="T29" fmla="*/ 717 h 1412"/>
              <a:gd name="T30" fmla="*/ 963 w 1479"/>
              <a:gd name="T31" fmla="*/ 718 h 1412"/>
              <a:gd name="T32" fmla="*/ 256 w 1479"/>
              <a:gd name="T33" fmla="*/ 935 h 1412"/>
              <a:gd name="T34" fmla="*/ 256 w 1479"/>
              <a:gd name="T35" fmla="*/ 936 h 1412"/>
              <a:gd name="T36" fmla="*/ 256 w 1479"/>
              <a:gd name="T37" fmla="*/ 935 h 1412"/>
              <a:gd name="T38" fmla="*/ 255 w 1479"/>
              <a:gd name="T39" fmla="*/ 902 h 1412"/>
              <a:gd name="T40" fmla="*/ 255 w 1479"/>
              <a:gd name="T41" fmla="*/ 914 h 1412"/>
              <a:gd name="T42" fmla="*/ 255 w 1479"/>
              <a:gd name="T43" fmla="*/ 902 h 1412"/>
              <a:gd name="T44" fmla="*/ 255 w 1479"/>
              <a:gd name="T45" fmla="*/ 922 h 1412"/>
              <a:gd name="T46" fmla="*/ 256 w 1479"/>
              <a:gd name="T47" fmla="*/ 925 h 1412"/>
              <a:gd name="T48" fmla="*/ 255 w 1479"/>
              <a:gd name="T49" fmla="*/ 922 h 1412"/>
              <a:gd name="T50" fmla="*/ 694 w 1479"/>
              <a:gd name="T51" fmla="*/ 401 h 1412"/>
              <a:gd name="T52" fmla="*/ 739 w 1479"/>
              <a:gd name="T53" fmla="*/ 397 h 1412"/>
              <a:gd name="T54" fmla="*/ 972 w 1479"/>
              <a:gd name="T55" fmla="*/ 631 h 1412"/>
              <a:gd name="T56" fmla="*/ 872 w 1479"/>
              <a:gd name="T57" fmla="*/ 822 h 1412"/>
              <a:gd name="T58" fmla="*/ 872 w 1479"/>
              <a:gd name="T59" fmla="*/ 822 h 1412"/>
              <a:gd name="T60" fmla="*/ 875 w 1479"/>
              <a:gd name="T61" fmla="*/ 820 h 1412"/>
              <a:gd name="T62" fmla="*/ 531 w 1479"/>
              <a:gd name="T63" fmla="*/ 747 h 1412"/>
              <a:gd name="T64" fmla="*/ 504 w 1479"/>
              <a:gd name="T65" fmla="*/ 629 h 1412"/>
              <a:gd name="T66" fmla="*/ 694 w 1479"/>
              <a:gd name="T67" fmla="*/ 401 h 1412"/>
              <a:gd name="T68" fmla="*/ 920 w 1479"/>
              <a:gd name="T69" fmla="*/ 787 h 1412"/>
              <a:gd name="T70" fmla="*/ 918 w 1479"/>
              <a:gd name="T71" fmla="*/ 789 h 1412"/>
              <a:gd name="T72" fmla="*/ 920 w 1479"/>
              <a:gd name="T73" fmla="*/ 787 h 1412"/>
              <a:gd name="T74" fmla="*/ 908 w 1479"/>
              <a:gd name="T75" fmla="*/ 797 h 1412"/>
              <a:gd name="T76" fmla="*/ 906 w 1479"/>
              <a:gd name="T77" fmla="*/ 799 h 1412"/>
              <a:gd name="T78" fmla="*/ 908 w 1479"/>
              <a:gd name="T79" fmla="*/ 797 h 1412"/>
              <a:gd name="T80" fmla="*/ 898 w 1479"/>
              <a:gd name="T81" fmla="*/ 805 h 1412"/>
              <a:gd name="T82" fmla="*/ 895 w 1479"/>
              <a:gd name="T83" fmla="*/ 807 h 1412"/>
              <a:gd name="T84" fmla="*/ 898 w 1479"/>
              <a:gd name="T85" fmla="*/ 805 h 1412"/>
              <a:gd name="T86" fmla="*/ 886 w 1479"/>
              <a:gd name="T87" fmla="*/ 813 h 1412"/>
              <a:gd name="T88" fmla="*/ 882 w 1479"/>
              <a:gd name="T89" fmla="*/ 816 h 1412"/>
              <a:gd name="T90" fmla="*/ 886 w 1479"/>
              <a:gd name="T91" fmla="*/ 813 h 14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479" h="1412">
                <a:moveTo>
                  <a:pt x="1479" y="505"/>
                </a:moveTo>
                <a:cubicBezTo>
                  <a:pt x="1479" y="226"/>
                  <a:pt x="1253" y="0"/>
                  <a:pt x="974" y="0"/>
                </a:cubicBezTo>
                <a:cubicBezTo>
                  <a:pt x="888" y="0"/>
                  <a:pt x="807" y="22"/>
                  <a:pt x="736" y="59"/>
                </a:cubicBezTo>
                <a:cubicBezTo>
                  <a:pt x="735" y="60"/>
                  <a:pt x="735" y="60"/>
                  <a:pt x="735" y="60"/>
                </a:cubicBezTo>
                <a:cubicBezTo>
                  <a:pt x="666" y="24"/>
                  <a:pt x="588" y="4"/>
                  <a:pt x="504" y="4"/>
                </a:cubicBezTo>
                <a:cubicBezTo>
                  <a:pt x="226" y="4"/>
                  <a:pt x="0" y="230"/>
                  <a:pt x="0" y="508"/>
                </a:cubicBezTo>
                <a:cubicBezTo>
                  <a:pt x="0" y="689"/>
                  <a:pt x="95" y="847"/>
                  <a:pt x="237" y="936"/>
                </a:cubicBezTo>
                <a:cubicBezTo>
                  <a:pt x="244" y="940"/>
                  <a:pt x="250" y="944"/>
                  <a:pt x="257" y="947"/>
                </a:cubicBezTo>
                <a:cubicBezTo>
                  <a:pt x="257" y="947"/>
                  <a:pt x="257" y="947"/>
                  <a:pt x="257" y="947"/>
                </a:cubicBezTo>
                <a:cubicBezTo>
                  <a:pt x="280" y="1208"/>
                  <a:pt x="499" y="1412"/>
                  <a:pt x="765" y="1412"/>
                </a:cubicBezTo>
                <a:cubicBezTo>
                  <a:pt x="1044" y="1412"/>
                  <a:pt x="1270" y="1188"/>
                  <a:pt x="1275" y="911"/>
                </a:cubicBezTo>
                <a:cubicBezTo>
                  <a:pt x="1399" y="819"/>
                  <a:pt x="1479" y="671"/>
                  <a:pt x="1479" y="505"/>
                </a:cubicBezTo>
                <a:close/>
                <a:moveTo>
                  <a:pt x="963" y="718"/>
                </a:moveTo>
                <a:cubicBezTo>
                  <a:pt x="963" y="718"/>
                  <a:pt x="963" y="717"/>
                  <a:pt x="963" y="717"/>
                </a:cubicBezTo>
                <a:cubicBezTo>
                  <a:pt x="963" y="717"/>
                  <a:pt x="963" y="717"/>
                  <a:pt x="963" y="717"/>
                </a:cubicBezTo>
                <a:lnTo>
                  <a:pt x="963" y="718"/>
                </a:lnTo>
                <a:close/>
                <a:moveTo>
                  <a:pt x="256" y="935"/>
                </a:moveTo>
                <a:cubicBezTo>
                  <a:pt x="256" y="936"/>
                  <a:pt x="256" y="936"/>
                  <a:pt x="256" y="936"/>
                </a:cubicBezTo>
                <a:cubicBezTo>
                  <a:pt x="256" y="936"/>
                  <a:pt x="256" y="936"/>
                  <a:pt x="256" y="935"/>
                </a:cubicBezTo>
                <a:close/>
                <a:moveTo>
                  <a:pt x="255" y="902"/>
                </a:moveTo>
                <a:cubicBezTo>
                  <a:pt x="255" y="906"/>
                  <a:pt x="255" y="910"/>
                  <a:pt x="255" y="914"/>
                </a:cubicBezTo>
                <a:cubicBezTo>
                  <a:pt x="255" y="910"/>
                  <a:pt x="255" y="906"/>
                  <a:pt x="255" y="902"/>
                </a:cubicBezTo>
                <a:close/>
                <a:moveTo>
                  <a:pt x="255" y="922"/>
                </a:moveTo>
                <a:cubicBezTo>
                  <a:pt x="255" y="923"/>
                  <a:pt x="256" y="924"/>
                  <a:pt x="256" y="925"/>
                </a:cubicBezTo>
                <a:cubicBezTo>
                  <a:pt x="256" y="924"/>
                  <a:pt x="255" y="923"/>
                  <a:pt x="255" y="922"/>
                </a:cubicBezTo>
                <a:close/>
                <a:moveTo>
                  <a:pt x="694" y="401"/>
                </a:moveTo>
                <a:cubicBezTo>
                  <a:pt x="708" y="398"/>
                  <a:pt x="723" y="397"/>
                  <a:pt x="739" y="397"/>
                </a:cubicBezTo>
                <a:cubicBezTo>
                  <a:pt x="868" y="397"/>
                  <a:pt x="972" y="502"/>
                  <a:pt x="972" y="631"/>
                </a:cubicBezTo>
                <a:cubicBezTo>
                  <a:pt x="972" y="710"/>
                  <a:pt x="933" y="780"/>
                  <a:pt x="872" y="822"/>
                </a:cubicBezTo>
                <a:cubicBezTo>
                  <a:pt x="872" y="822"/>
                  <a:pt x="872" y="822"/>
                  <a:pt x="872" y="822"/>
                </a:cubicBezTo>
                <a:cubicBezTo>
                  <a:pt x="873" y="822"/>
                  <a:pt x="874" y="821"/>
                  <a:pt x="875" y="820"/>
                </a:cubicBezTo>
                <a:cubicBezTo>
                  <a:pt x="688" y="940"/>
                  <a:pt x="565" y="796"/>
                  <a:pt x="531" y="747"/>
                </a:cubicBezTo>
                <a:cubicBezTo>
                  <a:pt x="516" y="716"/>
                  <a:pt x="504" y="676"/>
                  <a:pt x="504" y="629"/>
                </a:cubicBezTo>
                <a:cubicBezTo>
                  <a:pt x="504" y="515"/>
                  <a:pt x="577" y="433"/>
                  <a:pt x="694" y="401"/>
                </a:cubicBezTo>
                <a:close/>
                <a:moveTo>
                  <a:pt x="920" y="787"/>
                </a:moveTo>
                <a:cubicBezTo>
                  <a:pt x="920" y="788"/>
                  <a:pt x="919" y="788"/>
                  <a:pt x="918" y="789"/>
                </a:cubicBezTo>
                <a:cubicBezTo>
                  <a:pt x="919" y="788"/>
                  <a:pt x="920" y="788"/>
                  <a:pt x="920" y="787"/>
                </a:cubicBezTo>
                <a:close/>
                <a:moveTo>
                  <a:pt x="908" y="797"/>
                </a:moveTo>
                <a:cubicBezTo>
                  <a:pt x="907" y="798"/>
                  <a:pt x="906" y="798"/>
                  <a:pt x="906" y="799"/>
                </a:cubicBezTo>
                <a:cubicBezTo>
                  <a:pt x="906" y="798"/>
                  <a:pt x="907" y="798"/>
                  <a:pt x="908" y="797"/>
                </a:cubicBezTo>
                <a:close/>
                <a:moveTo>
                  <a:pt x="898" y="805"/>
                </a:moveTo>
                <a:cubicBezTo>
                  <a:pt x="897" y="806"/>
                  <a:pt x="896" y="806"/>
                  <a:pt x="895" y="807"/>
                </a:cubicBezTo>
                <a:cubicBezTo>
                  <a:pt x="896" y="806"/>
                  <a:pt x="897" y="806"/>
                  <a:pt x="898" y="805"/>
                </a:cubicBezTo>
                <a:close/>
                <a:moveTo>
                  <a:pt x="886" y="813"/>
                </a:moveTo>
                <a:cubicBezTo>
                  <a:pt x="884" y="814"/>
                  <a:pt x="883" y="815"/>
                  <a:pt x="882" y="816"/>
                </a:cubicBezTo>
                <a:cubicBezTo>
                  <a:pt x="883" y="815"/>
                  <a:pt x="884" y="814"/>
                  <a:pt x="886" y="813"/>
                </a:cubicBezTo>
                <a:close/>
              </a:path>
            </a:pathLst>
          </a:custGeom>
          <a:solidFill>
            <a:srgbClr val="575757">
              <a:alpha val="8000"/>
            </a:srgbClr>
          </a:solidFill>
          <a:ln>
            <a:noFill/>
          </a:ln>
          <a:effectLst>
            <a:outerShdw blurRad="914400" dist="38100" dir="8100000" algn="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latin typeface="+mn-ea"/>
            </a:endParaRPr>
          </a:p>
        </p:txBody>
      </p:sp>
      <p:sp>
        <p:nvSpPr>
          <p:cNvPr id="39" name="Freeform 25"/>
          <p:cNvSpPr/>
          <p:nvPr/>
        </p:nvSpPr>
        <p:spPr bwMode="auto">
          <a:xfrm>
            <a:off x="2713851" y="1691982"/>
            <a:ext cx="3024570" cy="3208686"/>
          </a:xfrm>
          <a:custGeom>
            <a:avLst/>
            <a:gdLst>
              <a:gd name="T0" fmla="*/ 453 w 958"/>
              <a:gd name="T1" fmla="*/ 0 h 1016"/>
              <a:gd name="T2" fmla="*/ 215 w 958"/>
              <a:gd name="T3" fmla="*/ 59 h 1016"/>
              <a:gd name="T4" fmla="*/ 304 w 958"/>
              <a:gd name="T5" fmla="*/ 119 h 1016"/>
              <a:gd name="T6" fmla="*/ 486 w 958"/>
              <a:gd name="T7" fmla="*/ 514 h 1016"/>
              <a:gd name="T8" fmla="*/ 410 w 958"/>
              <a:gd name="T9" fmla="*/ 778 h 1016"/>
              <a:gd name="T10" fmla="*/ 0 w 958"/>
              <a:gd name="T11" fmla="*/ 732 h 1016"/>
              <a:gd name="T12" fmla="*/ 209 w 958"/>
              <a:gd name="T13" fmla="*/ 960 h 1016"/>
              <a:gd name="T14" fmla="*/ 454 w 958"/>
              <a:gd name="T15" fmla="*/ 1016 h 1016"/>
              <a:gd name="T16" fmla="*/ 722 w 958"/>
              <a:gd name="T17" fmla="*/ 933 h 1016"/>
              <a:gd name="T18" fmla="*/ 958 w 958"/>
              <a:gd name="T19" fmla="*/ 505 h 1016"/>
              <a:gd name="T20" fmla="*/ 453 w 958"/>
              <a:gd name="T21" fmla="*/ 0 h 10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958" h="1016">
                <a:moveTo>
                  <a:pt x="453" y="0"/>
                </a:moveTo>
                <a:cubicBezTo>
                  <a:pt x="367" y="0"/>
                  <a:pt x="286" y="22"/>
                  <a:pt x="215" y="59"/>
                </a:cubicBezTo>
                <a:cubicBezTo>
                  <a:pt x="247" y="76"/>
                  <a:pt x="276" y="96"/>
                  <a:pt x="304" y="119"/>
                </a:cubicBezTo>
                <a:cubicBezTo>
                  <a:pt x="416" y="212"/>
                  <a:pt x="497" y="358"/>
                  <a:pt x="486" y="514"/>
                </a:cubicBezTo>
                <a:cubicBezTo>
                  <a:pt x="480" y="602"/>
                  <a:pt x="481" y="677"/>
                  <a:pt x="410" y="778"/>
                </a:cubicBezTo>
                <a:cubicBezTo>
                  <a:pt x="154" y="1002"/>
                  <a:pt x="0" y="732"/>
                  <a:pt x="0" y="732"/>
                </a:cubicBezTo>
                <a:cubicBezTo>
                  <a:pt x="27" y="877"/>
                  <a:pt x="209" y="960"/>
                  <a:pt x="209" y="960"/>
                </a:cubicBezTo>
                <a:cubicBezTo>
                  <a:pt x="278" y="996"/>
                  <a:pt x="370" y="1016"/>
                  <a:pt x="454" y="1016"/>
                </a:cubicBezTo>
                <a:cubicBezTo>
                  <a:pt x="553" y="1016"/>
                  <a:pt x="644" y="982"/>
                  <a:pt x="722" y="933"/>
                </a:cubicBezTo>
                <a:cubicBezTo>
                  <a:pt x="864" y="843"/>
                  <a:pt x="958" y="685"/>
                  <a:pt x="958" y="505"/>
                </a:cubicBezTo>
                <a:cubicBezTo>
                  <a:pt x="958" y="226"/>
                  <a:pt x="732" y="0"/>
                  <a:pt x="453" y="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rgbClr val="282A54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latin typeface="+mn-ea"/>
            </a:endParaRPr>
          </a:p>
        </p:txBody>
      </p:sp>
      <p:sp>
        <p:nvSpPr>
          <p:cNvPr id="40" name="Freeform 26"/>
          <p:cNvSpPr>
            <a:spLocks noEditPoints="1"/>
          </p:cNvSpPr>
          <p:nvPr/>
        </p:nvSpPr>
        <p:spPr bwMode="auto">
          <a:xfrm>
            <a:off x="1067482" y="1705324"/>
            <a:ext cx="3215357" cy="2977874"/>
          </a:xfrm>
          <a:custGeom>
            <a:avLst/>
            <a:gdLst>
              <a:gd name="T0" fmla="*/ 692 w 1018"/>
              <a:gd name="T1" fmla="*/ 395 h 943"/>
              <a:gd name="T2" fmla="*/ 694 w 1018"/>
              <a:gd name="T3" fmla="*/ 397 h 943"/>
              <a:gd name="T4" fmla="*/ 694 w 1018"/>
              <a:gd name="T5" fmla="*/ 397 h 943"/>
              <a:gd name="T6" fmla="*/ 739 w 1018"/>
              <a:gd name="T7" fmla="*/ 393 h 943"/>
              <a:gd name="T8" fmla="*/ 972 w 1018"/>
              <a:gd name="T9" fmla="*/ 627 h 943"/>
              <a:gd name="T10" fmla="*/ 872 w 1018"/>
              <a:gd name="T11" fmla="*/ 818 h 943"/>
              <a:gd name="T12" fmla="*/ 872 w 1018"/>
              <a:gd name="T13" fmla="*/ 818 h 943"/>
              <a:gd name="T14" fmla="*/ 931 w 1018"/>
              <a:gd name="T15" fmla="*/ 774 h 943"/>
              <a:gd name="T16" fmla="*/ 1007 w 1018"/>
              <a:gd name="T17" fmla="*/ 510 h 943"/>
              <a:gd name="T18" fmla="*/ 825 w 1018"/>
              <a:gd name="T19" fmla="*/ 115 h 943"/>
              <a:gd name="T20" fmla="*/ 736 w 1018"/>
              <a:gd name="T21" fmla="*/ 55 h 943"/>
              <a:gd name="T22" fmla="*/ 735 w 1018"/>
              <a:gd name="T23" fmla="*/ 56 h 943"/>
              <a:gd name="T24" fmla="*/ 504 w 1018"/>
              <a:gd name="T25" fmla="*/ 0 h 943"/>
              <a:gd name="T26" fmla="*/ 0 w 1018"/>
              <a:gd name="T27" fmla="*/ 504 h 943"/>
              <a:gd name="T28" fmla="*/ 237 w 1018"/>
              <a:gd name="T29" fmla="*/ 932 h 943"/>
              <a:gd name="T30" fmla="*/ 257 w 1018"/>
              <a:gd name="T31" fmla="*/ 943 h 943"/>
              <a:gd name="T32" fmla="*/ 255 w 1018"/>
              <a:gd name="T33" fmla="*/ 898 h 943"/>
              <a:gd name="T34" fmla="*/ 692 w 1018"/>
              <a:gd name="T35" fmla="*/ 395 h 943"/>
              <a:gd name="T36" fmla="*/ 963 w 1018"/>
              <a:gd name="T37" fmla="*/ 713 h 943"/>
              <a:gd name="T38" fmla="*/ 963 w 1018"/>
              <a:gd name="T39" fmla="*/ 714 h 943"/>
              <a:gd name="T40" fmla="*/ 963 w 1018"/>
              <a:gd name="T41" fmla="*/ 713 h 9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018" h="943">
                <a:moveTo>
                  <a:pt x="692" y="395"/>
                </a:moveTo>
                <a:cubicBezTo>
                  <a:pt x="692" y="395"/>
                  <a:pt x="694" y="397"/>
                  <a:pt x="694" y="397"/>
                </a:cubicBezTo>
                <a:cubicBezTo>
                  <a:pt x="694" y="397"/>
                  <a:pt x="694" y="397"/>
                  <a:pt x="694" y="397"/>
                </a:cubicBezTo>
                <a:cubicBezTo>
                  <a:pt x="708" y="394"/>
                  <a:pt x="723" y="393"/>
                  <a:pt x="739" y="393"/>
                </a:cubicBezTo>
                <a:cubicBezTo>
                  <a:pt x="868" y="393"/>
                  <a:pt x="972" y="498"/>
                  <a:pt x="972" y="627"/>
                </a:cubicBezTo>
                <a:cubicBezTo>
                  <a:pt x="972" y="706"/>
                  <a:pt x="933" y="776"/>
                  <a:pt x="872" y="818"/>
                </a:cubicBezTo>
                <a:cubicBezTo>
                  <a:pt x="872" y="818"/>
                  <a:pt x="872" y="818"/>
                  <a:pt x="872" y="818"/>
                </a:cubicBezTo>
                <a:cubicBezTo>
                  <a:pt x="891" y="806"/>
                  <a:pt x="911" y="792"/>
                  <a:pt x="931" y="774"/>
                </a:cubicBezTo>
                <a:cubicBezTo>
                  <a:pt x="1002" y="673"/>
                  <a:pt x="1001" y="598"/>
                  <a:pt x="1007" y="510"/>
                </a:cubicBezTo>
                <a:cubicBezTo>
                  <a:pt x="1018" y="354"/>
                  <a:pt x="937" y="208"/>
                  <a:pt x="825" y="115"/>
                </a:cubicBezTo>
                <a:cubicBezTo>
                  <a:pt x="797" y="92"/>
                  <a:pt x="768" y="72"/>
                  <a:pt x="736" y="55"/>
                </a:cubicBezTo>
                <a:cubicBezTo>
                  <a:pt x="735" y="56"/>
                  <a:pt x="735" y="56"/>
                  <a:pt x="735" y="56"/>
                </a:cubicBezTo>
                <a:cubicBezTo>
                  <a:pt x="666" y="20"/>
                  <a:pt x="588" y="0"/>
                  <a:pt x="504" y="0"/>
                </a:cubicBezTo>
                <a:cubicBezTo>
                  <a:pt x="226" y="0"/>
                  <a:pt x="0" y="226"/>
                  <a:pt x="0" y="504"/>
                </a:cubicBezTo>
                <a:cubicBezTo>
                  <a:pt x="0" y="685"/>
                  <a:pt x="95" y="843"/>
                  <a:pt x="237" y="932"/>
                </a:cubicBezTo>
                <a:cubicBezTo>
                  <a:pt x="244" y="936"/>
                  <a:pt x="250" y="940"/>
                  <a:pt x="257" y="943"/>
                </a:cubicBezTo>
                <a:cubicBezTo>
                  <a:pt x="256" y="928"/>
                  <a:pt x="255" y="913"/>
                  <a:pt x="255" y="898"/>
                </a:cubicBezTo>
                <a:cubicBezTo>
                  <a:pt x="255" y="643"/>
                  <a:pt x="449" y="433"/>
                  <a:pt x="692" y="395"/>
                </a:cubicBezTo>
                <a:close/>
                <a:moveTo>
                  <a:pt x="963" y="713"/>
                </a:moveTo>
                <a:cubicBezTo>
                  <a:pt x="963" y="714"/>
                  <a:pt x="963" y="714"/>
                  <a:pt x="963" y="714"/>
                </a:cubicBezTo>
                <a:cubicBezTo>
                  <a:pt x="963" y="714"/>
                  <a:pt x="963" y="713"/>
                  <a:pt x="963" y="713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rgbClr val="282A54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latin typeface="+mn-ea"/>
            </a:endParaRPr>
          </a:p>
        </p:txBody>
      </p:sp>
      <p:sp>
        <p:nvSpPr>
          <p:cNvPr id="41" name="Freeform 27"/>
          <p:cNvSpPr/>
          <p:nvPr/>
        </p:nvSpPr>
        <p:spPr bwMode="auto">
          <a:xfrm>
            <a:off x="1873322" y="2952775"/>
            <a:ext cx="3222027" cy="3199347"/>
          </a:xfrm>
          <a:custGeom>
            <a:avLst/>
            <a:gdLst>
              <a:gd name="T0" fmla="*/ 325 w 1020"/>
              <a:gd name="T1" fmla="*/ 421 h 1013"/>
              <a:gd name="T2" fmla="*/ 249 w 1020"/>
              <a:gd name="T3" fmla="*/ 230 h 1013"/>
              <a:gd name="T4" fmla="*/ 439 w 1020"/>
              <a:gd name="T5" fmla="*/ 2 h 1013"/>
              <a:gd name="T6" fmla="*/ 437 w 1020"/>
              <a:gd name="T7" fmla="*/ 0 h 1013"/>
              <a:gd name="T8" fmla="*/ 0 w 1020"/>
              <a:gd name="T9" fmla="*/ 503 h 1013"/>
              <a:gd name="T10" fmla="*/ 510 w 1020"/>
              <a:gd name="T11" fmla="*/ 1013 h 1013"/>
              <a:gd name="T12" fmla="*/ 1020 w 1020"/>
              <a:gd name="T13" fmla="*/ 503 h 1013"/>
              <a:gd name="T14" fmla="*/ 325 w 1020"/>
              <a:gd name="T15" fmla="*/ 421 h 10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20" h="1013">
                <a:moveTo>
                  <a:pt x="325" y="421"/>
                </a:moveTo>
                <a:cubicBezTo>
                  <a:pt x="325" y="421"/>
                  <a:pt x="249" y="349"/>
                  <a:pt x="249" y="230"/>
                </a:cubicBezTo>
                <a:cubicBezTo>
                  <a:pt x="249" y="116"/>
                  <a:pt x="322" y="34"/>
                  <a:pt x="439" y="2"/>
                </a:cubicBezTo>
                <a:cubicBezTo>
                  <a:pt x="439" y="2"/>
                  <a:pt x="437" y="0"/>
                  <a:pt x="437" y="0"/>
                </a:cubicBezTo>
                <a:cubicBezTo>
                  <a:pt x="194" y="38"/>
                  <a:pt x="0" y="248"/>
                  <a:pt x="0" y="503"/>
                </a:cubicBezTo>
                <a:cubicBezTo>
                  <a:pt x="0" y="785"/>
                  <a:pt x="228" y="1013"/>
                  <a:pt x="510" y="1013"/>
                </a:cubicBezTo>
                <a:cubicBezTo>
                  <a:pt x="792" y="1013"/>
                  <a:pt x="1020" y="785"/>
                  <a:pt x="1020" y="503"/>
                </a:cubicBezTo>
                <a:cubicBezTo>
                  <a:pt x="1020" y="503"/>
                  <a:pt x="679" y="804"/>
                  <a:pt x="325" y="421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rgbClr val="282A54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latin typeface="+mn-ea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2043801" y="3606953"/>
            <a:ext cx="693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282A54"/>
                </a:solidFill>
                <a:latin typeface="+mn-ea"/>
              </a:rPr>
              <a:t>01</a:t>
            </a:r>
            <a:endParaRPr lang="id-ID" sz="3200" b="1" dirty="0">
              <a:solidFill>
                <a:srgbClr val="282A54"/>
              </a:solidFill>
              <a:latin typeface="+mn-ea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3484335" y="2482057"/>
            <a:ext cx="693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282A54"/>
                </a:solidFill>
                <a:latin typeface="+mn-ea"/>
              </a:rPr>
              <a:t>02</a:t>
            </a:r>
            <a:endParaRPr lang="id-ID" sz="3200" b="1" dirty="0">
              <a:solidFill>
                <a:srgbClr val="282A54"/>
              </a:solidFill>
              <a:latin typeface="+mn-ea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3484335" y="4295685"/>
            <a:ext cx="693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282A54"/>
                </a:solidFill>
                <a:latin typeface="+mn-ea"/>
              </a:rPr>
              <a:t>03</a:t>
            </a:r>
            <a:endParaRPr lang="id-ID" sz="3200" b="1" dirty="0">
              <a:solidFill>
                <a:srgbClr val="282A54"/>
              </a:solidFill>
              <a:latin typeface="+mn-ea"/>
            </a:endParaRPr>
          </a:p>
        </p:txBody>
      </p:sp>
      <p:sp useBgFill="1">
        <p:nvSpPr>
          <p:cNvPr id="51" name="Freeform 50"/>
          <p:cNvSpPr>
            <a:spLocks noEditPoints="1"/>
          </p:cNvSpPr>
          <p:nvPr/>
        </p:nvSpPr>
        <p:spPr bwMode="auto">
          <a:xfrm>
            <a:off x="4575223" y="2557713"/>
            <a:ext cx="532330" cy="374640"/>
          </a:xfrm>
          <a:custGeom>
            <a:avLst/>
            <a:gdLst>
              <a:gd name="T0" fmla="*/ 0 w 530"/>
              <a:gd name="T1" fmla="*/ 373 h 373"/>
              <a:gd name="T2" fmla="*/ 530 w 530"/>
              <a:gd name="T3" fmla="*/ 373 h 373"/>
              <a:gd name="T4" fmla="*/ 530 w 530"/>
              <a:gd name="T5" fmla="*/ 0 h 373"/>
              <a:gd name="T6" fmla="*/ 0 w 530"/>
              <a:gd name="T7" fmla="*/ 0 h 373"/>
              <a:gd name="T8" fmla="*/ 0 w 530"/>
              <a:gd name="T9" fmla="*/ 373 h 373"/>
              <a:gd name="T10" fmla="*/ 510 w 530"/>
              <a:gd name="T11" fmla="*/ 36 h 373"/>
              <a:gd name="T12" fmla="*/ 343 w 530"/>
              <a:gd name="T13" fmla="*/ 183 h 373"/>
              <a:gd name="T14" fmla="*/ 510 w 530"/>
              <a:gd name="T15" fmla="*/ 337 h 373"/>
              <a:gd name="T16" fmla="*/ 510 w 530"/>
              <a:gd name="T17" fmla="*/ 354 h 373"/>
              <a:gd name="T18" fmla="*/ 321 w 530"/>
              <a:gd name="T19" fmla="*/ 200 h 373"/>
              <a:gd name="T20" fmla="*/ 264 w 530"/>
              <a:gd name="T21" fmla="*/ 248 h 373"/>
              <a:gd name="T22" fmla="*/ 206 w 530"/>
              <a:gd name="T23" fmla="*/ 200 h 373"/>
              <a:gd name="T24" fmla="*/ 17 w 530"/>
              <a:gd name="T25" fmla="*/ 354 h 373"/>
              <a:gd name="T26" fmla="*/ 17 w 530"/>
              <a:gd name="T27" fmla="*/ 337 h 373"/>
              <a:gd name="T28" fmla="*/ 187 w 530"/>
              <a:gd name="T29" fmla="*/ 183 h 373"/>
              <a:gd name="T30" fmla="*/ 17 w 530"/>
              <a:gd name="T31" fmla="*/ 36 h 373"/>
              <a:gd name="T32" fmla="*/ 17 w 530"/>
              <a:gd name="T33" fmla="*/ 19 h 373"/>
              <a:gd name="T34" fmla="*/ 264 w 530"/>
              <a:gd name="T35" fmla="*/ 195 h 373"/>
              <a:gd name="T36" fmla="*/ 510 w 530"/>
              <a:gd name="T37" fmla="*/ 19 h 373"/>
              <a:gd name="T38" fmla="*/ 510 w 530"/>
              <a:gd name="T39" fmla="*/ 36 h 3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530" h="373">
                <a:moveTo>
                  <a:pt x="0" y="373"/>
                </a:moveTo>
                <a:lnTo>
                  <a:pt x="530" y="373"/>
                </a:lnTo>
                <a:lnTo>
                  <a:pt x="530" y="0"/>
                </a:lnTo>
                <a:lnTo>
                  <a:pt x="0" y="0"/>
                </a:lnTo>
                <a:lnTo>
                  <a:pt x="0" y="373"/>
                </a:lnTo>
                <a:close/>
                <a:moveTo>
                  <a:pt x="510" y="36"/>
                </a:moveTo>
                <a:lnTo>
                  <a:pt x="343" y="183"/>
                </a:lnTo>
                <a:lnTo>
                  <a:pt x="510" y="337"/>
                </a:lnTo>
                <a:lnTo>
                  <a:pt x="510" y="354"/>
                </a:lnTo>
                <a:lnTo>
                  <a:pt x="321" y="200"/>
                </a:lnTo>
                <a:lnTo>
                  <a:pt x="264" y="248"/>
                </a:lnTo>
                <a:lnTo>
                  <a:pt x="206" y="200"/>
                </a:lnTo>
                <a:lnTo>
                  <a:pt x="17" y="354"/>
                </a:lnTo>
                <a:lnTo>
                  <a:pt x="17" y="337"/>
                </a:lnTo>
                <a:lnTo>
                  <a:pt x="187" y="183"/>
                </a:lnTo>
                <a:lnTo>
                  <a:pt x="17" y="36"/>
                </a:lnTo>
                <a:lnTo>
                  <a:pt x="17" y="19"/>
                </a:lnTo>
                <a:lnTo>
                  <a:pt x="264" y="195"/>
                </a:lnTo>
                <a:lnTo>
                  <a:pt x="510" y="19"/>
                </a:lnTo>
                <a:lnTo>
                  <a:pt x="510" y="36"/>
                </a:lnTo>
                <a:close/>
              </a:path>
            </a:pathLst>
          </a:custGeom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latin typeface="+mn-ea"/>
            </a:endParaRPr>
          </a:p>
        </p:txBody>
      </p:sp>
      <p:sp useBgFill="1">
        <p:nvSpPr>
          <p:cNvPr id="52" name="Freeform 51"/>
          <p:cNvSpPr>
            <a:spLocks noEditPoints="1"/>
          </p:cNvSpPr>
          <p:nvPr/>
        </p:nvSpPr>
        <p:spPr bwMode="auto">
          <a:xfrm>
            <a:off x="2708614" y="2042854"/>
            <a:ext cx="504704" cy="503760"/>
          </a:xfrm>
          <a:custGeom>
            <a:avLst/>
            <a:gdLst>
              <a:gd name="T0" fmla="*/ 120 w 223"/>
              <a:gd name="T1" fmla="*/ 86 h 223"/>
              <a:gd name="T2" fmla="*/ 120 w 223"/>
              <a:gd name="T3" fmla="*/ 69 h 223"/>
              <a:gd name="T4" fmla="*/ 163 w 223"/>
              <a:gd name="T5" fmla="*/ 69 h 223"/>
              <a:gd name="T6" fmla="*/ 163 w 223"/>
              <a:gd name="T7" fmla="*/ 0 h 223"/>
              <a:gd name="T8" fmla="*/ 60 w 223"/>
              <a:gd name="T9" fmla="*/ 0 h 223"/>
              <a:gd name="T10" fmla="*/ 60 w 223"/>
              <a:gd name="T11" fmla="*/ 69 h 223"/>
              <a:gd name="T12" fmla="*/ 103 w 223"/>
              <a:gd name="T13" fmla="*/ 69 h 223"/>
              <a:gd name="T14" fmla="*/ 103 w 223"/>
              <a:gd name="T15" fmla="*/ 86 h 223"/>
              <a:gd name="T16" fmla="*/ 43 w 223"/>
              <a:gd name="T17" fmla="*/ 86 h 223"/>
              <a:gd name="T18" fmla="*/ 43 w 223"/>
              <a:gd name="T19" fmla="*/ 78 h 223"/>
              <a:gd name="T20" fmla="*/ 18 w 223"/>
              <a:gd name="T21" fmla="*/ 78 h 223"/>
              <a:gd name="T22" fmla="*/ 18 w 223"/>
              <a:gd name="T23" fmla="*/ 86 h 223"/>
              <a:gd name="T24" fmla="*/ 0 w 223"/>
              <a:gd name="T25" fmla="*/ 86 h 223"/>
              <a:gd name="T26" fmla="*/ 0 w 223"/>
              <a:gd name="T27" fmla="*/ 223 h 223"/>
              <a:gd name="T28" fmla="*/ 223 w 223"/>
              <a:gd name="T29" fmla="*/ 223 h 223"/>
              <a:gd name="T30" fmla="*/ 223 w 223"/>
              <a:gd name="T31" fmla="*/ 86 h 223"/>
              <a:gd name="T32" fmla="*/ 120 w 223"/>
              <a:gd name="T33" fmla="*/ 86 h 223"/>
              <a:gd name="T34" fmla="*/ 69 w 223"/>
              <a:gd name="T35" fmla="*/ 9 h 223"/>
              <a:gd name="T36" fmla="*/ 155 w 223"/>
              <a:gd name="T37" fmla="*/ 9 h 223"/>
              <a:gd name="T38" fmla="*/ 155 w 223"/>
              <a:gd name="T39" fmla="*/ 60 h 223"/>
              <a:gd name="T40" fmla="*/ 69 w 223"/>
              <a:gd name="T41" fmla="*/ 60 h 223"/>
              <a:gd name="T42" fmla="*/ 69 w 223"/>
              <a:gd name="T43" fmla="*/ 9 h 223"/>
              <a:gd name="T44" fmla="*/ 112 w 223"/>
              <a:gd name="T45" fmla="*/ 198 h 223"/>
              <a:gd name="T46" fmla="*/ 69 w 223"/>
              <a:gd name="T47" fmla="*/ 155 h 223"/>
              <a:gd name="T48" fmla="*/ 112 w 223"/>
              <a:gd name="T49" fmla="*/ 112 h 223"/>
              <a:gd name="T50" fmla="*/ 155 w 223"/>
              <a:gd name="T51" fmla="*/ 155 h 223"/>
              <a:gd name="T52" fmla="*/ 112 w 223"/>
              <a:gd name="T53" fmla="*/ 198 h 223"/>
              <a:gd name="T54" fmla="*/ 206 w 223"/>
              <a:gd name="T55" fmla="*/ 112 h 223"/>
              <a:gd name="T56" fmla="*/ 180 w 223"/>
              <a:gd name="T57" fmla="*/ 112 h 223"/>
              <a:gd name="T58" fmla="*/ 180 w 223"/>
              <a:gd name="T59" fmla="*/ 103 h 223"/>
              <a:gd name="T60" fmla="*/ 206 w 223"/>
              <a:gd name="T61" fmla="*/ 103 h 223"/>
              <a:gd name="T62" fmla="*/ 206 w 223"/>
              <a:gd name="T63" fmla="*/ 112 h 2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23" h="223">
                <a:moveTo>
                  <a:pt x="120" y="86"/>
                </a:moveTo>
                <a:cubicBezTo>
                  <a:pt x="120" y="69"/>
                  <a:pt x="120" y="69"/>
                  <a:pt x="120" y="69"/>
                </a:cubicBezTo>
                <a:cubicBezTo>
                  <a:pt x="163" y="69"/>
                  <a:pt x="163" y="69"/>
                  <a:pt x="163" y="69"/>
                </a:cubicBezTo>
                <a:cubicBezTo>
                  <a:pt x="163" y="0"/>
                  <a:pt x="163" y="0"/>
                  <a:pt x="163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60" y="69"/>
                  <a:pt x="60" y="69"/>
                  <a:pt x="60" y="69"/>
                </a:cubicBezTo>
                <a:cubicBezTo>
                  <a:pt x="103" y="69"/>
                  <a:pt x="103" y="69"/>
                  <a:pt x="103" y="69"/>
                </a:cubicBezTo>
                <a:cubicBezTo>
                  <a:pt x="103" y="86"/>
                  <a:pt x="103" y="86"/>
                  <a:pt x="103" y="86"/>
                </a:cubicBezTo>
                <a:cubicBezTo>
                  <a:pt x="43" y="86"/>
                  <a:pt x="43" y="86"/>
                  <a:pt x="43" y="86"/>
                </a:cubicBezTo>
                <a:cubicBezTo>
                  <a:pt x="43" y="78"/>
                  <a:pt x="43" y="78"/>
                  <a:pt x="43" y="78"/>
                </a:cubicBezTo>
                <a:cubicBezTo>
                  <a:pt x="18" y="78"/>
                  <a:pt x="18" y="78"/>
                  <a:pt x="18" y="78"/>
                </a:cubicBezTo>
                <a:cubicBezTo>
                  <a:pt x="18" y="86"/>
                  <a:pt x="18" y="86"/>
                  <a:pt x="18" y="86"/>
                </a:cubicBezTo>
                <a:cubicBezTo>
                  <a:pt x="0" y="86"/>
                  <a:pt x="0" y="86"/>
                  <a:pt x="0" y="86"/>
                </a:cubicBezTo>
                <a:cubicBezTo>
                  <a:pt x="0" y="223"/>
                  <a:pt x="0" y="223"/>
                  <a:pt x="0" y="223"/>
                </a:cubicBezTo>
                <a:cubicBezTo>
                  <a:pt x="223" y="223"/>
                  <a:pt x="223" y="223"/>
                  <a:pt x="223" y="223"/>
                </a:cubicBezTo>
                <a:cubicBezTo>
                  <a:pt x="223" y="86"/>
                  <a:pt x="223" y="86"/>
                  <a:pt x="223" y="86"/>
                </a:cubicBezTo>
                <a:cubicBezTo>
                  <a:pt x="120" y="86"/>
                  <a:pt x="120" y="86"/>
                  <a:pt x="120" y="86"/>
                </a:cubicBezTo>
                <a:moveTo>
                  <a:pt x="69" y="9"/>
                </a:moveTo>
                <a:cubicBezTo>
                  <a:pt x="155" y="9"/>
                  <a:pt x="155" y="9"/>
                  <a:pt x="155" y="9"/>
                </a:cubicBezTo>
                <a:cubicBezTo>
                  <a:pt x="155" y="60"/>
                  <a:pt x="155" y="60"/>
                  <a:pt x="155" y="60"/>
                </a:cubicBezTo>
                <a:cubicBezTo>
                  <a:pt x="69" y="60"/>
                  <a:pt x="69" y="60"/>
                  <a:pt x="69" y="60"/>
                </a:cubicBezTo>
                <a:lnTo>
                  <a:pt x="69" y="9"/>
                </a:lnTo>
                <a:close/>
                <a:moveTo>
                  <a:pt x="112" y="198"/>
                </a:moveTo>
                <a:cubicBezTo>
                  <a:pt x="88" y="198"/>
                  <a:pt x="69" y="178"/>
                  <a:pt x="69" y="155"/>
                </a:cubicBezTo>
                <a:cubicBezTo>
                  <a:pt x="69" y="131"/>
                  <a:pt x="88" y="112"/>
                  <a:pt x="112" y="112"/>
                </a:cubicBezTo>
                <a:cubicBezTo>
                  <a:pt x="136" y="112"/>
                  <a:pt x="155" y="131"/>
                  <a:pt x="155" y="155"/>
                </a:cubicBezTo>
                <a:cubicBezTo>
                  <a:pt x="155" y="178"/>
                  <a:pt x="136" y="198"/>
                  <a:pt x="112" y="198"/>
                </a:cubicBezTo>
                <a:moveTo>
                  <a:pt x="206" y="112"/>
                </a:moveTo>
                <a:cubicBezTo>
                  <a:pt x="180" y="112"/>
                  <a:pt x="180" y="112"/>
                  <a:pt x="180" y="112"/>
                </a:cubicBezTo>
                <a:cubicBezTo>
                  <a:pt x="180" y="103"/>
                  <a:pt x="180" y="103"/>
                  <a:pt x="180" y="103"/>
                </a:cubicBezTo>
                <a:cubicBezTo>
                  <a:pt x="206" y="103"/>
                  <a:pt x="206" y="103"/>
                  <a:pt x="206" y="103"/>
                </a:cubicBezTo>
                <a:lnTo>
                  <a:pt x="206" y="112"/>
                </a:lnTo>
                <a:close/>
              </a:path>
            </a:pathLst>
          </a:custGeom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latin typeface="+mn-ea"/>
            </a:endParaRPr>
          </a:p>
        </p:txBody>
      </p:sp>
      <p:grpSp>
        <p:nvGrpSpPr>
          <p:cNvPr id="53" name="Group 52"/>
          <p:cNvGrpSpPr/>
          <p:nvPr/>
        </p:nvGrpSpPr>
        <p:grpSpPr>
          <a:xfrm flipH="1">
            <a:off x="2237840" y="4598483"/>
            <a:ext cx="640114" cy="649202"/>
            <a:chOff x="1909763" y="950913"/>
            <a:chExt cx="782637" cy="793750"/>
          </a:xfrm>
          <a:solidFill>
            <a:srgbClr val="00B0F0"/>
          </a:solidFill>
        </p:grpSpPr>
        <p:sp useBgFill="1">
          <p:nvSpPr>
            <p:cNvPr id="54" name="Freeform 59"/>
            <p:cNvSpPr>
              <a:spLocks noEditPoints="1"/>
            </p:cNvSpPr>
            <p:nvPr/>
          </p:nvSpPr>
          <p:spPr bwMode="auto">
            <a:xfrm>
              <a:off x="1909763" y="1204913"/>
              <a:ext cx="539750" cy="539750"/>
            </a:xfrm>
            <a:custGeom>
              <a:avLst/>
              <a:gdLst>
                <a:gd name="T0" fmla="*/ 0 w 340"/>
                <a:gd name="T1" fmla="*/ 340 h 340"/>
                <a:gd name="T2" fmla="*/ 340 w 340"/>
                <a:gd name="T3" fmla="*/ 340 h 340"/>
                <a:gd name="T4" fmla="*/ 340 w 340"/>
                <a:gd name="T5" fmla="*/ 0 h 340"/>
                <a:gd name="T6" fmla="*/ 0 w 340"/>
                <a:gd name="T7" fmla="*/ 0 h 340"/>
                <a:gd name="T8" fmla="*/ 0 w 340"/>
                <a:gd name="T9" fmla="*/ 340 h 340"/>
                <a:gd name="T10" fmla="*/ 304 w 340"/>
                <a:gd name="T11" fmla="*/ 251 h 340"/>
                <a:gd name="T12" fmla="*/ 35 w 340"/>
                <a:gd name="T13" fmla="*/ 251 h 340"/>
                <a:gd name="T14" fmla="*/ 35 w 340"/>
                <a:gd name="T15" fmla="*/ 36 h 340"/>
                <a:gd name="T16" fmla="*/ 304 w 340"/>
                <a:gd name="T17" fmla="*/ 36 h 340"/>
                <a:gd name="T18" fmla="*/ 304 w 340"/>
                <a:gd name="T19" fmla="*/ 251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0" h="340">
                  <a:moveTo>
                    <a:pt x="0" y="340"/>
                  </a:moveTo>
                  <a:lnTo>
                    <a:pt x="340" y="340"/>
                  </a:lnTo>
                  <a:lnTo>
                    <a:pt x="340" y="0"/>
                  </a:lnTo>
                  <a:lnTo>
                    <a:pt x="0" y="0"/>
                  </a:lnTo>
                  <a:lnTo>
                    <a:pt x="0" y="340"/>
                  </a:lnTo>
                  <a:close/>
                  <a:moveTo>
                    <a:pt x="304" y="251"/>
                  </a:moveTo>
                  <a:lnTo>
                    <a:pt x="35" y="251"/>
                  </a:lnTo>
                  <a:lnTo>
                    <a:pt x="35" y="36"/>
                  </a:lnTo>
                  <a:lnTo>
                    <a:pt x="304" y="36"/>
                  </a:lnTo>
                  <a:lnTo>
                    <a:pt x="304" y="251"/>
                  </a:lnTo>
                  <a:close/>
                </a:path>
              </a:pathLst>
            </a:custGeom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latin typeface="+mn-ea"/>
              </a:endParaRPr>
            </a:p>
          </p:txBody>
        </p:sp>
        <p:sp useBgFill="1">
          <p:nvSpPr>
            <p:cNvPr id="55" name="Freeform 60"/>
            <p:cNvSpPr/>
            <p:nvPr/>
          </p:nvSpPr>
          <p:spPr bwMode="auto">
            <a:xfrm>
              <a:off x="2060575" y="950913"/>
              <a:ext cx="631825" cy="569913"/>
            </a:xfrm>
            <a:custGeom>
              <a:avLst/>
              <a:gdLst>
                <a:gd name="T0" fmla="*/ 334 w 398"/>
                <a:gd name="T1" fmla="*/ 0 h 359"/>
                <a:gd name="T2" fmla="*/ 0 w 398"/>
                <a:gd name="T3" fmla="*/ 64 h 359"/>
                <a:gd name="T4" fmla="*/ 15 w 398"/>
                <a:gd name="T5" fmla="*/ 143 h 359"/>
                <a:gd name="T6" fmla="*/ 51 w 398"/>
                <a:gd name="T7" fmla="*/ 143 h 359"/>
                <a:gd name="T8" fmla="*/ 41 w 398"/>
                <a:gd name="T9" fmla="*/ 93 h 359"/>
                <a:gd name="T10" fmla="*/ 305 w 398"/>
                <a:gd name="T11" fmla="*/ 40 h 359"/>
                <a:gd name="T12" fmla="*/ 346 w 398"/>
                <a:gd name="T13" fmla="*/ 251 h 359"/>
                <a:gd name="T14" fmla="*/ 262 w 398"/>
                <a:gd name="T15" fmla="*/ 268 h 359"/>
                <a:gd name="T16" fmla="*/ 262 w 398"/>
                <a:gd name="T17" fmla="*/ 359 h 359"/>
                <a:gd name="T18" fmla="*/ 398 w 398"/>
                <a:gd name="T19" fmla="*/ 332 h 359"/>
                <a:gd name="T20" fmla="*/ 334 w 398"/>
                <a:gd name="T21" fmla="*/ 0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8" h="359">
                  <a:moveTo>
                    <a:pt x="334" y="0"/>
                  </a:moveTo>
                  <a:lnTo>
                    <a:pt x="0" y="64"/>
                  </a:lnTo>
                  <a:lnTo>
                    <a:pt x="15" y="143"/>
                  </a:lnTo>
                  <a:lnTo>
                    <a:pt x="51" y="143"/>
                  </a:lnTo>
                  <a:lnTo>
                    <a:pt x="41" y="93"/>
                  </a:lnTo>
                  <a:lnTo>
                    <a:pt x="305" y="40"/>
                  </a:lnTo>
                  <a:lnTo>
                    <a:pt x="346" y="251"/>
                  </a:lnTo>
                  <a:lnTo>
                    <a:pt x="262" y="268"/>
                  </a:lnTo>
                  <a:lnTo>
                    <a:pt x="262" y="359"/>
                  </a:lnTo>
                  <a:lnTo>
                    <a:pt x="398" y="332"/>
                  </a:lnTo>
                  <a:lnTo>
                    <a:pt x="334" y="0"/>
                  </a:lnTo>
                  <a:close/>
                </a:path>
              </a:pathLst>
            </a:custGeom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latin typeface="+mn-ea"/>
              </a:endParaRPr>
            </a:p>
          </p:txBody>
        </p:sp>
      </p:grpSp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请在此处添加标题</a:t>
            </a:r>
            <a:endParaRPr lang="en-US" altLang="zh-CN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id-ID" altLang="zh-CN" dirty="0"/>
              <a:t>Design &amp; Creativity Space Studio</a:t>
            </a:r>
            <a:endParaRPr lang="id-ID" altLang="zh-CN" dirty="0"/>
          </a:p>
        </p:txBody>
      </p:sp>
      <p:sp>
        <p:nvSpPr>
          <p:cNvPr id="24" name="文本框 23"/>
          <p:cNvSpPr txBox="1"/>
          <p:nvPr/>
        </p:nvSpPr>
        <p:spPr>
          <a:xfrm>
            <a:off x="3094937" y="5000541"/>
            <a:ext cx="1566362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rgbClr val="282A54"/>
                </a:solidFill>
              </a:rPr>
              <a:t>专业精致的</a:t>
            </a:r>
            <a:r>
              <a:rPr lang="en-US" altLang="zh-CN" sz="1200" dirty="0">
                <a:solidFill>
                  <a:srgbClr val="282A54"/>
                </a:solidFill>
              </a:rPr>
              <a:t>PPT</a:t>
            </a:r>
            <a:r>
              <a:rPr lang="zh-CN" altLang="en-US" sz="1200" dirty="0">
                <a:solidFill>
                  <a:srgbClr val="282A54"/>
                </a:solidFill>
              </a:rPr>
              <a:t>设计与制作，为您提供全方位的演示服务。</a:t>
            </a:r>
            <a:endParaRPr lang="zh-CN" altLang="en-US" sz="1200" dirty="0">
              <a:solidFill>
                <a:srgbClr val="282A54"/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226930" y="2556834"/>
            <a:ext cx="1566362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rgbClr val="282A54"/>
                </a:solidFill>
              </a:rPr>
              <a:t>专业精致的</a:t>
            </a:r>
            <a:r>
              <a:rPr lang="en-US" altLang="zh-CN" sz="1200" dirty="0">
                <a:solidFill>
                  <a:srgbClr val="282A54"/>
                </a:solidFill>
              </a:rPr>
              <a:t>PPT</a:t>
            </a:r>
            <a:r>
              <a:rPr lang="zh-CN" altLang="en-US" sz="1200" dirty="0">
                <a:solidFill>
                  <a:srgbClr val="282A54"/>
                </a:solidFill>
              </a:rPr>
              <a:t>设计与制作，为您提供全方位的演示服务。</a:t>
            </a:r>
            <a:endParaRPr lang="zh-CN" altLang="en-US" sz="1200" dirty="0">
              <a:solidFill>
                <a:srgbClr val="282A54"/>
              </a:solidFill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4146050" y="3229430"/>
            <a:ext cx="1566362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rgbClr val="282A54"/>
                </a:solidFill>
              </a:rPr>
              <a:t>专业精致的</a:t>
            </a:r>
            <a:r>
              <a:rPr lang="en-US" altLang="zh-CN" sz="1200" dirty="0">
                <a:solidFill>
                  <a:srgbClr val="282A54"/>
                </a:solidFill>
              </a:rPr>
              <a:t>PPT</a:t>
            </a:r>
            <a:r>
              <a:rPr lang="zh-CN" altLang="en-US" sz="1200" dirty="0">
                <a:solidFill>
                  <a:srgbClr val="282A54"/>
                </a:solidFill>
              </a:rPr>
              <a:t>设计与制作，为您提供全方位的演示服务。</a:t>
            </a:r>
            <a:endParaRPr lang="zh-CN" altLang="en-US" sz="1200" dirty="0">
              <a:solidFill>
                <a:srgbClr val="282A54"/>
              </a:solidFill>
            </a:endParaRPr>
          </a:p>
        </p:txBody>
      </p:sp>
      <p:sp>
        <p:nvSpPr>
          <p:cNvPr id="27" name="Text Placeholder 33"/>
          <p:cNvSpPr txBox="1"/>
          <p:nvPr/>
        </p:nvSpPr>
        <p:spPr>
          <a:xfrm>
            <a:off x="6081432" y="4703175"/>
            <a:ext cx="84991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1400" b="1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defRPr>
            </a:lvl1pPr>
          </a:lstStyle>
          <a:p>
            <a:r>
              <a:rPr lang="en-AU" dirty="0">
                <a:solidFill>
                  <a:schemeClr val="bg1"/>
                </a:solidFill>
              </a:rPr>
              <a:t>Creative</a:t>
            </a:r>
            <a:endParaRPr lang="en-AU" dirty="0">
              <a:solidFill>
                <a:schemeClr val="bg1"/>
              </a:solidFill>
            </a:endParaRPr>
          </a:p>
        </p:txBody>
      </p:sp>
      <p:sp>
        <p:nvSpPr>
          <p:cNvPr id="28" name="Text Placeholder 33"/>
          <p:cNvSpPr txBox="1"/>
          <p:nvPr/>
        </p:nvSpPr>
        <p:spPr>
          <a:xfrm>
            <a:off x="7390345" y="4709246"/>
            <a:ext cx="89800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1400" b="1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defRPr>
            </a:lvl1pPr>
          </a:lstStyle>
          <a:p>
            <a:r>
              <a:rPr lang="en-AU" dirty="0">
                <a:solidFill>
                  <a:schemeClr val="bg1"/>
                </a:solidFill>
              </a:rPr>
              <a:t>Message</a:t>
            </a:r>
            <a:endParaRPr lang="en-AU" dirty="0">
              <a:solidFill>
                <a:schemeClr val="bg1"/>
              </a:solidFill>
            </a:endParaRPr>
          </a:p>
        </p:txBody>
      </p:sp>
      <p:sp>
        <p:nvSpPr>
          <p:cNvPr id="29" name="Text Placeholder 33"/>
          <p:cNvSpPr txBox="1"/>
          <p:nvPr/>
        </p:nvSpPr>
        <p:spPr>
          <a:xfrm>
            <a:off x="8554187" y="4703174"/>
            <a:ext cx="127791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1400" b="1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defRPr>
            </a:lvl1pPr>
          </a:lstStyle>
          <a:p>
            <a:r>
              <a:rPr lang="en-AU" dirty="0">
                <a:solidFill>
                  <a:schemeClr val="bg1"/>
                </a:solidFill>
              </a:rPr>
              <a:t>Management</a:t>
            </a:r>
            <a:endParaRPr lang="en-AU" dirty="0">
              <a:solidFill>
                <a:schemeClr val="bg1"/>
              </a:solidFill>
            </a:endParaRPr>
          </a:p>
        </p:txBody>
      </p:sp>
      <p:sp>
        <p:nvSpPr>
          <p:cNvPr id="30" name="Text Placeholder 33"/>
          <p:cNvSpPr txBox="1"/>
          <p:nvPr/>
        </p:nvSpPr>
        <p:spPr>
          <a:xfrm>
            <a:off x="10011376" y="4703174"/>
            <a:ext cx="1029449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1400" b="1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defRPr>
            </a:lvl1pPr>
          </a:lstStyle>
          <a:p>
            <a:r>
              <a:rPr lang="en-AU" dirty="0">
                <a:solidFill>
                  <a:schemeClr val="bg1"/>
                </a:solidFill>
              </a:rPr>
              <a:t>Marketing</a:t>
            </a:r>
            <a:endParaRPr lang="en-AU" dirty="0">
              <a:solidFill>
                <a:schemeClr val="bg1"/>
              </a:solidFill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6126173" y="1860055"/>
            <a:ext cx="453562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lnSpc>
                <a:spcPct val="200000"/>
              </a:lnSpc>
              <a:buFont typeface="Wingdings" panose="05000000000000000000" pitchFamily="2" charset="2"/>
              <a:buChar char="ü"/>
            </a:pPr>
            <a:r>
              <a:rPr lang="en-US" altLang="zh-CN" sz="1400" dirty="0">
                <a:solidFill>
                  <a:schemeClr val="bg1"/>
                </a:solidFill>
              </a:rPr>
              <a:t>D</a:t>
            </a:r>
            <a:r>
              <a:rPr lang="zh-CN" altLang="en-US" sz="1400" dirty="0">
                <a:solidFill>
                  <a:schemeClr val="bg1"/>
                </a:solidFill>
              </a:rPr>
              <a:t>意空间专注于专业精致的</a:t>
            </a:r>
            <a:r>
              <a:rPr lang="en-US" altLang="zh-CN" sz="1400" dirty="0">
                <a:solidFill>
                  <a:schemeClr val="bg1"/>
                </a:solidFill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</a:rPr>
              <a:t>设计与制作</a:t>
            </a:r>
            <a:endParaRPr lang="en-US" altLang="zh-CN" sz="1400" dirty="0">
              <a:solidFill>
                <a:schemeClr val="bg1"/>
              </a:solidFill>
            </a:endParaRPr>
          </a:p>
          <a:p>
            <a:pPr marL="285750" indent="-285750" algn="just">
              <a:lnSpc>
                <a:spcPct val="200000"/>
              </a:lnSpc>
              <a:buFont typeface="Wingdings" panose="05000000000000000000" pitchFamily="2" charset="2"/>
              <a:buChar char="ü"/>
            </a:pPr>
            <a:r>
              <a:rPr lang="zh-CN" altLang="en-US" sz="1400" dirty="0">
                <a:solidFill>
                  <a:schemeClr val="bg1"/>
                </a:solidFill>
              </a:rPr>
              <a:t>我们拥有优秀的专业设计团队</a:t>
            </a:r>
            <a:endParaRPr lang="en-US" altLang="zh-CN" sz="1400" dirty="0">
              <a:solidFill>
                <a:schemeClr val="bg1"/>
              </a:solidFill>
            </a:endParaRPr>
          </a:p>
          <a:p>
            <a:pPr marL="285750" indent="-285750" algn="just">
              <a:lnSpc>
                <a:spcPct val="200000"/>
              </a:lnSpc>
              <a:buFont typeface="Wingdings" panose="05000000000000000000" pitchFamily="2" charset="2"/>
              <a:buChar char="ü"/>
            </a:pPr>
            <a:r>
              <a:rPr lang="zh-CN" altLang="en-US" sz="1400" dirty="0">
                <a:solidFill>
                  <a:schemeClr val="bg1"/>
                </a:solidFill>
              </a:rPr>
              <a:t>严谨的逻辑思维、创意的图示化表达</a:t>
            </a:r>
            <a:endParaRPr lang="en-US" altLang="zh-CN" sz="1400" dirty="0">
              <a:solidFill>
                <a:schemeClr val="bg1"/>
              </a:solidFill>
            </a:endParaRPr>
          </a:p>
          <a:p>
            <a:pPr marL="285750" indent="-285750" algn="just">
              <a:lnSpc>
                <a:spcPct val="200000"/>
              </a:lnSpc>
              <a:buFont typeface="Wingdings" panose="05000000000000000000" pitchFamily="2" charset="2"/>
              <a:buChar char="ü"/>
            </a:pPr>
            <a:r>
              <a:rPr lang="zh-CN" altLang="en-US" sz="1400" dirty="0">
                <a:solidFill>
                  <a:schemeClr val="bg1"/>
                </a:solidFill>
              </a:rPr>
              <a:t>带来精美、创意、动感、形象、时尚的全新</a:t>
            </a:r>
            <a:r>
              <a:rPr lang="en-US" altLang="zh-CN" sz="1400" dirty="0">
                <a:solidFill>
                  <a:schemeClr val="bg1"/>
                </a:solidFill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</a:rPr>
              <a:t>体验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6081432" y="5196196"/>
            <a:ext cx="4959393" cy="7058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</a:rPr>
              <a:t>专注于专业精致的</a:t>
            </a:r>
            <a:r>
              <a:rPr lang="en-US" altLang="zh-CN" sz="1400" dirty="0">
                <a:solidFill>
                  <a:schemeClr val="bg1"/>
                </a:solidFill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</a:rPr>
              <a:t>设计与制作，为您提供全方位的演示服务，带来精美、创意、动感、形象、时尚的全新</a:t>
            </a:r>
            <a:r>
              <a:rPr lang="en-US" altLang="zh-CN" sz="1400" dirty="0">
                <a:solidFill>
                  <a:schemeClr val="bg1"/>
                </a:solidFill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</a:rPr>
              <a:t>体验。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7567293" y="4019405"/>
            <a:ext cx="585787" cy="585787"/>
            <a:chOff x="7567293" y="4019405"/>
            <a:chExt cx="585787" cy="585787"/>
          </a:xfrm>
        </p:grpSpPr>
        <p:sp>
          <p:nvSpPr>
            <p:cNvPr id="33" name="Oval 105"/>
            <p:cNvSpPr/>
            <p:nvPr/>
          </p:nvSpPr>
          <p:spPr>
            <a:xfrm>
              <a:off x="7567293" y="4019405"/>
              <a:ext cx="585787" cy="58578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 sz="1600" dirty="0">
                <a:solidFill>
                  <a:srgbClr val="FFFFFF"/>
                </a:solidFill>
              </a:endParaRPr>
            </a:p>
          </p:txBody>
        </p:sp>
        <p:sp useBgFill="1">
          <p:nvSpPr>
            <p:cNvPr id="34" name="Freeform 132"/>
            <p:cNvSpPr>
              <a:spLocks noEditPoints="1"/>
            </p:cNvSpPr>
            <p:nvPr/>
          </p:nvSpPr>
          <p:spPr bwMode="auto">
            <a:xfrm>
              <a:off x="7695905" y="4196681"/>
              <a:ext cx="328563" cy="231234"/>
            </a:xfrm>
            <a:custGeom>
              <a:avLst/>
              <a:gdLst>
                <a:gd name="T0" fmla="*/ 0 w 530"/>
                <a:gd name="T1" fmla="*/ 373 h 373"/>
                <a:gd name="T2" fmla="*/ 530 w 530"/>
                <a:gd name="T3" fmla="*/ 373 h 373"/>
                <a:gd name="T4" fmla="*/ 530 w 530"/>
                <a:gd name="T5" fmla="*/ 0 h 373"/>
                <a:gd name="T6" fmla="*/ 0 w 530"/>
                <a:gd name="T7" fmla="*/ 0 h 373"/>
                <a:gd name="T8" fmla="*/ 0 w 530"/>
                <a:gd name="T9" fmla="*/ 373 h 373"/>
                <a:gd name="T10" fmla="*/ 510 w 530"/>
                <a:gd name="T11" fmla="*/ 36 h 373"/>
                <a:gd name="T12" fmla="*/ 343 w 530"/>
                <a:gd name="T13" fmla="*/ 183 h 373"/>
                <a:gd name="T14" fmla="*/ 510 w 530"/>
                <a:gd name="T15" fmla="*/ 337 h 373"/>
                <a:gd name="T16" fmla="*/ 510 w 530"/>
                <a:gd name="T17" fmla="*/ 354 h 373"/>
                <a:gd name="T18" fmla="*/ 321 w 530"/>
                <a:gd name="T19" fmla="*/ 200 h 373"/>
                <a:gd name="T20" fmla="*/ 264 w 530"/>
                <a:gd name="T21" fmla="*/ 248 h 373"/>
                <a:gd name="T22" fmla="*/ 206 w 530"/>
                <a:gd name="T23" fmla="*/ 200 h 373"/>
                <a:gd name="T24" fmla="*/ 17 w 530"/>
                <a:gd name="T25" fmla="*/ 354 h 373"/>
                <a:gd name="T26" fmla="*/ 17 w 530"/>
                <a:gd name="T27" fmla="*/ 337 h 373"/>
                <a:gd name="T28" fmla="*/ 187 w 530"/>
                <a:gd name="T29" fmla="*/ 183 h 373"/>
                <a:gd name="T30" fmla="*/ 17 w 530"/>
                <a:gd name="T31" fmla="*/ 36 h 373"/>
                <a:gd name="T32" fmla="*/ 17 w 530"/>
                <a:gd name="T33" fmla="*/ 19 h 373"/>
                <a:gd name="T34" fmla="*/ 264 w 530"/>
                <a:gd name="T35" fmla="*/ 195 h 373"/>
                <a:gd name="T36" fmla="*/ 510 w 530"/>
                <a:gd name="T37" fmla="*/ 19 h 373"/>
                <a:gd name="T38" fmla="*/ 510 w 530"/>
                <a:gd name="T39" fmla="*/ 36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30" h="373">
                  <a:moveTo>
                    <a:pt x="0" y="373"/>
                  </a:moveTo>
                  <a:lnTo>
                    <a:pt x="530" y="373"/>
                  </a:lnTo>
                  <a:lnTo>
                    <a:pt x="530" y="0"/>
                  </a:lnTo>
                  <a:lnTo>
                    <a:pt x="0" y="0"/>
                  </a:lnTo>
                  <a:lnTo>
                    <a:pt x="0" y="373"/>
                  </a:lnTo>
                  <a:close/>
                  <a:moveTo>
                    <a:pt x="510" y="36"/>
                  </a:moveTo>
                  <a:lnTo>
                    <a:pt x="343" y="183"/>
                  </a:lnTo>
                  <a:lnTo>
                    <a:pt x="510" y="337"/>
                  </a:lnTo>
                  <a:lnTo>
                    <a:pt x="510" y="354"/>
                  </a:lnTo>
                  <a:lnTo>
                    <a:pt x="321" y="200"/>
                  </a:lnTo>
                  <a:lnTo>
                    <a:pt x="264" y="248"/>
                  </a:lnTo>
                  <a:lnTo>
                    <a:pt x="206" y="200"/>
                  </a:lnTo>
                  <a:lnTo>
                    <a:pt x="17" y="354"/>
                  </a:lnTo>
                  <a:lnTo>
                    <a:pt x="17" y="337"/>
                  </a:lnTo>
                  <a:lnTo>
                    <a:pt x="187" y="183"/>
                  </a:lnTo>
                  <a:lnTo>
                    <a:pt x="17" y="36"/>
                  </a:lnTo>
                  <a:lnTo>
                    <a:pt x="17" y="19"/>
                  </a:lnTo>
                  <a:lnTo>
                    <a:pt x="264" y="195"/>
                  </a:lnTo>
                  <a:lnTo>
                    <a:pt x="510" y="19"/>
                  </a:lnTo>
                  <a:lnTo>
                    <a:pt x="510" y="36"/>
                  </a:lnTo>
                  <a:close/>
                </a:path>
              </a:pathLst>
            </a:custGeom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6234335" y="4013334"/>
            <a:ext cx="585787" cy="585787"/>
            <a:chOff x="6234335" y="4013334"/>
            <a:chExt cx="585787" cy="585787"/>
          </a:xfrm>
        </p:grpSpPr>
        <p:sp>
          <p:nvSpPr>
            <p:cNvPr id="35" name="Oval 103"/>
            <p:cNvSpPr/>
            <p:nvPr/>
          </p:nvSpPr>
          <p:spPr>
            <a:xfrm>
              <a:off x="6234335" y="4013334"/>
              <a:ext cx="585787" cy="58578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dirty="0">
                <a:solidFill>
                  <a:srgbClr val="FFFFFF"/>
                </a:solidFill>
              </a:endParaRPr>
            </a:p>
          </p:txBody>
        </p:sp>
        <p:sp useBgFill="1">
          <p:nvSpPr>
            <p:cNvPr id="36" name="Freeform 133"/>
            <p:cNvSpPr>
              <a:spLocks noEditPoints="1"/>
            </p:cNvSpPr>
            <p:nvPr/>
          </p:nvSpPr>
          <p:spPr bwMode="auto">
            <a:xfrm>
              <a:off x="6356406" y="4135724"/>
              <a:ext cx="341645" cy="341007"/>
            </a:xfrm>
            <a:custGeom>
              <a:avLst/>
              <a:gdLst>
                <a:gd name="T0" fmla="*/ 120 w 223"/>
                <a:gd name="T1" fmla="*/ 86 h 223"/>
                <a:gd name="T2" fmla="*/ 120 w 223"/>
                <a:gd name="T3" fmla="*/ 69 h 223"/>
                <a:gd name="T4" fmla="*/ 163 w 223"/>
                <a:gd name="T5" fmla="*/ 69 h 223"/>
                <a:gd name="T6" fmla="*/ 163 w 223"/>
                <a:gd name="T7" fmla="*/ 0 h 223"/>
                <a:gd name="T8" fmla="*/ 60 w 223"/>
                <a:gd name="T9" fmla="*/ 0 h 223"/>
                <a:gd name="T10" fmla="*/ 60 w 223"/>
                <a:gd name="T11" fmla="*/ 69 h 223"/>
                <a:gd name="T12" fmla="*/ 103 w 223"/>
                <a:gd name="T13" fmla="*/ 69 h 223"/>
                <a:gd name="T14" fmla="*/ 103 w 223"/>
                <a:gd name="T15" fmla="*/ 86 h 223"/>
                <a:gd name="T16" fmla="*/ 43 w 223"/>
                <a:gd name="T17" fmla="*/ 86 h 223"/>
                <a:gd name="T18" fmla="*/ 43 w 223"/>
                <a:gd name="T19" fmla="*/ 78 h 223"/>
                <a:gd name="T20" fmla="*/ 18 w 223"/>
                <a:gd name="T21" fmla="*/ 78 h 223"/>
                <a:gd name="T22" fmla="*/ 18 w 223"/>
                <a:gd name="T23" fmla="*/ 86 h 223"/>
                <a:gd name="T24" fmla="*/ 0 w 223"/>
                <a:gd name="T25" fmla="*/ 86 h 223"/>
                <a:gd name="T26" fmla="*/ 0 w 223"/>
                <a:gd name="T27" fmla="*/ 223 h 223"/>
                <a:gd name="T28" fmla="*/ 223 w 223"/>
                <a:gd name="T29" fmla="*/ 223 h 223"/>
                <a:gd name="T30" fmla="*/ 223 w 223"/>
                <a:gd name="T31" fmla="*/ 86 h 223"/>
                <a:gd name="T32" fmla="*/ 120 w 223"/>
                <a:gd name="T33" fmla="*/ 86 h 223"/>
                <a:gd name="T34" fmla="*/ 69 w 223"/>
                <a:gd name="T35" fmla="*/ 9 h 223"/>
                <a:gd name="T36" fmla="*/ 155 w 223"/>
                <a:gd name="T37" fmla="*/ 9 h 223"/>
                <a:gd name="T38" fmla="*/ 155 w 223"/>
                <a:gd name="T39" fmla="*/ 60 h 223"/>
                <a:gd name="T40" fmla="*/ 69 w 223"/>
                <a:gd name="T41" fmla="*/ 60 h 223"/>
                <a:gd name="T42" fmla="*/ 69 w 223"/>
                <a:gd name="T43" fmla="*/ 9 h 223"/>
                <a:gd name="T44" fmla="*/ 112 w 223"/>
                <a:gd name="T45" fmla="*/ 198 h 223"/>
                <a:gd name="T46" fmla="*/ 69 w 223"/>
                <a:gd name="T47" fmla="*/ 155 h 223"/>
                <a:gd name="T48" fmla="*/ 112 w 223"/>
                <a:gd name="T49" fmla="*/ 112 h 223"/>
                <a:gd name="T50" fmla="*/ 155 w 223"/>
                <a:gd name="T51" fmla="*/ 155 h 223"/>
                <a:gd name="T52" fmla="*/ 112 w 223"/>
                <a:gd name="T53" fmla="*/ 198 h 223"/>
                <a:gd name="T54" fmla="*/ 206 w 223"/>
                <a:gd name="T55" fmla="*/ 112 h 223"/>
                <a:gd name="T56" fmla="*/ 180 w 223"/>
                <a:gd name="T57" fmla="*/ 112 h 223"/>
                <a:gd name="T58" fmla="*/ 180 w 223"/>
                <a:gd name="T59" fmla="*/ 103 h 223"/>
                <a:gd name="T60" fmla="*/ 206 w 223"/>
                <a:gd name="T61" fmla="*/ 103 h 223"/>
                <a:gd name="T62" fmla="*/ 206 w 223"/>
                <a:gd name="T63" fmla="*/ 112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23" h="223">
                  <a:moveTo>
                    <a:pt x="120" y="86"/>
                  </a:moveTo>
                  <a:cubicBezTo>
                    <a:pt x="120" y="69"/>
                    <a:pt x="120" y="69"/>
                    <a:pt x="120" y="69"/>
                  </a:cubicBezTo>
                  <a:cubicBezTo>
                    <a:pt x="163" y="69"/>
                    <a:pt x="163" y="69"/>
                    <a:pt x="163" y="69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0" y="69"/>
                    <a:pt x="60" y="69"/>
                    <a:pt x="60" y="69"/>
                  </a:cubicBezTo>
                  <a:cubicBezTo>
                    <a:pt x="103" y="69"/>
                    <a:pt x="103" y="69"/>
                    <a:pt x="103" y="69"/>
                  </a:cubicBezTo>
                  <a:cubicBezTo>
                    <a:pt x="103" y="86"/>
                    <a:pt x="103" y="86"/>
                    <a:pt x="103" y="86"/>
                  </a:cubicBezTo>
                  <a:cubicBezTo>
                    <a:pt x="43" y="86"/>
                    <a:pt x="43" y="86"/>
                    <a:pt x="43" y="86"/>
                  </a:cubicBezTo>
                  <a:cubicBezTo>
                    <a:pt x="43" y="78"/>
                    <a:pt x="43" y="78"/>
                    <a:pt x="43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18" y="86"/>
                    <a:pt x="18" y="86"/>
                    <a:pt x="18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223"/>
                    <a:pt x="0" y="223"/>
                    <a:pt x="0" y="223"/>
                  </a:cubicBezTo>
                  <a:cubicBezTo>
                    <a:pt x="223" y="223"/>
                    <a:pt x="223" y="223"/>
                    <a:pt x="223" y="223"/>
                  </a:cubicBezTo>
                  <a:cubicBezTo>
                    <a:pt x="223" y="86"/>
                    <a:pt x="223" y="86"/>
                    <a:pt x="223" y="86"/>
                  </a:cubicBezTo>
                  <a:cubicBezTo>
                    <a:pt x="120" y="86"/>
                    <a:pt x="120" y="86"/>
                    <a:pt x="120" y="86"/>
                  </a:cubicBezTo>
                  <a:moveTo>
                    <a:pt x="69" y="9"/>
                  </a:moveTo>
                  <a:cubicBezTo>
                    <a:pt x="155" y="9"/>
                    <a:pt x="155" y="9"/>
                    <a:pt x="155" y="9"/>
                  </a:cubicBezTo>
                  <a:cubicBezTo>
                    <a:pt x="155" y="60"/>
                    <a:pt x="155" y="60"/>
                    <a:pt x="155" y="60"/>
                  </a:cubicBezTo>
                  <a:cubicBezTo>
                    <a:pt x="69" y="60"/>
                    <a:pt x="69" y="60"/>
                    <a:pt x="69" y="60"/>
                  </a:cubicBezTo>
                  <a:lnTo>
                    <a:pt x="69" y="9"/>
                  </a:lnTo>
                  <a:close/>
                  <a:moveTo>
                    <a:pt x="112" y="198"/>
                  </a:moveTo>
                  <a:cubicBezTo>
                    <a:pt x="88" y="198"/>
                    <a:pt x="69" y="178"/>
                    <a:pt x="69" y="155"/>
                  </a:cubicBezTo>
                  <a:cubicBezTo>
                    <a:pt x="69" y="131"/>
                    <a:pt x="88" y="112"/>
                    <a:pt x="112" y="112"/>
                  </a:cubicBezTo>
                  <a:cubicBezTo>
                    <a:pt x="136" y="112"/>
                    <a:pt x="155" y="131"/>
                    <a:pt x="155" y="155"/>
                  </a:cubicBezTo>
                  <a:cubicBezTo>
                    <a:pt x="155" y="178"/>
                    <a:pt x="136" y="198"/>
                    <a:pt x="112" y="198"/>
                  </a:cubicBezTo>
                  <a:moveTo>
                    <a:pt x="206" y="112"/>
                  </a:moveTo>
                  <a:cubicBezTo>
                    <a:pt x="180" y="112"/>
                    <a:pt x="180" y="112"/>
                    <a:pt x="180" y="112"/>
                  </a:cubicBezTo>
                  <a:cubicBezTo>
                    <a:pt x="180" y="103"/>
                    <a:pt x="180" y="103"/>
                    <a:pt x="180" y="103"/>
                  </a:cubicBezTo>
                  <a:cubicBezTo>
                    <a:pt x="206" y="103"/>
                    <a:pt x="206" y="103"/>
                    <a:pt x="206" y="103"/>
                  </a:cubicBezTo>
                  <a:lnTo>
                    <a:pt x="206" y="112"/>
                  </a:lnTo>
                  <a:close/>
                </a:path>
              </a:pathLst>
            </a:custGeom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8900251" y="4013333"/>
            <a:ext cx="585787" cy="585787"/>
            <a:chOff x="8900251" y="4013333"/>
            <a:chExt cx="585787" cy="585787"/>
          </a:xfrm>
        </p:grpSpPr>
        <p:sp>
          <p:nvSpPr>
            <p:cNvPr id="37" name="Oval 107"/>
            <p:cNvSpPr/>
            <p:nvPr/>
          </p:nvSpPr>
          <p:spPr>
            <a:xfrm>
              <a:off x="8900251" y="4013333"/>
              <a:ext cx="585787" cy="58578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 sz="1600" dirty="0">
                <a:solidFill>
                  <a:srgbClr val="FFFFFF"/>
                </a:solidFill>
              </a:endParaRPr>
            </a:p>
          </p:txBody>
        </p:sp>
        <p:grpSp>
          <p:nvGrpSpPr>
            <p:cNvPr id="58" name="Group 134"/>
            <p:cNvGrpSpPr/>
            <p:nvPr/>
          </p:nvGrpSpPr>
          <p:grpSpPr>
            <a:xfrm>
              <a:off x="9058310" y="4094183"/>
              <a:ext cx="269668" cy="424087"/>
              <a:chOff x="871537" y="574552"/>
              <a:chExt cx="568325" cy="893763"/>
            </a:xfrm>
            <a:solidFill>
              <a:schemeClr val="bg1"/>
            </a:solidFill>
          </p:grpSpPr>
          <p:sp useBgFill="1">
            <p:nvSpPr>
              <p:cNvPr id="59" name="Freeform 135"/>
              <p:cNvSpPr>
                <a:spLocks noEditPoints="1"/>
              </p:cNvSpPr>
              <p:nvPr/>
            </p:nvSpPr>
            <p:spPr bwMode="auto">
              <a:xfrm>
                <a:off x="871537" y="574552"/>
                <a:ext cx="568325" cy="893763"/>
              </a:xfrm>
              <a:custGeom>
                <a:avLst/>
                <a:gdLst>
                  <a:gd name="T0" fmla="*/ 141 w 148"/>
                  <a:gd name="T1" fmla="*/ 39 h 235"/>
                  <a:gd name="T2" fmla="*/ 92 w 148"/>
                  <a:gd name="T3" fmla="*/ 5 h 235"/>
                  <a:gd name="T4" fmla="*/ 30 w 148"/>
                  <a:gd name="T5" fmla="*/ 15 h 235"/>
                  <a:gd name="T6" fmla="*/ 14 w 148"/>
                  <a:gd name="T7" fmla="*/ 108 h 235"/>
                  <a:gd name="T8" fmla="*/ 13 w 148"/>
                  <a:gd name="T9" fmla="*/ 178 h 235"/>
                  <a:gd name="T10" fmla="*/ 41 w 148"/>
                  <a:gd name="T11" fmla="*/ 223 h 235"/>
                  <a:gd name="T12" fmla="*/ 122 w 148"/>
                  <a:gd name="T13" fmla="*/ 217 h 235"/>
                  <a:gd name="T14" fmla="*/ 141 w 148"/>
                  <a:gd name="T15" fmla="*/ 164 h 235"/>
                  <a:gd name="T16" fmla="*/ 143 w 148"/>
                  <a:gd name="T17" fmla="*/ 109 h 235"/>
                  <a:gd name="T18" fmla="*/ 141 w 148"/>
                  <a:gd name="T19" fmla="*/ 39 h 235"/>
                  <a:gd name="T20" fmla="*/ 96 w 148"/>
                  <a:gd name="T21" fmla="*/ 68 h 235"/>
                  <a:gd name="T22" fmla="*/ 79 w 148"/>
                  <a:gd name="T23" fmla="*/ 101 h 235"/>
                  <a:gd name="T24" fmla="*/ 64 w 148"/>
                  <a:gd name="T25" fmla="*/ 82 h 235"/>
                  <a:gd name="T26" fmla="*/ 72 w 148"/>
                  <a:gd name="T27" fmla="*/ 15 h 235"/>
                  <a:gd name="T28" fmla="*/ 81 w 148"/>
                  <a:gd name="T29" fmla="*/ 14 h 235"/>
                  <a:gd name="T30" fmla="*/ 96 w 148"/>
                  <a:gd name="T31" fmla="*/ 68 h 2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48" h="235">
                    <a:moveTo>
                      <a:pt x="141" y="39"/>
                    </a:moveTo>
                    <a:cubicBezTo>
                      <a:pt x="138" y="20"/>
                      <a:pt x="120" y="11"/>
                      <a:pt x="92" y="5"/>
                    </a:cubicBezTo>
                    <a:cubicBezTo>
                      <a:pt x="64" y="0"/>
                      <a:pt x="30" y="15"/>
                      <a:pt x="30" y="15"/>
                    </a:cubicBezTo>
                    <a:cubicBezTo>
                      <a:pt x="0" y="31"/>
                      <a:pt x="14" y="103"/>
                      <a:pt x="14" y="108"/>
                    </a:cubicBezTo>
                    <a:cubicBezTo>
                      <a:pt x="15" y="113"/>
                      <a:pt x="13" y="172"/>
                      <a:pt x="13" y="178"/>
                    </a:cubicBezTo>
                    <a:cubicBezTo>
                      <a:pt x="13" y="185"/>
                      <a:pt x="20" y="211"/>
                      <a:pt x="41" y="223"/>
                    </a:cubicBezTo>
                    <a:cubicBezTo>
                      <a:pt x="62" y="235"/>
                      <a:pt x="101" y="235"/>
                      <a:pt x="122" y="217"/>
                    </a:cubicBezTo>
                    <a:cubicBezTo>
                      <a:pt x="144" y="199"/>
                      <a:pt x="141" y="166"/>
                      <a:pt x="141" y="164"/>
                    </a:cubicBezTo>
                    <a:cubicBezTo>
                      <a:pt x="142" y="162"/>
                      <a:pt x="138" y="127"/>
                      <a:pt x="143" y="109"/>
                    </a:cubicBezTo>
                    <a:cubicBezTo>
                      <a:pt x="148" y="92"/>
                      <a:pt x="144" y="58"/>
                      <a:pt x="141" y="39"/>
                    </a:cubicBezTo>
                    <a:moveTo>
                      <a:pt x="96" y="68"/>
                    </a:moveTo>
                    <a:cubicBezTo>
                      <a:pt x="94" y="90"/>
                      <a:pt x="87" y="100"/>
                      <a:pt x="79" y="101"/>
                    </a:cubicBezTo>
                    <a:cubicBezTo>
                      <a:pt x="70" y="103"/>
                      <a:pt x="64" y="82"/>
                      <a:pt x="64" y="82"/>
                    </a:cubicBezTo>
                    <a:cubicBezTo>
                      <a:pt x="54" y="33"/>
                      <a:pt x="69" y="19"/>
                      <a:pt x="72" y="15"/>
                    </a:cubicBezTo>
                    <a:cubicBezTo>
                      <a:pt x="75" y="11"/>
                      <a:pt x="81" y="14"/>
                      <a:pt x="81" y="14"/>
                    </a:cubicBezTo>
                    <a:cubicBezTo>
                      <a:pt x="96" y="25"/>
                      <a:pt x="98" y="46"/>
                      <a:pt x="96" y="68"/>
                    </a:cubicBezTo>
                  </a:path>
                </a:pathLst>
              </a:custGeom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60" name="Freeform 136"/>
              <p:cNvSpPr/>
              <p:nvPr/>
            </p:nvSpPr>
            <p:spPr bwMode="auto">
              <a:xfrm>
                <a:off x="1139825" y="666627"/>
                <a:ext cx="69850" cy="155575"/>
              </a:xfrm>
              <a:custGeom>
                <a:avLst/>
                <a:gdLst>
                  <a:gd name="T0" fmla="*/ 9 w 18"/>
                  <a:gd name="T1" fmla="*/ 2 h 41"/>
                  <a:gd name="T2" fmla="*/ 0 w 18"/>
                  <a:gd name="T3" fmla="*/ 12 h 41"/>
                  <a:gd name="T4" fmla="*/ 7 w 18"/>
                  <a:gd name="T5" fmla="*/ 41 h 41"/>
                  <a:gd name="T6" fmla="*/ 18 w 18"/>
                  <a:gd name="T7" fmla="*/ 21 h 41"/>
                  <a:gd name="T8" fmla="*/ 9 w 18"/>
                  <a:gd name="T9" fmla="*/ 2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41">
                    <a:moveTo>
                      <a:pt x="9" y="2"/>
                    </a:moveTo>
                    <a:cubicBezTo>
                      <a:pt x="9" y="2"/>
                      <a:pt x="1" y="0"/>
                      <a:pt x="0" y="12"/>
                    </a:cubicBezTo>
                    <a:cubicBezTo>
                      <a:pt x="0" y="23"/>
                      <a:pt x="0" y="40"/>
                      <a:pt x="7" y="41"/>
                    </a:cubicBezTo>
                    <a:cubicBezTo>
                      <a:pt x="15" y="41"/>
                      <a:pt x="18" y="34"/>
                      <a:pt x="18" y="21"/>
                    </a:cubicBezTo>
                    <a:cubicBezTo>
                      <a:pt x="17" y="8"/>
                      <a:pt x="14" y="4"/>
                      <a:pt x="9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10233208" y="4013333"/>
            <a:ext cx="585787" cy="585787"/>
            <a:chOff x="10233208" y="4013333"/>
            <a:chExt cx="585787" cy="585787"/>
          </a:xfrm>
        </p:grpSpPr>
        <p:sp>
          <p:nvSpPr>
            <p:cNvPr id="61" name="Oval 109"/>
            <p:cNvSpPr/>
            <p:nvPr/>
          </p:nvSpPr>
          <p:spPr>
            <a:xfrm>
              <a:off x="10233208" y="4013333"/>
              <a:ext cx="585787" cy="58578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dirty="0">
                <a:solidFill>
                  <a:srgbClr val="FFFFFF"/>
                </a:solidFill>
              </a:endParaRPr>
            </a:p>
          </p:txBody>
        </p:sp>
        <p:grpSp>
          <p:nvGrpSpPr>
            <p:cNvPr id="62" name="Group 137"/>
            <p:cNvGrpSpPr/>
            <p:nvPr/>
          </p:nvGrpSpPr>
          <p:grpSpPr>
            <a:xfrm>
              <a:off x="10356991" y="4134715"/>
              <a:ext cx="338220" cy="343023"/>
              <a:chOff x="1909763" y="950913"/>
              <a:chExt cx="782637" cy="793750"/>
            </a:xfrm>
            <a:solidFill>
              <a:schemeClr val="bg1"/>
            </a:solidFill>
          </p:grpSpPr>
          <p:sp useBgFill="1">
            <p:nvSpPr>
              <p:cNvPr id="63" name="Freeform 59"/>
              <p:cNvSpPr>
                <a:spLocks noEditPoints="1"/>
              </p:cNvSpPr>
              <p:nvPr/>
            </p:nvSpPr>
            <p:spPr bwMode="auto">
              <a:xfrm>
                <a:off x="1909763" y="1204912"/>
                <a:ext cx="539749" cy="539751"/>
              </a:xfrm>
              <a:custGeom>
                <a:avLst/>
                <a:gdLst>
                  <a:gd name="T0" fmla="*/ 0 w 340"/>
                  <a:gd name="T1" fmla="*/ 340 h 340"/>
                  <a:gd name="T2" fmla="*/ 340 w 340"/>
                  <a:gd name="T3" fmla="*/ 340 h 340"/>
                  <a:gd name="T4" fmla="*/ 340 w 340"/>
                  <a:gd name="T5" fmla="*/ 0 h 340"/>
                  <a:gd name="T6" fmla="*/ 0 w 340"/>
                  <a:gd name="T7" fmla="*/ 0 h 340"/>
                  <a:gd name="T8" fmla="*/ 0 w 340"/>
                  <a:gd name="T9" fmla="*/ 340 h 340"/>
                  <a:gd name="T10" fmla="*/ 304 w 340"/>
                  <a:gd name="T11" fmla="*/ 251 h 340"/>
                  <a:gd name="T12" fmla="*/ 35 w 340"/>
                  <a:gd name="T13" fmla="*/ 251 h 340"/>
                  <a:gd name="T14" fmla="*/ 35 w 340"/>
                  <a:gd name="T15" fmla="*/ 36 h 340"/>
                  <a:gd name="T16" fmla="*/ 304 w 340"/>
                  <a:gd name="T17" fmla="*/ 36 h 340"/>
                  <a:gd name="T18" fmla="*/ 304 w 340"/>
                  <a:gd name="T19" fmla="*/ 251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40" h="340">
                    <a:moveTo>
                      <a:pt x="0" y="340"/>
                    </a:moveTo>
                    <a:lnTo>
                      <a:pt x="340" y="340"/>
                    </a:lnTo>
                    <a:lnTo>
                      <a:pt x="340" y="0"/>
                    </a:lnTo>
                    <a:lnTo>
                      <a:pt x="0" y="0"/>
                    </a:lnTo>
                    <a:lnTo>
                      <a:pt x="0" y="340"/>
                    </a:lnTo>
                    <a:close/>
                    <a:moveTo>
                      <a:pt x="304" y="251"/>
                    </a:moveTo>
                    <a:lnTo>
                      <a:pt x="35" y="251"/>
                    </a:lnTo>
                    <a:lnTo>
                      <a:pt x="35" y="36"/>
                    </a:lnTo>
                    <a:lnTo>
                      <a:pt x="304" y="36"/>
                    </a:lnTo>
                    <a:lnTo>
                      <a:pt x="304" y="251"/>
                    </a:lnTo>
                    <a:close/>
                  </a:path>
                </a:pathLst>
              </a:custGeom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 dirty="0"/>
              </a:p>
            </p:txBody>
          </p:sp>
          <p:sp useBgFill="1">
            <p:nvSpPr>
              <p:cNvPr id="64" name="Freeform 60"/>
              <p:cNvSpPr/>
              <p:nvPr/>
            </p:nvSpPr>
            <p:spPr bwMode="auto">
              <a:xfrm>
                <a:off x="2060575" y="950913"/>
                <a:ext cx="631825" cy="569914"/>
              </a:xfrm>
              <a:custGeom>
                <a:avLst/>
                <a:gdLst>
                  <a:gd name="T0" fmla="*/ 334 w 398"/>
                  <a:gd name="T1" fmla="*/ 0 h 359"/>
                  <a:gd name="T2" fmla="*/ 0 w 398"/>
                  <a:gd name="T3" fmla="*/ 64 h 359"/>
                  <a:gd name="T4" fmla="*/ 15 w 398"/>
                  <a:gd name="T5" fmla="*/ 143 h 359"/>
                  <a:gd name="T6" fmla="*/ 51 w 398"/>
                  <a:gd name="T7" fmla="*/ 143 h 359"/>
                  <a:gd name="T8" fmla="*/ 41 w 398"/>
                  <a:gd name="T9" fmla="*/ 93 h 359"/>
                  <a:gd name="T10" fmla="*/ 305 w 398"/>
                  <a:gd name="T11" fmla="*/ 40 h 359"/>
                  <a:gd name="T12" fmla="*/ 346 w 398"/>
                  <a:gd name="T13" fmla="*/ 251 h 359"/>
                  <a:gd name="T14" fmla="*/ 262 w 398"/>
                  <a:gd name="T15" fmla="*/ 268 h 359"/>
                  <a:gd name="T16" fmla="*/ 262 w 398"/>
                  <a:gd name="T17" fmla="*/ 359 h 359"/>
                  <a:gd name="T18" fmla="*/ 398 w 398"/>
                  <a:gd name="T19" fmla="*/ 332 h 359"/>
                  <a:gd name="T20" fmla="*/ 334 w 398"/>
                  <a:gd name="T21" fmla="*/ 0 h 3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98" h="359">
                    <a:moveTo>
                      <a:pt x="334" y="0"/>
                    </a:moveTo>
                    <a:lnTo>
                      <a:pt x="0" y="64"/>
                    </a:lnTo>
                    <a:lnTo>
                      <a:pt x="15" y="143"/>
                    </a:lnTo>
                    <a:lnTo>
                      <a:pt x="51" y="143"/>
                    </a:lnTo>
                    <a:lnTo>
                      <a:pt x="41" y="93"/>
                    </a:lnTo>
                    <a:lnTo>
                      <a:pt x="305" y="40"/>
                    </a:lnTo>
                    <a:lnTo>
                      <a:pt x="346" y="251"/>
                    </a:lnTo>
                    <a:lnTo>
                      <a:pt x="262" y="268"/>
                    </a:lnTo>
                    <a:lnTo>
                      <a:pt x="262" y="359"/>
                    </a:lnTo>
                    <a:lnTo>
                      <a:pt x="398" y="332"/>
                    </a:lnTo>
                    <a:lnTo>
                      <a:pt x="334" y="0"/>
                    </a:lnTo>
                    <a:close/>
                  </a:path>
                </a:pathLst>
              </a:custGeom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</p:grpSp>
      </p:grpSp>
      <p:cxnSp>
        <p:nvCxnSpPr>
          <p:cNvPr id="45" name="直接连接符 44"/>
          <p:cNvCxnSpPr/>
          <p:nvPr/>
        </p:nvCxnSpPr>
        <p:spPr>
          <a:xfrm>
            <a:off x="566057" y="1364343"/>
            <a:ext cx="1055338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7976">
        <p:random/>
      </p:transition>
    </mc:Choice>
    <mc:Fallback>
      <p:transition spd="slow" advTm="7976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500"/>
                            </p:stCondLst>
                            <p:childTnLst>
                              <p:par>
                                <p:cTn id="5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500"/>
                            </p:stCondLst>
                            <p:childTnLst>
                              <p:par>
                                <p:cTn id="6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6500"/>
                            </p:stCondLst>
                            <p:childTnLst>
                              <p:par>
                                <p:cTn id="10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39" grpId="0" animBg="1"/>
      <p:bldP spid="40" grpId="0" animBg="1"/>
      <p:bldP spid="41" grpId="0" animBg="1"/>
      <p:bldP spid="42" grpId="0"/>
      <p:bldP spid="43" grpId="0"/>
      <p:bldP spid="44" grpId="0"/>
      <p:bldP spid="51" grpId="0" animBg="1"/>
      <p:bldP spid="52" grpId="0" animBg="1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0"/>
          <p:cNvGrpSpPr/>
          <p:nvPr/>
        </p:nvGrpSpPr>
        <p:grpSpPr>
          <a:xfrm>
            <a:off x="7106465" y="3723665"/>
            <a:ext cx="2116179" cy="736062"/>
            <a:chOff x="5357818" y="2428874"/>
            <a:chExt cx="1643074" cy="571504"/>
          </a:xfrm>
          <a:solidFill>
            <a:schemeClr val="bg1"/>
          </a:solidFill>
        </p:grpSpPr>
        <p:sp>
          <p:nvSpPr>
            <p:cNvPr id="31" name="Rectangle 30"/>
            <p:cNvSpPr/>
            <p:nvPr/>
          </p:nvSpPr>
          <p:spPr>
            <a:xfrm>
              <a:off x="5357818" y="2428874"/>
              <a:ext cx="1643074" cy="357190"/>
            </a:xfrm>
            <a:prstGeom prst="rect">
              <a:avLst/>
            </a:prstGeom>
            <a:grpFill/>
            <a:ln>
              <a:solidFill>
                <a:srgbClr val="282A5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rgbClr val="282A54"/>
                </a:solidFill>
                <a:latin typeface="+mn-ea"/>
              </a:endParaRPr>
            </a:p>
          </p:txBody>
        </p:sp>
        <p:sp>
          <p:nvSpPr>
            <p:cNvPr id="38" name="Rectangle 37"/>
            <p:cNvSpPr/>
            <p:nvPr/>
          </p:nvSpPr>
          <p:spPr>
            <a:xfrm>
              <a:off x="6786578" y="2786064"/>
              <a:ext cx="214314" cy="214314"/>
            </a:xfrm>
            <a:prstGeom prst="rect">
              <a:avLst/>
            </a:prstGeom>
            <a:grpFill/>
            <a:ln>
              <a:solidFill>
                <a:srgbClr val="282A5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rgbClr val="282A54"/>
                </a:solidFill>
                <a:latin typeface="+mn-ea"/>
              </a:endParaRPr>
            </a:p>
          </p:txBody>
        </p:sp>
      </p:grpSp>
      <p:grpSp>
        <p:nvGrpSpPr>
          <p:cNvPr id="6" name="Group 42"/>
          <p:cNvGrpSpPr/>
          <p:nvPr/>
        </p:nvGrpSpPr>
        <p:grpSpPr>
          <a:xfrm>
            <a:off x="2874105" y="3723665"/>
            <a:ext cx="2116179" cy="736062"/>
            <a:chOff x="2071670" y="2428874"/>
            <a:chExt cx="1643074" cy="571504"/>
          </a:xfrm>
          <a:solidFill>
            <a:schemeClr val="bg1"/>
          </a:solidFill>
        </p:grpSpPr>
        <p:sp>
          <p:nvSpPr>
            <p:cNvPr id="33" name="Rectangle 32"/>
            <p:cNvSpPr/>
            <p:nvPr/>
          </p:nvSpPr>
          <p:spPr>
            <a:xfrm>
              <a:off x="2071670" y="2428874"/>
              <a:ext cx="1643074" cy="357190"/>
            </a:xfrm>
            <a:prstGeom prst="rect">
              <a:avLst/>
            </a:prstGeom>
            <a:grpFill/>
            <a:ln>
              <a:solidFill>
                <a:srgbClr val="282A5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rgbClr val="282A54"/>
                </a:solidFill>
                <a:latin typeface="+mn-ea"/>
              </a:endParaRPr>
            </a:p>
          </p:txBody>
        </p:sp>
        <p:sp>
          <p:nvSpPr>
            <p:cNvPr id="36" name="Rectangle 35"/>
            <p:cNvSpPr/>
            <p:nvPr/>
          </p:nvSpPr>
          <p:spPr>
            <a:xfrm>
              <a:off x="3500430" y="2786064"/>
              <a:ext cx="214314" cy="214314"/>
            </a:xfrm>
            <a:prstGeom prst="rect">
              <a:avLst/>
            </a:prstGeom>
            <a:grpFill/>
            <a:ln>
              <a:solidFill>
                <a:srgbClr val="282A5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rgbClr val="282A54"/>
                </a:solidFill>
                <a:latin typeface="+mn-ea"/>
              </a:endParaRPr>
            </a:p>
          </p:txBody>
        </p:sp>
      </p:grpSp>
      <p:grpSp>
        <p:nvGrpSpPr>
          <p:cNvPr id="9" name="Group 41"/>
          <p:cNvGrpSpPr/>
          <p:nvPr/>
        </p:nvGrpSpPr>
        <p:grpSpPr>
          <a:xfrm>
            <a:off x="4990285" y="3447642"/>
            <a:ext cx="2116179" cy="736062"/>
            <a:chOff x="3714744" y="2214560"/>
            <a:chExt cx="1643074" cy="571504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2" name="Rectangle 31"/>
            <p:cNvSpPr/>
            <p:nvPr/>
          </p:nvSpPr>
          <p:spPr>
            <a:xfrm>
              <a:off x="3714744" y="2428874"/>
              <a:ext cx="1643074" cy="35719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282A5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37" name="Rectangle 36"/>
            <p:cNvSpPr/>
            <p:nvPr/>
          </p:nvSpPr>
          <p:spPr>
            <a:xfrm>
              <a:off x="5143504" y="2214560"/>
              <a:ext cx="214314" cy="214314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282A5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11" name="Group 39"/>
          <p:cNvGrpSpPr/>
          <p:nvPr/>
        </p:nvGrpSpPr>
        <p:grpSpPr>
          <a:xfrm>
            <a:off x="9222645" y="3447642"/>
            <a:ext cx="2116179" cy="736062"/>
            <a:chOff x="7000892" y="2214560"/>
            <a:chExt cx="1643074" cy="571504"/>
          </a:xfrm>
          <a:solidFill>
            <a:schemeClr val="bg1"/>
          </a:solidFill>
        </p:grpSpPr>
        <p:sp>
          <p:nvSpPr>
            <p:cNvPr id="30" name="Rectangle 29"/>
            <p:cNvSpPr/>
            <p:nvPr/>
          </p:nvSpPr>
          <p:spPr>
            <a:xfrm>
              <a:off x="7000892" y="2428874"/>
              <a:ext cx="1643074" cy="357190"/>
            </a:xfrm>
            <a:prstGeom prst="rect">
              <a:avLst/>
            </a:prstGeom>
            <a:grpFill/>
            <a:ln>
              <a:solidFill>
                <a:srgbClr val="282A5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39" name="Rectangle 38"/>
            <p:cNvSpPr/>
            <p:nvPr/>
          </p:nvSpPr>
          <p:spPr>
            <a:xfrm>
              <a:off x="8429652" y="2214560"/>
              <a:ext cx="214314" cy="214314"/>
            </a:xfrm>
            <a:prstGeom prst="rect">
              <a:avLst/>
            </a:prstGeom>
            <a:grpFill/>
            <a:ln>
              <a:solidFill>
                <a:srgbClr val="282A5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13" name="Group 43"/>
          <p:cNvGrpSpPr/>
          <p:nvPr/>
        </p:nvGrpSpPr>
        <p:grpSpPr>
          <a:xfrm>
            <a:off x="757926" y="3447642"/>
            <a:ext cx="2116179" cy="736062"/>
            <a:chOff x="428596" y="2214560"/>
            <a:chExt cx="1643074" cy="571504"/>
          </a:xfrm>
          <a:solidFill>
            <a:schemeClr val="bg1"/>
          </a:solidFill>
        </p:grpSpPr>
        <p:sp>
          <p:nvSpPr>
            <p:cNvPr id="34" name="Rectangle 33"/>
            <p:cNvSpPr/>
            <p:nvPr/>
          </p:nvSpPr>
          <p:spPr>
            <a:xfrm>
              <a:off x="428596" y="2428874"/>
              <a:ext cx="1643074" cy="35719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35" name="Rectangle 34"/>
            <p:cNvSpPr/>
            <p:nvPr/>
          </p:nvSpPr>
          <p:spPr>
            <a:xfrm>
              <a:off x="1857356" y="2214560"/>
              <a:ext cx="214314" cy="21431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>
                <a:solidFill>
                  <a:schemeClr val="bg1"/>
                </a:solidFill>
                <a:latin typeface="+mn-ea"/>
              </a:endParaRPr>
            </a:p>
          </p:txBody>
        </p:sp>
      </p:grpSp>
      <p:sp>
        <p:nvSpPr>
          <p:cNvPr id="48" name="Rectangle 47"/>
          <p:cNvSpPr/>
          <p:nvPr/>
        </p:nvSpPr>
        <p:spPr>
          <a:xfrm>
            <a:off x="7566027" y="3769019"/>
            <a:ext cx="121911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ctr"/>
            <a:r>
              <a:rPr lang="en-US" b="1" dirty="0">
                <a:solidFill>
                  <a:srgbClr val="282A54"/>
                </a:solidFill>
                <a:latin typeface="+mn-ea"/>
              </a:rPr>
              <a:t>Text Here</a:t>
            </a:r>
            <a:endParaRPr lang="en-US" b="1" dirty="0">
              <a:solidFill>
                <a:srgbClr val="282A54"/>
              </a:solidFill>
              <a:latin typeface="+mn-ea"/>
            </a:endParaRPr>
          </a:p>
        </p:txBody>
      </p:sp>
      <p:sp>
        <p:nvSpPr>
          <p:cNvPr id="58" name="AutoShape 59"/>
          <p:cNvSpPr/>
          <p:nvPr/>
        </p:nvSpPr>
        <p:spPr bwMode="auto">
          <a:xfrm>
            <a:off x="7835636" y="2704699"/>
            <a:ext cx="507064" cy="506199"/>
          </a:xfrm>
          <a:custGeom>
            <a:avLst/>
            <a:gdLst>
              <a:gd name="T0" fmla="+- 0 10794 23"/>
              <a:gd name="T1" fmla="*/ T0 w 21543"/>
              <a:gd name="T2" fmla="*/ 10800 h 21600"/>
              <a:gd name="T3" fmla="+- 0 10794 23"/>
              <a:gd name="T4" fmla="*/ T3 w 21543"/>
              <a:gd name="T5" fmla="*/ 10800 h 21600"/>
              <a:gd name="T6" fmla="+- 0 10794 23"/>
              <a:gd name="T7" fmla="*/ T6 w 21543"/>
              <a:gd name="T8" fmla="*/ 10800 h 21600"/>
              <a:gd name="T9" fmla="+- 0 10794 23"/>
              <a:gd name="T10" fmla="*/ T9 w 2154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43" h="21600">
                <a:moveTo>
                  <a:pt x="16976" y="19986"/>
                </a:moveTo>
                <a:lnTo>
                  <a:pt x="11226" y="17680"/>
                </a:lnTo>
                <a:cubicBezTo>
                  <a:pt x="11088" y="17626"/>
                  <a:pt x="10946" y="17608"/>
                  <a:pt x="10806" y="17600"/>
                </a:cubicBezTo>
                <a:lnTo>
                  <a:pt x="19660" y="3837"/>
                </a:lnTo>
                <a:cubicBezTo>
                  <a:pt x="19660" y="3837"/>
                  <a:pt x="16976" y="19986"/>
                  <a:pt x="16976" y="19986"/>
                </a:cubicBezTo>
                <a:close/>
                <a:moveTo>
                  <a:pt x="6859" y="16244"/>
                </a:moveTo>
                <a:cubicBezTo>
                  <a:pt x="6858" y="16242"/>
                  <a:pt x="6855" y="16240"/>
                  <a:pt x="6854" y="16238"/>
                </a:cubicBezTo>
                <a:lnTo>
                  <a:pt x="19606" y="2552"/>
                </a:lnTo>
                <a:lnTo>
                  <a:pt x="8735" y="19536"/>
                </a:lnTo>
                <a:cubicBezTo>
                  <a:pt x="8735" y="19536"/>
                  <a:pt x="6859" y="16244"/>
                  <a:pt x="6859" y="16244"/>
                </a:cubicBezTo>
                <a:close/>
                <a:moveTo>
                  <a:pt x="2111" y="14024"/>
                </a:moveTo>
                <a:lnTo>
                  <a:pt x="17712" y="3595"/>
                </a:lnTo>
                <a:lnTo>
                  <a:pt x="6369" y="15770"/>
                </a:lnTo>
                <a:cubicBezTo>
                  <a:pt x="6309" y="15734"/>
                  <a:pt x="6256" y="15687"/>
                  <a:pt x="6190" y="15660"/>
                </a:cubicBezTo>
                <a:cubicBezTo>
                  <a:pt x="6190" y="15660"/>
                  <a:pt x="2111" y="14024"/>
                  <a:pt x="2111" y="14024"/>
                </a:cubicBezTo>
                <a:close/>
                <a:moveTo>
                  <a:pt x="21234" y="108"/>
                </a:moveTo>
                <a:cubicBezTo>
                  <a:pt x="21123" y="35"/>
                  <a:pt x="20996" y="0"/>
                  <a:pt x="20868" y="0"/>
                </a:cubicBezTo>
                <a:cubicBezTo>
                  <a:pt x="20738" y="0"/>
                  <a:pt x="20608" y="36"/>
                  <a:pt x="20495" y="113"/>
                </a:cubicBezTo>
                <a:lnTo>
                  <a:pt x="299" y="13613"/>
                </a:lnTo>
                <a:cubicBezTo>
                  <a:pt x="91" y="13751"/>
                  <a:pt x="-23" y="13995"/>
                  <a:pt x="3" y="14244"/>
                </a:cubicBezTo>
                <a:cubicBezTo>
                  <a:pt x="28" y="14494"/>
                  <a:pt x="190" y="14708"/>
                  <a:pt x="422" y="14801"/>
                </a:cubicBezTo>
                <a:lnTo>
                  <a:pt x="5689" y="16914"/>
                </a:lnTo>
                <a:lnTo>
                  <a:pt x="8166" y="21259"/>
                </a:lnTo>
                <a:cubicBezTo>
                  <a:pt x="8284" y="21468"/>
                  <a:pt x="8505" y="21597"/>
                  <a:pt x="8743" y="21599"/>
                </a:cubicBezTo>
                <a:lnTo>
                  <a:pt x="8751" y="21599"/>
                </a:lnTo>
                <a:cubicBezTo>
                  <a:pt x="8987" y="21599"/>
                  <a:pt x="9206" y="21474"/>
                  <a:pt x="9328" y="21271"/>
                </a:cubicBezTo>
                <a:lnTo>
                  <a:pt x="10726" y="18934"/>
                </a:lnTo>
                <a:lnTo>
                  <a:pt x="17253" y="21551"/>
                </a:lnTo>
                <a:cubicBezTo>
                  <a:pt x="17332" y="21584"/>
                  <a:pt x="17418" y="21599"/>
                  <a:pt x="17502" y="21599"/>
                </a:cubicBezTo>
                <a:cubicBezTo>
                  <a:pt x="17617" y="21599"/>
                  <a:pt x="17731" y="21571"/>
                  <a:pt x="17832" y="21512"/>
                </a:cubicBezTo>
                <a:cubicBezTo>
                  <a:pt x="18010" y="21412"/>
                  <a:pt x="18133" y="21238"/>
                  <a:pt x="18167" y="21035"/>
                </a:cubicBezTo>
                <a:lnTo>
                  <a:pt x="21533" y="785"/>
                </a:lnTo>
                <a:cubicBezTo>
                  <a:pt x="21576" y="520"/>
                  <a:pt x="21459" y="254"/>
                  <a:pt x="21234" y="108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50800" tIns="50800" rIns="50800" bIns="50800" anchor="ctr"/>
          <a:lstStyle/>
          <a:p>
            <a:pPr defTabSz="608965"/>
            <a:endParaRPr lang="en-US" sz="400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n-ea"/>
            </a:endParaRPr>
          </a:p>
        </p:txBody>
      </p:sp>
      <p:sp>
        <p:nvSpPr>
          <p:cNvPr id="46" name="Rectangle 45"/>
          <p:cNvSpPr/>
          <p:nvPr/>
        </p:nvSpPr>
        <p:spPr>
          <a:xfrm>
            <a:off x="3333668" y="3769019"/>
            <a:ext cx="121911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ctr"/>
            <a:r>
              <a:rPr lang="en-US" b="1" dirty="0">
                <a:solidFill>
                  <a:srgbClr val="282A54"/>
                </a:solidFill>
                <a:latin typeface="+mn-ea"/>
              </a:rPr>
              <a:t>Text Here</a:t>
            </a:r>
            <a:endParaRPr lang="en-US" b="1" dirty="0">
              <a:solidFill>
                <a:srgbClr val="282A54"/>
              </a:solidFill>
              <a:latin typeface="+mn-ea"/>
            </a:endParaRPr>
          </a:p>
        </p:txBody>
      </p:sp>
      <p:grpSp>
        <p:nvGrpSpPr>
          <p:cNvPr id="7" name="Group 66"/>
          <p:cNvGrpSpPr/>
          <p:nvPr/>
        </p:nvGrpSpPr>
        <p:grpSpPr>
          <a:xfrm>
            <a:off x="3610168" y="2758827"/>
            <a:ext cx="555690" cy="397942"/>
            <a:chOff x="8340725" y="4748227"/>
            <a:chExt cx="246063" cy="176213"/>
          </a:xfrm>
          <a:solidFill>
            <a:schemeClr val="bg1"/>
          </a:solidFill>
        </p:grpSpPr>
        <p:sp>
          <p:nvSpPr>
            <p:cNvPr id="60" name="Freeform 49"/>
            <p:cNvSpPr/>
            <p:nvPr/>
          </p:nvSpPr>
          <p:spPr bwMode="auto">
            <a:xfrm>
              <a:off x="8340725" y="4748227"/>
              <a:ext cx="138113" cy="176213"/>
            </a:xfrm>
            <a:custGeom>
              <a:avLst/>
              <a:gdLst/>
              <a:ahLst/>
              <a:cxnLst>
                <a:cxn ang="0">
                  <a:pos x="160" y="0"/>
                </a:cxn>
                <a:cxn ang="0">
                  <a:pos x="160" y="0"/>
                </a:cxn>
                <a:cxn ang="0">
                  <a:pos x="155" y="1"/>
                </a:cxn>
                <a:cxn ang="0">
                  <a:pos x="151" y="5"/>
                </a:cxn>
                <a:cxn ang="0">
                  <a:pos x="75" y="52"/>
                </a:cxn>
                <a:cxn ang="0">
                  <a:pos x="15" y="52"/>
                </a:cxn>
                <a:cxn ang="0">
                  <a:pos x="15" y="52"/>
                </a:cxn>
                <a:cxn ang="0">
                  <a:pos x="10" y="54"/>
                </a:cxn>
                <a:cxn ang="0">
                  <a:pos x="4" y="58"/>
                </a:cxn>
                <a:cxn ang="0">
                  <a:pos x="4" y="58"/>
                </a:cxn>
                <a:cxn ang="0">
                  <a:pos x="2" y="61"/>
                </a:cxn>
                <a:cxn ang="0">
                  <a:pos x="0" y="67"/>
                </a:cxn>
                <a:cxn ang="0">
                  <a:pos x="0" y="156"/>
                </a:cxn>
                <a:cxn ang="0">
                  <a:pos x="0" y="156"/>
                </a:cxn>
                <a:cxn ang="0">
                  <a:pos x="2" y="161"/>
                </a:cxn>
                <a:cxn ang="0">
                  <a:pos x="4" y="165"/>
                </a:cxn>
                <a:cxn ang="0">
                  <a:pos x="4" y="165"/>
                </a:cxn>
                <a:cxn ang="0">
                  <a:pos x="10" y="168"/>
                </a:cxn>
                <a:cxn ang="0">
                  <a:pos x="15" y="170"/>
                </a:cxn>
                <a:cxn ang="0">
                  <a:pos x="75" y="170"/>
                </a:cxn>
                <a:cxn ang="0">
                  <a:pos x="151" y="217"/>
                </a:cxn>
                <a:cxn ang="0">
                  <a:pos x="151" y="217"/>
                </a:cxn>
                <a:cxn ang="0">
                  <a:pos x="155" y="221"/>
                </a:cxn>
                <a:cxn ang="0">
                  <a:pos x="160" y="223"/>
                </a:cxn>
                <a:cxn ang="0">
                  <a:pos x="160" y="223"/>
                </a:cxn>
                <a:cxn ang="0">
                  <a:pos x="165" y="221"/>
                </a:cxn>
                <a:cxn ang="0">
                  <a:pos x="171" y="217"/>
                </a:cxn>
                <a:cxn ang="0">
                  <a:pos x="171" y="217"/>
                </a:cxn>
                <a:cxn ang="0">
                  <a:pos x="174" y="214"/>
                </a:cxn>
                <a:cxn ang="0">
                  <a:pos x="174" y="208"/>
                </a:cxn>
                <a:cxn ang="0">
                  <a:pos x="174" y="14"/>
                </a:cxn>
                <a:cxn ang="0">
                  <a:pos x="174" y="14"/>
                </a:cxn>
                <a:cxn ang="0">
                  <a:pos x="174" y="9"/>
                </a:cxn>
                <a:cxn ang="0">
                  <a:pos x="171" y="5"/>
                </a:cxn>
                <a:cxn ang="0">
                  <a:pos x="171" y="5"/>
                </a:cxn>
                <a:cxn ang="0">
                  <a:pos x="165" y="1"/>
                </a:cxn>
                <a:cxn ang="0">
                  <a:pos x="160" y="0"/>
                </a:cxn>
                <a:cxn ang="0">
                  <a:pos x="160" y="0"/>
                </a:cxn>
              </a:cxnLst>
              <a:rect l="0" t="0" r="r" b="b"/>
              <a:pathLst>
                <a:path w="174" h="223">
                  <a:moveTo>
                    <a:pt x="160" y="0"/>
                  </a:moveTo>
                  <a:lnTo>
                    <a:pt x="160" y="0"/>
                  </a:lnTo>
                  <a:lnTo>
                    <a:pt x="155" y="1"/>
                  </a:lnTo>
                  <a:lnTo>
                    <a:pt x="151" y="5"/>
                  </a:lnTo>
                  <a:lnTo>
                    <a:pt x="75" y="52"/>
                  </a:lnTo>
                  <a:lnTo>
                    <a:pt x="15" y="52"/>
                  </a:lnTo>
                  <a:lnTo>
                    <a:pt x="15" y="52"/>
                  </a:lnTo>
                  <a:lnTo>
                    <a:pt x="10" y="54"/>
                  </a:lnTo>
                  <a:lnTo>
                    <a:pt x="4" y="58"/>
                  </a:lnTo>
                  <a:lnTo>
                    <a:pt x="4" y="58"/>
                  </a:lnTo>
                  <a:lnTo>
                    <a:pt x="2" y="61"/>
                  </a:lnTo>
                  <a:lnTo>
                    <a:pt x="0" y="67"/>
                  </a:lnTo>
                  <a:lnTo>
                    <a:pt x="0" y="156"/>
                  </a:lnTo>
                  <a:lnTo>
                    <a:pt x="0" y="156"/>
                  </a:lnTo>
                  <a:lnTo>
                    <a:pt x="2" y="161"/>
                  </a:lnTo>
                  <a:lnTo>
                    <a:pt x="4" y="165"/>
                  </a:lnTo>
                  <a:lnTo>
                    <a:pt x="4" y="165"/>
                  </a:lnTo>
                  <a:lnTo>
                    <a:pt x="10" y="168"/>
                  </a:lnTo>
                  <a:lnTo>
                    <a:pt x="15" y="170"/>
                  </a:lnTo>
                  <a:lnTo>
                    <a:pt x="75" y="170"/>
                  </a:lnTo>
                  <a:lnTo>
                    <a:pt x="151" y="217"/>
                  </a:lnTo>
                  <a:lnTo>
                    <a:pt x="151" y="217"/>
                  </a:lnTo>
                  <a:lnTo>
                    <a:pt x="155" y="221"/>
                  </a:lnTo>
                  <a:lnTo>
                    <a:pt x="160" y="223"/>
                  </a:lnTo>
                  <a:lnTo>
                    <a:pt x="160" y="223"/>
                  </a:lnTo>
                  <a:lnTo>
                    <a:pt x="165" y="221"/>
                  </a:lnTo>
                  <a:lnTo>
                    <a:pt x="171" y="217"/>
                  </a:lnTo>
                  <a:lnTo>
                    <a:pt x="171" y="217"/>
                  </a:lnTo>
                  <a:lnTo>
                    <a:pt x="174" y="214"/>
                  </a:lnTo>
                  <a:lnTo>
                    <a:pt x="174" y="208"/>
                  </a:lnTo>
                  <a:lnTo>
                    <a:pt x="174" y="14"/>
                  </a:lnTo>
                  <a:lnTo>
                    <a:pt x="174" y="14"/>
                  </a:lnTo>
                  <a:lnTo>
                    <a:pt x="174" y="9"/>
                  </a:lnTo>
                  <a:lnTo>
                    <a:pt x="171" y="5"/>
                  </a:lnTo>
                  <a:lnTo>
                    <a:pt x="171" y="5"/>
                  </a:lnTo>
                  <a:lnTo>
                    <a:pt x="165" y="1"/>
                  </a:lnTo>
                  <a:lnTo>
                    <a:pt x="160" y="0"/>
                  </a:lnTo>
                  <a:lnTo>
                    <a:pt x="160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61" name="Freeform 50"/>
            <p:cNvSpPr/>
            <p:nvPr/>
          </p:nvSpPr>
          <p:spPr bwMode="auto">
            <a:xfrm>
              <a:off x="8496300" y="4792677"/>
              <a:ext cx="44450" cy="87313"/>
            </a:xfrm>
            <a:custGeom>
              <a:avLst/>
              <a:gdLst/>
              <a:ahLst/>
              <a:cxnLst>
                <a:cxn ang="0">
                  <a:pos x="46" y="87"/>
                </a:cxn>
                <a:cxn ang="0">
                  <a:pos x="53" y="72"/>
                </a:cxn>
                <a:cxn ang="0">
                  <a:pos x="56" y="56"/>
                </a:cxn>
                <a:cxn ang="0">
                  <a:pos x="55" y="47"/>
                </a:cxn>
                <a:cxn ang="0">
                  <a:pos x="51" y="31"/>
                </a:cxn>
                <a:cxn ang="0">
                  <a:pos x="46" y="23"/>
                </a:cxn>
                <a:cxn ang="0">
                  <a:pos x="35" y="11"/>
                </a:cxn>
                <a:cxn ang="0">
                  <a:pos x="20" y="2"/>
                </a:cxn>
                <a:cxn ang="0">
                  <a:pos x="15" y="0"/>
                </a:cxn>
                <a:cxn ang="0">
                  <a:pos x="9" y="2"/>
                </a:cxn>
                <a:cxn ang="0">
                  <a:pos x="4" y="5"/>
                </a:cxn>
                <a:cxn ang="0">
                  <a:pos x="0" y="14"/>
                </a:cxn>
                <a:cxn ang="0">
                  <a:pos x="0" y="20"/>
                </a:cxn>
                <a:cxn ang="0">
                  <a:pos x="2" y="23"/>
                </a:cxn>
                <a:cxn ang="0">
                  <a:pos x="9" y="29"/>
                </a:cxn>
                <a:cxn ang="0">
                  <a:pos x="17" y="34"/>
                </a:cxn>
                <a:cxn ang="0">
                  <a:pos x="24" y="42"/>
                </a:cxn>
                <a:cxn ang="0">
                  <a:pos x="26" y="49"/>
                </a:cxn>
                <a:cxn ang="0">
                  <a:pos x="27" y="56"/>
                </a:cxn>
                <a:cxn ang="0">
                  <a:pos x="24" y="69"/>
                </a:cxn>
                <a:cxn ang="0">
                  <a:pos x="20" y="72"/>
                </a:cxn>
                <a:cxn ang="0">
                  <a:pos x="17" y="76"/>
                </a:cxn>
                <a:cxn ang="0">
                  <a:pos x="9" y="81"/>
                </a:cxn>
                <a:cxn ang="0">
                  <a:pos x="2" y="87"/>
                </a:cxn>
                <a:cxn ang="0">
                  <a:pos x="0" y="96"/>
                </a:cxn>
                <a:cxn ang="0">
                  <a:pos x="2" y="101"/>
                </a:cxn>
                <a:cxn ang="0">
                  <a:pos x="4" y="105"/>
                </a:cxn>
                <a:cxn ang="0">
                  <a:pos x="15" y="110"/>
                </a:cxn>
                <a:cxn ang="0">
                  <a:pos x="20" y="109"/>
                </a:cxn>
                <a:cxn ang="0">
                  <a:pos x="27" y="105"/>
                </a:cxn>
                <a:cxn ang="0">
                  <a:pos x="40" y="94"/>
                </a:cxn>
                <a:cxn ang="0">
                  <a:pos x="46" y="87"/>
                </a:cxn>
              </a:cxnLst>
              <a:rect l="0" t="0" r="r" b="b"/>
              <a:pathLst>
                <a:path w="56" h="110">
                  <a:moveTo>
                    <a:pt x="46" y="87"/>
                  </a:moveTo>
                  <a:lnTo>
                    <a:pt x="46" y="87"/>
                  </a:lnTo>
                  <a:lnTo>
                    <a:pt x="51" y="80"/>
                  </a:lnTo>
                  <a:lnTo>
                    <a:pt x="53" y="72"/>
                  </a:lnTo>
                  <a:lnTo>
                    <a:pt x="55" y="63"/>
                  </a:lnTo>
                  <a:lnTo>
                    <a:pt x="56" y="56"/>
                  </a:lnTo>
                  <a:lnTo>
                    <a:pt x="56" y="56"/>
                  </a:lnTo>
                  <a:lnTo>
                    <a:pt x="55" y="47"/>
                  </a:lnTo>
                  <a:lnTo>
                    <a:pt x="53" y="38"/>
                  </a:lnTo>
                  <a:lnTo>
                    <a:pt x="51" y="31"/>
                  </a:lnTo>
                  <a:lnTo>
                    <a:pt x="46" y="23"/>
                  </a:lnTo>
                  <a:lnTo>
                    <a:pt x="46" y="23"/>
                  </a:lnTo>
                  <a:lnTo>
                    <a:pt x="40" y="16"/>
                  </a:lnTo>
                  <a:lnTo>
                    <a:pt x="35" y="11"/>
                  </a:lnTo>
                  <a:lnTo>
                    <a:pt x="27" y="5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9" y="2"/>
                  </a:lnTo>
                  <a:lnTo>
                    <a:pt x="4" y="5"/>
                  </a:lnTo>
                  <a:lnTo>
                    <a:pt x="4" y="5"/>
                  </a:lnTo>
                  <a:lnTo>
                    <a:pt x="2" y="9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20"/>
                  </a:lnTo>
                  <a:lnTo>
                    <a:pt x="2" y="23"/>
                  </a:lnTo>
                  <a:lnTo>
                    <a:pt x="2" y="23"/>
                  </a:lnTo>
                  <a:lnTo>
                    <a:pt x="9" y="29"/>
                  </a:lnTo>
                  <a:lnTo>
                    <a:pt x="9" y="29"/>
                  </a:lnTo>
                  <a:lnTo>
                    <a:pt x="17" y="34"/>
                  </a:lnTo>
                  <a:lnTo>
                    <a:pt x="17" y="34"/>
                  </a:lnTo>
                  <a:lnTo>
                    <a:pt x="20" y="38"/>
                  </a:lnTo>
                  <a:lnTo>
                    <a:pt x="24" y="42"/>
                  </a:lnTo>
                  <a:lnTo>
                    <a:pt x="24" y="42"/>
                  </a:lnTo>
                  <a:lnTo>
                    <a:pt x="26" y="49"/>
                  </a:lnTo>
                  <a:lnTo>
                    <a:pt x="27" y="56"/>
                  </a:lnTo>
                  <a:lnTo>
                    <a:pt x="27" y="56"/>
                  </a:lnTo>
                  <a:lnTo>
                    <a:pt x="26" y="62"/>
                  </a:lnTo>
                  <a:lnTo>
                    <a:pt x="24" y="69"/>
                  </a:lnTo>
                  <a:lnTo>
                    <a:pt x="24" y="69"/>
                  </a:lnTo>
                  <a:lnTo>
                    <a:pt x="20" y="72"/>
                  </a:lnTo>
                  <a:lnTo>
                    <a:pt x="17" y="76"/>
                  </a:lnTo>
                  <a:lnTo>
                    <a:pt x="17" y="76"/>
                  </a:lnTo>
                  <a:lnTo>
                    <a:pt x="9" y="81"/>
                  </a:lnTo>
                  <a:lnTo>
                    <a:pt x="9" y="81"/>
                  </a:lnTo>
                  <a:lnTo>
                    <a:pt x="2" y="87"/>
                  </a:lnTo>
                  <a:lnTo>
                    <a:pt x="2" y="87"/>
                  </a:lnTo>
                  <a:lnTo>
                    <a:pt x="0" y="91"/>
                  </a:lnTo>
                  <a:lnTo>
                    <a:pt x="0" y="96"/>
                  </a:lnTo>
                  <a:lnTo>
                    <a:pt x="0" y="96"/>
                  </a:lnTo>
                  <a:lnTo>
                    <a:pt x="2" y="101"/>
                  </a:lnTo>
                  <a:lnTo>
                    <a:pt x="4" y="105"/>
                  </a:lnTo>
                  <a:lnTo>
                    <a:pt x="4" y="105"/>
                  </a:lnTo>
                  <a:lnTo>
                    <a:pt x="9" y="109"/>
                  </a:lnTo>
                  <a:lnTo>
                    <a:pt x="15" y="110"/>
                  </a:lnTo>
                  <a:lnTo>
                    <a:pt x="15" y="110"/>
                  </a:lnTo>
                  <a:lnTo>
                    <a:pt x="20" y="109"/>
                  </a:lnTo>
                  <a:lnTo>
                    <a:pt x="20" y="109"/>
                  </a:lnTo>
                  <a:lnTo>
                    <a:pt x="27" y="105"/>
                  </a:lnTo>
                  <a:lnTo>
                    <a:pt x="35" y="100"/>
                  </a:lnTo>
                  <a:lnTo>
                    <a:pt x="40" y="94"/>
                  </a:lnTo>
                  <a:lnTo>
                    <a:pt x="46" y="87"/>
                  </a:lnTo>
                  <a:lnTo>
                    <a:pt x="46" y="87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62" name="Freeform 51"/>
            <p:cNvSpPr/>
            <p:nvPr/>
          </p:nvSpPr>
          <p:spPr bwMode="auto">
            <a:xfrm>
              <a:off x="8515350" y="4751402"/>
              <a:ext cx="71438" cy="171450"/>
            </a:xfrm>
            <a:custGeom>
              <a:avLst/>
              <a:gdLst/>
              <a:ahLst/>
              <a:cxnLst>
                <a:cxn ang="0">
                  <a:pos x="20" y="2"/>
                </a:cxn>
                <a:cxn ang="0">
                  <a:pos x="14" y="0"/>
                </a:cxn>
                <a:cxn ang="0">
                  <a:pos x="3" y="4"/>
                </a:cxn>
                <a:cxn ang="0">
                  <a:pos x="0" y="9"/>
                </a:cxn>
                <a:cxn ang="0">
                  <a:pos x="0" y="15"/>
                </a:cxn>
                <a:cxn ang="0">
                  <a:pos x="2" y="22"/>
                </a:cxn>
                <a:cxn ang="0">
                  <a:pos x="7" y="27"/>
                </a:cxn>
                <a:cxn ang="0">
                  <a:pos x="25" y="38"/>
                </a:cxn>
                <a:cxn ang="0">
                  <a:pos x="32" y="44"/>
                </a:cxn>
                <a:cxn ang="0">
                  <a:pos x="47" y="60"/>
                </a:cxn>
                <a:cxn ang="0">
                  <a:pos x="51" y="69"/>
                </a:cxn>
                <a:cxn ang="0">
                  <a:pos x="58" y="87"/>
                </a:cxn>
                <a:cxn ang="0">
                  <a:pos x="61" y="109"/>
                </a:cxn>
                <a:cxn ang="0">
                  <a:pos x="60" y="118"/>
                </a:cxn>
                <a:cxn ang="0">
                  <a:pos x="56" y="138"/>
                </a:cxn>
                <a:cxn ang="0">
                  <a:pos x="51" y="147"/>
                </a:cxn>
                <a:cxn ang="0">
                  <a:pos x="40" y="165"/>
                </a:cxn>
                <a:cxn ang="0">
                  <a:pos x="25" y="178"/>
                </a:cxn>
                <a:cxn ang="0">
                  <a:pos x="7" y="189"/>
                </a:cxn>
                <a:cxn ang="0">
                  <a:pos x="3" y="191"/>
                </a:cxn>
                <a:cxn ang="0">
                  <a:pos x="0" y="198"/>
                </a:cxn>
                <a:cxn ang="0">
                  <a:pos x="0" y="202"/>
                </a:cxn>
                <a:cxn ang="0">
                  <a:pos x="3" y="212"/>
                </a:cxn>
                <a:cxn ang="0">
                  <a:pos x="9" y="216"/>
                </a:cxn>
                <a:cxn ang="0">
                  <a:pos x="14" y="216"/>
                </a:cxn>
                <a:cxn ang="0">
                  <a:pos x="20" y="214"/>
                </a:cxn>
                <a:cxn ang="0">
                  <a:pos x="49" y="198"/>
                </a:cxn>
                <a:cxn ang="0">
                  <a:pos x="71" y="173"/>
                </a:cxn>
                <a:cxn ang="0">
                  <a:pos x="80" y="158"/>
                </a:cxn>
                <a:cxn ang="0">
                  <a:pos x="89" y="125"/>
                </a:cxn>
                <a:cxn ang="0">
                  <a:pos x="90" y="109"/>
                </a:cxn>
                <a:cxn ang="0">
                  <a:pos x="85" y="75"/>
                </a:cxn>
                <a:cxn ang="0">
                  <a:pos x="71" y="44"/>
                </a:cxn>
                <a:cxn ang="0">
                  <a:pos x="60" y="31"/>
                </a:cxn>
                <a:cxn ang="0">
                  <a:pos x="34" y="9"/>
                </a:cxn>
                <a:cxn ang="0">
                  <a:pos x="20" y="2"/>
                </a:cxn>
              </a:cxnLst>
              <a:rect l="0" t="0" r="r" b="b"/>
              <a:pathLst>
                <a:path w="90" h="216">
                  <a:moveTo>
                    <a:pt x="20" y="2"/>
                  </a:moveTo>
                  <a:lnTo>
                    <a:pt x="20" y="2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7" y="2"/>
                  </a:lnTo>
                  <a:lnTo>
                    <a:pt x="3" y="4"/>
                  </a:lnTo>
                  <a:lnTo>
                    <a:pt x="3" y="4"/>
                  </a:lnTo>
                  <a:lnTo>
                    <a:pt x="0" y="9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0" y="18"/>
                  </a:lnTo>
                  <a:lnTo>
                    <a:pt x="2" y="22"/>
                  </a:lnTo>
                  <a:lnTo>
                    <a:pt x="3" y="26"/>
                  </a:lnTo>
                  <a:lnTo>
                    <a:pt x="7" y="27"/>
                  </a:lnTo>
                  <a:lnTo>
                    <a:pt x="7" y="27"/>
                  </a:lnTo>
                  <a:lnTo>
                    <a:pt x="25" y="38"/>
                  </a:lnTo>
                  <a:lnTo>
                    <a:pt x="25" y="38"/>
                  </a:lnTo>
                  <a:lnTo>
                    <a:pt x="32" y="44"/>
                  </a:lnTo>
                  <a:lnTo>
                    <a:pt x="40" y="51"/>
                  </a:lnTo>
                  <a:lnTo>
                    <a:pt x="47" y="60"/>
                  </a:lnTo>
                  <a:lnTo>
                    <a:pt x="51" y="69"/>
                  </a:lnTo>
                  <a:lnTo>
                    <a:pt x="51" y="69"/>
                  </a:lnTo>
                  <a:lnTo>
                    <a:pt x="56" y="78"/>
                  </a:lnTo>
                  <a:lnTo>
                    <a:pt x="58" y="87"/>
                  </a:lnTo>
                  <a:lnTo>
                    <a:pt x="60" y="98"/>
                  </a:lnTo>
                  <a:lnTo>
                    <a:pt x="61" y="109"/>
                  </a:lnTo>
                  <a:lnTo>
                    <a:pt x="61" y="109"/>
                  </a:lnTo>
                  <a:lnTo>
                    <a:pt x="60" y="118"/>
                  </a:lnTo>
                  <a:lnTo>
                    <a:pt x="58" y="129"/>
                  </a:lnTo>
                  <a:lnTo>
                    <a:pt x="56" y="138"/>
                  </a:lnTo>
                  <a:lnTo>
                    <a:pt x="51" y="147"/>
                  </a:lnTo>
                  <a:lnTo>
                    <a:pt x="51" y="147"/>
                  </a:lnTo>
                  <a:lnTo>
                    <a:pt x="47" y="156"/>
                  </a:lnTo>
                  <a:lnTo>
                    <a:pt x="40" y="165"/>
                  </a:lnTo>
                  <a:lnTo>
                    <a:pt x="32" y="173"/>
                  </a:lnTo>
                  <a:lnTo>
                    <a:pt x="25" y="178"/>
                  </a:lnTo>
                  <a:lnTo>
                    <a:pt x="25" y="178"/>
                  </a:lnTo>
                  <a:lnTo>
                    <a:pt x="7" y="189"/>
                  </a:lnTo>
                  <a:lnTo>
                    <a:pt x="7" y="189"/>
                  </a:lnTo>
                  <a:lnTo>
                    <a:pt x="3" y="191"/>
                  </a:lnTo>
                  <a:lnTo>
                    <a:pt x="2" y="194"/>
                  </a:lnTo>
                  <a:lnTo>
                    <a:pt x="0" y="198"/>
                  </a:lnTo>
                  <a:lnTo>
                    <a:pt x="0" y="202"/>
                  </a:lnTo>
                  <a:lnTo>
                    <a:pt x="0" y="202"/>
                  </a:lnTo>
                  <a:lnTo>
                    <a:pt x="0" y="207"/>
                  </a:lnTo>
                  <a:lnTo>
                    <a:pt x="3" y="212"/>
                  </a:lnTo>
                  <a:lnTo>
                    <a:pt x="3" y="212"/>
                  </a:lnTo>
                  <a:lnTo>
                    <a:pt x="9" y="216"/>
                  </a:lnTo>
                  <a:lnTo>
                    <a:pt x="14" y="216"/>
                  </a:lnTo>
                  <a:lnTo>
                    <a:pt x="14" y="216"/>
                  </a:lnTo>
                  <a:lnTo>
                    <a:pt x="20" y="214"/>
                  </a:lnTo>
                  <a:lnTo>
                    <a:pt x="20" y="214"/>
                  </a:lnTo>
                  <a:lnTo>
                    <a:pt x="34" y="207"/>
                  </a:lnTo>
                  <a:lnTo>
                    <a:pt x="49" y="198"/>
                  </a:lnTo>
                  <a:lnTo>
                    <a:pt x="60" y="185"/>
                  </a:lnTo>
                  <a:lnTo>
                    <a:pt x="71" y="173"/>
                  </a:lnTo>
                  <a:lnTo>
                    <a:pt x="71" y="173"/>
                  </a:lnTo>
                  <a:lnTo>
                    <a:pt x="80" y="158"/>
                  </a:lnTo>
                  <a:lnTo>
                    <a:pt x="85" y="142"/>
                  </a:lnTo>
                  <a:lnTo>
                    <a:pt x="89" y="125"/>
                  </a:lnTo>
                  <a:lnTo>
                    <a:pt x="90" y="109"/>
                  </a:lnTo>
                  <a:lnTo>
                    <a:pt x="90" y="109"/>
                  </a:lnTo>
                  <a:lnTo>
                    <a:pt x="89" y="91"/>
                  </a:lnTo>
                  <a:lnTo>
                    <a:pt x="85" y="75"/>
                  </a:lnTo>
                  <a:lnTo>
                    <a:pt x="80" y="58"/>
                  </a:lnTo>
                  <a:lnTo>
                    <a:pt x="71" y="44"/>
                  </a:lnTo>
                  <a:lnTo>
                    <a:pt x="71" y="44"/>
                  </a:lnTo>
                  <a:lnTo>
                    <a:pt x="60" y="31"/>
                  </a:lnTo>
                  <a:lnTo>
                    <a:pt x="49" y="18"/>
                  </a:lnTo>
                  <a:lnTo>
                    <a:pt x="34" y="9"/>
                  </a:lnTo>
                  <a:lnTo>
                    <a:pt x="20" y="2"/>
                  </a:lnTo>
                  <a:lnTo>
                    <a:pt x="20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solidFill>
                  <a:schemeClr val="bg1"/>
                </a:solidFill>
                <a:latin typeface="+mn-ea"/>
              </a:endParaRPr>
            </a:p>
          </p:txBody>
        </p:sp>
      </p:grpSp>
      <p:sp>
        <p:nvSpPr>
          <p:cNvPr id="47" name="Rectangle 46"/>
          <p:cNvSpPr/>
          <p:nvPr/>
        </p:nvSpPr>
        <p:spPr>
          <a:xfrm>
            <a:off x="5449847" y="3769019"/>
            <a:ext cx="121911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ctr"/>
            <a:r>
              <a:rPr lang="en-US" b="1" dirty="0">
                <a:solidFill>
                  <a:srgbClr val="282A54"/>
                </a:solidFill>
                <a:latin typeface="+mn-ea"/>
              </a:rPr>
              <a:t>Text Here</a:t>
            </a:r>
            <a:endParaRPr lang="en-US" b="1" dirty="0">
              <a:solidFill>
                <a:srgbClr val="282A54"/>
              </a:solidFill>
              <a:latin typeface="+mn-ea"/>
            </a:endParaRPr>
          </a:p>
        </p:txBody>
      </p:sp>
      <p:sp>
        <p:nvSpPr>
          <p:cNvPr id="64" name="Freeform 59"/>
          <p:cNvSpPr>
            <a:spLocks noEditPoints="1"/>
          </p:cNvSpPr>
          <p:nvPr/>
        </p:nvSpPr>
        <p:spPr bwMode="auto">
          <a:xfrm>
            <a:off x="5818355" y="4735751"/>
            <a:ext cx="512667" cy="512662"/>
          </a:xfrm>
          <a:custGeom>
            <a:avLst/>
            <a:gdLst/>
            <a:ahLst/>
            <a:cxnLst>
              <a:cxn ang="0">
                <a:pos x="129" y="1"/>
              </a:cxn>
              <a:cxn ang="0">
                <a:pos x="87" y="12"/>
              </a:cxn>
              <a:cxn ang="0">
                <a:pos x="53" y="32"/>
              </a:cxn>
              <a:cxn ang="0">
                <a:pos x="26" y="63"/>
              </a:cxn>
              <a:cxn ang="0">
                <a:pos x="8" y="101"/>
              </a:cxn>
              <a:cxn ang="0">
                <a:pos x="0" y="143"/>
              </a:cxn>
              <a:cxn ang="0">
                <a:pos x="4" y="172"/>
              </a:cxn>
              <a:cxn ang="0">
                <a:pos x="19" y="212"/>
              </a:cxn>
              <a:cxn ang="0">
                <a:pos x="42" y="244"/>
              </a:cxn>
              <a:cxn ang="0">
                <a:pos x="75" y="270"/>
              </a:cxn>
              <a:cxn ang="0">
                <a:pos x="115" y="284"/>
              </a:cxn>
              <a:cxn ang="0">
                <a:pos x="144" y="286"/>
              </a:cxn>
              <a:cxn ang="0">
                <a:pos x="185" y="281"/>
              </a:cxn>
              <a:cxn ang="0">
                <a:pos x="223" y="263"/>
              </a:cxn>
              <a:cxn ang="0">
                <a:pos x="254" y="235"/>
              </a:cxn>
              <a:cxn ang="0">
                <a:pos x="276" y="199"/>
              </a:cxn>
              <a:cxn ang="0">
                <a:pos x="285" y="157"/>
              </a:cxn>
              <a:cxn ang="0">
                <a:pos x="285" y="128"/>
              </a:cxn>
              <a:cxn ang="0">
                <a:pos x="276" y="89"/>
              </a:cxn>
              <a:cxn ang="0">
                <a:pos x="254" y="52"/>
              </a:cxn>
              <a:cxn ang="0">
                <a:pos x="223" y="25"/>
              </a:cxn>
              <a:cxn ang="0">
                <a:pos x="185" y="7"/>
              </a:cxn>
              <a:cxn ang="0">
                <a:pos x="144" y="0"/>
              </a:cxn>
              <a:cxn ang="0">
                <a:pos x="144" y="252"/>
              </a:cxn>
              <a:cxn ang="0">
                <a:pos x="102" y="243"/>
              </a:cxn>
              <a:cxn ang="0">
                <a:pos x="55" y="203"/>
              </a:cxn>
              <a:cxn ang="0">
                <a:pos x="37" y="154"/>
              </a:cxn>
              <a:cxn ang="0">
                <a:pos x="37" y="132"/>
              </a:cxn>
              <a:cxn ang="0">
                <a:pos x="55" y="83"/>
              </a:cxn>
              <a:cxn ang="0">
                <a:pos x="102" y="45"/>
              </a:cxn>
              <a:cxn ang="0">
                <a:pos x="144" y="36"/>
              </a:cxn>
              <a:cxn ang="0">
                <a:pos x="165" y="38"/>
              </a:cxn>
              <a:cxn ang="0">
                <a:pos x="220" y="67"/>
              </a:cxn>
              <a:cxn ang="0">
                <a:pos x="249" y="121"/>
              </a:cxn>
              <a:cxn ang="0">
                <a:pos x="251" y="143"/>
              </a:cxn>
              <a:cxn ang="0">
                <a:pos x="241" y="185"/>
              </a:cxn>
              <a:cxn ang="0">
                <a:pos x="203" y="232"/>
              </a:cxn>
              <a:cxn ang="0">
                <a:pos x="154" y="250"/>
              </a:cxn>
              <a:cxn ang="0">
                <a:pos x="232" y="143"/>
              </a:cxn>
              <a:cxn ang="0">
                <a:pos x="227" y="156"/>
              </a:cxn>
              <a:cxn ang="0">
                <a:pos x="144" y="161"/>
              </a:cxn>
              <a:cxn ang="0">
                <a:pos x="131" y="156"/>
              </a:cxn>
              <a:cxn ang="0">
                <a:pos x="125" y="72"/>
              </a:cxn>
              <a:cxn ang="0">
                <a:pos x="131" y="60"/>
              </a:cxn>
              <a:cxn ang="0">
                <a:pos x="144" y="54"/>
              </a:cxn>
              <a:cxn ang="0">
                <a:pos x="160" y="65"/>
              </a:cxn>
              <a:cxn ang="0">
                <a:pos x="214" y="125"/>
              </a:cxn>
              <a:cxn ang="0">
                <a:pos x="227" y="130"/>
              </a:cxn>
              <a:cxn ang="0">
                <a:pos x="232" y="143"/>
              </a:cxn>
            </a:cxnLst>
            <a:rect l="0" t="0" r="r" b="b"/>
            <a:pathLst>
              <a:path w="287" h="286">
                <a:moveTo>
                  <a:pt x="144" y="0"/>
                </a:moveTo>
                <a:lnTo>
                  <a:pt x="144" y="0"/>
                </a:lnTo>
                <a:lnTo>
                  <a:pt x="129" y="1"/>
                </a:lnTo>
                <a:lnTo>
                  <a:pt x="115" y="3"/>
                </a:lnTo>
                <a:lnTo>
                  <a:pt x="100" y="7"/>
                </a:lnTo>
                <a:lnTo>
                  <a:pt x="87" y="12"/>
                </a:lnTo>
                <a:lnTo>
                  <a:pt x="75" y="18"/>
                </a:lnTo>
                <a:lnTo>
                  <a:pt x="64" y="25"/>
                </a:lnTo>
                <a:lnTo>
                  <a:pt x="53" y="32"/>
                </a:lnTo>
                <a:lnTo>
                  <a:pt x="42" y="43"/>
                </a:lnTo>
                <a:lnTo>
                  <a:pt x="33" y="52"/>
                </a:lnTo>
                <a:lnTo>
                  <a:pt x="26" y="63"/>
                </a:lnTo>
                <a:lnTo>
                  <a:pt x="19" y="76"/>
                </a:lnTo>
                <a:lnTo>
                  <a:pt x="11" y="89"/>
                </a:lnTo>
                <a:lnTo>
                  <a:pt x="8" y="101"/>
                </a:lnTo>
                <a:lnTo>
                  <a:pt x="4" y="114"/>
                </a:lnTo>
                <a:lnTo>
                  <a:pt x="0" y="128"/>
                </a:lnTo>
                <a:lnTo>
                  <a:pt x="0" y="143"/>
                </a:lnTo>
                <a:lnTo>
                  <a:pt x="0" y="143"/>
                </a:lnTo>
                <a:lnTo>
                  <a:pt x="0" y="157"/>
                </a:lnTo>
                <a:lnTo>
                  <a:pt x="4" y="172"/>
                </a:lnTo>
                <a:lnTo>
                  <a:pt x="8" y="186"/>
                </a:lnTo>
                <a:lnTo>
                  <a:pt x="11" y="199"/>
                </a:lnTo>
                <a:lnTo>
                  <a:pt x="19" y="212"/>
                </a:lnTo>
                <a:lnTo>
                  <a:pt x="26" y="223"/>
                </a:lnTo>
                <a:lnTo>
                  <a:pt x="33" y="235"/>
                </a:lnTo>
                <a:lnTo>
                  <a:pt x="42" y="244"/>
                </a:lnTo>
                <a:lnTo>
                  <a:pt x="53" y="253"/>
                </a:lnTo>
                <a:lnTo>
                  <a:pt x="64" y="263"/>
                </a:lnTo>
                <a:lnTo>
                  <a:pt x="75" y="270"/>
                </a:lnTo>
                <a:lnTo>
                  <a:pt x="87" y="275"/>
                </a:lnTo>
                <a:lnTo>
                  <a:pt x="100" y="281"/>
                </a:lnTo>
                <a:lnTo>
                  <a:pt x="115" y="284"/>
                </a:lnTo>
                <a:lnTo>
                  <a:pt x="129" y="286"/>
                </a:lnTo>
                <a:lnTo>
                  <a:pt x="144" y="286"/>
                </a:lnTo>
                <a:lnTo>
                  <a:pt x="144" y="286"/>
                </a:lnTo>
                <a:lnTo>
                  <a:pt x="158" y="286"/>
                </a:lnTo>
                <a:lnTo>
                  <a:pt x="173" y="284"/>
                </a:lnTo>
                <a:lnTo>
                  <a:pt x="185" y="281"/>
                </a:lnTo>
                <a:lnTo>
                  <a:pt x="200" y="275"/>
                </a:lnTo>
                <a:lnTo>
                  <a:pt x="212" y="270"/>
                </a:lnTo>
                <a:lnTo>
                  <a:pt x="223" y="263"/>
                </a:lnTo>
                <a:lnTo>
                  <a:pt x="234" y="253"/>
                </a:lnTo>
                <a:lnTo>
                  <a:pt x="245" y="244"/>
                </a:lnTo>
                <a:lnTo>
                  <a:pt x="254" y="235"/>
                </a:lnTo>
                <a:lnTo>
                  <a:pt x="261" y="223"/>
                </a:lnTo>
                <a:lnTo>
                  <a:pt x="269" y="212"/>
                </a:lnTo>
                <a:lnTo>
                  <a:pt x="276" y="199"/>
                </a:lnTo>
                <a:lnTo>
                  <a:pt x="280" y="186"/>
                </a:lnTo>
                <a:lnTo>
                  <a:pt x="283" y="172"/>
                </a:lnTo>
                <a:lnTo>
                  <a:pt x="285" y="157"/>
                </a:lnTo>
                <a:lnTo>
                  <a:pt x="287" y="143"/>
                </a:lnTo>
                <a:lnTo>
                  <a:pt x="287" y="143"/>
                </a:lnTo>
                <a:lnTo>
                  <a:pt x="285" y="128"/>
                </a:lnTo>
                <a:lnTo>
                  <a:pt x="283" y="114"/>
                </a:lnTo>
                <a:lnTo>
                  <a:pt x="280" y="101"/>
                </a:lnTo>
                <a:lnTo>
                  <a:pt x="276" y="89"/>
                </a:lnTo>
                <a:lnTo>
                  <a:pt x="269" y="76"/>
                </a:lnTo>
                <a:lnTo>
                  <a:pt x="261" y="63"/>
                </a:lnTo>
                <a:lnTo>
                  <a:pt x="254" y="52"/>
                </a:lnTo>
                <a:lnTo>
                  <a:pt x="245" y="43"/>
                </a:lnTo>
                <a:lnTo>
                  <a:pt x="234" y="32"/>
                </a:lnTo>
                <a:lnTo>
                  <a:pt x="223" y="25"/>
                </a:lnTo>
                <a:lnTo>
                  <a:pt x="212" y="18"/>
                </a:lnTo>
                <a:lnTo>
                  <a:pt x="200" y="12"/>
                </a:lnTo>
                <a:lnTo>
                  <a:pt x="185" y="7"/>
                </a:lnTo>
                <a:lnTo>
                  <a:pt x="173" y="3"/>
                </a:lnTo>
                <a:lnTo>
                  <a:pt x="158" y="1"/>
                </a:lnTo>
                <a:lnTo>
                  <a:pt x="144" y="0"/>
                </a:lnTo>
                <a:lnTo>
                  <a:pt x="144" y="0"/>
                </a:lnTo>
                <a:close/>
                <a:moveTo>
                  <a:pt x="144" y="252"/>
                </a:moveTo>
                <a:lnTo>
                  <a:pt x="144" y="252"/>
                </a:lnTo>
                <a:lnTo>
                  <a:pt x="133" y="250"/>
                </a:lnTo>
                <a:lnTo>
                  <a:pt x="122" y="248"/>
                </a:lnTo>
                <a:lnTo>
                  <a:pt x="102" y="243"/>
                </a:lnTo>
                <a:lnTo>
                  <a:pt x="84" y="232"/>
                </a:lnTo>
                <a:lnTo>
                  <a:pt x="67" y="219"/>
                </a:lnTo>
                <a:lnTo>
                  <a:pt x="55" y="203"/>
                </a:lnTo>
                <a:lnTo>
                  <a:pt x="44" y="185"/>
                </a:lnTo>
                <a:lnTo>
                  <a:pt x="38" y="165"/>
                </a:lnTo>
                <a:lnTo>
                  <a:pt x="37" y="154"/>
                </a:lnTo>
                <a:lnTo>
                  <a:pt x="37" y="143"/>
                </a:lnTo>
                <a:lnTo>
                  <a:pt x="37" y="143"/>
                </a:lnTo>
                <a:lnTo>
                  <a:pt x="37" y="132"/>
                </a:lnTo>
                <a:lnTo>
                  <a:pt x="38" y="121"/>
                </a:lnTo>
                <a:lnTo>
                  <a:pt x="44" y="101"/>
                </a:lnTo>
                <a:lnTo>
                  <a:pt x="55" y="83"/>
                </a:lnTo>
                <a:lnTo>
                  <a:pt x="67" y="67"/>
                </a:lnTo>
                <a:lnTo>
                  <a:pt x="84" y="54"/>
                </a:lnTo>
                <a:lnTo>
                  <a:pt x="102" y="45"/>
                </a:lnTo>
                <a:lnTo>
                  <a:pt x="122" y="38"/>
                </a:lnTo>
                <a:lnTo>
                  <a:pt x="133" y="36"/>
                </a:lnTo>
                <a:lnTo>
                  <a:pt x="144" y="36"/>
                </a:lnTo>
                <a:lnTo>
                  <a:pt x="144" y="36"/>
                </a:lnTo>
                <a:lnTo>
                  <a:pt x="154" y="36"/>
                </a:lnTo>
                <a:lnTo>
                  <a:pt x="165" y="38"/>
                </a:lnTo>
                <a:lnTo>
                  <a:pt x="185" y="45"/>
                </a:lnTo>
                <a:lnTo>
                  <a:pt x="203" y="54"/>
                </a:lnTo>
                <a:lnTo>
                  <a:pt x="220" y="67"/>
                </a:lnTo>
                <a:lnTo>
                  <a:pt x="232" y="83"/>
                </a:lnTo>
                <a:lnTo>
                  <a:pt x="241" y="101"/>
                </a:lnTo>
                <a:lnTo>
                  <a:pt x="249" y="121"/>
                </a:lnTo>
                <a:lnTo>
                  <a:pt x="251" y="132"/>
                </a:lnTo>
                <a:lnTo>
                  <a:pt x="251" y="143"/>
                </a:lnTo>
                <a:lnTo>
                  <a:pt x="251" y="143"/>
                </a:lnTo>
                <a:lnTo>
                  <a:pt x="251" y="154"/>
                </a:lnTo>
                <a:lnTo>
                  <a:pt x="249" y="165"/>
                </a:lnTo>
                <a:lnTo>
                  <a:pt x="241" y="185"/>
                </a:lnTo>
                <a:lnTo>
                  <a:pt x="232" y="203"/>
                </a:lnTo>
                <a:lnTo>
                  <a:pt x="220" y="219"/>
                </a:lnTo>
                <a:lnTo>
                  <a:pt x="203" y="232"/>
                </a:lnTo>
                <a:lnTo>
                  <a:pt x="185" y="243"/>
                </a:lnTo>
                <a:lnTo>
                  <a:pt x="165" y="248"/>
                </a:lnTo>
                <a:lnTo>
                  <a:pt x="154" y="250"/>
                </a:lnTo>
                <a:lnTo>
                  <a:pt x="144" y="252"/>
                </a:lnTo>
                <a:lnTo>
                  <a:pt x="144" y="252"/>
                </a:lnTo>
                <a:close/>
                <a:moveTo>
                  <a:pt x="232" y="143"/>
                </a:moveTo>
                <a:lnTo>
                  <a:pt x="232" y="143"/>
                </a:lnTo>
                <a:lnTo>
                  <a:pt x="231" y="150"/>
                </a:lnTo>
                <a:lnTo>
                  <a:pt x="227" y="156"/>
                </a:lnTo>
                <a:lnTo>
                  <a:pt x="222" y="159"/>
                </a:lnTo>
                <a:lnTo>
                  <a:pt x="214" y="161"/>
                </a:lnTo>
                <a:lnTo>
                  <a:pt x="144" y="161"/>
                </a:lnTo>
                <a:lnTo>
                  <a:pt x="144" y="161"/>
                </a:lnTo>
                <a:lnTo>
                  <a:pt x="136" y="159"/>
                </a:lnTo>
                <a:lnTo>
                  <a:pt x="131" y="156"/>
                </a:lnTo>
                <a:lnTo>
                  <a:pt x="127" y="150"/>
                </a:lnTo>
                <a:lnTo>
                  <a:pt x="125" y="143"/>
                </a:lnTo>
                <a:lnTo>
                  <a:pt x="125" y="72"/>
                </a:lnTo>
                <a:lnTo>
                  <a:pt x="125" y="72"/>
                </a:lnTo>
                <a:lnTo>
                  <a:pt x="127" y="65"/>
                </a:lnTo>
                <a:lnTo>
                  <a:pt x="131" y="60"/>
                </a:lnTo>
                <a:lnTo>
                  <a:pt x="136" y="56"/>
                </a:lnTo>
                <a:lnTo>
                  <a:pt x="144" y="54"/>
                </a:lnTo>
                <a:lnTo>
                  <a:pt x="144" y="54"/>
                </a:lnTo>
                <a:lnTo>
                  <a:pt x="151" y="56"/>
                </a:lnTo>
                <a:lnTo>
                  <a:pt x="156" y="60"/>
                </a:lnTo>
                <a:lnTo>
                  <a:pt x="160" y="65"/>
                </a:lnTo>
                <a:lnTo>
                  <a:pt x="162" y="72"/>
                </a:lnTo>
                <a:lnTo>
                  <a:pt x="162" y="125"/>
                </a:lnTo>
                <a:lnTo>
                  <a:pt x="214" y="125"/>
                </a:lnTo>
                <a:lnTo>
                  <a:pt x="214" y="125"/>
                </a:lnTo>
                <a:lnTo>
                  <a:pt x="222" y="127"/>
                </a:lnTo>
                <a:lnTo>
                  <a:pt x="227" y="130"/>
                </a:lnTo>
                <a:lnTo>
                  <a:pt x="231" y="136"/>
                </a:lnTo>
                <a:lnTo>
                  <a:pt x="232" y="143"/>
                </a:lnTo>
                <a:lnTo>
                  <a:pt x="232" y="143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9" name="Rectangle 48"/>
          <p:cNvSpPr/>
          <p:nvPr/>
        </p:nvSpPr>
        <p:spPr>
          <a:xfrm>
            <a:off x="9682207" y="3769019"/>
            <a:ext cx="121911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ctr"/>
            <a:r>
              <a:rPr lang="en-US" b="1" dirty="0">
                <a:solidFill>
                  <a:srgbClr val="282A54"/>
                </a:solidFill>
                <a:latin typeface="+mn-ea"/>
              </a:rPr>
              <a:t>Text Here</a:t>
            </a:r>
            <a:endParaRPr lang="en-US" b="1" dirty="0">
              <a:solidFill>
                <a:srgbClr val="282A54"/>
              </a:solidFill>
              <a:latin typeface="+mn-ea"/>
            </a:endParaRPr>
          </a:p>
        </p:txBody>
      </p:sp>
      <p:sp>
        <p:nvSpPr>
          <p:cNvPr id="65" name="Freeform 60"/>
          <p:cNvSpPr>
            <a:spLocks noEditPoints="1"/>
          </p:cNvSpPr>
          <p:nvPr/>
        </p:nvSpPr>
        <p:spPr bwMode="auto">
          <a:xfrm>
            <a:off x="10050715" y="4735751"/>
            <a:ext cx="509081" cy="512662"/>
          </a:xfrm>
          <a:custGeom>
            <a:avLst/>
            <a:gdLst/>
            <a:ahLst/>
            <a:cxnLst>
              <a:cxn ang="0">
                <a:pos x="18" y="0"/>
              </a:cxn>
              <a:cxn ang="0">
                <a:pos x="11" y="2"/>
              </a:cxn>
              <a:cxn ang="0">
                <a:pos x="0" y="11"/>
              </a:cxn>
              <a:cxn ang="0">
                <a:pos x="0" y="269"/>
              </a:cxn>
              <a:cxn ang="0">
                <a:pos x="0" y="276"/>
              </a:cxn>
              <a:cxn ang="0">
                <a:pos x="11" y="285"/>
              </a:cxn>
              <a:cxn ang="0">
                <a:pos x="267" y="287"/>
              </a:cxn>
              <a:cxn ang="0">
                <a:pos x="274" y="285"/>
              </a:cxn>
              <a:cxn ang="0">
                <a:pos x="283" y="276"/>
              </a:cxn>
              <a:cxn ang="0">
                <a:pos x="285" y="19"/>
              </a:cxn>
              <a:cxn ang="0">
                <a:pos x="283" y="11"/>
              </a:cxn>
              <a:cxn ang="0">
                <a:pos x="274" y="2"/>
              </a:cxn>
              <a:cxn ang="0">
                <a:pos x="267" y="0"/>
              </a:cxn>
              <a:cxn ang="0">
                <a:pos x="18" y="269"/>
              </a:cxn>
              <a:cxn ang="0">
                <a:pos x="53" y="233"/>
              </a:cxn>
              <a:cxn ang="0">
                <a:pos x="53" y="198"/>
              </a:cxn>
              <a:cxn ang="0">
                <a:pos x="18" y="162"/>
              </a:cxn>
              <a:cxn ang="0">
                <a:pos x="53" y="198"/>
              </a:cxn>
              <a:cxn ang="0">
                <a:pos x="18" y="126"/>
              </a:cxn>
              <a:cxn ang="0">
                <a:pos x="53" y="91"/>
              </a:cxn>
              <a:cxn ang="0">
                <a:pos x="53" y="55"/>
              </a:cxn>
              <a:cxn ang="0">
                <a:pos x="18" y="19"/>
              </a:cxn>
              <a:cxn ang="0">
                <a:pos x="53" y="55"/>
              </a:cxn>
              <a:cxn ang="0">
                <a:pos x="71" y="269"/>
              </a:cxn>
              <a:cxn ang="0">
                <a:pos x="214" y="180"/>
              </a:cxn>
              <a:cxn ang="0">
                <a:pos x="214" y="162"/>
              </a:cxn>
              <a:cxn ang="0">
                <a:pos x="71" y="19"/>
              </a:cxn>
              <a:cxn ang="0">
                <a:pos x="214" y="162"/>
              </a:cxn>
              <a:cxn ang="0">
                <a:pos x="232" y="269"/>
              </a:cxn>
              <a:cxn ang="0">
                <a:pos x="267" y="233"/>
              </a:cxn>
              <a:cxn ang="0">
                <a:pos x="267" y="198"/>
              </a:cxn>
              <a:cxn ang="0">
                <a:pos x="232" y="162"/>
              </a:cxn>
              <a:cxn ang="0">
                <a:pos x="267" y="198"/>
              </a:cxn>
              <a:cxn ang="0">
                <a:pos x="232" y="126"/>
              </a:cxn>
              <a:cxn ang="0">
                <a:pos x="267" y="91"/>
              </a:cxn>
              <a:cxn ang="0">
                <a:pos x="267" y="55"/>
              </a:cxn>
              <a:cxn ang="0">
                <a:pos x="232" y="19"/>
              </a:cxn>
              <a:cxn ang="0">
                <a:pos x="267" y="55"/>
              </a:cxn>
            </a:cxnLst>
            <a:rect l="0" t="0" r="r" b="b"/>
            <a:pathLst>
              <a:path w="285" h="287">
                <a:moveTo>
                  <a:pt x="267" y="0"/>
                </a:moveTo>
                <a:lnTo>
                  <a:pt x="18" y="0"/>
                </a:lnTo>
                <a:lnTo>
                  <a:pt x="18" y="0"/>
                </a:lnTo>
                <a:lnTo>
                  <a:pt x="11" y="2"/>
                </a:lnTo>
                <a:lnTo>
                  <a:pt x="6" y="6"/>
                </a:lnTo>
                <a:lnTo>
                  <a:pt x="0" y="11"/>
                </a:lnTo>
                <a:lnTo>
                  <a:pt x="0" y="19"/>
                </a:lnTo>
                <a:lnTo>
                  <a:pt x="0" y="269"/>
                </a:lnTo>
                <a:lnTo>
                  <a:pt x="0" y="269"/>
                </a:lnTo>
                <a:lnTo>
                  <a:pt x="0" y="276"/>
                </a:lnTo>
                <a:lnTo>
                  <a:pt x="6" y="281"/>
                </a:lnTo>
                <a:lnTo>
                  <a:pt x="11" y="285"/>
                </a:lnTo>
                <a:lnTo>
                  <a:pt x="18" y="287"/>
                </a:lnTo>
                <a:lnTo>
                  <a:pt x="267" y="287"/>
                </a:lnTo>
                <a:lnTo>
                  <a:pt x="267" y="287"/>
                </a:lnTo>
                <a:lnTo>
                  <a:pt x="274" y="285"/>
                </a:lnTo>
                <a:lnTo>
                  <a:pt x="279" y="281"/>
                </a:lnTo>
                <a:lnTo>
                  <a:pt x="283" y="276"/>
                </a:lnTo>
                <a:lnTo>
                  <a:pt x="285" y="269"/>
                </a:lnTo>
                <a:lnTo>
                  <a:pt x="285" y="19"/>
                </a:lnTo>
                <a:lnTo>
                  <a:pt x="285" y="19"/>
                </a:lnTo>
                <a:lnTo>
                  <a:pt x="283" y="11"/>
                </a:lnTo>
                <a:lnTo>
                  <a:pt x="279" y="6"/>
                </a:lnTo>
                <a:lnTo>
                  <a:pt x="274" y="2"/>
                </a:lnTo>
                <a:lnTo>
                  <a:pt x="267" y="0"/>
                </a:lnTo>
                <a:lnTo>
                  <a:pt x="267" y="0"/>
                </a:lnTo>
                <a:close/>
                <a:moveTo>
                  <a:pt x="53" y="269"/>
                </a:moveTo>
                <a:lnTo>
                  <a:pt x="18" y="269"/>
                </a:lnTo>
                <a:lnTo>
                  <a:pt x="18" y="233"/>
                </a:lnTo>
                <a:lnTo>
                  <a:pt x="53" y="233"/>
                </a:lnTo>
                <a:lnTo>
                  <a:pt x="53" y="269"/>
                </a:lnTo>
                <a:close/>
                <a:moveTo>
                  <a:pt x="53" y="198"/>
                </a:moveTo>
                <a:lnTo>
                  <a:pt x="18" y="198"/>
                </a:lnTo>
                <a:lnTo>
                  <a:pt x="18" y="162"/>
                </a:lnTo>
                <a:lnTo>
                  <a:pt x="53" y="162"/>
                </a:lnTo>
                <a:lnTo>
                  <a:pt x="53" y="198"/>
                </a:lnTo>
                <a:close/>
                <a:moveTo>
                  <a:pt x="53" y="126"/>
                </a:moveTo>
                <a:lnTo>
                  <a:pt x="18" y="126"/>
                </a:lnTo>
                <a:lnTo>
                  <a:pt x="18" y="91"/>
                </a:lnTo>
                <a:lnTo>
                  <a:pt x="53" y="91"/>
                </a:lnTo>
                <a:lnTo>
                  <a:pt x="53" y="126"/>
                </a:lnTo>
                <a:close/>
                <a:moveTo>
                  <a:pt x="53" y="55"/>
                </a:moveTo>
                <a:lnTo>
                  <a:pt x="18" y="55"/>
                </a:lnTo>
                <a:lnTo>
                  <a:pt x="18" y="19"/>
                </a:lnTo>
                <a:lnTo>
                  <a:pt x="53" y="19"/>
                </a:lnTo>
                <a:lnTo>
                  <a:pt x="53" y="55"/>
                </a:lnTo>
                <a:close/>
                <a:moveTo>
                  <a:pt x="214" y="269"/>
                </a:moveTo>
                <a:lnTo>
                  <a:pt x="71" y="269"/>
                </a:lnTo>
                <a:lnTo>
                  <a:pt x="71" y="180"/>
                </a:lnTo>
                <a:lnTo>
                  <a:pt x="214" y="180"/>
                </a:lnTo>
                <a:lnTo>
                  <a:pt x="214" y="269"/>
                </a:lnTo>
                <a:close/>
                <a:moveTo>
                  <a:pt x="214" y="162"/>
                </a:moveTo>
                <a:lnTo>
                  <a:pt x="71" y="162"/>
                </a:lnTo>
                <a:lnTo>
                  <a:pt x="71" y="19"/>
                </a:lnTo>
                <a:lnTo>
                  <a:pt x="214" y="19"/>
                </a:lnTo>
                <a:lnTo>
                  <a:pt x="214" y="162"/>
                </a:lnTo>
                <a:close/>
                <a:moveTo>
                  <a:pt x="267" y="269"/>
                </a:moveTo>
                <a:lnTo>
                  <a:pt x="232" y="269"/>
                </a:lnTo>
                <a:lnTo>
                  <a:pt x="232" y="233"/>
                </a:lnTo>
                <a:lnTo>
                  <a:pt x="267" y="233"/>
                </a:lnTo>
                <a:lnTo>
                  <a:pt x="267" y="269"/>
                </a:lnTo>
                <a:close/>
                <a:moveTo>
                  <a:pt x="267" y="198"/>
                </a:moveTo>
                <a:lnTo>
                  <a:pt x="232" y="198"/>
                </a:lnTo>
                <a:lnTo>
                  <a:pt x="232" y="162"/>
                </a:lnTo>
                <a:lnTo>
                  <a:pt x="267" y="162"/>
                </a:lnTo>
                <a:lnTo>
                  <a:pt x="267" y="198"/>
                </a:lnTo>
                <a:close/>
                <a:moveTo>
                  <a:pt x="267" y="126"/>
                </a:moveTo>
                <a:lnTo>
                  <a:pt x="232" y="126"/>
                </a:lnTo>
                <a:lnTo>
                  <a:pt x="232" y="91"/>
                </a:lnTo>
                <a:lnTo>
                  <a:pt x="267" y="91"/>
                </a:lnTo>
                <a:lnTo>
                  <a:pt x="267" y="126"/>
                </a:lnTo>
                <a:close/>
                <a:moveTo>
                  <a:pt x="267" y="55"/>
                </a:moveTo>
                <a:lnTo>
                  <a:pt x="232" y="55"/>
                </a:lnTo>
                <a:lnTo>
                  <a:pt x="232" y="19"/>
                </a:lnTo>
                <a:lnTo>
                  <a:pt x="267" y="19"/>
                </a:lnTo>
                <a:lnTo>
                  <a:pt x="267" y="55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5" name="Rectangle 44"/>
          <p:cNvSpPr/>
          <p:nvPr/>
        </p:nvSpPr>
        <p:spPr>
          <a:xfrm>
            <a:off x="1217487" y="3769019"/>
            <a:ext cx="121911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ctr"/>
            <a:r>
              <a:rPr lang="en-US" b="1" dirty="0">
                <a:solidFill>
                  <a:srgbClr val="282A54"/>
                </a:solidFill>
                <a:latin typeface="+mn-ea"/>
              </a:rPr>
              <a:t>Text Here</a:t>
            </a:r>
            <a:endParaRPr lang="en-US" b="1" dirty="0">
              <a:solidFill>
                <a:srgbClr val="282A54"/>
              </a:solidFill>
              <a:latin typeface="+mn-ea"/>
            </a:endParaRPr>
          </a:p>
        </p:txBody>
      </p:sp>
      <p:sp>
        <p:nvSpPr>
          <p:cNvPr id="66" name="Freeform 111"/>
          <p:cNvSpPr>
            <a:spLocks noEditPoints="1"/>
          </p:cNvSpPr>
          <p:nvPr/>
        </p:nvSpPr>
        <p:spPr bwMode="auto">
          <a:xfrm>
            <a:off x="1493988" y="4739334"/>
            <a:ext cx="501910" cy="505496"/>
          </a:xfrm>
          <a:custGeom>
            <a:avLst/>
            <a:gdLst/>
            <a:ahLst/>
            <a:cxnLst>
              <a:cxn ang="0">
                <a:pos x="36" y="38"/>
              </a:cxn>
              <a:cxn ang="0">
                <a:pos x="5" y="38"/>
              </a:cxn>
              <a:cxn ang="0">
                <a:pos x="0" y="45"/>
              </a:cxn>
              <a:cxn ang="0">
                <a:pos x="0" y="69"/>
              </a:cxn>
              <a:cxn ang="0">
                <a:pos x="9" y="74"/>
              </a:cxn>
              <a:cxn ang="0">
                <a:pos x="9" y="94"/>
              </a:cxn>
              <a:cxn ang="0">
                <a:pos x="1" y="96"/>
              </a:cxn>
              <a:cxn ang="0">
                <a:pos x="0" y="121"/>
              </a:cxn>
              <a:cxn ang="0">
                <a:pos x="1" y="128"/>
              </a:cxn>
              <a:cxn ang="0">
                <a:pos x="36" y="130"/>
              </a:cxn>
              <a:cxn ang="0">
                <a:pos x="9" y="150"/>
              </a:cxn>
              <a:cxn ang="0">
                <a:pos x="0" y="156"/>
              </a:cxn>
              <a:cxn ang="0">
                <a:pos x="0" y="177"/>
              </a:cxn>
              <a:cxn ang="0">
                <a:pos x="5" y="186"/>
              </a:cxn>
              <a:cxn ang="0">
                <a:pos x="36" y="206"/>
              </a:cxn>
              <a:cxn ang="0">
                <a:pos x="5" y="206"/>
              </a:cxn>
              <a:cxn ang="0">
                <a:pos x="0" y="215"/>
              </a:cxn>
              <a:cxn ang="0">
                <a:pos x="0" y="237"/>
              </a:cxn>
              <a:cxn ang="0">
                <a:pos x="9" y="243"/>
              </a:cxn>
              <a:cxn ang="0">
                <a:pos x="262" y="281"/>
              </a:cxn>
              <a:cxn ang="0">
                <a:pos x="275" y="275"/>
              </a:cxn>
              <a:cxn ang="0">
                <a:pos x="281" y="18"/>
              </a:cxn>
              <a:cxn ang="0">
                <a:pos x="275" y="5"/>
              </a:cxn>
              <a:cxn ang="0">
                <a:pos x="262" y="0"/>
              </a:cxn>
              <a:cxn ang="0">
                <a:pos x="56" y="243"/>
              </a:cxn>
              <a:cxn ang="0">
                <a:pos x="69" y="243"/>
              </a:cxn>
              <a:cxn ang="0">
                <a:pos x="74" y="234"/>
              </a:cxn>
              <a:cxn ang="0">
                <a:pos x="74" y="212"/>
              </a:cxn>
              <a:cxn ang="0">
                <a:pos x="65" y="206"/>
              </a:cxn>
              <a:cxn ang="0">
                <a:pos x="65" y="186"/>
              </a:cxn>
              <a:cxn ang="0">
                <a:pos x="72" y="185"/>
              </a:cxn>
              <a:cxn ang="0">
                <a:pos x="74" y="159"/>
              </a:cxn>
              <a:cxn ang="0">
                <a:pos x="72" y="152"/>
              </a:cxn>
              <a:cxn ang="0">
                <a:pos x="56" y="150"/>
              </a:cxn>
              <a:cxn ang="0">
                <a:pos x="65" y="130"/>
              </a:cxn>
              <a:cxn ang="0">
                <a:pos x="74" y="125"/>
              </a:cxn>
              <a:cxn ang="0">
                <a:pos x="74" y="103"/>
              </a:cxn>
              <a:cxn ang="0">
                <a:pos x="69" y="94"/>
              </a:cxn>
              <a:cxn ang="0">
                <a:pos x="56" y="74"/>
              </a:cxn>
              <a:cxn ang="0">
                <a:pos x="69" y="74"/>
              </a:cxn>
              <a:cxn ang="0">
                <a:pos x="74" y="65"/>
              </a:cxn>
              <a:cxn ang="0">
                <a:pos x="74" y="41"/>
              </a:cxn>
              <a:cxn ang="0">
                <a:pos x="65" y="38"/>
              </a:cxn>
              <a:cxn ang="0">
                <a:pos x="92" y="18"/>
              </a:cxn>
            </a:cxnLst>
            <a:rect l="0" t="0" r="r" b="b"/>
            <a:pathLst>
              <a:path w="281" h="281">
                <a:moveTo>
                  <a:pt x="262" y="0"/>
                </a:moveTo>
                <a:lnTo>
                  <a:pt x="36" y="0"/>
                </a:lnTo>
                <a:lnTo>
                  <a:pt x="36" y="38"/>
                </a:lnTo>
                <a:lnTo>
                  <a:pt x="9" y="38"/>
                </a:lnTo>
                <a:lnTo>
                  <a:pt x="9" y="38"/>
                </a:lnTo>
                <a:lnTo>
                  <a:pt x="5" y="38"/>
                </a:lnTo>
                <a:lnTo>
                  <a:pt x="1" y="40"/>
                </a:lnTo>
                <a:lnTo>
                  <a:pt x="0" y="41"/>
                </a:lnTo>
                <a:lnTo>
                  <a:pt x="0" y="45"/>
                </a:lnTo>
                <a:lnTo>
                  <a:pt x="0" y="65"/>
                </a:lnTo>
                <a:lnTo>
                  <a:pt x="0" y="65"/>
                </a:lnTo>
                <a:lnTo>
                  <a:pt x="0" y="69"/>
                </a:lnTo>
                <a:lnTo>
                  <a:pt x="1" y="72"/>
                </a:lnTo>
                <a:lnTo>
                  <a:pt x="5" y="74"/>
                </a:lnTo>
                <a:lnTo>
                  <a:pt x="9" y="74"/>
                </a:lnTo>
                <a:lnTo>
                  <a:pt x="36" y="74"/>
                </a:lnTo>
                <a:lnTo>
                  <a:pt x="36" y="94"/>
                </a:lnTo>
                <a:lnTo>
                  <a:pt x="9" y="94"/>
                </a:lnTo>
                <a:lnTo>
                  <a:pt x="9" y="94"/>
                </a:lnTo>
                <a:lnTo>
                  <a:pt x="5" y="94"/>
                </a:lnTo>
                <a:lnTo>
                  <a:pt x="1" y="96"/>
                </a:lnTo>
                <a:lnTo>
                  <a:pt x="0" y="99"/>
                </a:lnTo>
                <a:lnTo>
                  <a:pt x="0" y="103"/>
                </a:lnTo>
                <a:lnTo>
                  <a:pt x="0" y="121"/>
                </a:lnTo>
                <a:lnTo>
                  <a:pt x="0" y="121"/>
                </a:lnTo>
                <a:lnTo>
                  <a:pt x="0" y="125"/>
                </a:lnTo>
                <a:lnTo>
                  <a:pt x="1" y="128"/>
                </a:lnTo>
                <a:lnTo>
                  <a:pt x="5" y="130"/>
                </a:lnTo>
                <a:lnTo>
                  <a:pt x="9" y="130"/>
                </a:lnTo>
                <a:lnTo>
                  <a:pt x="36" y="130"/>
                </a:lnTo>
                <a:lnTo>
                  <a:pt x="36" y="150"/>
                </a:lnTo>
                <a:lnTo>
                  <a:pt x="9" y="150"/>
                </a:lnTo>
                <a:lnTo>
                  <a:pt x="9" y="150"/>
                </a:lnTo>
                <a:lnTo>
                  <a:pt x="5" y="150"/>
                </a:lnTo>
                <a:lnTo>
                  <a:pt x="1" y="152"/>
                </a:lnTo>
                <a:lnTo>
                  <a:pt x="0" y="156"/>
                </a:lnTo>
                <a:lnTo>
                  <a:pt x="0" y="159"/>
                </a:lnTo>
                <a:lnTo>
                  <a:pt x="0" y="177"/>
                </a:lnTo>
                <a:lnTo>
                  <a:pt x="0" y="177"/>
                </a:lnTo>
                <a:lnTo>
                  <a:pt x="0" y="181"/>
                </a:lnTo>
                <a:lnTo>
                  <a:pt x="1" y="185"/>
                </a:lnTo>
                <a:lnTo>
                  <a:pt x="5" y="186"/>
                </a:lnTo>
                <a:lnTo>
                  <a:pt x="9" y="186"/>
                </a:lnTo>
                <a:lnTo>
                  <a:pt x="36" y="186"/>
                </a:lnTo>
                <a:lnTo>
                  <a:pt x="36" y="206"/>
                </a:lnTo>
                <a:lnTo>
                  <a:pt x="9" y="206"/>
                </a:lnTo>
                <a:lnTo>
                  <a:pt x="9" y="206"/>
                </a:lnTo>
                <a:lnTo>
                  <a:pt x="5" y="206"/>
                </a:lnTo>
                <a:lnTo>
                  <a:pt x="1" y="208"/>
                </a:lnTo>
                <a:lnTo>
                  <a:pt x="0" y="212"/>
                </a:lnTo>
                <a:lnTo>
                  <a:pt x="0" y="215"/>
                </a:lnTo>
                <a:lnTo>
                  <a:pt x="0" y="234"/>
                </a:lnTo>
                <a:lnTo>
                  <a:pt x="0" y="234"/>
                </a:lnTo>
                <a:lnTo>
                  <a:pt x="0" y="237"/>
                </a:lnTo>
                <a:lnTo>
                  <a:pt x="1" y="241"/>
                </a:lnTo>
                <a:lnTo>
                  <a:pt x="5" y="243"/>
                </a:lnTo>
                <a:lnTo>
                  <a:pt x="9" y="243"/>
                </a:lnTo>
                <a:lnTo>
                  <a:pt x="36" y="243"/>
                </a:lnTo>
                <a:lnTo>
                  <a:pt x="36" y="281"/>
                </a:lnTo>
                <a:lnTo>
                  <a:pt x="262" y="281"/>
                </a:lnTo>
                <a:lnTo>
                  <a:pt x="262" y="281"/>
                </a:lnTo>
                <a:lnTo>
                  <a:pt x="270" y="279"/>
                </a:lnTo>
                <a:lnTo>
                  <a:pt x="275" y="275"/>
                </a:lnTo>
                <a:lnTo>
                  <a:pt x="279" y="270"/>
                </a:lnTo>
                <a:lnTo>
                  <a:pt x="281" y="261"/>
                </a:lnTo>
                <a:lnTo>
                  <a:pt x="281" y="18"/>
                </a:lnTo>
                <a:lnTo>
                  <a:pt x="281" y="18"/>
                </a:lnTo>
                <a:lnTo>
                  <a:pt x="279" y="11"/>
                </a:lnTo>
                <a:lnTo>
                  <a:pt x="275" y="5"/>
                </a:lnTo>
                <a:lnTo>
                  <a:pt x="270" y="1"/>
                </a:lnTo>
                <a:lnTo>
                  <a:pt x="262" y="0"/>
                </a:lnTo>
                <a:lnTo>
                  <a:pt x="262" y="0"/>
                </a:lnTo>
                <a:close/>
                <a:moveTo>
                  <a:pt x="92" y="263"/>
                </a:moveTo>
                <a:lnTo>
                  <a:pt x="56" y="263"/>
                </a:lnTo>
                <a:lnTo>
                  <a:pt x="56" y="243"/>
                </a:lnTo>
                <a:lnTo>
                  <a:pt x="65" y="243"/>
                </a:lnTo>
                <a:lnTo>
                  <a:pt x="65" y="243"/>
                </a:lnTo>
                <a:lnTo>
                  <a:pt x="69" y="243"/>
                </a:lnTo>
                <a:lnTo>
                  <a:pt x="72" y="241"/>
                </a:lnTo>
                <a:lnTo>
                  <a:pt x="74" y="237"/>
                </a:lnTo>
                <a:lnTo>
                  <a:pt x="74" y="234"/>
                </a:lnTo>
                <a:lnTo>
                  <a:pt x="74" y="215"/>
                </a:lnTo>
                <a:lnTo>
                  <a:pt x="74" y="215"/>
                </a:lnTo>
                <a:lnTo>
                  <a:pt x="74" y="212"/>
                </a:lnTo>
                <a:lnTo>
                  <a:pt x="72" y="208"/>
                </a:lnTo>
                <a:lnTo>
                  <a:pt x="69" y="206"/>
                </a:lnTo>
                <a:lnTo>
                  <a:pt x="65" y="206"/>
                </a:lnTo>
                <a:lnTo>
                  <a:pt x="56" y="206"/>
                </a:lnTo>
                <a:lnTo>
                  <a:pt x="56" y="186"/>
                </a:lnTo>
                <a:lnTo>
                  <a:pt x="65" y="186"/>
                </a:lnTo>
                <a:lnTo>
                  <a:pt x="65" y="186"/>
                </a:lnTo>
                <a:lnTo>
                  <a:pt x="69" y="186"/>
                </a:lnTo>
                <a:lnTo>
                  <a:pt x="72" y="185"/>
                </a:lnTo>
                <a:lnTo>
                  <a:pt x="74" y="181"/>
                </a:lnTo>
                <a:lnTo>
                  <a:pt x="74" y="177"/>
                </a:lnTo>
                <a:lnTo>
                  <a:pt x="74" y="159"/>
                </a:lnTo>
                <a:lnTo>
                  <a:pt x="74" y="159"/>
                </a:lnTo>
                <a:lnTo>
                  <a:pt x="74" y="156"/>
                </a:lnTo>
                <a:lnTo>
                  <a:pt x="72" y="152"/>
                </a:lnTo>
                <a:lnTo>
                  <a:pt x="69" y="150"/>
                </a:lnTo>
                <a:lnTo>
                  <a:pt x="65" y="150"/>
                </a:lnTo>
                <a:lnTo>
                  <a:pt x="56" y="150"/>
                </a:lnTo>
                <a:lnTo>
                  <a:pt x="56" y="130"/>
                </a:lnTo>
                <a:lnTo>
                  <a:pt x="65" y="130"/>
                </a:lnTo>
                <a:lnTo>
                  <a:pt x="65" y="130"/>
                </a:lnTo>
                <a:lnTo>
                  <a:pt x="69" y="130"/>
                </a:lnTo>
                <a:lnTo>
                  <a:pt x="72" y="128"/>
                </a:lnTo>
                <a:lnTo>
                  <a:pt x="74" y="125"/>
                </a:lnTo>
                <a:lnTo>
                  <a:pt x="74" y="121"/>
                </a:lnTo>
                <a:lnTo>
                  <a:pt x="74" y="103"/>
                </a:lnTo>
                <a:lnTo>
                  <a:pt x="74" y="103"/>
                </a:lnTo>
                <a:lnTo>
                  <a:pt x="74" y="99"/>
                </a:lnTo>
                <a:lnTo>
                  <a:pt x="72" y="96"/>
                </a:lnTo>
                <a:lnTo>
                  <a:pt x="69" y="94"/>
                </a:lnTo>
                <a:lnTo>
                  <a:pt x="65" y="94"/>
                </a:lnTo>
                <a:lnTo>
                  <a:pt x="56" y="94"/>
                </a:lnTo>
                <a:lnTo>
                  <a:pt x="56" y="74"/>
                </a:lnTo>
                <a:lnTo>
                  <a:pt x="65" y="74"/>
                </a:lnTo>
                <a:lnTo>
                  <a:pt x="65" y="74"/>
                </a:lnTo>
                <a:lnTo>
                  <a:pt x="69" y="74"/>
                </a:lnTo>
                <a:lnTo>
                  <a:pt x="72" y="72"/>
                </a:lnTo>
                <a:lnTo>
                  <a:pt x="74" y="69"/>
                </a:lnTo>
                <a:lnTo>
                  <a:pt x="74" y="65"/>
                </a:lnTo>
                <a:lnTo>
                  <a:pt x="74" y="45"/>
                </a:lnTo>
                <a:lnTo>
                  <a:pt x="74" y="45"/>
                </a:lnTo>
                <a:lnTo>
                  <a:pt x="74" y="41"/>
                </a:lnTo>
                <a:lnTo>
                  <a:pt x="72" y="40"/>
                </a:lnTo>
                <a:lnTo>
                  <a:pt x="69" y="38"/>
                </a:lnTo>
                <a:lnTo>
                  <a:pt x="65" y="38"/>
                </a:lnTo>
                <a:lnTo>
                  <a:pt x="56" y="38"/>
                </a:lnTo>
                <a:lnTo>
                  <a:pt x="56" y="18"/>
                </a:lnTo>
                <a:lnTo>
                  <a:pt x="92" y="18"/>
                </a:lnTo>
                <a:lnTo>
                  <a:pt x="92" y="263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4" name="文本占位符 1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请在此处添加标题</a:t>
            </a:r>
            <a:endParaRPr lang="zh-CN" altLang="en-US" dirty="0"/>
          </a:p>
        </p:txBody>
      </p:sp>
      <p:sp>
        <p:nvSpPr>
          <p:cNvPr id="15" name="文本占位符 1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id-ID" altLang="zh-CN" dirty="0"/>
              <a:t>Design &amp; Creativity Space Studio</a:t>
            </a:r>
            <a:endParaRPr lang="id-ID" altLang="zh-CN" dirty="0"/>
          </a:p>
        </p:txBody>
      </p:sp>
      <p:sp>
        <p:nvSpPr>
          <p:cNvPr id="43" name="文本框 42"/>
          <p:cNvSpPr txBox="1"/>
          <p:nvPr/>
        </p:nvSpPr>
        <p:spPr>
          <a:xfrm>
            <a:off x="757926" y="2507683"/>
            <a:ext cx="2116179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+mn-ea"/>
              </a:rPr>
              <a:t>严谨的逻辑思维、创意的图示化表达，精美、创意、动感、形象的全新</a:t>
            </a:r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+mn-ea"/>
              </a:rPr>
              <a:t>体验。</a:t>
            </a:r>
            <a:endParaRPr lang="zh-CN" altLang="en-US" sz="12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4" name="Rectangle 36"/>
          <p:cNvSpPr>
            <a:spLocks noChangeArrowheads="1"/>
          </p:cNvSpPr>
          <p:nvPr/>
        </p:nvSpPr>
        <p:spPr bwMode="auto">
          <a:xfrm>
            <a:off x="757925" y="2107573"/>
            <a:ext cx="149912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000" b="1" dirty="0">
                <a:solidFill>
                  <a:schemeClr val="bg1"/>
                </a:solidFill>
                <a:latin typeface="+mn-ea"/>
                <a:sym typeface="Arial" panose="020B0604020202020204" pitchFamily="34" charset="0"/>
              </a:rPr>
              <a:t>请添加标题</a:t>
            </a:r>
            <a:endParaRPr lang="zh-CN" altLang="en-US" sz="2000" b="1" dirty="0">
              <a:solidFill>
                <a:schemeClr val="bg1"/>
              </a:solidFill>
              <a:latin typeface="+mn-ea"/>
              <a:sym typeface="Arial" panose="020B0604020202020204" pitchFamily="34" charset="0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2874106" y="5033266"/>
            <a:ext cx="2116179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+mn-ea"/>
              </a:rPr>
              <a:t>严谨的逻辑思维、创意的图示化表达，精美、创意、动感、形象的全新</a:t>
            </a:r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+mn-ea"/>
              </a:rPr>
              <a:t>体验。</a:t>
            </a:r>
            <a:endParaRPr lang="zh-CN" altLang="en-US" sz="12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56" name="Rectangle 36"/>
          <p:cNvSpPr>
            <a:spLocks noChangeArrowheads="1"/>
          </p:cNvSpPr>
          <p:nvPr/>
        </p:nvSpPr>
        <p:spPr bwMode="auto">
          <a:xfrm>
            <a:off x="2874105" y="4633156"/>
            <a:ext cx="149912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000" b="1" dirty="0">
                <a:solidFill>
                  <a:schemeClr val="bg1"/>
                </a:solidFill>
                <a:latin typeface="+mn-ea"/>
                <a:sym typeface="Arial" panose="020B0604020202020204" pitchFamily="34" charset="0"/>
              </a:rPr>
              <a:t>请添加标题</a:t>
            </a:r>
            <a:endParaRPr lang="zh-CN" altLang="en-US" sz="2000" b="1" dirty="0">
              <a:solidFill>
                <a:schemeClr val="bg1"/>
              </a:solidFill>
              <a:latin typeface="+mn-ea"/>
              <a:sym typeface="Arial" panose="020B0604020202020204" pitchFamily="34" charset="0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4990284" y="2507683"/>
            <a:ext cx="2116179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+mn-ea"/>
              </a:rPr>
              <a:t>严谨的逻辑思维、创意的图示化表达，精美、创意、动感、形象的全新</a:t>
            </a:r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+mn-ea"/>
              </a:rPr>
              <a:t>体验。</a:t>
            </a:r>
            <a:endParaRPr lang="zh-CN" altLang="en-US" sz="12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59" name="Rectangle 36"/>
          <p:cNvSpPr>
            <a:spLocks noChangeArrowheads="1"/>
          </p:cNvSpPr>
          <p:nvPr/>
        </p:nvSpPr>
        <p:spPr bwMode="auto">
          <a:xfrm>
            <a:off x="4990283" y="2107573"/>
            <a:ext cx="149912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000" b="1" dirty="0">
                <a:solidFill>
                  <a:schemeClr val="bg1"/>
                </a:solidFill>
                <a:latin typeface="+mn-ea"/>
                <a:sym typeface="Arial" panose="020B0604020202020204" pitchFamily="34" charset="0"/>
              </a:rPr>
              <a:t>请添加标题</a:t>
            </a:r>
            <a:endParaRPr lang="zh-CN" altLang="en-US" sz="2000" b="1" dirty="0">
              <a:solidFill>
                <a:schemeClr val="bg1"/>
              </a:solidFill>
              <a:latin typeface="+mn-ea"/>
              <a:sym typeface="Arial" panose="020B0604020202020204" pitchFamily="34" charset="0"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7106464" y="5033266"/>
            <a:ext cx="2116179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+mn-ea"/>
              </a:rPr>
              <a:t>严谨的逻辑思维、创意的图示化表达，精美、创意、动感、形象的全新</a:t>
            </a:r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+mn-ea"/>
              </a:rPr>
              <a:t>体验。</a:t>
            </a:r>
            <a:endParaRPr lang="zh-CN" altLang="en-US" sz="12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67" name="Rectangle 36"/>
          <p:cNvSpPr>
            <a:spLocks noChangeArrowheads="1"/>
          </p:cNvSpPr>
          <p:nvPr/>
        </p:nvSpPr>
        <p:spPr bwMode="auto">
          <a:xfrm>
            <a:off x="7106463" y="4633156"/>
            <a:ext cx="149912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000" b="1" dirty="0">
                <a:solidFill>
                  <a:schemeClr val="bg1"/>
                </a:solidFill>
                <a:latin typeface="+mn-ea"/>
                <a:sym typeface="Arial" panose="020B0604020202020204" pitchFamily="34" charset="0"/>
              </a:rPr>
              <a:t>请添加标题</a:t>
            </a:r>
            <a:endParaRPr lang="zh-CN" altLang="en-US" sz="2000" b="1" dirty="0">
              <a:solidFill>
                <a:schemeClr val="bg1"/>
              </a:solidFill>
              <a:latin typeface="+mn-ea"/>
              <a:sym typeface="Arial" panose="020B0604020202020204" pitchFamily="34" charset="0"/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9222642" y="2507683"/>
            <a:ext cx="2116179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+mn-ea"/>
              </a:rPr>
              <a:t>严谨的逻辑思维、创意的图示化表达，精美、创意、动感、形象的全新</a:t>
            </a:r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+mn-ea"/>
              </a:rPr>
              <a:t>体验。</a:t>
            </a:r>
            <a:endParaRPr lang="zh-CN" altLang="en-US" sz="12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69" name="Rectangle 36"/>
          <p:cNvSpPr>
            <a:spLocks noChangeArrowheads="1"/>
          </p:cNvSpPr>
          <p:nvPr/>
        </p:nvSpPr>
        <p:spPr bwMode="auto">
          <a:xfrm>
            <a:off x="9222641" y="2107573"/>
            <a:ext cx="149912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000" b="1" dirty="0">
                <a:solidFill>
                  <a:schemeClr val="bg1"/>
                </a:solidFill>
                <a:latin typeface="+mn-ea"/>
                <a:sym typeface="Arial" panose="020B0604020202020204" pitchFamily="34" charset="0"/>
              </a:rPr>
              <a:t>请添加标题</a:t>
            </a:r>
            <a:endParaRPr lang="zh-CN" altLang="en-US" sz="2000" b="1" dirty="0">
              <a:solidFill>
                <a:schemeClr val="bg1"/>
              </a:solidFill>
              <a:latin typeface="+mn-ea"/>
              <a:sym typeface="Arial" panose="020B0604020202020204" pitchFamily="34" charset="0"/>
            </a:endParaRPr>
          </a:p>
        </p:txBody>
      </p:sp>
      <p:cxnSp>
        <p:nvCxnSpPr>
          <p:cNvPr id="42" name="直接连接符 41"/>
          <p:cNvCxnSpPr/>
          <p:nvPr/>
        </p:nvCxnSpPr>
        <p:spPr>
          <a:xfrm>
            <a:off x="566057" y="1364343"/>
            <a:ext cx="1055338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347">
        <p:random/>
      </p:transition>
    </mc:Choice>
    <mc:Fallback>
      <p:transition spd="slow" advTm="3347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50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  <p:bldP spid="58" grpId="0" animBg="1"/>
      <p:bldP spid="46" grpId="0"/>
      <p:bldP spid="47" grpId="0"/>
      <p:bldP spid="64" grpId="0" animBg="1"/>
      <p:bldP spid="49" grpId="0"/>
      <p:bldP spid="65" grpId="0" animBg="1"/>
      <p:bldP spid="45" grpId="0"/>
      <p:bldP spid="66" grpId="0" animBg="1"/>
      <p:bldP spid="43" grpId="0"/>
      <p:bldP spid="44" grpId="0"/>
      <p:bldP spid="55" grpId="0"/>
      <p:bldP spid="56" grpId="0"/>
      <p:bldP spid="57" grpId="0"/>
      <p:bldP spid="59" grpId="0"/>
      <p:bldP spid="63" grpId="0"/>
      <p:bldP spid="67" grpId="0"/>
      <p:bldP spid="68" grpId="0"/>
      <p:bldP spid="6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411028" y="3771590"/>
            <a:ext cx="347723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400" spc="100" dirty="0">
                <a:solidFill>
                  <a:schemeClr val="bg1"/>
                </a:solidFill>
                <a:latin typeface="+mj-lt"/>
              </a:rPr>
              <a:t>THANKS FOR WATCHING</a:t>
            </a:r>
            <a:endParaRPr lang="zh-CN" altLang="en-US" sz="2400" spc="1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210653" y="2516428"/>
            <a:ext cx="3877985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7200" dirty="0">
                <a:solidFill>
                  <a:schemeClr val="bg1"/>
                </a:solidFill>
                <a:latin typeface="+mj-ea"/>
                <a:ea typeface="+mj-ea"/>
              </a:rPr>
              <a:t>谢谢观看</a:t>
            </a:r>
            <a:endParaRPr lang="zh-CN" altLang="en-US" sz="72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cxnSp>
        <p:nvCxnSpPr>
          <p:cNvPr id="6" name="直接连接符 5"/>
          <p:cNvCxnSpPr/>
          <p:nvPr/>
        </p:nvCxnSpPr>
        <p:spPr>
          <a:xfrm flipH="1">
            <a:off x="1836560" y="-664877"/>
            <a:ext cx="574511" cy="574510"/>
          </a:xfrm>
          <a:prstGeom prst="line">
            <a:avLst/>
          </a:prstGeom>
          <a:ln w="22225"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bg1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H="1">
            <a:off x="10830918" y="-977103"/>
            <a:ext cx="972457" cy="972457"/>
          </a:xfrm>
          <a:prstGeom prst="line">
            <a:avLst/>
          </a:prstGeom>
          <a:ln w="22225"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bg1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>
            <a:off x="11705772" y="-1062824"/>
            <a:ext cx="972455" cy="972457"/>
          </a:xfrm>
          <a:prstGeom prst="line">
            <a:avLst/>
          </a:prstGeom>
          <a:ln w="22225"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bg1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12414641" y="-840182"/>
            <a:ext cx="527171" cy="527172"/>
          </a:xfrm>
          <a:prstGeom prst="line">
            <a:avLst/>
          </a:prstGeom>
          <a:ln w="22225"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bg1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4278658" y="-1411011"/>
            <a:ext cx="972457" cy="972457"/>
          </a:xfrm>
          <a:prstGeom prst="line">
            <a:avLst/>
          </a:prstGeom>
          <a:ln w="22225">
            <a:gradFill>
              <a:gsLst>
                <a:gs pos="44000">
                  <a:srgbClr val="FBFCFE">
                    <a:alpha val="25000"/>
                  </a:srgbClr>
                </a:gs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bg1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>
            <a:off x="3176985" y="-704715"/>
            <a:ext cx="574511" cy="574510"/>
          </a:xfrm>
          <a:prstGeom prst="line">
            <a:avLst/>
          </a:prstGeom>
          <a:ln w="22225"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bg1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>
            <a:off x="9002847" y="798146"/>
            <a:ext cx="972457" cy="972457"/>
          </a:xfrm>
          <a:prstGeom prst="line">
            <a:avLst/>
          </a:prstGeom>
          <a:ln w="22225"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bg1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H="1">
            <a:off x="10299386" y="464457"/>
            <a:ext cx="972455" cy="972457"/>
          </a:xfrm>
          <a:prstGeom prst="line">
            <a:avLst/>
          </a:prstGeom>
          <a:ln w="22225"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bg1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H="1">
            <a:off x="10299386" y="1581061"/>
            <a:ext cx="527171" cy="527172"/>
          </a:xfrm>
          <a:prstGeom prst="line">
            <a:avLst/>
          </a:prstGeom>
          <a:ln w="22225"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bg1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H="1">
            <a:off x="737077" y="1431016"/>
            <a:ext cx="972457" cy="972457"/>
          </a:xfrm>
          <a:prstGeom prst="line">
            <a:avLst/>
          </a:prstGeom>
          <a:ln w="22225">
            <a:gradFill>
              <a:gsLst>
                <a:gs pos="44000">
                  <a:srgbClr val="FBFCFE">
                    <a:alpha val="25000"/>
                  </a:srgbClr>
                </a:gs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bg1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H="1">
            <a:off x="2123816" y="520571"/>
            <a:ext cx="574511" cy="574510"/>
          </a:xfrm>
          <a:prstGeom prst="line">
            <a:avLst/>
          </a:prstGeom>
          <a:ln w="22225"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bg1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H="1">
            <a:off x="1015379" y="464457"/>
            <a:ext cx="574511" cy="574510"/>
          </a:xfrm>
          <a:prstGeom prst="line">
            <a:avLst/>
          </a:prstGeom>
          <a:ln w="22225"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bg1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H="1">
            <a:off x="7327586" y="5708561"/>
            <a:ext cx="527171" cy="527172"/>
          </a:xfrm>
          <a:prstGeom prst="line">
            <a:avLst/>
          </a:prstGeom>
          <a:ln w="22225"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bg1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H="1">
            <a:off x="3373806" y="122624"/>
            <a:ext cx="972457" cy="972457"/>
          </a:xfrm>
          <a:prstGeom prst="line">
            <a:avLst/>
          </a:prstGeom>
          <a:ln w="22225">
            <a:gradFill>
              <a:gsLst>
                <a:gs pos="44000">
                  <a:srgbClr val="FBFCFE">
                    <a:alpha val="25000"/>
                  </a:srgbClr>
                </a:gs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bg1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H="1">
            <a:off x="12678226" y="831495"/>
            <a:ext cx="527171" cy="527172"/>
          </a:xfrm>
          <a:prstGeom prst="line">
            <a:avLst/>
          </a:prstGeom>
          <a:ln w="22225"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bg1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/>
        </p:nvCxnSpPr>
        <p:spPr>
          <a:xfrm>
            <a:off x="2080273" y="3731272"/>
            <a:ext cx="813874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10697">
        <p:random/>
      </p:transition>
    </mc:Choice>
    <mc:Fallback>
      <p:transition spd="slow" advTm="10697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200"/>
                            </p:stCondLst>
                            <p:childTnLst>
                              <p:par>
                                <p:cTn id="1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6654 -0.11505 L -0.24557 0.41759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612" y="2662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200"/>
                            </p:stCondLst>
                            <p:childTnLst>
                              <p:par>
                                <p:cTn id="1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4622 -0.24745 L -0.78555 1.14676 " pathEditMode="relative" rAng="0" ptsTypes="AA">
                                      <p:cBhvr>
                                        <p:cTn id="1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589" y="69699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42" presetClass="path" presetSubtype="0" accel="50000" decel="5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0.14232 -0.23565 L -0.78255 1.20672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250" y="72106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42" presetClass="path" presetSubtype="0" accel="50000" decel="5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0.16784 -0.33773 L -0.74817 1.21088 " pathEditMode="relative" rAng="0" ptsTypes="AA">
                                      <p:cBhvr>
                                        <p:cTn id="2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5807" y="774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200"/>
                            </p:stCondLst>
                            <p:childTnLst>
                              <p:par>
                                <p:cTn id="25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6524 -0.11759 L -0.35325 0.52315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924" y="32037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42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29739 -0.42176 L -0.47787 0.7669 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763" y="5942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72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42" presetClass="path" presetSubtype="0" accel="50000" decel="5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0.16784 -0.33773 L -0.74818 1.21088 " pathEditMode="relative" rAng="0" ptsTypes="AA">
                                      <p:cBhvr>
                                        <p:cTn id="55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5807" y="774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25"/>
          <p:cNvSpPr txBox="1">
            <a:spLocks noChangeArrowheads="1"/>
          </p:cNvSpPr>
          <p:nvPr/>
        </p:nvSpPr>
        <p:spPr bwMode="auto">
          <a:xfrm>
            <a:off x="4869806" y="3572334"/>
            <a:ext cx="285206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spc="600" dirty="0">
                <a:solidFill>
                  <a:schemeClr val="bg1"/>
                </a:solidFill>
                <a:latin typeface="+mj-ea"/>
                <a:ea typeface="+mj-ea"/>
                <a:cs typeface="Arial" panose="020B0604020202020204" pitchFamily="34" charset="0"/>
              </a:rPr>
              <a:t>请在此处添加标题</a:t>
            </a:r>
            <a:endParaRPr lang="zh-CN" altLang="en-US" sz="2000" spc="600" dirty="0">
              <a:solidFill>
                <a:schemeClr val="bg1"/>
              </a:solidFill>
              <a:latin typeface="+mj-ea"/>
              <a:ea typeface="+mj-ea"/>
              <a:cs typeface="Arial" panose="020B0604020202020204" pitchFamily="34" charset="0"/>
            </a:endParaRPr>
          </a:p>
        </p:txBody>
      </p:sp>
      <p:sp>
        <p:nvSpPr>
          <p:cNvPr id="11" name="文本框 25"/>
          <p:cNvSpPr txBox="1">
            <a:spLocks noChangeArrowheads="1"/>
          </p:cNvSpPr>
          <p:nvPr/>
        </p:nvSpPr>
        <p:spPr bwMode="auto">
          <a:xfrm>
            <a:off x="4698215" y="3972444"/>
            <a:ext cx="3042820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900" dirty="0">
                <a:solidFill>
                  <a:schemeClr val="bg1"/>
                </a:solidFill>
                <a:latin typeface="+mj-ea"/>
                <a:ea typeface="+mj-ea"/>
                <a:cs typeface="Arial" panose="020B0604020202020204" pitchFamily="34" charset="0"/>
              </a:rPr>
              <a:t>Thought for customer service is the sacred mission of design.</a:t>
            </a:r>
            <a:endParaRPr lang="en-US" altLang="zh-CN" sz="900" dirty="0">
              <a:solidFill>
                <a:schemeClr val="bg1"/>
              </a:solidFill>
              <a:latin typeface="+mj-ea"/>
              <a:ea typeface="+mj-ea"/>
              <a:cs typeface="Arial" panose="020B0604020202020204" pitchFamily="34" charset="0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4695635" y="2116951"/>
            <a:ext cx="3045400" cy="3045400"/>
          </a:xfrm>
          <a:prstGeom prst="ellipse">
            <a:avLst/>
          </a:prstGeom>
          <a:noFill/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5" name="直接连接符 14"/>
          <p:cNvCxnSpPr/>
          <p:nvPr/>
        </p:nvCxnSpPr>
        <p:spPr>
          <a:xfrm flipV="1">
            <a:off x="7099220" y="1644170"/>
            <a:ext cx="5092780" cy="324646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V="1">
            <a:off x="0" y="2432867"/>
            <a:ext cx="5298457" cy="320226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占位符 1"/>
          <p:cNvSpPr txBox="1"/>
          <p:nvPr/>
        </p:nvSpPr>
        <p:spPr>
          <a:xfrm>
            <a:off x="5010245" y="2559384"/>
            <a:ext cx="2416181" cy="907164"/>
          </a:xfrm>
          <a:prstGeom prst="rect">
            <a:avLst/>
          </a:prstGeom>
        </p:spPr>
        <p:txBody>
          <a:bodyPr anchor="ctr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7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</a:t>
            </a:r>
            <a:endParaRPr lang="zh-CN" altLang="en-US" sz="72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4780">
        <p:random/>
      </p:transition>
    </mc:Choice>
    <mc:Fallback>
      <p:transition spd="slow" advTm="478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750"/>
                            </p:stCondLst>
                            <p:childTnLst>
                              <p:par>
                                <p:cTn id="1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250"/>
                            </p:stCondLst>
                            <p:childTnLst>
                              <p:par>
                                <p:cTn id="2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  <p:bldP spid="14" grpId="0" animBg="1"/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Oval 17"/>
          <p:cNvSpPr/>
          <p:nvPr/>
        </p:nvSpPr>
        <p:spPr>
          <a:xfrm>
            <a:off x="7237846" y="2213897"/>
            <a:ext cx="3881600" cy="3881600"/>
          </a:xfrm>
          <a:prstGeom prst="ellipse">
            <a:avLst/>
          </a:prstGeom>
          <a:noFill/>
          <a:ln w="19050" cmpd="sng">
            <a:solidFill>
              <a:schemeClr val="bg1">
                <a:lumMod val="85000"/>
              </a:schemeClr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solidFill>
                <a:schemeClr val="bg1"/>
              </a:solidFill>
              <a:latin typeface="+mn-ea"/>
            </a:endParaRPr>
          </a:p>
        </p:txBody>
      </p:sp>
      <p:graphicFrame>
        <p:nvGraphicFramePr>
          <p:cNvPr id="7" name="图表 6"/>
          <p:cNvGraphicFramePr/>
          <p:nvPr/>
        </p:nvGraphicFramePr>
        <p:xfrm>
          <a:off x="7343429" y="2371338"/>
          <a:ext cx="3670434" cy="35667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cxnSp>
        <p:nvCxnSpPr>
          <p:cNvPr id="20" name="Straight Connector 19"/>
          <p:cNvCxnSpPr/>
          <p:nvPr/>
        </p:nvCxnSpPr>
        <p:spPr>
          <a:xfrm>
            <a:off x="1266715" y="4543979"/>
            <a:ext cx="2376000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1120914" y="3573017"/>
            <a:ext cx="94929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b">
            <a:spAutoFit/>
          </a:bodyPr>
          <a:lstStyle>
            <a:defPPr>
              <a:defRPr lang="zh-CN"/>
            </a:defPPr>
            <a:lvl1pPr>
              <a:defRPr sz="1600" b="1">
                <a:solidFill>
                  <a:srgbClr val="51B9D6"/>
                </a:solidFill>
                <a:latin typeface="+mn-ea"/>
              </a:defRPr>
            </a:lvl1pPr>
          </a:lstStyle>
          <a:p>
            <a:r>
              <a:rPr lang="en-US" dirty="0">
                <a:solidFill>
                  <a:schemeClr val="bg1"/>
                </a:solidFill>
              </a:rPr>
              <a:t>1st </a:t>
            </a:r>
            <a:r>
              <a:rPr lang="zh-CN" altLang="en-US" dirty="0">
                <a:solidFill>
                  <a:schemeClr val="bg1"/>
                </a:solidFill>
              </a:rPr>
              <a:t>季度</a:t>
            </a:r>
            <a:endParaRPr lang="en-US" dirty="0">
              <a:solidFill>
                <a:schemeClr val="bg1"/>
              </a:solidFill>
            </a:endParaRPr>
          </a:p>
        </p:txBody>
      </p:sp>
      <p:cxnSp>
        <p:nvCxnSpPr>
          <p:cNvPr id="23" name="Straight Connector 22"/>
          <p:cNvCxnSpPr/>
          <p:nvPr/>
        </p:nvCxnSpPr>
        <p:spPr>
          <a:xfrm>
            <a:off x="1222514" y="4543979"/>
            <a:ext cx="406400" cy="0"/>
          </a:xfrm>
          <a:prstGeom prst="line">
            <a:avLst/>
          </a:prstGeom>
          <a:ln w="12700" cmpd="sng">
            <a:solidFill>
              <a:srgbClr val="282A5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>
            <a:off x="4213115" y="4543979"/>
            <a:ext cx="2376000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4067314" y="3573017"/>
            <a:ext cx="107433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b">
            <a:spAutoFit/>
          </a:bodyPr>
          <a:lstStyle>
            <a:defPPr>
              <a:defRPr lang="zh-CN"/>
            </a:defPPr>
            <a:lvl1pPr>
              <a:defRPr sz="1600" b="1">
                <a:solidFill>
                  <a:srgbClr val="51B9D6"/>
                </a:solidFill>
                <a:latin typeface="+mn-ea"/>
              </a:defRPr>
            </a:lvl1pPr>
          </a:lstStyle>
          <a:p>
            <a:r>
              <a:rPr lang="en-US" dirty="0">
                <a:solidFill>
                  <a:schemeClr val="bg1"/>
                </a:solidFill>
              </a:rPr>
              <a:t>2nd  </a:t>
            </a:r>
            <a:r>
              <a:rPr lang="zh-CN" altLang="en-US" dirty="0">
                <a:solidFill>
                  <a:schemeClr val="bg1"/>
                </a:solidFill>
              </a:rPr>
              <a:t>季度</a:t>
            </a:r>
            <a:endParaRPr lang="en-US" dirty="0">
              <a:solidFill>
                <a:schemeClr val="bg1"/>
              </a:solidFill>
            </a:endParaRPr>
          </a:p>
        </p:txBody>
      </p:sp>
      <p:cxnSp>
        <p:nvCxnSpPr>
          <p:cNvPr id="27" name="Straight Connector 26"/>
          <p:cNvCxnSpPr/>
          <p:nvPr/>
        </p:nvCxnSpPr>
        <p:spPr>
          <a:xfrm>
            <a:off x="4168914" y="4543979"/>
            <a:ext cx="406400" cy="0"/>
          </a:xfrm>
          <a:prstGeom prst="line">
            <a:avLst/>
          </a:prstGeom>
          <a:ln w="12700" cmpd="sng">
            <a:solidFill>
              <a:srgbClr val="282A5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>
            <a:off x="1266715" y="5747503"/>
            <a:ext cx="2376000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1120914" y="4829286"/>
            <a:ext cx="102944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b">
            <a:spAutoFit/>
          </a:bodyPr>
          <a:lstStyle>
            <a:defPPr>
              <a:defRPr lang="zh-CN"/>
            </a:defPPr>
            <a:lvl1pPr>
              <a:defRPr sz="1600" b="1">
                <a:solidFill>
                  <a:srgbClr val="51B9D6"/>
                </a:solidFill>
                <a:latin typeface="+mn-ea"/>
              </a:defRPr>
            </a:lvl1pPr>
          </a:lstStyle>
          <a:p>
            <a:r>
              <a:rPr lang="en-US" dirty="0">
                <a:solidFill>
                  <a:schemeClr val="bg1"/>
                </a:solidFill>
              </a:rPr>
              <a:t>3rd  </a:t>
            </a:r>
            <a:r>
              <a:rPr lang="zh-CN" altLang="en-US" dirty="0">
                <a:solidFill>
                  <a:schemeClr val="bg1"/>
                </a:solidFill>
              </a:rPr>
              <a:t>季度</a:t>
            </a:r>
            <a:endParaRPr lang="en-US" dirty="0">
              <a:solidFill>
                <a:schemeClr val="bg1"/>
              </a:solidFill>
            </a:endParaRPr>
          </a:p>
        </p:txBody>
      </p:sp>
      <p:cxnSp>
        <p:nvCxnSpPr>
          <p:cNvPr id="31" name="Straight Connector 30"/>
          <p:cNvCxnSpPr/>
          <p:nvPr/>
        </p:nvCxnSpPr>
        <p:spPr>
          <a:xfrm>
            <a:off x="1222514" y="5747503"/>
            <a:ext cx="406400" cy="0"/>
          </a:xfrm>
          <a:prstGeom prst="line">
            <a:avLst/>
          </a:prstGeom>
          <a:ln w="12700" cmpd="sng">
            <a:solidFill>
              <a:srgbClr val="282A5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>
            <a:off x="4213115" y="5747503"/>
            <a:ext cx="2376000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TextBox 45"/>
          <p:cNvSpPr txBox="1"/>
          <p:nvPr/>
        </p:nvSpPr>
        <p:spPr>
          <a:xfrm>
            <a:off x="4067314" y="4829286"/>
            <a:ext cx="1018227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b">
            <a:spAutoFit/>
          </a:bodyPr>
          <a:lstStyle>
            <a:defPPr>
              <a:defRPr lang="zh-CN"/>
            </a:defPPr>
            <a:lvl1pPr>
              <a:defRPr sz="1600" b="1">
                <a:solidFill>
                  <a:srgbClr val="51B9D6"/>
                </a:solidFill>
                <a:latin typeface="+mn-ea"/>
              </a:defRPr>
            </a:lvl1pPr>
          </a:lstStyle>
          <a:p>
            <a:r>
              <a:rPr lang="en-US" dirty="0">
                <a:solidFill>
                  <a:schemeClr val="bg1"/>
                </a:solidFill>
              </a:rPr>
              <a:t>4th  </a:t>
            </a:r>
            <a:r>
              <a:rPr lang="zh-CN" altLang="en-US" dirty="0">
                <a:solidFill>
                  <a:schemeClr val="bg1"/>
                </a:solidFill>
              </a:rPr>
              <a:t>季度</a:t>
            </a:r>
            <a:endParaRPr lang="en-US" dirty="0">
              <a:solidFill>
                <a:schemeClr val="bg1"/>
              </a:solidFill>
            </a:endParaRPr>
          </a:p>
        </p:txBody>
      </p:sp>
      <p:cxnSp>
        <p:nvCxnSpPr>
          <p:cNvPr id="47" name="Straight Connector 46"/>
          <p:cNvCxnSpPr/>
          <p:nvPr/>
        </p:nvCxnSpPr>
        <p:spPr>
          <a:xfrm>
            <a:off x="4168914" y="5747503"/>
            <a:ext cx="406400" cy="0"/>
          </a:xfrm>
          <a:prstGeom prst="line">
            <a:avLst/>
          </a:prstGeom>
          <a:ln w="12700" cmpd="sng">
            <a:solidFill>
              <a:srgbClr val="282A5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8" name="TextBox 47"/>
          <p:cNvSpPr txBox="1"/>
          <p:nvPr/>
        </p:nvSpPr>
        <p:spPr>
          <a:xfrm>
            <a:off x="2033171" y="2067064"/>
            <a:ext cx="3057247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defPPr>
              <a:defRPr lang="zh-CN"/>
            </a:defPPr>
            <a:lvl1pPr algn="ctr">
              <a:defRPr sz="5400" b="1">
                <a:solidFill>
                  <a:srgbClr val="51B9D6"/>
                </a:solidFill>
                <a:latin typeface="+mn-ea"/>
              </a:defRPr>
            </a:lvl1pPr>
          </a:lstStyle>
          <a:p>
            <a:pPr algn="l"/>
            <a:r>
              <a:rPr lang="en-US" sz="2800" dirty="0">
                <a:solidFill>
                  <a:schemeClr val="bg1"/>
                </a:solidFill>
              </a:rPr>
              <a:t>98%</a:t>
            </a:r>
            <a:endParaRPr lang="en-US" sz="2800" dirty="0">
              <a:solidFill>
                <a:schemeClr val="bg1"/>
              </a:solidFill>
            </a:endParaRPr>
          </a:p>
          <a:p>
            <a:pPr algn="l"/>
            <a:r>
              <a:rPr lang="zh-CN" altLang="en-US" sz="2800" dirty="0">
                <a:solidFill>
                  <a:schemeClr val="bg1"/>
                </a:solidFill>
              </a:rPr>
              <a:t>年度销售数据分析</a:t>
            </a:r>
            <a:endParaRPr lang="en-US" sz="2800" dirty="0">
              <a:solidFill>
                <a:schemeClr val="bg1"/>
              </a:solidFill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223583" y="2173206"/>
            <a:ext cx="711200" cy="711200"/>
            <a:chOff x="5791200" y="2311400"/>
            <a:chExt cx="711200" cy="711200"/>
          </a:xfrm>
          <a:solidFill>
            <a:schemeClr val="bg1">
              <a:lumMod val="95000"/>
            </a:schemeClr>
          </a:solidFill>
        </p:grpSpPr>
        <p:sp>
          <p:nvSpPr>
            <p:cNvPr id="49" name="Oval 48"/>
            <p:cNvSpPr/>
            <p:nvPr/>
          </p:nvSpPr>
          <p:spPr>
            <a:xfrm>
              <a:off x="5791200" y="2311400"/>
              <a:ext cx="711200" cy="711200"/>
            </a:xfrm>
            <a:prstGeom prst="ellipse">
              <a:avLst/>
            </a:prstGeom>
            <a:grpFill/>
            <a:ln w="38100" cmpd="sng"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bg1"/>
                </a:solidFill>
                <a:latin typeface="+mn-ea"/>
              </a:endParaRPr>
            </a:p>
          </p:txBody>
        </p:sp>
        <p:cxnSp>
          <p:nvCxnSpPr>
            <p:cNvPr id="50" name="Straight Arrow Connector 49"/>
            <p:cNvCxnSpPr/>
            <p:nvPr/>
          </p:nvCxnSpPr>
          <p:spPr>
            <a:xfrm flipV="1">
              <a:off x="6146800" y="2499002"/>
              <a:ext cx="0" cy="335997"/>
            </a:xfrm>
            <a:prstGeom prst="straightConnector1">
              <a:avLst/>
            </a:prstGeom>
            <a:grpFill/>
            <a:ln w="38100">
              <a:solidFill>
                <a:srgbClr val="282A54"/>
              </a:solidFill>
              <a:miter lim="800000"/>
              <a:headEnd type="none"/>
              <a:tailEnd type="arrow" w="lg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请在此处添加标题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id-ID" altLang="zh-CN" dirty="0"/>
              <a:t>Design &amp; Creativity Space Studio</a:t>
            </a:r>
            <a:endParaRPr lang="id-ID" altLang="zh-CN" dirty="0"/>
          </a:p>
        </p:txBody>
      </p:sp>
      <p:sp>
        <p:nvSpPr>
          <p:cNvPr id="35" name="Rectangle 60"/>
          <p:cNvSpPr/>
          <p:nvPr/>
        </p:nvSpPr>
        <p:spPr>
          <a:xfrm>
            <a:off x="8285279" y="3490899"/>
            <a:ext cx="1723549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ctr"/>
            <a:r>
              <a:rPr lang="en-US" sz="5400" b="1" dirty="0">
                <a:solidFill>
                  <a:schemeClr val="bg1"/>
                </a:solidFill>
                <a:latin typeface="+mn-ea"/>
              </a:rPr>
              <a:t>2017</a:t>
            </a:r>
            <a:endParaRPr lang="en-US" sz="54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36" name="Rectangle 61"/>
          <p:cNvSpPr/>
          <p:nvPr/>
        </p:nvSpPr>
        <p:spPr>
          <a:xfrm>
            <a:off x="8336576" y="4278082"/>
            <a:ext cx="162095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+mn-ea"/>
              </a:rPr>
              <a:t>收入统计</a:t>
            </a:r>
            <a:endParaRPr lang="en-US" sz="28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1120914" y="3915846"/>
            <a:ext cx="2629819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</a:rPr>
              <a:t>严谨的逻辑思维、创意的图示化表达，带来精美、创意、动感、形象的全新</a:t>
            </a:r>
            <a:r>
              <a:rPr lang="en-US" altLang="zh-CN" sz="1000" dirty="0">
                <a:solidFill>
                  <a:schemeClr val="bg1"/>
                </a:solidFill>
              </a:rPr>
              <a:t>PPT</a:t>
            </a:r>
            <a:r>
              <a:rPr lang="zh-CN" altLang="en-US" sz="1000" dirty="0">
                <a:solidFill>
                  <a:schemeClr val="bg1"/>
                </a:solidFill>
              </a:rPr>
              <a:t>体验。</a:t>
            </a:r>
            <a:endParaRPr lang="zh-CN" altLang="en-US" sz="1000" dirty="0">
              <a:solidFill>
                <a:schemeClr val="bg1"/>
              </a:solidFill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4067314" y="3915846"/>
            <a:ext cx="2629819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</a:rPr>
              <a:t>严谨的逻辑思维、创意的图示化表达，带来精美、创意、动感、形象的全新</a:t>
            </a:r>
            <a:r>
              <a:rPr lang="en-US" altLang="zh-CN" sz="1000" dirty="0">
                <a:solidFill>
                  <a:schemeClr val="bg1"/>
                </a:solidFill>
              </a:rPr>
              <a:t>PPT</a:t>
            </a:r>
            <a:r>
              <a:rPr lang="zh-CN" altLang="en-US" sz="1000" dirty="0">
                <a:solidFill>
                  <a:schemeClr val="bg1"/>
                </a:solidFill>
              </a:rPr>
              <a:t>体验。</a:t>
            </a:r>
            <a:endParaRPr lang="zh-CN" altLang="en-US" sz="1000" dirty="0">
              <a:solidFill>
                <a:schemeClr val="bg1"/>
              </a:solidFill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1120914" y="5166533"/>
            <a:ext cx="2629819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</a:rPr>
              <a:t>严谨的逻辑思维、创意的图示化表达，带来精美、创意、动感、形象的全新</a:t>
            </a:r>
            <a:r>
              <a:rPr lang="en-US" altLang="zh-CN" sz="1000" dirty="0">
                <a:solidFill>
                  <a:schemeClr val="bg1"/>
                </a:solidFill>
              </a:rPr>
              <a:t>PPT</a:t>
            </a:r>
            <a:r>
              <a:rPr lang="zh-CN" altLang="en-US" sz="1000" dirty="0">
                <a:solidFill>
                  <a:schemeClr val="bg1"/>
                </a:solidFill>
              </a:rPr>
              <a:t>体验。</a:t>
            </a:r>
            <a:endParaRPr lang="zh-CN" altLang="en-US" sz="1000" dirty="0">
              <a:solidFill>
                <a:schemeClr val="bg1"/>
              </a:solidFill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4067314" y="5166533"/>
            <a:ext cx="2629819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</a:rPr>
              <a:t>严谨的逻辑思维、创意的图示化表达，带来精美、创意、动感、形象的全新</a:t>
            </a:r>
            <a:r>
              <a:rPr lang="en-US" altLang="zh-CN" sz="1000" dirty="0">
                <a:solidFill>
                  <a:schemeClr val="bg1"/>
                </a:solidFill>
              </a:rPr>
              <a:t>PPT</a:t>
            </a:r>
            <a:r>
              <a:rPr lang="zh-CN" altLang="en-US" sz="1000" dirty="0">
                <a:solidFill>
                  <a:schemeClr val="bg1"/>
                </a:solidFill>
              </a:rPr>
              <a:t>体验。</a:t>
            </a:r>
            <a:endParaRPr lang="zh-CN" altLang="en-US" sz="1000" dirty="0">
              <a:solidFill>
                <a:schemeClr val="bg1"/>
              </a:solidFill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566057" y="1364343"/>
            <a:ext cx="1055338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807">
        <p:random/>
      </p:transition>
    </mc:Choice>
    <mc:Fallback>
      <p:transition spd="slow" advTm="3807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7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500"/>
                            </p:stCondLst>
                            <p:childTnLst>
                              <p:par>
                                <p:cTn id="5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4500"/>
                            </p:stCondLst>
                            <p:childTnLst>
                              <p:par>
                                <p:cTn id="6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5500"/>
                            </p:stCondLst>
                            <p:childTnLst>
                              <p:par>
                                <p:cTn id="8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Graphic spid="7" grpId="0">
        <p:bldAsOne/>
      </p:bldGraphic>
      <p:bldP spid="22" grpId="0"/>
      <p:bldP spid="26" grpId="0"/>
      <p:bldP spid="30" grpId="0"/>
      <p:bldP spid="46" grpId="0"/>
      <p:bldP spid="48" grpId="0"/>
      <p:bldP spid="35" grpId="0"/>
      <p:bldP spid="36" grpId="0"/>
      <p:bldP spid="40" grpId="0"/>
      <p:bldP spid="41" grpId="0"/>
      <p:bldP spid="42" grpId="0"/>
      <p:bldP spid="4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0" name="Group 289"/>
          <p:cNvGrpSpPr/>
          <p:nvPr/>
        </p:nvGrpSpPr>
        <p:grpSpPr>
          <a:xfrm>
            <a:off x="1251385" y="2070493"/>
            <a:ext cx="277647" cy="276819"/>
            <a:chOff x="2138511" y="2464802"/>
            <a:chExt cx="354012" cy="352956"/>
          </a:xfrm>
          <a:solidFill>
            <a:schemeClr val="bg1"/>
          </a:solidFill>
        </p:grpSpPr>
        <p:sp>
          <p:nvSpPr>
            <p:cNvPr id="291" name="Oval 290"/>
            <p:cNvSpPr>
              <a:spLocks noChangeArrowheads="1"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 w="9525">
              <a:solidFill>
                <a:srgbClr val="000000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292" name="Freeform 291"/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 w="9525">
              <a:solidFill>
                <a:srgbClr val="000000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chemeClr val="bg1"/>
                </a:solidFill>
                <a:latin typeface="+mn-ea"/>
              </a:endParaRPr>
            </a:p>
          </p:txBody>
        </p:sp>
      </p:grpSp>
      <p:sp>
        <p:nvSpPr>
          <p:cNvPr id="293" name="TextBox 292"/>
          <p:cNvSpPr txBox="1"/>
          <p:nvPr/>
        </p:nvSpPr>
        <p:spPr>
          <a:xfrm>
            <a:off x="1529032" y="2008847"/>
            <a:ext cx="121058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defPPr>
              <a:defRPr lang="zh-CN"/>
            </a:defPPr>
            <a:lvl1pPr algn="ctr">
              <a:defRPr b="1">
                <a:solidFill>
                  <a:srgbClr val="51B9D6"/>
                </a:solidFill>
                <a:latin typeface="+mn-ea"/>
              </a:defRPr>
            </a:lvl1pPr>
          </a:lstStyle>
          <a:p>
            <a:pPr algn="l"/>
            <a:r>
              <a:rPr lang="zh-CN" altLang="en-US" sz="2000" dirty="0">
                <a:solidFill>
                  <a:schemeClr val="bg1"/>
                </a:solidFill>
              </a:rPr>
              <a:t>产品名称</a:t>
            </a:r>
            <a:endParaRPr lang="id-ID" sz="2000" dirty="0">
              <a:solidFill>
                <a:schemeClr val="bg1"/>
              </a:solidFill>
            </a:endParaRPr>
          </a:p>
        </p:txBody>
      </p:sp>
      <p:grpSp>
        <p:nvGrpSpPr>
          <p:cNvPr id="302" name="Group 301"/>
          <p:cNvGrpSpPr/>
          <p:nvPr/>
        </p:nvGrpSpPr>
        <p:grpSpPr>
          <a:xfrm>
            <a:off x="6526268" y="2070493"/>
            <a:ext cx="277647" cy="276819"/>
            <a:chOff x="2138511" y="2464802"/>
            <a:chExt cx="354012" cy="352956"/>
          </a:xfrm>
          <a:solidFill>
            <a:schemeClr val="bg1"/>
          </a:solidFill>
        </p:grpSpPr>
        <p:sp>
          <p:nvSpPr>
            <p:cNvPr id="303" name="Oval 302"/>
            <p:cNvSpPr>
              <a:spLocks noChangeArrowheads="1"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304" name="Freeform 303"/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chemeClr val="bg1"/>
                </a:solidFill>
                <a:latin typeface="+mn-ea"/>
              </a:endParaRPr>
            </a:p>
          </p:txBody>
        </p:sp>
      </p:grpSp>
      <p:sp>
        <p:nvSpPr>
          <p:cNvPr id="305" name="TextBox 304"/>
          <p:cNvSpPr txBox="1"/>
          <p:nvPr/>
        </p:nvSpPr>
        <p:spPr>
          <a:xfrm>
            <a:off x="6803915" y="2008847"/>
            <a:ext cx="121058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defPPr>
              <a:defRPr lang="zh-CN"/>
            </a:defPPr>
            <a:lvl1pPr algn="ctr">
              <a:defRPr b="1">
                <a:solidFill>
                  <a:srgbClr val="51B9D6"/>
                </a:solidFill>
                <a:latin typeface="+mn-ea"/>
              </a:defRPr>
            </a:lvl1pPr>
          </a:lstStyle>
          <a:p>
            <a:pPr algn="l"/>
            <a:r>
              <a:rPr lang="zh-CN" altLang="en-US" sz="2000" dirty="0">
                <a:solidFill>
                  <a:schemeClr val="bg1"/>
                </a:solidFill>
              </a:rPr>
              <a:t>产品名称</a:t>
            </a:r>
            <a:endParaRPr lang="id-ID" sz="2000" dirty="0">
              <a:solidFill>
                <a:schemeClr val="bg1"/>
              </a:solidFill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202924" y="2460739"/>
            <a:ext cx="1127102" cy="1042250"/>
            <a:chOff x="1246764" y="2668213"/>
            <a:chExt cx="1127102" cy="1042250"/>
          </a:xfrm>
          <a:solidFill>
            <a:schemeClr val="bg1"/>
          </a:solidFill>
        </p:grpSpPr>
        <p:sp>
          <p:nvSpPr>
            <p:cNvPr id="285" name="Freeform 25"/>
            <p:cNvSpPr>
              <a:spLocks noEditPoints="1"/>
            </p:cNvSpPr>
            <p:nvPr/>
          </p:nvSpPr>
          <p:spPr bwMode="auto">
            <a:xfrm>
              <a:off x="1347170" y="2725487"/>
              <a:ext cx="926290" cy="927702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latin typeface="+mn-ea"/>
              </a:endParaRPr>
            </a:p>
          </p:txBody>
        </p:sp>
        <p:sp>
          <p:nvSpPr>
            <p:cNvPr id="286" name="Freeform 26"/>
            <p:cNvSpPr>
              <a:spLocks noEditPoints="1"/>
            </p:cNvSpPr>
            <p:nvPr/>
          </p:nvSpPr>
          <p:spPr bwMode="auto">
            <a:xfrm>
              <a:off x="1246764" y="2668213"/>
              <a:ext cx="1127102" cy="1042250"/>
            </a:xfrm>
            <a:custGeom>
              <a:avLst/>
              <a:gdLst>
                <a:gd name="T0" fmla="*/ 141 w 286"/>
                <a:gd name="T1" fmla="*/ 261 h 264"/>
                <a:gd name="T2" fmla="*/ 50 w 286"/>
                <a:gd name="T3" fmla="*/ 223 h 264"/>
                <a:gd name="T4" fmla="*/ 50 w 286"/>
                <a:gd name="T5" fmla="*/ 41 h 264"/>
                <a:gd name="T6" fmla="*/ 141 w 286"/>
                <a:gd name="T7" fmla="*/ 4 h 264"/>
                <a:gd name="T8" fmla="*/ 232 w 286"/>
                <a:gd name="T9" fmla="*/ 41 h 264"/>
                <a:gd name="T10" fmla="*/ 232 w 286"/>
                <a:gd name="T11" fmla="*/ 223 h 264"/>
                <a:gd name="T12" fmla="*/ 141 w 286"/>
                <a:gd name="T13" fmla="*/ 261 h 264"/>
                <a:gd name="T14" fmla="*/ 141 w 286"/>
                <a:gd name="T15" fmla="*/ 0 h 264"/>
                <a:gd name="T16" fmla="*/ 48 w 286"/>
                <a:gd name="T17" fmla="*/ 39 h 264"/>
                <a:gd name="T18" fmla="*/ 9 w 286"/>
                <a:gd name="T19" fmla="*/ 132 h 264"/>
                <a:gd name="T20" fmla="*/ 48 w 286"/>
                <a:gd name="T21" fmla="*/ 226 h 264"/>
                <a:gd name="T22" fmla="*/ 141 w 286"/>
                <a:gd name="T23" fmla="*/ 264 h 264"/>
                <a:gd name="T24" fmla="*/ 141 w 286"/>
                <a:gd name="T25" fmla="*/ 264 h 264"/>
                <a:gd name="T26" fmla="*/ 235 w 286"/>
                <a:gd name="T27" fmla="*/ 226 h 264"/>
                <a:gd name="T28" fmla="*/ 235 w 286"/>
                <a:gd name="T29" fmla="*/ 39 h 264"/>
                <a:gd name="T30" fmla="*/ 141 w 286"/>
                <a:gd name="T31" fmla="*/ 0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86" h="264">
                  <a:moveTo>
                    <a:pt x="141" y="261"/>
                  </a:moveTo>
                  <a:cubicBezTo>
                    <a:pt x="107" y="261"/>
                    <a:pt x="75" y="248"/>
                    <a:pt x="50" y="223"/>
                  </a:cubicBezTo>
                  <a:cubicBezTo>
                    <a:pt x="0" y="173"/>
                    <a:pt x="0" y="92"/>
                    <a:pt x="50" y="41"/>
                  </a:cubicBezTo>
                  <a:cubicBezTo>
                    <a:pt x="75" y="17"/>
                    <a:pt x="107" y="4"/>
                    <a:pt x="141" y="4"/>
                  </a:cubicBezTo>
                  <a:cubicBezTo>
                    <a:pt x="176" y="4"/>
                    <a:pt x="208" y="17"/>
                    <a:pt x="232" y="41"/>
                  </a:cubicBezTo>
                  <a:cubicBezTo>
                    <a:pt x="283" y="92"/>
                    <a:pt x="283" y="173"/>
                    <a:pt x="232" y="223"/>
                  </a:cubicBezTo>
                  <a:cubicBezTo>
                    <a:pt x="208" y="248"/>
                    <a:pt x="176" y="261"/>
                    <a:pt x="141" y="261"/>
                  </a:cubicBezTo>
                  <a:moveTo>
                    <a:pt x="141" y="0"/>
                  </a:moveTo>
                  <a:cubicBezTo>
                    <a:pt x="106" y="0"/>
                    <a:pt x="73" y="14"/>
                    <a:pt x="48" y="39"/>
                  </a:cubicBezTo>
                  <a:cubicBezTo>
                    <a:pt x="23" y="64"/>
                    <a:pt x="9" y="97"/>
                    <a:pt x="9" y="132"/>
                  </a:cubicBezTo>
                  <a:cubicBezTo>
                    <a:pt x="9" y="168"/>
                    <a:pt x="23" y="201"/>
                    <a:pt x="48" y="226"/>
                  </a:cubicBezTo>
                  <a:cubicBezTo>
                    <a:pt x="73" y="251"/>
                    <a:pt x="106" y="264"/>
                    <a:pt x="141" y="264"/>
                  </a:cubicBezTo>
                  <a:cubicBezTo>
                    <a:pt x="141" y="264"/>
                    <a:pt x="141" y="264"/>
                    <a:pt x="141" y="264"/>
                  </a:cubicBezTo>
                  <a:cubicBezTo>
                    <a:pt x="177" y="264"/>
                    <a:pt x="210" y="251"/>
                    <a:pt x="235" y="226"/>
                  </a:cubicBezTo>
                  <a:cubicBezTo>
                    <a:pt x="286" y="174"/>
                    <a:pt x="286" y="91"/>
                    <a:pt x="235" y="39"/>
                  </a:cubicBezTo>
                  <a:cubicBezTo>
                    <a:pt x="210" y="14"/>
                    <a:pt x="177" y="0"/>
                    <a:pt x="141" y="0"/>
                  </a:cubicBezTo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latin typeface="+mn-ea"/>
              </a:endParaRPr>
            </a:p>
          </p:txBody>
        </p:sp>
        <p:sp>
          <p:nvSpPr>
            <p:cNvPr id="287" name="Freeform 27"/>
            <p:cNvSpPr/>
            <p:nvPr/>
          </p:nvSpPr>
          <p:spPr bwMode="auto">
            <a:xfrm>
              <a:off x="1376869" y="2793368"/>
              <a:ext cx="866893" cy="791940"/>
            </a:xfrm>
            <a:custGeom>
              <a:avLst/>
              <a:gdLst>
                <a:gd name="T0" fmla="*/ 110 w 220"/>
                <a:gd name="T1" fmla="*/ 0 h 201"/>
                <a:gd name="T2" fmla="*/ 39 w 220"/>
                <a:gd name="T3" fmla="*/ 30 h 201"/>
                <a:gd name="T4" fmla="*/ 39 w 220"/>
                <a:gd name="T5" fmla="*/ 171 h 201"/>
                <a:gd name="T6" fmla="*/ 110 w 220"/>
                <a:gd name="T7" fmla="*/ 201 h 201"/>
                <a:gd name="T8" fmla="*/ 181 w 220"/>
                <a:gd name="T9" fmla="*/ 171 h 201"/>
                <a:gd name="T10" fmla="*/ 181 w 220"/>
                <a:gd name="T11" fmla="*/ 30 h 201"/>
                <a:gd name="T12" fmla="*/ 110 w 220"/>
                <a:gd name="T13" fmla="*/ 0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0" h="201">
                  <a:moveTo>
                    <a:pt x="110" y="0"/>
                  </a:moveTo>
                  <a:cubicBezTo>
                    <a:pt x="85" y="0"/>
                    <a:pt x="59" y="10"/>
                    <a:pt x="39" y="30"/>
                  </a:cubicBezTo>
                  <a:cubicBezTo>
                    <a:pt x="0" y="69"/>
                    <a:pt x="0" y="132"/>
                    <a:pt x="39" y="171"/>
                  </a:cubicBezTo>
                  <a:cubicBezTo>
                    <a:pt x="59" y="191"/>
                    <a:pt x="85" y="201"/>
                    <a:pt x="110" y="201"/>
                  </a:cubicBezTo>
                  <a:cubicBezTo>
                    <a:pt x="136" y="201"/>
                    <a:pt x="162" y="191"/>
                    <a:pt x="181" y="171"/>
                  </a:cubicBezTo>
                  <a:cubicBezTo>
                    <a:pt x="220" y="132"/>
                    <a:pt x="220" y="69"/>
                    <a:pt x="181" y="30"/>
                  </a:cubicBezTo>
                  <a:cubicBezTo>
                    <a:pt x="162" y="10"/>
                    <a:pt x="136" y="0"/>
                    <a:pt x="110" y="0"/>
                  </a:cubicBezTo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latin typeface="+mn-ea"/>
              </a:endParaRPr>
            </a:p>
          </p:txBody>
        </p:sp>
        <p:sp useBgFill="1">
          <p:nvSpPr>
            <p:cNvPr id="308" name="Freeform 96"/>
            <p:cNvSpPr>
              <a:spLocks noEditPoints="1"/>
            </p:cNvSpPr>
            <p:nvPr/>
          </p:nvSpPr>
          <p:spPr bwMode="auto">
            <a:xfrm>
              <a:off x="1611276" y="2956957"/>
              <a:ext cx="398078" cy="464762"/>
            </a:xfrm>
            <a:custGeom>
              <a:avLst/>
              <a:gdLst>
                <a:gd name="T0" fmla="*/ 46 w 55"/>
                <a:gd name="T1" fmla="*/ 24 h 64"/>
                <a:gd name="T2" fmla="*/ 36 w 55"/>
                <a:gd name="T3" fmla="*/ 28 h 64"/>
                <a:gd name="T4" fmla="*/ 36 w 55"/>
                <a:gd name="T5" fmla="*/ 27 h 64"/>
                <a:gd name="T6" fmla="*/ 38 w 55"/>
                <a:gd name="T7" fmla="*/ 12 h 64"/>
                <a:gd name="T8" fmla="*/ 30 w 55"/>
                <a:gd name="T9" fmla="*/ 18 h 64"/>
                <a:gd name="T10" fmla="*/ 30 w 55"/>
                <a:gd name="T11" fmla="*/ 0 h 64"/>
                <a:gd name="T12" fmla="*/ 2 w 55"/>
                <a:gd name="T13" fmla="*/ 42 h 64"/>
                <a:gd name="T14" fmla="*/ 22 w 55"/>
                <a:gd name="T15" fmla="*/ 64 h 64"/>
                <a:gd name="T16" fmla="*/ 46 w 55"/>
                <a:gd name="T17" fmla="*/ 24 h 64"/>
                <a:gd name="T18" fmla="*/ 24 w 55"/>
                <a:gd name="T19" fmla="*/ 58 h 64"/>
                <a:gd name="T20" fmla="*/ 13 w 55"/>
                <a:gd name="T21" fmla="*/ 40 h 64"/>
                <a:gd name="T22" fmla="*/ 20 w 55"/>
                <a:gd name="T23" fmla="*/ 50 h 64"/>
                <a:gd name="T24" fmla="*/ 26 w 55"/>
                <a:gd name="T25" fmla="*/ 36 h 64"/>
                <a:gd name="T26" fmla="*/ 29 w 55"/>
                <a:gd name="T27" fmla="*/ 50 h 64"/>
                <a:gd name="T28" fmla="*/ 37 w 55"/>
                <a:gd name="T29" fmla="*/ 37 h 64"/>
                <a:gd name="T30" fmla="*/ 24 w 55"/>
                <a:gd name="T31" fmla="*/ 58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5" h="64">
                  <a:moveTo>
                    <a:pt x="46" y="24"/>
                  </a:moveTo>
                  <a:cubicBezTo>
                    <a:pt x="46" y="24"/>
                    <a:pt x="43" y="24"/>
                    <a:pt x="36" y="28"/>
                  </a:cubicBezTo>
                  <a:cubicBezTo>
                    <a:pt x="36" y="27"/>
                    <a:pt x="36" y="27"/>
                    <a:pt x="36" y="27"/>
                  </a:cubicBezTo>
                  <a:cubicBezTo>
                    <a:pt x="36" y="22"/>
                    <a:pt x="37" y="16"/>
                    <a:pt x="38" y="12"/>
                  </a:cubicBezTo>
                  <a:cubicBezTo>
                    <a:pt x="37" y="12"/>
                    <a:pt x="34" y="15"/>
                    <a:pt x="30" y="18"/>
                  </a:cubicBezTo>
                  <a:cubicBezTo>
                    <a:pt x="28" y="13"/>
                    <a:pt x="28" y="5"/>
                    <a:pt x="30" y="0"/>
                  </a:cubicBezTo>
                  <a:cubicBezTo>
                    <a:pt x="12" y="13"/>
                    <a:pt x="2" y="31"/>
                    <a:pt x="2" y="42"/>
                  </a:cubicBezTo>
                  <a:cubicBezTo>
                    <a:pt x="2" y="51"/>
                    <a:pt x="1" y="64"/>
                    <a:pt x="22" y="64"/>
                  </a:cubicBezTo>
                  <a:cubicBezTo>
                    <a:pt x="55" y="64"/>
                    <a:pt x="38" y="40"/>
                    <a:pt x="46" y="24"/>
                  </a:cubicBezTo>
                  <a:close/>
                  <a:moveTo>
                    <a:pt x="24" y="58"/>
                  </a:moveTo>
                  <a:cubicBezTo>
                    <a:pt x="0" y="58"/>
                    <a:pt x="16" y="35"/>
                    <a:pt x="13" y="40"/>
                  </a:cubicBezTo>
                  <a:cubicBezTo>
                    <a:pt x="13" y="40"/>
                    <a:pt x="11" y="46"/>
                    <a:pt x="20" y="50"/>
                  </a:cubicBezTo>
                  <a:cubicBezTo>
                    <a:pt x="15" y="45"/>
                    <a:pt x="23" y="39"/>
                    <a:pt x="26" y="36"/>
                  </a:cubicBezTo>
                  <a:cubicBezTo>
                    <a:pt x="26" y="43"/>
                    <a:pt x="29" y="50"/>
                    <a:pt x="29" y="50"/>
                  </a:cubicBezTo>
                  <a:cubicBezTo>
                    <a:pt x="29" y="50"/>
                    <a:pt x="34" y="47"/>
                    <a:pt x="37" y="37"/>
                  </a:cubicBezTo>
                  <a:cubicBezTo>
                    <a:pt x="40" y="50"/>
                    <a:pt x="38" y="57"/>
                    <a:pt x="24" y="58"/>
                  </a:cubicBezTo>
                  <a:close/>
                </a:path>
              </a:pathLst>
            </a:custGeom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latin typeface="+mn-ea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6526268" y="2460739"/>
            <a:ext cx="1127102" cy="1042250"/>
            <a:chOff x="6502769" y="2668213"/>
            <a:chExt cx="1127102" cy="1042250"/>
          </a:xfrm>
          <a:solidFill>
            <a:schemeClr val="bg1"/>
          </a:solidFill>
        </p:grpSpPr>
        <p:sp>
          <p:nvSpPr>
            <p:cNvPr id="298" name="Freeform 25"/>
            <p:cNvSpPr>
              <a:spLocks noEditPoints="1"/>
            </p:cNvSpPr>
            <p:nvPr/>
          </p:nvSpPr>
          <p:spPr bwMode="auto">
            <a:xfrm>
              <a:off x="6603176" y="2725487"/>
              <a:ext cx="926289" cy="927702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latin typeface="+mn-ea"/>
              </a:endParaRPr>
            </a:p>
          </p:txBody>
        </p:sp>
        <p:sp>
          <p:nvSpPr>
            <p:cNvPr id="299" name="Freeform 26"/>
            <p:cNvSpPr>
              <a:spLocks noEditPoints="1"/>
            </p:cNvSpPr>
            <p:nvPr/>
          </p:nvSpPr>
          <p:spPr bwMode="auto">
            <a:xfrm>
              <a:off x="6502769" y="2668213"/>
              <a:ext cx="1127102" cy="1042250"/>
            </a:xfrm>
            <a:custGeom>
              <a:avLst/>
              <a:gdLst>
                <a:gd name="T0" fmla="*/ 141 w 286"/>
                <a:gd name="T1" fmla="*/ 261 h 264"/>
                <a:gd name="T2" fmla="*/ 50 w 286"/>
                <a:gd name="T3" fmla="*/ 223 h 264"/>
                <a:gd name="T4" fmla="*/ 50 w 286"/>
                <a:gd name="T5" fmla="*/ 41 h 264"/>
                <a:gd name="T6" fmla="*/ 141 w 286"/>
                <a:gd name="T7" fmla="*/ 4 h 264"/>
                <a:gd name="T8" fmla="*/ 232 w 286"/>
                <a:gd name="T9" fmla="*/ 41 h 264"/>
                <a:gd name="T10" fmla="*/ 232 w 286"/>
                <a:gd name="T11" fmla="*/ 223 h 264"/>
                <a:gd name="T12" fmla="*/ 141 w 286"/>
                <a:gd name="T13" fmla="*/ 261 h 264"/>
                <a:gd name="T14" fmla="*/ 141 w 286"/>
                <a:gd name="T15" fmla="*/ 0 h 264"/>
                <a:gd name="T16" fmla="*/ 48 w 286"/>
                <a:gd name="T17" fmla="*/ 39 h 264"/>
                <a:gd name="T18" fmla="*/ 9 w 286"/>
                <a:gd name="T19" fmla="*/ 132 h 264"/>
                <a:gd name="T20" fmla="*/ 48 w 286"/>
                <a:gd name="T21" fmla="*/ 226 h 264"/>
                <a:gd name="T22" fmla="*/ 141 w 286"/>
                <a:gd name="T23" fmla="*/ 264 h 264"/>
                <a:gd name="T24" fmla="*/ 141 w 286"/>
                <a:gd name="T25" fmla="*/ 264 h 264"/>
                <a:gd name="T26" fmla="*/ 235 w 286"/>
                <a:gd name="T27" fmla="*/ 226 h 264"/>
                <a:gd name="T28" fmla="*/ 235 w 286"/>
                <a:gd name="T29" fmla="*/ 39 h 264"/>
                <a:gd name="T30" fmla="*/ 141 w 286"/>
                <a:gd name="T31" fmla="*/ 0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86" h="264">
                  <a:moveTo>
                    <a:pt x="141" y="261"/>
                  </a:moveTo>
                  <a:cubicBezTo>
                    <a:pt x="107" y="261"/>
                    <a:pt x="75" y="248"/>
                    <a:pt x="50" y="223"/>
                  </a:cubicBezTo>
                  <a:cubicBezTo>
                    <a:pt x="0" y="173"/>
                    <a:pt x="0" y="92"/>
                    <a:pt x="50" y="41"/>
                  </a:cubicBezTo>
                  <a:cubicBezTo>
                    <a:pt x="75" y="17"/>
                    <a:pt x="107" y="4"/>
                    <a:pt x="141" y="4"/>
                  </a:cubicBezTo>
                  <a:cubicBezTo>
                    <a:pt x="176" y="4"/>
                    <a:pt x="208" y="17"/>
                    <a:pt x="232" y="41"/>
                  </a:cubicBezTo>
                  <a:cubicBezTo>
                    <a:pt x="283" y="92"/>
                    <a:pt x="283" y="173"/>
                    <a:pt x="232" y="223"/>
                  </a:cubicBezTo>
                  <a:cubicBezTo>
                    <a:pt x="208" y="248"/>
                    <a:pt x="176" y="261"/>
                    <a:pt x="141" y="261"/>
                  </a:cubicBezTo>
                  <a:moveTo>
                    <a:pt x="141" y="0"/>
                  </a:moveTo>
                  <a:cubicBezTo>
                    <a:pt x="106" y="0"/>
                    <a:pt x="73" y="14"/>
                    <a:pt x="48" y="39"/>
                  </a:cubicBezTo>
                  <a:cubicBezTo>
                    <a:pt x="23" y="64"/>
                    <a:pt x="9" y="97"/>
                    <a:pt x="9" y="132"/>
                  </a:cubicBezTo>
                  <a:cubicBezTo>
                    <a:pt x="9" y="168"/>
                    <a:pt x="23" y="201"/>
                    <a:pt x="48" y="226"/>
                  </a:cubicBezTo>
                  <a:cubicBezTo>
                    <a:pt x="73" y="251"/>
                    <a:pt x="106" y="264"/>
                    <a:pt x="141" y="264"/>
                  </a:cubicBezTo>
                  <a:cubicBezTo>
                    <a:pt x="141" y="264"/>
                    <a:pt x="141" y="264"/>
                    <a:pt x="141" y="264"/>
                  </a:cubicBezTo>
                  <a:cubicBezTo>
                    <a:pt x="177" y="264"/>
                    <a:pt x="210" y="251"/>
                    <a:pt x="235" y="226"/>
                  </a:cubicBezTo>
                  <a:cubicBezTo>
                    <a:pt x="286" y="174"/>
                    <a:pt x="286" y="91"/>
                    <a:pt x="235" y="39"/>
                  </a:cubicBezTo>
                  <a:cubicBezTo>
                    <a:pt x="210" y="14"/>
                    <a:pt x="177" y="0"/>
                    <a:pt x="141" y="0"/>
                  </a:cubicBezTo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latin typeface="+mn-ea"/>
              </a:endParaRPr>
            </a:p>
          </p:txBody>
        </p:sp>
        <p:sp>
          <p:nvSpPr>
            <p:cNvPr id="300" name="Freeform 27"/>
            <p:cNvSpPr/>
            <p:nvPr/>
          </p:nvSpPr>
          <p:spPr bwMode="auto">
            <a:xfrm>
              <a:off x="6632874" y="2793368"/>
              <a:ext cx="866893" cy="791940"/>
            </a:xfrm>
            <a:custGeom>
              <a:avLst/>
              <a:gdLst>
                <a:gd name="T0" fmla="*/ 110 w 220"/>
                <a:gd name="T1" fmla="*/ 0 h 201"/>
                <a:gd name="T2" fmla="*/ 39 w 220"/>
                <a:gd name="T3" fmla="*/ 30 h 201"/>
                <a:gd name="T4" fmla="*/ 39 w 220"/>
                <a:gd name="T5" fmla="*/ 171 h 201"/>
                <a:gd name="T6" fmla="*/ 110 w 220"/>
                <a:gd name="T7" fmla="*/ 201 h 201"/>
                <a:gd name="T8" fmla="*/ 181 w 220"/>
                <a:gd name="T9" fmla="*/ 171 h 201"/>
                <a:gd name="T10" fmla="*/ 181 w 220"/>
                <a:gd name="T11" fmla="*/ 30 h 201"/>
                <a:gd name="T12" fmla="*/ 110 w 220"/>
                <a:gd name="T13" fmla="*/ 0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0" h="201">
                  <a:moveTo>
                    <a:pt x="110" y="0"/>
                  </a:moveTo>
                  <a:cubicBezTo>
                    <a:pt x="85" y="0"/>
                    <a:pt x="59" y="10"/>
                    <a:pt x="39" y="30"/>
                  </a:cubicBezTo>
                  <a:cubicBezTo>
                    <a:pt x="0" y="69"/>
                    <a:pt x="0" y="132"/>
                    <a:pt x="39" y="171"/>
                  </a:cubicBezTo>
                  <a:cubicBezTo>
                    <a:pt x="59" y="191"/>
                    <a:pt x="85" y="201"/>
                    <a:pt x="110" y="201"/>
                  </a:cubicBezTo>
                  <a:cubicBezTo>
                    <a:pt x="136" y="201"/>
                    <a:pt x="162" y="191"/>
                    <a:pt x="181" y="171"/>
                  </a:cubicBezTo>
                  <a:cubicBezTo>
                    <a:pt x="220" y="132"/>
                    <a:pt x="220" y="69"/>
                    <a:pt x="181" y="30"/>
                  </a:cubicBezTo>
                  <a:cubicBezTo>
                    <a:pt x="162" y="10"/>
                    <a:pt x="136" y="0"/>
                    <a:pt x="110" y="0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latin typeface="+mn-ea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6906777" y="3006775"/>
              <a:ext cx="319087" cy="365126"/>
              <a:chOff x="6906776" y="3006775"/>
              <a:chExt cx="319087" cy="365126"/>
            </a:xfrm>
            <a:grpFill/>
          </p:grpSpPr>
          <p:sp useBgFill="1">
            <p:nvSpPr>
              <p:cNvPr id="310" name="Freeform 34"/>
              <p:cNvSpPr>
                <a:spLocks noEditPoints="1"/>
              </p:cNvSpPr>
              <p:nvPr/>
            </p:nvSpPr>
            <p:spPr bwMode="auto">
              <a:xfrm>
                <a:off x="6906776" y="3006775"/>
                <a:ext cx="319087" cy="182563"/>
              </a:xfrm>
              <a:custGeom>
                <a:avLst/>
                <a:gdLst>
                  <a:gd name="T0" fmla="*/ 4 w 56"/>
                  <a:gd name="T1" fmla="*/ 32 h 32"/>
                  <a:gd name="T2" fmla="*/ 52 w 56"/>
                  <a:gd name="T3" fmla="*/ 32 h 32"/>
                  <a:gd name="T4" fmla="*/ 56 w 56"/>
                  <a:gd name="T5" fmla="*/ 28 h 32"/>
                  <a:gd name="T6" fmla="*/ 52 w 56"/>
                  <a:gd name="T7" fmla="*/ 24 h 32"/>
                  <a:gd name="T8" fmla="*/ 40 w 56"/>
                  <a:gd name="T9" fmla="*/ 24 h 32"/>
                  <a:gd name="T10" fmla="*/ 36 w 56"/>
                  <a:gd name="T11" fmla="*/ 20 h 32"/>
                  <a:gd name="T12" fmla="*/ 36 w 56"/>
                  <a:gd name="T13" fmla="*/ 4 h 32"/>
                  <a:gd name="T14" fmla="*/ 32 w 56"/>
                  <a:gd name="T15" fmla="*/ 0 h 32"/>
                  <a:gd name="T16" fmla="*/ 24 w 56"/>
                  <a:gd name="T17" fmla="*/ 0 h 32"/>
                  <a:gd name="T18" fmla="*/ 20 w 56"/>
                  <a:gd name="T19" fmla="*/ 4 h 32"/>
                  <a:gd name="T20" fmla="*/ 20 w 56"/>
                  <a:gd name="T21" fmla="*/ 20 h 32"/>
                  <a:gd name="T22" fmla="*/ 16 w 56"/>
                  <a:gd name="T23" fmla="*/ 24 h 32"/>
                  <a:gd name="T24" fmla="*/ 4 w 56"/>
                  <a:gd name="T25" fmla="*/ 24 h 32"/>
                  <a:gd name="T26" fmla="*/ 0 w 56"/>
                  <a:gd name="T27" fmla="*/ 28 h 32"/>
                  <a:gd name="T28" fmla="*/ 4 w 56"/>
                  <a:gd name="T29" fmla="*/ 32 h 32"/>
                  <a:gd name="T30" fmla="*/ 26 w 56"/>
                  <a:gd name="T31" fmla="*/ 4 h 32"/>
                  <a:gd name="T32" fmla="*/ 30 w 56"/>
                  <a:gd name="T33" fmla="*/ 4 h 32"/>
                  <a:gd name="T34" fmla="*/ 32 w 56"/>
                  <a:gd name="T35" fmla="*/ 6 h 32"/>
                  <a:gd name="T36" fmla="*/ 30 w 56"/>
                  <a:gd name="T37" fmla="*/ 8 h 32"/>
                  <a:gd name="T38" fmla="*/ 26 w 56"/>
                  <a:gd name="T39" fmla="*/ 8 h 32"/>
                  <a:gd name="T40" fmla="*/ 24 w 56"/>
                  <a:gd name="T41" fmla="*/ 6 h 32"/>
                  <a:gd name="T42" fmla="*/ 26 w 56"/>
                  <a:gd name="T43" fmla="*/ 4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56" h="32">
                    <a:moveTo>
                      <a:pt x="4" y="32"/>
                    </a:moveTo>
                    <a:cubicBezTo>
                      <a:pt x="52" y="32"/>
                      <a:pt x="52" y="32"/>
                      <a:pt x="52" y="32"/>
                    </a:cubicBezTo>
                    <a:cubicBezTo>
                      <a:pt x="54" y="32"/>
                      <a:pt x="56" y="30"/>
                      <a:pt x="56" y="28"/>
                    </a:cubicBezTo>
                    <a:cubicBezTo>
                      <a:pt x="56" y="26"/>
                      <a:pt x="54" y="24"/>
                      <a:pt x="52" y="24"/>
                    </a:cubicBezTo>
                    <a:cubicBezTo>
                      <a:pt x="40" y="24"/>
                      <a:pt x="40" y="24"/>
                      <a:pt x="40" y="24"/>
                    </a:cubicBezTo>
                    <a:cubicBezTo>
                      <a:pt x="38" y="24"/>
                      <a:pt x="36" y="22"/>
                      <a:pt x="36" y="20"/>
                    </a:cubicBezTo>
                    <a:cubicBezTo>
                      <a:pt x="36" y="4"/>
                      <a:pt x="36" y="4"/>
                      <a:pt x="36" y="4"/>
                    </a:cubicBezTo>
                    <a:cubicBezTo>
                      <a:pt x="36" y="2"/>
                      <a:pt x="34" y="0"/>
                      <a:pt x="32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2" y="0"/>
                      <a:pt x="20" y="2"/>
                      <a:pt x="20" y="4"/>
                    </a:cubicBezTo>
                    <a:cubicBezTo>
                      <a:pt x="20" y="20"/>
                      <a:pt x="20" y="20"/>
                      <a:pt x="20" y="20"/>
                    </a:cubicBezTo>
                    <a:cubicBezTo>
                      <a:pt x="20" y="22"/>
                      <a:pt x="18" y="24"/>
                      <a:pt x="16" y="24"/>
                    </a:cubicBezTo>
                    <a:cubicBezTo>
                      <a:pt x="4" y="24"/>
                      <a:pt x="4" y="24"/>
                      <a:pt x="4" y="24"/>
                    </a:cubicBezTo>
                    <a:cubicBezTo>
                      <a:pt x="2" y="24"/>
                      <a:pt x="0" y="26"/>
                      <a:pt x="0" y="28"/>
                    </a:cubicBezTo>
                    <a:cubicBezTo>
                      <a:pt x="0" y="30"/>
                      <a:pt x="2" y="32"/>
                      <a:pt x="4" y="32"/>
                    </a:cubicBezTo>
                    <a:close/>
                    <a:moveTo>
                      <a:pt x="26" y="4"/>
                    </a:moveTo>
                    <a:cubicBezTo>
                      <a:pt x="30" y="4"/>
                      <a:pt x="30" y="4"/>
                      <a:pt x="30" y="4"/>
                    </a:cubicBezTo>
                    <a:cubicBezTo>
                      <a:pt x="31" y="4"/>
                      <a:pt x="32" y="5"/>
                      <a:pt x="32" y="6"/>
                    </a:cubicBezTo>
                    <a:cubicBezTo>
                      <a:pt x="32" y="7"/>
                      <a:pt x="31" y="8"/>
                      <a:pt x="30" y="8"/>
                    </a:cubicBezTo>
                    <a:cubicBezTo>
                      <a:pt x="26" y="8"/>
                      <a:pt x="26" y="8"/>
                      <a:pt x="26" y="8"/>
                    </a:cubicBezTo>
                    <a:cubicBezTo>
                      <a:pt x="25" y="8"/>
                      <a:pt x="24" y="7"/>
                      <a:pt x="24" y="6"/>
                    </a:cubicBezTo>
                    <a:cubicBezTo>
                      <a:pt x="24" y="5"/>
                      <a:pt x="25" y="4"/>
                      <a:pt x="26" y="4"/>
                    </a:cubicBezTo>
                    <a:close/>
                  </a:path>
                </a:pathLst>
              </a:custGeom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latin typeface="+mn-ea"/>
                </a:endParaRPr>
              </a:p>
            </p:txBody>
          </p:sp>
          <p:sp useBgFill="1">
            <p:nvSpPr>
              <p:cNvPr id="311" name="Freeform 35"/>
              <p:cNvSpPr/>
              <p:nvPr/>
            </p:nvSpPr>
            <p:spPr bwMode="auto">
              <a:xfrm>
                <a:off x="6906776" y="3211563"/>
                <a:ext cx="319087" cy="160338"/>
              </a:xfrm>
              <a:custGeom>
                <a:avLst/>
                <a:gdLst>
                  <a:gd name="T0" fmla="*/ 50 w 56"/>
                  <a:gd name="T1" fmla="*/ 0 h 28"/>
                  <a:gd name="T2" fmla="*/ 6 w 56"/>
                  <a:gd name="T3" fmla="*/ 0 h 28"/>
                  <a:gd name="T4" fmla="*/ 4 w 56"/>
                  <a:gd name="T5" fmla="*/ 2 h 28"/>
                  <a:gd name="T6" fmla="*/ 0 w 56"/>
                  <a:gd name="T7" fmla="*/ 28 h 28"/>
                  <a:gd name="T8" fmla="*/ 12 w 56"/>
                  <a:gd name="T9" fmla="*/ 28 h 28"/>
                  <a:gd name="T10" fmla="*/ 16 w 56"/>
                  <a:gd name="T11" fmla="*/ 16 h 28"/>
                  <a:gd name="T12" fmla="*/ 16 w 56"/>
                  <a:gd name="T13" fmla="*/ 28 h 28"/>
                  <a:gd name="T14" fmla="*/ 40 w 56"/>
                  <a:gd name="T15" fmla="*/ 28 h 28"/>
                  <a:gd name="T16" fmla="*/ 40 w 56"/>
                  <a:gd name="T17" fmla="*/ 16 h 28"/>
                  <a:gd name="T18" fmla="*/ 44 w 56"/>
                  <a:gd name="T19" fmla="*/ 28 h 28"/>
                  <a:gd name="T20" fmla="*/ 56 w 56"/>
                  <a:gd name="T21" fmla="*/ 28 h 28"/>
                  <a:gd name="T22" fmla="*/ 52 w 56"/>
                  <a:gd name="T23" fmla="*/ 2 h 28"/>
                  <a:gd name="T24" fmla="*/ 50 w 56"/>
                  <a:gd name="T25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6" h="28">
                    <a:moveTo>
                      <a:pt x="50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5" y="0"/>
                      <a:pt x="4" y="1"/>
                      <a:pt x="4" y="2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12" y="28"/>
                      <a:pt x="12" y="28"/>
                      <a:pt x="12" y="28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16" y="28"/>
                      <a:pt x="16" y="28"/>
                      <a:pt x="16" y="28"/>
                    </a:cubicBezTo>
                    <a:cubicBezTo>
                      <a:pt x="40" y="28"/>
                      <a:pt x="40" y="28"/>
                      <a:pt x="40" y="28"/>
                    </a:cubicBezTo>
                    <a:cubicBezTo>
                      <a:pt x="40" y="16"/>
                      <a:pt x="40" y="16"/>
                      <a:pt x="40" y="16"/>
                    </a:cubicBezTo>
                    <a:cubicBezTo>
                      <a:pt x="44" y="28"/>
                      <a:pt x="44" y="28"/>
                      <a:pt x="44" y="28"/>
                    </a:cubicBezTo>
                    <a:cubicBezTo>
                      <a:pt x="56" y="28"/>
                      <a:pt x="56" y="28"/>
                      <a:pt x="56" y="28"/>
                    </a:cubicBezTo>
                    <a:cubicBezTo>
                      <a:pt x="52" y="2"/>
                      <a:pt x="52" y="2"/>
                      <a:pt x="52" y="2"/>
                    </a:cubicBezTo>
                    <a:cubicBezTo>
                      <a:pt x="52" y="1"/>
                      <a:pt x="51" y="0"/>
                      <a:pt x="50" y="0"/>
                    </a:cubicBezTo>
                    <a:close/>
                  </a:path>
                </a:pathLst>
              </a:custGeom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latin typeface="+mn-ea"/>
                </a:endParaRPr>
              </a:p>
            </p:txBody>
          </p:sp>
        </p:grpSp>
      </p:grpSp>
      <p:grpSp>
        <p:nvGrpSpPr>
          <p:cNvPr id="7" name="组合 6"/>
          <p:cNvGrpSpPr/>
          <p:nvPr/>
        </p:nvGrpSpPr>
        <p:grpSpPr>
          <a:xfrm>
            <a:off x="1300141" y="3947603"/>
            <a:ext cx="146345" cy="155153"/>
            <a:chOff x="2024453" y="4087702"/>
            <a:chExt cx="146345" cy="155153"/>
          </a:xfrm>
          <a:solidFill>
            <a:schemeClr val="bg1"/>
          </a:solidFill>
        </p:grpSpPr>
        <p:sp>
          <p:nvSpPr>
            <p:cNvPr id="313" name="Freeform 5"/>
            <p:cNvSpPr/>
            <p:nvPr/>
          </p:nvSpPr>
          <p:spPr bwMode="auto">
            <a:xfrm>
              <a:off x="2044101" y="4145969"/>
              <a:ext cx="107049" cy="96886"/>
            </a:xfrm>
            <a:custGeom>
              <a:avLst/>
              <a:gdLst>
                <a:gd name="T0" fmla="*/ 36 w 44"/>
                <a:gd name="T1" fmla="*/ 32 h 40"/>
                <a:gd name="T2" fmla="*/ 32 w 44"/>
                <a:gd name="T3" fmla="*/ 32 h 40"/>
                <a:gd name="T4" fmla="*/ 32 w 44"/>
                <a:gd name="T5" fmla="*/ 0 h 40"/>
                <a:gd name="T6" fmla="*/ 24 w 44"/>
                <a:gd name="T7" fmla="*/ 0 h 40"/>
                <a:gd name="T8" fmla="*/ 24 w 44"/>
                <a:gd name="T9" fmla="*/ 32 h 40"/>
                <a:gd name="T10" fmla="*/ 20 w 44"/>
                <a:gd name="T11" fmla="*/ 32 h 40"/>
                <a:gd name="T12" fmla="*/ 20 w 44"/>
                <a:gd name="T13" fmla="*/ 0 h 40"/>
                <a:gd name="T14" fmla="*/ 12 w 44"/>
                <a:gd name="T15" fmla="*/ 0 h 40"/>
                <a:gd name="T16" fmla="*/ 12 w 44"/>
                <a:gd name="T17" fmla="*/ 32 h 40"/>
                <a:gd name="T18" fmla="*/ 8 w 44"/>
                <a:gd name="T19" fmla="*/ 32 h 40"/>
                <a:gd name="T20" fmla="*/ 8 w 44"/>
                <a:gd name="T21" fmla="*/ 0 h 40"/>
                <a:gd name="T22" fmla="*/ 0 w 44"/>
                <a:gd name="T23" fmla="*/ 0 h 40"/>
                <a:gd name="T24" fmla="*/ 0 w 44"/>
                <a:gd name="T25" fmla="*/ 38 h 40"/>
                <a:gd name="T26" fmla="*/ 2 w 44"/>
                <a:gd name="T27" fmla="*/ 40 h 40"/>
                <a:gd name="T28" fmla="*/ 42 w 44"/>
                <a:gd name="T29" fmla="*/ 40 h 40"/>
                <a:gd name="T30" fmla="*/ 44 w 44"/>
                <a:gd name="T31" fmla="*/ 38 h 40"/>
                <a:gd name="T32" fmla="*/ 44 w 44"/>
                <a:gd name="T33" fmla="*/ 0 h 40"/>
                <a:gd name="T34" fmla="*/ 36 w 44"/>
                <a:gd name="T35" fmla="*/ 0 h 40"/>
                <a:gd name="T36" fmla="*/ 36 w 44"/>
                <a:gd name="T37" fmla="*/ 3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4" h="40">
                  <a:moveTo>
                    <a:pt x="36" y="32"/>
                  </a:moveTo>
                  <a:cubicBezTo>
                    <a:pt x="32" y="32"/>
                    <a:pt x="32" y="32"/>
                    <a:pt x="32" y="32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39"/>
                    <a:pt x="1" y="40"/>
                    <a:pt x="2" y="40"/>
                  </a:cubicBezTo>
                  <a:cubicBezTo>
                    <a:pt x="42" y="40"/>
                    <a:pt x="42" y="40"/>
                    <a:pt x="42" y="40"/>
                  </a:cubicBezTo>
                  <a:cubicBezTo>
                    <a:pt x="43" y="40"/>
                    <a:pt x="44" y="39"/>
                    <a:pt x="44" y="38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36" y="0"/>
                    <a:pt x="36" y="0"/>
                    <a:pt x="36" y="0"/>
                  </a:cubicBezTo>
                  <a:lnTo>
                    <a:pt x="36" y="3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latin typeface="+mn-ea"/>
              </a:endParaRPr>
            </a:p>
          </p:txBody>
        </p:sp>
        <p:sp>
          <p:nvSpPr>
            <p:cNvPr id="314" name="Freeform 6"/>
            <p:cNvSpPr>
              <a:spLocks noEditPoints="1"/>
            </p:cNvSpPr>
            <p:nvPr/>
          </p:nvSpPr>
          <p:spPr bwMode="auto">
            <a:xfrm>
              <a:off x="2024453" y="4087702"/>
              <a:ext cx="146345" cy="48782"/>
            </a:xfrm>
            <a:custGeom>
              <a:avLst/>
              <a:gdLst>
                <a:gd name="T0" fmla="*/ 56 w 60"/>
                <a:gd name="T1" fmla="*/ 8 h 20"/>
                <a:gd name="T2" fmla="*/ 40 w 60"/>
                <a:gd name="T3" fmla="*/ 8 h 20"/>
                <a:gd name="T4" fmla="*/ 40 w 60"/>
                <a:gd name="T5" fmla="*/ 2 h 20"/>
                <a:gd name="T6" fmla="*/ 38 w 60"/>
                <a:gd name="T7" fmla="*/ 0 h 20"/>
                <a:gd name="T8" fmla="*/ 22 w 60"/>
                <a:gd name="T9" fmla="*/ 0 h 20"/>
                <a:gd name="T10" fmla="*/ 20 w 60"/>
                <a:gd name="T11" fmla="*/ 2 h 20"/>
                <a:gd name="T12" fmla="*/ 20 w 60"/>
                <a:gd name="T13" fmla="*/ 8 h 20"/>
                <a:gd name="T14" fmla="*/ 4 w 60"/>
                <a:gd name="T15" fmla="*/ 8 h 20"/>
                <a:gd name="T16" fmla="*/ 0 w 60"/>
                <a:gd name="T17" fmla="*/ 12 h 20"/>
                <a:gd name="T18" fmla="*/ 0 w 60"/>
                <a:gd name="T19" fmla="*/ 16 h 20"/>
                <a:gd name="T20" fmla="*/ 4 w 60"/>
                <a:gd name="T21" fmla="*/ 20 h 20"/>
                <a:gd name="T22" fmla="*/ 56 w 60"/>
                <a:gd name="T23" fmla="*/ 20 h 20"/>
                <a:gd name="T24" fmla="*/ 60 w 60"/>
                <a:gd name="T25" fmla="*/ 16 h 20"/>
                <a:gd name="T26" fmla="*/ 60 w 60"/>
                <a:gd name="T27" fmla="*/ 12 h 20"/>
                <a:gd name="T28" fmla="*/ 56 w 60"/>
                <a:gd name="T29" fmla="*/ 8 h 20"/>
                <a:gd name="T30" fmla="*/ 24 w 60"/>
                <a:gd name="T31" fmla="*/ 8 h 20"/>
                <a:gd name="T32" fmla="*/ 24 w 60"/>
                <a:gd name="T33" fmla="*/ 4 h 20"/>
                <a:gd name="T34" fmla="*/ 36 w 60"/>
                <a:gd name="T35" fmla="*/ 4 h 20"/>
                <a:gd name="T36" fmla="*/ 36 w 60"/>
                <a:gd name="T37" fmla="*/ 8 h 20"/>
                <a:gd name="T38" fmla="*/ 24 w 60"/>
                <a:gd name="T39" fmla="*/ 8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0" h="20">
                  <a:moveTo>
                    <a:pt x="56" y="8"/>
                  </a:moveTo>
                  <a:cubicBezTo>
                    <a:pt x="40" y="8"/>
                    <a:pt x="40" y="8"/>
                    <a:pt x="40" y="8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1"/>
                    <a:pt x="39" y="0"/>
                    <a:pt x="38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1" y="0"/>
                    <a:pt x="20" y="1"/>
                    <a:pt x="20" y="2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10"/>
                    <a:pt x="0" y="12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8"/>
                    <a:pt x="2" y="20"/>
                    <a:pt x="4" y="20"/>
                  </a:cubicBezTo>
                  <a:cubicBezTo>
                    <a:pt x="56" y="20"/>
                    <a:pt x="56" y="20"/>
                    <a:pt x="56" y="20"/>
                  </a:cubicBezTo>
                  <a:cubicBezTo>
                    <a:pt x="58" y="20"/>
                    <a:pt x="60" y="18"/>
                    <a:pt x="60" y="16"/>
                  </a:cubicBezTo>
                  <a:cubicBezTo>
                    <a:pt x="60" y="12"/>
                    <a:pt x="60" y="12"/>
                    <a:pt x="60" y="12"/>
                  </a:cubicBezTo>
                  <a:cubicBezTo>
                    <a:pt x="60" y="10"/>
                    <a:pt x="58" y="8"/>
                    <a:pt x="56" y="8"/>
                  </a:cubicBezTo>
                  <a:close/>
                  <a:moveTo>
                    <a:pt x="24" y="8"/>
                  </a:moveTo>
                  <a:cubicBezTo>
                    <a:pt x="24" y="4"/>
                    <a:pt x="24" y="4"/>
                    <a:pt x="24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8"/>
                    <a:pt x="36" y="8"/>
                    <a:pt x="36" y="8"/>
                  </a:cubicBezTo>
                  <a:lnTo>
                    <a:pt x="24" y="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latin typeface="+mn-ea"/>
              </a:endParaRPr>
            </a:p>
          </p:txBody>
        </p:sp>
      </p:grpSp>
      <p:sp>
        <p:nvSpPr>
          <p:cNvPr id="315" name="Freeform 7"/>
          <p:cNvSpPr/>
          <p:nvPr/>
        </p:nvSpPr>
        <p:spPr bwMode="auto">
          <a:xfrm>
            <a:off x="1319789" y="4359985"/>
            <a:ext cx="107049" cy="136183"/>
          </a:xfrm>
          <a:custGeom>
            <a:avLst/>
            <a:gdLst>
              <a:gd name="T0" fmla="*/ 40 w 44"/>
              <a:gd name="T1" fmla="*/ 24 h 56"/>
              <a:gd name="T2" fmla="*/ 36 w 44"/>
              <a:gd name="T3" fmla="*/ 28 h 56"/>
              <a:gd name="T4" fmla="*/ 36 w 44"/>
              <a:gd name="T5" fmla="*/ 28 h 56"/>
              <a:gd name="T6" fmla="*/ 36 w 44"/>
              <a:gd name="T7" fmla="*/ 24 h 56"/>
              <a:gd name="T8" fmla="*/ 32 w 44"/>
              <a:gd name="T9" fmla="*/ 20 h 56"/>
              <a:gd name="T10" fmla="*/ 28 w 44"/>
              <a:gd name="T11" fmla="*/ 24 h 56"/>
              <a:gd name="T12" fmla="*/ 28 w 44"/>
              <a:gd name="T13" fmla="*/ 20 h 56"/>
              <a:gd name="T14" fmla="*/ 24 w 44"/>
              <a:gd name="T15" fmla="*/ 16 h 56"/>
              <a:gd name="T16" fmla="*/ 20 w 44"/>
              <a:gd name="T17" fmla="*/ 20 h 56"/>
              <a:gd name="T18" fmla="*/ 20 w 44"/>
              <a:gd name="T19" fmla="*/ 4 h 56"/>
              <a:gd name="T20" fmla="*/ 16 w 44"/>
              <a:gd name="T21" fmla="*/ 0 h 56"/>
              <a:gd name="T22" fmla="*/ 12 w 44"/>
              <a:gd name="T23" fmla="*/ 4 h 56"/>
              <a:gd name="T24" fmla="*/ 12 w 44"/>
              <a:gd name="T25" fmla="*/ 7 h 56"/>
              <a:gd name="T26" fmla="*/ 12 w 44"/>
              <a:gd name="T27" fmla="*/ 28 h 56"/>
              <a:gd name="T28" fmla="*/ 12 w 44"/>
              <a:gd name="T29" fmla="*/ 31 h 56"/>
              <a:gd name="T30" fmla="*/ 11 w 44"/>
              <a:gd name="T31" fmla="*/ 32 h 56"/>
              <a:gd name="T32" fmla="*/ 10 w 44"/>
              <a:gd name="T33" fmla="*/ 32 h 56"/>
              <a:gd name="T34" fmla="*/ 3 w 44"/>
              <a:gd name="T35" fmla="*/ 24 h 56"/>
              <a:gd name="T36" fmla="*/ 0 w 44"/>
              <a:gd name="T37" fmla="*/ 25 h 56"/>
              <a:gd name="T38" fmla="*/ 0 w 44"/>
              <a:gd name="T39" fmla="*/ 28 h 56"/>
              <a:gd name="T40" fmla="*/ 13 w 44"/>
              <a:gd name="T41" fmla="*/ 55 h 56"/>
              <a:gd name="T42" fmla="*/ 15 w 44"/>
              <a:gd name="T43" fmla="*/ 56 h 56"/>
              <a:gd name="T44" fmla="*/ 38 w 44"/>
              <a:gd name="T45" fmla="*/ 56 h 56"/>
              <a:gd name="T46" fmla="*/ 44 w 44"/>
              <a:gd name="T47" fmla="*/ 50 h 56"/>
              <a:gd name="T48" fmla="*/ 44 w 44"/>
              <a:gd name="T49" fmla="*/ 28 h 56"/>
              <a:gd name="T50" fmla="*/ 40 w 44"/>
              <a:gd name="T51" fmla="*/ 24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44" h="56">
                <a:moveTo>
                  <a:pt x="40" y="24"/>
                </a:moveTo>
                <a:cubicBezTo>
                  <a:pt x="38" y="24"/>
                  <a:pt x="36" y="26"/>
                  <a:pt x="36" y="28"/>
                </a:cubicBezTo>
                <a:cubicBezTo>
                  <a:pt x="36" y="28"/>
                  <a:pt x="36" y="28"/>
                  <a:pt x="36" y="28"/>
                </a:cubicBezTo>
                <a:cubicBezTo>
                  <a:pt x="36" y="24"/>
                  <a:pt x="36" y="24"/>
                  <a:pt x="36" y="24"/>
                </a:cubicBezTo>
                <a:cubicBezTo>
                  <a:pt x="36" y="22"/>
                  <a:pt x="34" y="20"/>
                  <a:pt x="32" y="20"/>
                </a:cubicBezTo>
                <a:cubicBezTo>
                  <a:pt x="30" y="20"/>
                  <a:pt x="28" y="22"/>
                  <a:pt x="28" y="24"/>
                </a:cubicBezTo>
                <a:cubicBezTo>
                  <a:pt x="28" y="20"/>
                  <a:pt x="28" y="20"/>
                  <a:pt x="28" y="20"/>
                </a:cubicBezTo>
                <a:cubicBezTo>
                  <a:pt x="28" y="18"/>
                  <a:pt x="26" y="16"/>
                  <a:pt x="24" y="16"/>
                </a:cubicBezTo>
                <a:cubicBezTo>
                  <a:pt x="22" y="16"/>
                  <a:pt x="20" y="18"/>
                  <a:pt x="20" y="20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2"/>
                  <a:pt x="18" y="0"/>
                  <a:pt x="16" y="0"/>
                </a:cubicBezTo>
                <a:cubicBezTo>
                  <a:pt x="14" y="0"/>
                  <a:pt x="12" y="2"/>
                  <a:pt x="12" y="4"/>
                </a:cubicBezTo>
                <a:cubicBezTo>
                  <a:pt x="12" y="7"/>
                  <a:pt x="12" y="7"/>
                  <a:pt x="12" y="7"/>
                </a:cubicBezTo>
                <a:cubicBezTo>
                  <a:pt x="12" y="28"/>
                  <a:pt x="12" y="28"/>
                  <a:pt x="12" y="28"/>
                </a:cubicBezTo>
                <a:cubicBezTo>
                  <a:pt x="12" y="31"/>
                  <a:pt x="12" y="31"/>
                  <a:pt x="12" y="31"/>
                </a:cubicBezTo>
                <a:cubicBezTo>
                  <a:pt x="12" y="31"/>
                  <a:pt x="12" y="32"/>
                  <a:pt x="11" y="32"/>
                </a:cubicBezTo>
                <a:cubicBezTo>
                  <a:pt x="11" y="32"/>
                  <a:pt x="10" y="32"/>
                  <a:pt x="10" y="32"/>
                </a:cubicBezTo>
                <a:cubicBezTo>
                  <a:pt x="7" y="28"/>
                  <a:pt x="7" y="24"/>
                  <a:pt x="3" y="24"/>
                </a:cubicBezTo>
                <a:cubicBezTo>
                  <a:pt x="2" y="24"/>
                  <a:pt x="1" y="24"/>
                  <a:pt x="0" y="25"/>
                </a:cubicBezTo>
                <a:cubicBezTo>
                  <a:pt x="0" y="26"/>
                  <a:pt x="0" y="27"/>
                  <a:pt x="0" y="28"/>
                </a:cubicBezTo>
                <a:cubicBezTo>
                  <a:pt x="13" y="55"/>
                  <a:pt x="13" y="55"/>
                  <a:pt x="13" y="55"/>
                </a:cubicBezTo>
                <a:cubicBezTo>
                  <a:pt x="13" y="56"/>
                  <a:pt x="14" y="56"/>
                  <a:pt x="15" y="56"/>
                </a:cubicBezTo>
                <a:cubicBezTo>
                  <a:pt x="18" y="56"/>
                  <a:pt x="30" y="56"/>
                  <a:pt x="38" y="56"/>
                </a:cubicBezTo>
                <a:cubicBezTo>
                  <a:pt x="41" y="56"/>
                  <a:pt x="44" y="53"/>
                  <a:pt x="44" y="50"/>
                </a:cubicBezTo>
                <a:cubicBezTo>
                  <a:pt x="44" y="39"/>
                  <a:pt x="44" y="28"/>
                  <a:pt x="44" y="28"/>
                </a:cubicBezTo>
                <a:cubicBezTo>
                  <a:pt x="44" y="26"/>
                  <a:pt x="42" y="24"/>
                  <a:pt x="40" y="2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latin typeface="+mn-ea"/>
            </a:endParaRPr>
          </a:p>
        </p:txBody>
      </p:sp>
      <p:grpSp>
        <p:nvGrpSpPr>
          <p:cNvPr id="316" name="Group 315"/>
          <p:cNvGrpSpPr/>
          <p:nvPr/>
        </p:nvGrpSpPr>
        <p:grpSpPr>
          <a:xfrm>
            <a:off x="1299125" y="4753397"/>
            <a:ext cx="148377" cy="145668"/>
            <a:chOff x="3294063" y="1474788"/>
            <a:chExt cx="347662" cy="341313"/>
          </a:xfrm>
          <a:solidFill>
            <a:schemeClr val="bg1"/>
          </a:solidFill>
        </p:grpSpPr>
        <p:sp>
          <p:nvSpPr>
            <p:cNvPr id="317" name="Freeform 8"/>
            <p:cNvSpPr/>
            <p:nvPr/>
          </p:nvSpPr>
          <p:spPr bwMode="auto">
            <a:xfrm>
              <a:off x="3294063" y="1701801"/>
              <a:ext cx="112712" cy="114300"/>
            </a:xfrm>
            <a:custGeom>
              <a:avLst/>
              <a:gdLst>
                <a:gd name="T0" fmla="*/ 10 w 71"/>
                <a:gd name="T1" fmla="*/ 0 h 72"/>
                <a:gd name="T2" fmla="*/ 3 w 71"/>
                <a:gd name="T3" fmla="*/ 36 h 72"/>
                <a:gd name="T4" fmla="*/ 0 w 71"/>
                <a:gd name="T5" fmla="*/ 72 h 72"/>
                <a:gd name="T6" fmla="*/ 35 w 71"/>
                <a:gd name="T7" fmla="*/ 69 h 72"/>
                <a:gd name="T8" fmla="*/ 71 w 71"/>
                <a:gd name="T9" fmla="*/ 61 h 72"/>
                <a:gd name="T10" fmla="*/ 39 w 71"/>
                <a:gd name="T11" fmla="*/ 33 h 72"/>
                <a:gd name="T12" fmla="*/ 10 w 71"/>
                <a:gd name="T13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" h="72">
                  <a:moveTo>
                    <a:pt x="10" y="0"/>
                  </a:moveTo>
                  <a:lnTo>
                    <a:pt x="3" y="36"/>
                  </a:lnTo>
                  <a:lnTo>
                    <a:pt x="0" y="72"/>
                  </a:lnTo>
                  <a:lnTo>
                    <a:pt x="35" y="69"/>
                  </a:lnTo>
                  <a:lnTo>
                    <a:pt x="71" y="61"/>
                  </a:lnTo>
                  <a:lnTo>
                    <a:pt x="39" y="33"/>
                  </a:lnTo>
                  <a:lnTo>
                    <a:pt x="1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latin typeface="+mn-ea"/>
              </a:endParaRPr>
            </a:p>
          </p:txBody>
        </p:sp>
        <p:sp>
          <p:nvSpPr>
            <p:cNvPr id="318" name="Freeform 9"/>
            <p:cNvSpPr/>
            <p:nvPr/>
          </p:nvSpPr>
          <p:spPr bwMode="auto">
            <a:xfrm>
              <a:off x="3327400" y="1525588"/>
              <a:ext cx="250825" cy="257175"/>
            </a:xfrm>
            <a:custGeom>
              <a:avLst/>
              <a:gdLst>
                <a:gd name="T0" fmla="*/ 58 w 158"/>
                <a:gd name="T1" fmla="*/ 144 h 162"/>
                <a:gd name="T2" fmla="*/ 50 w 158"/>
                <a:gd name="T3" fmla="*/ 133 h 162"/>
                <a:gd name="T4" fmla="*/ 140 w 158"/>
                <a:gd name="T5" fmla="*/ 43 h 162"/>
                <a:gd name="T6" fmla="*/ 119 w 158"/>
                <a:gd name="T7" fmla="*/ 22 h 162"/>
                <a:gd name="T8" fmla="*/ 29 w 158"/>
                <a:gd name="T9" fmla="*/ 111 h 162"/>
                <a:gd name="T10" fmla="*/ 18 w 158"/>
                <a:gd name="T11" fmla="*/ 101 h 162"/>
                <a:gd name="T12" fmla="*/ 108 w 158"/>
                <a:gd name="T13" fmla="*/ 11 h 162"/>
                <a:gd name="T14" fmla="*/ 101 w 158"/>
                <a:gd name="T15" fmla="*/ 0 h 162"/>
                <a:gd name="T16" fmla="*/ 0 w 158"/>
                <a:gd name="T17" fmla="*/ 101 h 162"/>
                <a:gd name="T18" fmla="*/ 58 w 158"/>
                <a:gd name="T19" fmla="*/ 162 h 162"/>
                <a:gd name="T20" fmla="*/ 158 w 158"/>
                <a:gd name="T21" fmla="*/ 61 h 162"/>
                <a:gd name="T22" fmla="*/ 151 w 158"/>
                <a:gd name="T23" fmla="*/ 50 h 162"/>
                <a:gd name="T24" fmla="*/ 58 w 158"/>
                <a:gd name="T25" fmla="*/ 144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8" h="162">
                  <a:moveTo>
                    <a:pt x="58" y="144"/>
                  </a:moveTo>
                  <a:lnTo>
                    <a:pt x="50" y="133"/>
                  </a:lnTo>
                  <a:lnTo>
                    <a:pt x="140" y="43"/>
                  </a:lnTo>
                  <a:lnTo>
                    <a:pt x="119" y="22"/>
                  </a:lnTo>
                  <a:lnTo>
                    <a:pt x="29" y="111"/>
                  </a:lnTo>
                  <a:lnTo>
                    <a:pt x="18" y="101"/>
                  </a:lnTo>
                  <a:lnTo>
                    <a:pt x="108" y="11"/>
                  </a:lnTo>
                  <a:lnTo>
                    <a:pt x="101" y="0"/>
                  </a:lnTo>
                  <a:lnTo>
                    <a:pt x="0" y="101"/>
                  </a:lnTo>
                  <a:lnTo>
                    <a:pt x="58" y="162"/>
                  </a:lnTo>
                  <a:lnTo>
                    <a:pt x="158" y="61"/>
                  </a:lnTo>
                  <a:lnTo>
                    <a:pt x="151" y="50"/>
                  </a:lnTo>
                  <a:lnTo>
                    <a:pt x="58" y="1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latin typeface="+mn-ea"/>
              </a:endParaRPr>
            </a:p>
          </p:txBody>
        </p:sp>
        <p:sp>
          <p:nvSpPr>
            <p:cNvPr id="319" name="Freeform 10"/>
            <p:cNvSpPr/>
            <p:nvPr/>
          </p:nvSpPr>
          <p:spPr bwMode="auto">
            <a:xfrm>
              <a:off x="3503613" y="1474788"/>
              <a:ext cx="138112" cy="136525"/>
            </a:xfrm>
            <a:custGeom>
              <a:avLst/>
              <a:gdLst>
                <a:gd name="T0" fmla="*/ 22 w 24"/>
                <a:gd name="T1" fmla="*/ 12 h 24"/>
                <a:gd name="T2" fmla="*/ 11 w 24"/>
                <a:gd name="T3" fmla="*/ 1 h 24"/>
                <a:gd name="T4" fmla="*/ 5 w 24"/>
                <a:gd name="T5" fmla="*/ 1 h 24"/>
                <a:gd name="T6" fmla="*/ 5 w 24"/>
                <a:gd name="T7" fmla="*/ 1 h 24"/>
                <a:gd name="T8" fmla="*/ 5 w 24"/>
                <a:gd name="T9" fmla="*/ 1 h 24"/>
                <a:gd name="T10" fmla="*/ 0 w 24"/>
                <a:gd name="T11" fmla="*/ 7 h 24"/>
                <a:gd name="T12" fmla="*/ 17 w 24"/>
                <a:gd name="T13" fmla="*/ 24 h 24"/>
                <a:gd name="T14" fmla="*/ 22 w 24"/>
                <a:gd name="T15" fmla="*/ 18 h 24"/>
                <a:gd name="T16" fmla="*/ 22 w 24"/>
                <a:gd name="T17" fmla="*/ 18 h 24"/>
                <a:gd name="T18" fmla="*/ 22 w 24"/>
                <a:gd name="T19" fmla="*/ 18 h 24"/>
                <a:gd name="T20" fmla="*/ 22 w 24"/>
                <a:gd name="T21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" h="24">
                  <a:moveTo>
                    <a:pt x="22" y="12"/>
                  </a:moveTo>
                  <a:cubicBezTo>
                    <a:pt x="11" y="1"/>
                    <a:pt x="11" y="1"/>
                    <a:pt x="11" y="1"/>
                  </a:cubicBezTo>
                  <a:cubicBezTo>
                    <a:pt x="9" y="0"/>
                    <a:pt x="7" y="0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4" y="16"/>
                    <a:pt x="24" y="14"/>
                    <a:pt x="2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latin typeface="+mn-ea"/>
              </a:endParaRPr>
            </a:p>
          </p:txBody>
        </p:sp>
      </p:grpSp>
      <p:sp>
        <p:nvSpPr>
          <p:cNvPr id="320" name="Freeform 11"/>
          <p:cNvSpPr/>
          <p:nvPr/>
        </p:nvSpPr>
        <p:spPr bwMode="auto">
          <a:xfrm>
            <a:off x="1286929" y="5156294"/>
            <a:ext cx="172768" cy="148377"/>
          </a:xfrm>
          <a:custGeom>
            <a:avLst/>
            <a:gdLst>
              <a:gd name="T0" fmla="*/ 19 w 71"/>
              <a:gd name="T1" fmla="*/ 61 h 61"/>
              <a:gd name="T2" fmla="*/ 12 w 71"/>
              <a:gd name="T3" fmla="*/ 57 h 61"/>
              <a:gd name="T4" fmla="*/ 12 w 71"/>
              <a:gd name="T5" fmla="*/ 57 h 61"/>
              <a:gd name="T6" fmla="*/ 12 w 71"/>
              <a:gd name="T7" fmla="*/ 35 h 61"/>
              <a:gd name="T8" fmla="*/ 30 w 71"/>
              <a:gd name="T9" fmla="*/ 18 h 61"/>
              <a:gd name="T10" fmla="*/ 41 w 71"/>
              <a:gd name="T11" fmla="*/ 6 h 61"/>
              <a:gd name="T12" fmla="*/ 61 w 71"/>
              <a:gd name="T13" fmla="*/ 8 h 61"/>
              <a:gd name="T14" fmla="*/ 68 w 71"/>
              <a:gd name="T15" fmla="*/ 30 h 61"/>
              <a:gd name="T16" fmla="*/ 42 w 71"/>
              <a:gd name="T17" fmla="*/ 57 h 61"/>
              <a:gd name="T18" fmla="*/ 37 w 71"/>
              <a:gd name="T19" fmla="*/ 57 h 61"/>
              <a:gd name="T20" fmla="*/ 37 w 71"/>
              <a:gd name="T21" fmla="*/ 53 h 61"/>
              <a:gd name="T22" fmla="*/ 63 w 71"/>
              <a:gd name="T23" fmla="*/ 27 h 61"/>
              <a:gd name="T24" fmla="*/ 57 w 71"/>
              <a:gd name="T25" fmla="*/ 13 h 61"/>
              <a:gd name="T26" fmla="*/ 45 w 71"/>
              <a:gd name="T27" fmla="*/ 10 h 61"/>
              <a:gd name="T28" fmla="*/ 34 w 71"/>
              <a:gd name="T29" fmla="*/ 22 h 61"/>
              <a:gd name="T30" fmla="*/ 16 w 71"/>
              <a:gd name="T31" fmla="*/ 39 h 61"/>
              <a:gd name="T32" fmla="*/ 16 w 71"/>
              <a:gd name="T33" fmla="*/ 53 h 61"/>
              <a:gd name="T34" fmla="*/ 16 w 71"/>
              <a:gd name="T35" fmla="*/ 53 h 61"/>
              <a:gd name="T36" fmla="*/ 23 w 71"/>
              <a:gd name="T37" fmla="*/ 53 h 61"/>
              <a:gd name="T38" fmla="*/ 28 w 71"/>
              <a:gd name="T39" fmla="*/ 48 h 61"/>
              <a:gd name="T40" fmla="*/ 48 w 71"/>
              <a:gd name="T41" fmla="*/ 28 h 61"/>
              <a:gd name="T42" fmla="*/ 49 w 71"/>
              <a:gd name="T43" fmla="*/ 24 h 61"/>
              <a:gd name="T44" fmla="*/ 44 w 71"/>
              <a:gd name="T45" fmla="*/ 26 h 61"/>
              <a:gd name="T46" fmla="*/ 25 w 71"/>
              <a:gd name="T47" fmla="*/ 45 h 61"/>
              <a:gd name="T48" fmla="*/ 21 w 71"/>
              <a:gd name="T49" fmla="*/ 45 h 61"/>
              <a:gd name="T50" fmla="*/ 21 w 71"/>
              <a:gd name="T51" fmla="*/ 41 h 61"/>
              <a:gd name="T52" fmla="*/ 40 w 71"/>
              <a:gd name="T53" fmla="*/ 22 h 61"/>
              <a:gd name="T54" fmla="*/ 53 w 71"/>
              <a:gd name="T55" fmla="*/ 20 h 61"/>
              <a:gd name="T56" fmla="*/ 52 w 71"/>
              <a:gd name="T57" fmla="*/ 32 h 61"/>
              <a:gd name="T58" fmla="*/ 32 w 71"/>
              <a:gd name="T59" fmla="*/ 52 h 61"/>
              <a:gd name="T60" fmla="*/ 27 w 71"/>
              <a:gd name="T61" fmla="*/ 57 h 61"/>
              <a:gd name="T62" fmla="*/ 19 w 71"/>
              <a:gd name="T63" fmla="*/ 61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71" h="61">
                <a:moveTo>
                  <a:pt x="19" y="61"/>
                </a:moveTo>
                <a:cubicBezTo>
                  <a:pt x="17" y="61"/>
                  <a:pt x="15" y="60"/>
                  <a:pt x="12" y="57"/>
                </a:cubicBezTo>
                <a:cubicBezTo>
                  <a:pt x="12" y="57"/>
                  <a:pt x="12" y="57"/>
                  <a:pt x="12" y="57"/>
                </a:cubicBezTo>
                <a:cubicBezTo>
                  <a:pt x="10" y="55"/>
                  <a:pt x="0" y="47"/>
                  <a:pt x="12" y="35"/>
                </a:cubicBezTo>
                <a:cubicBezTo>
                  <a:pt x="17" y="31"/>
                  <a:pt x="23" y="24"/>
                  <a:pt x="30" y="18"/>
                </a:cubicBezTo>
                <a:cubicBezTo>
                  <a:pt x="33" y="14"/>
                  <a:pt x="37" y="10"/>
                  <a:pt x="41" y="6"/>
                </a:cubicBezTo>
                <a:cubicBezTo>
                  <a:pt x="48" y="0"/>
                  <a:pt x="53" y="1"/>
                  <a:pt x="61" y="8"/>
                </a:cubicBezTo>
                <a:cubicBezTo>
                  <a:pt x="70" y="17"/>
                  <a:pt x="71" y="26"/>
                  <a:pt x="68" y="30"/>
                </a:cubicBezTo>
                <a:cubicBezTo>
                  <a:pt x="62" y="36"/>
                  <a:pt x="42" y="56"/>
                  <a:pt x="42" y="57"/>
                </a:cubicBezTo>
                <a:cubicBezTo>
                  <a:pt x="40" y="58"/>
                  <a:pt x="39" y="58"/>
                  <a:pt x="37" y="57"/>
                </a:cubicBezTo>
                <a:cubicBezTo>
                  <a:pt x="36" y="56"/>
                  <a:pt x="36" y="54"/>
                  <a:pt x="37" y="53"/>
                </a:cubicBezTo>
                <a:cubicBezTo>
                  <a:pt x="38" y="53"/>
                  <a:pt x="58" y="32"/>
                  <a:pt x="63" y="27"/>
                </a:cubicBezTo>
                <a:cubicBezTo>
                  <a:pt x="64" y="25"/>
                  <a:pt x="65" y="20"/>
                  <a:pt x="57" y="13"/>
                </a:cubicBezTo>
                <a:cubicBezTo>
                  <a:pt x="52" y="8"/>
                  <a:pt x="51" y="5"/>
                  <a:pt x="45" y="10"/>
                </a:cubicBezTo>
                <a:cubicBezTo>
                  <a:pt x="41" y="14"/>
                  <a:pt x="37" y="18"/>
                  <a:pt x="34" y="22"/>
                </a:cubicBezTo>
                <a:cubicBezTo>
                  <a:pt x="27" y="28"/>
                  <a:pt x="21" y="35"/>
                  <a:pt x="16" y="39"/>
                </a:cubicBezTo>
                <a:cubicBezTo>
                  <a:pt x="9" y="47"/>
                  <a:pt x="13" y="51"/>
                  <a:pt x="16" y="53"/>
                </a:cubicBezTo>
                <a:cubicBezTo>
                  <a:pt x="16" y="53"/>
                  <a:pt x="16" y="53"/>
                  <a:pt x="16" y="53"/>
                </a:cubicBezTo>
                <a:cubicBezTo>
                  <a:pt x="18" y="55"/>
                  <a:pt x="20" y="56"/>
                  <a:pt x="23" y="53"/>
                </a:cubicBezTo>
                <a:cubicBezTo>
                  <a:pt x="24" y="52"/>
                  <a:pt x="26" y="50"/>
                  <a:pt x="28" y="48"/>
                </a:cubicBezTo>
                <a:cubicBezTo>
                  <a:pt x="34" y="42"/>
                  <a:pt x="46" y="31"/>
                  <a:pt x="48" y="28"/>
                </a:cubicBezTo>
                <a:cubicBezTo>
                  <a:pt x="49" y="27"/>
                  <a:pt x="50" y="25"/>
                  <a:pt x="49" y="24"/>
                </a:cubicBezTo>
                <a:cubicBezTo>
                  <a:pt x="47" y="23"/>
                  <a:pt x="45" y="25"/>
                  <a:pt x="44" y="26"/>
                </a:cubicBezTo>
                <a:cubicBezTo>
                  <a:pt x="36" y="35"/>
                  <a:pt x="25" y="45"/>
                  <a:pt x="25" y="45"/>
                </a:cubicBezTo>
                <a:cubicBezTo>
                  <a:pt x="24" y="46"/>
                  <a:pt x="22" y="46"/>
                  <a:pt x="21" y="45"/>
                </a:cubicBezTo>
                <a:cubicBezTo>
                  <a:pt x="20" y="44"/>
                  <a:pt x="20" y="42"/>
                  <a:pt x="21" y="41"/>
                </a:cubicBezTo>
                <a:cubicBezTo>
                  <a:pt x="21" y="41"/>
                  <a:pt x="32" y="31"/>
                  <a:pt x="40" y="22"/>
                </a:cubicBezTo>
                <a:cubicBezTo>
                  <a:pt x="45" y="17"/>
                  <a:pt x="50" y="17"/>
                  <a:pt x="53" y="20"/>
                </a:cubicBezTo>
                <a:cubicBezTo>
                  <a:pt x="56" y="23"/>
                  <a:pt x="55" y="28"/>
                  <a:pt x="52" y="32"/>
                </a:cubicBezTo>
                <a:cubicBezTo>
                  <a:pt x="50" y="35"/>
                  <a:pt x="41" y="43"/>
                  <a:pt x="32" y="52"/>
                </a:cubicBezTo>
                <a:cubicBezTo>
                  <a:pt x="30" y="54"/>
                  <a:pt x="28" y="56"/>
                  <a:pt x="27" y="57"/>
                </a:cubicBezTo>
                <a:cubicBezTo>
                  <a:pt x="25" y="60"/>
                  <a:pt x="22" y="61"/>
                  <a:pt x="19" y="6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latin typeface="+mn-ea"/>
            </a:endParaRPr>
          </a:p>
        </p:txBody>
      </p:sp>
      <p:grpSp>
        <p:nvGrpSpPr>
          <p:cNvPr id="321" name="Group 320"/>
          <p:cNvGrpSpPr/>
          <p:nvPr/>
        </p:nvGrpSpPr>
        <p:grpSpPr>
          <a:xfrm>
            <a:off x="1296753" y="5561899"/>
            <a:ext cx="153120" cy="153120"/>
            <a:chOff x="1839913" y="1474788"/>
            <a:chExt cx="358775" cy="358775"/>
          </a:xfrm>
          <a:solidFill>
            <a:schemeClr val="bg1"/>
          </a:solidFill>
        </p:grpSpPr>
        <p:sp>
          <p:nvSpPr>
            <p:cNvPr id="322" name="Freeform 12"/>
            <p:cNvSpPr/>
            <p:nvPr/>
          </p:nvSpPr>
          <p:spPr bwMode="auto">
            <a:xfrm>
              <a:off x="1930400" y="1565276"/>
              <a:ext cx="138112" cy="136525"/>
            </a:xfrm>
            <a:custGeom>
              <a:avLst/>
              <a:gdLst>
                <a:gd name="T0" fmla="*/ 58 w 87"/>
                <a:gd name="T1" fmla="*/ 0 h 86"/>
                <a:gd name="T2" fmla="*/ 29 w 87"/>
                <a:gd name="T3" fmla="*/ 0 h 86"/>
                <a:gd name="T4" fmla="*/ 29 w 87"/>
                <a:gd name="T5" fmla="*/ 29 h 86"/>
                <a:gd name="T6" fmla="*/ 0 w 87"/>
                <a:gd name="T7" fmla="*/ 29 h 86"/>
                <a:gd name="T8" fmla="*/ 0 w 87"/>
                <a:gd name="T9" fmla="*/ 58 h 86"/>
                <a:gd name="T10" fmla="*/ 29 w 87"/>
                <a:gd name="T11" fmla="*/ 58 h 86"/>
                <a:gd name="T12" fmla="*/ 29 w 87"/>
                <a:gd name="T13" fmla="*/ 86 h 86"/>
                <a:gd name="T14" fmla="*/ 58 w 87"/>
                <a:gd name="T15" fmla="*/ 86 h 86"/>
                <a:gd name="T16" fmla="*/ 58 w 87"/>
                <a:gd name="T17" fmla="*/ 58 h 86"/>
                <a:gd name="T18" fmla="*/ 87 w 87"/>
                <a:gd name="T19" fmla="*/ 58 h 86"/>
                <a:gd name="T20" fmla="*/ 87 w 87"/>
                <a:gd name="T21" fmla="*/ 29 h 86"/>
                <a:gd name="T22" fmla="*/ 58 w 87"/>
                <a:gd name="T23" fmla="*/ 29 h 86"/>
                <a:gd name="T24" fmla="*/ 58 w 87"/>
                <a:gd name="T25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7" h="86">
                  <a:moveTo>
                    <a:pt x="58" y="0"/>
                  </a:moveTo>
                  <a:lnTo>
                    <a:pt x="29" y="0"/>
                  </a:lnTo>
                  <a:lnTo>
                    <a:pt x="29" y="29"/>
                  </a:lnTo>
                  <a:lnTo>
                    <a:pt x="0" y="29"/>
                  </a:lnTo>
                  <a:lnTo>
                    <a:pt x="0" y="58"/>
                  </a:lnTo>
                  <a:lnTo>
                    <a:pt x="29" y="58"/>
                  </a:lnTo>
                  <a:lnTo>
                    <a:pt x="29" y="86"/>
                  </a:lnTo>
                  <a:lnTo>
                    <a:pt x="58" y="86"/>
                  </a:lnTo>
                  <a:lnTo>
                    <a:pt x="58" y="58"/>
                  </a:lnTo>
                  <a:lnTo>
                    <a:pt x="87" y="58"/>
                  </a:lnTo>
                  <a:lnTo>
                    <a:pt x="87" y="29"/>
                  </a:lnTo>
                  <a:lnTo>
                    <a:pt x="58" y="29"/>
                  </a:lnTo>
                  <a:lnTo>
                    <a:pt x="5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latin typeface="+mn-ea"/>
              </a:endParaRPr>
            </a:p>
          </p:txBody>
        </p:sp>
        <p:sp>
          <p:nvSpPr>
            <p:cNvPr id="323" name="Freeform 13"/>
            <p:cNvSpPr>
              <a:spLocks noEditPoints="1"/>
            </p:cNvSpPr>
            <p:nvPr/>
          </p:nvSpPr>
          <p:spPr bwMode="auto">
            <a:xfrm>
              <a:off x="1839913" y="1474788"/>
              <a:ext cx="358775" cy="358775"/>
            </a:xfrm>
            <a:custGeom>
              <a:avLst/>
              <a:gdLst>
                <a:gd name="T0" fmla="*/ 62 w 63"/>
                <a:gd name="T1" fmla="*/ 54 h 63"/>
                <a:gd name="T2" fmla="*/ 51 w 63"/>
                <a:gd name="T3" fmla="*/ 43 h 63"/>
                <a:gd name="T4" fmla="*/ 56 w 63"/>
                <a:gd name="T5" fmla="*/ 28 h 63"/>
                <a:gd name="T6" fmla="*/ 28 w 63"/>
                <a:gd name="T7" fmla="*/ 0 h 63"/>
                <a:gd name="T8" fmla="*/ 0 w 63"/>
                <a:gd name="T9" fmla="*/ 28 h 63"/>
                <a:gd name="T10" fmla="*/ 28 w 63"/>
                <a:gd name="T11" fmla="*/ 56 h 63"/>
                <a:gd name="T12" fmla="*/ 43 w 63"/>
                <a:gd name="T13" fmla="*/ 52 h 63"/>
                <a:gd name="T14" fmla="*/ 54 w 63"/>
                <a:gd name="T15" fmla="*/ 63 h 63"/>
                <a:gd name="T16" fmla="*/ 57 w 63"/>
                <a:gd name="T17" fmla="*/ 63 h 63"/>
                <a:gd name="T18" fmla="*/ 62 w 63"/>
                <a:gd name="T19" fmla="*/ 57 h 63"/>
                <a:gd name="T20" fmla="*/ 62 w 63"/>
                <a:gd name="T21" fmla="*/ 54 h 63"/>
                <a:gd name="T22" fmla="*/ 28 w 63"/>
                <a:gd name="T23" fmla="*/ 48 h 63"/>
                <a:gd name="T24" fmla="*/ 8 w 63"/>
                <a:gd name="T25" fmla="*/ 28 h 63"/>
                <a:gd name="T26" fmla="*/ 28 w 63"/>
                <a:gd name="T27" fmla="*/ 8 h 63"/>
                <a:gd name="T28" fmla="*/ 48 w 63"/>
                <a:gd name="T29" fmla="*/ 28 h 63"/>
                <a:gd name="T30" fmla="*/ 28 w 63"/>
                <a:gd name="T31" fmla="*/ 48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3" h="63">
                  <a:moveTo>
                    <a:pt x="62" y="54"/>
                  </a:moveTo>
                  <a:cubicBezTo>
                    <a:pt x="51" y="43"/>
                    <a:pt x="51" y="43"/>
                    <a:pt x="51" y="43"/>
                  </a:cubicBezTo>
                  <a:cubicBezTo>
                    <a:pt x="54" y="39"/>
                    <a:pt x="56" y="34"/>
                    <a:pt x="56" y="28"/>
                  </a:cubicBezTo>
                  <a:cubicBezTo>
                    <a:pt x="56" y="13"/>
                    <a:pt x="43" y="0"/>
                    <a:pt x="28" y="0"/>
                  </a:cubicBezTo>
                  <a:cubicBezTo>
                    <a:pt x="12" y="0"/>
                    <a:pt x="0" y="13"/>
                    <a:pt x="0" y="28"/>
                  </a:cubicBezTo>
                  <a:cubicBezTo>
                    <a:pt x="0" y="43"/>
                    <a:pt x="12" y="56"/>
                    <a:pt x="28" y="56"/>
                  </a:cubicBezTo>
                  <a:cubicBezTo>
                    <a:pt x="33" y="56"/>
                    <a:pt x="39" y="54"/>
                    <a:pt x="43" y="52"/>
                  </a:cubicBezTo>
                  <a:cubicBezTo>
                    <a:pt x="54" y="63"/>
                    <a:pt x="54" y="63"/>
                    <a:pt x="54" y="63"/>
                  </a:cubicBezTo>
                  <a:cubicBezTo>
                    <a:pt x="55" y="63"/>
                    <a:pt x="56" y="63"/>
                    <a:pt x="57" y="63"/>
                  </a:cubicBezTo>
                  <a:cubicBezTo>
                    <a:pt x="62" y="57"/>
                    <a:pt x="62" y="57"/>
                    <a:pt x="62" y="57"/>
                  </a:cubicBezTo>
                  <a:cubicBezTo>
                    <a:pt x="63" y="56"/>
                    <a:pt x="63" y="55"/>
                    <a:pt x="62" y="54"/>
                  </a:cubicBezTo>
                  <a:close/>
                  <a:moveTo>
                    <a:pt x="28" y="48"/>
                  </a:moveTo>
                  <a:cubicBezTo>
                    <a:pt x="17" y="48"/>
                    <a:pt x="8" y="39"/>
                    <a:pt x="8" y="28"/>
                  </a:cubicBezTo>
                  <a:cubicBezTo>
                    <a:pt x="8" y="17"/>
                    <a:pt x="17" y="8"/>
                    <a:pt x="28" y="8"/>
                  </a:cubicBezTo>
                  <a:cubicBezTo>
                    <a:pt x="39" y="8"/>
                    <a:pt x="48" y="17"/>
                    <a:pt x="48" y="28"/>
                  </a:cubicBezTo>
                  <a:cubicBezTo>
                    <a:pt x="48" y="39"/>
                    <a:pt x="39" y="48"/>
                    <a:pt x="28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dirty="0">
                <a:latin typeface="+mn-ea"/>
              </a:endParaRPr>
            </a:p>
          </p:txBody>
        </p:sp>
      </p:grpSp>
      <p:cxnSp>
        <p:nvCxnSpPr>
          <p:cNvPr id="336" name="Straight Connector 335"/>
          <p:cNvCxnSpPr/>
          <p:nvPr/>
        </p:nvCxnSpPr>
        <p:spPr>
          <a:xfrm>
            <a:off x="6044834" y="2032889"/>
            <a:ext cx="0" cy="3898900"/>
          </a:xfrm>
          <a:prstGeom prst="line">
            <a:avLst/>
          </a:prstGeom>
          <a:ln w="12700" cap="rnd">
            <a:solidFill>
              <a:schemeClr val="bg1">
                <a:lumMod val="85000"/>
              </a:schemeClr>
            </a:solidFill>
            <a:prstDash val="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请在此处添加标题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id-ID" altLang="zh-CN" dirty="0"/>
              <a:t>Design &amp; Creativity Space Studio</a:t>
            </a:r>
            <a:endParaRPr lang="id-ID" altLang="zh-CN" dirty="0"/>
          </a:p>
        </p:txBody>
      </p:sp>
      <p:graphicFrame>
        <p:nvGraphicFramePr>
          <p:cNvPr id="95" name="图表 94"/>
          <p:cNvGraphicFramePr/>
          <p:nvPr/>
        </p:nvGraphicFramePr>
        <p:xfrm>
          <a:off x="1410550" y="3684205"/>
          <a:ext cx="4210603" cy="23149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100" name="文本框 99"/>
          <p:cNvSpPr txBox="1"/>
          <p:nvPr/>
        </p:nvSpPr>
        <p:spPr>
          <a:xfrm>
            <a:off x="2300438" y="2515583"/>
            <a:ext cx="3262963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我们拥有优秀的专业设计团队，严谨的逻辑思维、创意的图示化表达，带来精美、创意的全新</a:t>
            </a:r>
            <a:r>
              <a:rPr lang="en-US" altLang="zh-CN" sz="1400" dirty="0">
                <a:solidFill>
                  <a:schemeClr val="bg1"/>
                </a:solidFill>
                <a:latin typeface="+mn-ea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体验。</a:t>
            </a:r>
            <a:endParaRPr lang="zh-CN" altLang="en-US" sz="1400" dirty="0">
              <a:solidFill>
                <a:schemeClr val="bg1"/>
              </a:solidFill>
              <a:latin typeface="+mn-ea"/>
            </a:endParaRPr>
          </a:p>
        </p:txBody>
      </p:sp>
      <p:grpSp>
        <p:nvGrpSpPr>
          <p:cNvPr id="102" name="组合 101"/>
          <p:cNvGrpSpPr/>
          <p:nvPr/>
        </p:nvGrpSpPr>
        <p:grpSpPr>
          <a:xfrm>
            <a:off x="6619215" y="3947603"/>
            <a:ext cx="146345" cy="155153"/>
            <a:chOff x="2024453" y="4087702"/>
            <a:chExt cx="146345" cy="155153"/>
          </a:xfrm>
          <a:solidFill>
            <a:schemeClr val="bg1"/>
          </a:solidFill>
        </p:grpSpPr>
        <p:sp>
          <p:nvSpPr>
            <p:cNvPr id="103" name="Freeform 5"/>
            <p:cNvSpPr/>
            <p:nvPr/>
          </p:nvSpPr>
          <p:spPr bwMode="auto">
            <a:xfrm>
              <a:off x="2044101" y="4145969"/>
              <a:ext cx="107049" cy="96886"/>
            </a:xfrm>
            <a:custGeom>
              <a:avLst/>
              <a:gdLst>
                <a:gd name="T0" fmla="*/ 36 w 44"/>
                <a:gd name="T1" fmla="*/ 32 h 40"/>
                <a:gd name="T2" fmla="*/ 32 w 44"/>
                <a:gd name="T3" fmla="*/ 32 h 40"/>
                <a:gd name="T4" fmla="*/ 32 w 44"/>
                <a:gd name="T5" fmla="*/ 0 h 40"/>
                <a:gd name="T6" fmla="*/ 24 w 44"/>
                <a:gd name="T7" fmla="*/ 0 h 40"/>
                <a:gd name="T8" fmla="*/ 24 w 44"/>
                <a:gd name="T9" fmla="*/ 32 h 40"/>
                <a:gd name="T10" fmla="*/ 20 w 44"/>
                <a:gd name="T11" fmla="*/ 32 h 40"/>
                <a:gd name="T12" fmla="*/ 20 w 44"/>
                <a:gd name="T13" fmla="*/ 0 h 40"/>
                <a:gd name="T14" fmla="*/ 12 w 44"/>
                <a:gd name="T15" fmla="*/ 0 h 40"/>
                <a:gd name="T16" fmla="*/ 12 w 44"/>
                <a:gd name="T17" fmla="*/ 32 h 40"/>
                <a:gd name="T18" fmla="*/ 8 w 44"/>
                <a:gd name="T19" fmla="*/ 32 h 40"/>
                <a:gd name="T20" fmla="*/ 8 w 44"/>
                <a:gd name="T21" fmla="*/ 0 h 40"/>
                <a:gd name="T22" fmla="*/ 0 w 44"/>
                <a:gd name="T23" fmla="*/ 0 h 40"/>
                <a:gd name="T24" fmla="*/ 0 w 44"/>
                <a:gd name="T25" fmla="*/ 38 h 40"/>
                <a:gd name="T26" fmla="*/ 2 w 44"/>
                <a:gd name="T27" fmla="*/ 40 h 40"/>
                <a:gd name="T28" fmla="*/ 42 w 44"/>
                <a:gd name="T29" fmla="*/ 40 h 40"/>
                <a:gd name="T30" fmla="*/ 44 w 44"/>
                <a:gd name="T31" fmla="*/ 38 h 40"/>
                <a:gd name="T32" fmla="*/ 44 w 44"/>
                <a:gd name="T33" fmla="*/ 0 h 40"/>
                <a:gd name="T34" fmla="*/ 36 w 44"/>
                <a:gd name="T35" fmla="*/ 0 h 40"/>
                <a:gd name="T36" fmla="*/ 36 w 44"/>
                <a:gd name="T37" fmla="*/ 3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4" h="40">
                  <a:moveTo>
                    <a:pt x="36" y="32"/>
                  </a:moveTo>
                  <a:cubicBezTo>
                    <a:pt x="32" y="32"/>
                    <a:pt x="32" y="32"/>
                    <a:pt x="32" y="32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39"/>
                    <a:pt x="1" y="40"/>
                    <a:pt x="2" y="40"/>
                  </a:cubicBezTo>
                  <a:cubicBezTo>
                    <a:pt x="42" y="40"/>
                    <a:pt x="42" y="40"/>
                    <a:pt x="42" y="40"/>
                  </a:cubicBezTo>
                  <a:cubicBezTo>
                    <a:pt x="43" y="40"/>
                    <a:pt x="44" y="39"/>
                    <a:pt x="44" y="38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36" y="0"/>
                    <a:pt x="36" y="0"/>
                    <a:pt x="36" y="0"/>
                  </a:cubicBezTo>
                  <a:lnTo>
                    <a:pt x="36" y="3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latin typeface="+mn-ea"/>
              </a:endParaRPr>
            </a:p>
          </p:txBody>
        </p:sp>
        <p:sp>
          <p:nvSpPr>
            <p:cNvPr id="104" name="Freeform 6"/>
            <p:cNvSpPr>
              <a:spLocks noEditPoints="1"/>
            </p:cNvSpPr>
            <p:nvPr/>
          </p:nvSpPr>
          <p:spPr bwMode="auto">
            <a:xfrm>
              <a:off x="2024453" y="4087702"/>
              <a:ext cx="146345" cy="48782"/>
            </a:xfrm>
            <a:custGeom>
              <a:avLst/>
              <a:gdLst>
                <a:gd name="T0" fmla="*/ 56 w 60"/>
                <a:gd name="T1" fmla="*/ 8 h 20"/>
                <a:gd name="T2" fmla="*/ 40 w 60"/>
                <a:gd name="T3" fmla="*/ 8 h 20"/>
                <a:gd name="T4" fmla="*/ 40 w 60"/>
                <a:gd name="T5" fmla="*/ 2 h 20"/>
                <a:gd name="T6" fmla="*/ 38 w 60"/>
                <a:gd name="T7" fmla="*/ 0 h 20"/>
                <a:gd name="T8" fmla="*/ 22 w 60"/>
                <a:gd name="T9" fmla="*/ 0 h 20"/>
                <a:gd name="T10" fmla="*/ 20 w 60"/>
                <a:gd name="T11" fmla="*/ 2 h 20"/>
                <a:gd name="T12" fmla="*/ 20 w 60"/>
                <a:gd name="T13" fmla="*/ 8 h 20"/>
                <a:gd name="T14" fmla="*/ 4 w 60"/>
                <a:gd name="T15" fmla="*/ 8 h 20"/>
                <a:gd name="T16" fmla="*/ 0 w 60"/>
                <a:gd name="T17" fmla="*/ 12 h 20"/>
                <a:gd name="T18" fmla="*/ 0 w 60"/>
                <a:gd name="T19" fmla="*/ 16 h 20"/>
                <a:gd name="T20" fmla="*/ 4 w 60"/>
                <a:gd name="T21" fmla="*/ 20 h 20"/>
                <a:gd name="T22" fmla="*/ 56 w 60"/>
                <a:gd name="T23" fmla="*/ 20 h 20"/>
                <a:gd name="T24" fmla="*/ 60 w 60"/>
                <a:gd name="T25" fmla="*/ 16 h 20"/>
                <a:gd name="T26" fmla="*/ 60 w 60"/>
                <a:gd name="T27" fmla="*/ 12 h 20"/>
                <a:gd name="T28" fmla="*/ 56 w 60"/>
                <a:gd name="T29" fmla="*/ 8 h 20"/>
                <a:gd name="T30" fmla="*/ 24 w 60"/>
                <a:gd name="T31" fmla="*/ 8 h 20"/>
                <a:gd name="T32" fmla="*/ 24 w 60"/>
                <a:gd name="T33" fmla="*/ 4 h 20"/>
                <a:gd name="T34" fmla="*/ 36 w 60"/>
                <a:gd name="T35" fmla="*/ 4 h 20"/>
                <a:gd name="T36" fmla="*/ 36 w 60"/>
                <a:gd name="T37" fmla="*/ 8 h 20"/>
                <a:gd name="T38" fmla="*/ 24 w 60"/>
                <a:gd name="T39" fmla="*/ 8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0" h="20">
                  <a:moveTo>
                    <a:pt x="56" y="8"/>
                  </a:moveTo>
                  <a:cubicBezTo>
                    <a:pt x="40" y="8"/>
                    <a:pt x="40" y="8"/>
                    <a:pt x="40" y="8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1"/>
                    <a:pt x="39" y="0"/>
                    <a:pt x="38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1" y="0"/>
                    <a:pt x="20" y="1"/>
                    <a:pt x="20" y="2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10"/>
                    <a:pt x="0" y="12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8"/>
                    <a:pt x="2" y="20"/>
                    <a:pt x="4" y="20"/>
                  </a:cubicBezTo>
                  <a:cubicBezTo>
                    <a:pt x="56" y="20"/>
                    <a:pt x="56" y="20"/>
                    <a:pt x="56" y="20"/>
                  </a:cubicBezTo>
                  <a:cubicBezTo>
                    <a:pt x="58" y="20"/>
                    <a:pt x="60" y="18"/>
                    <a:pt x="60" y="16"/>
                  </a:cubicBezTo>
                  <a:cubicBezTo>
                    <a:pt x="60" y="12"/>
                    <a:pt x="60" y="12"/>
                    <a:pt x="60" y="12"/>
                  </a:cubicBezTo>
                  <a:cubicBezTo>
                    <a:pt x="60" y="10"/>
                    <a:pt x="58" y="8"/>
                    <a:pt x="56" y="8"/>
                  </a:cubicBezTo>
                  <a:close/>
                  <a:moveTo>
                    <a:pt x="24" y="8"/>
                  </a:moveTo>
                  <a:cubicBezTo>
                    <a:pt x="24" y="4"/>
                    <a:pt x="24" y="4"/>
                    <a:pt x="24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8"/>
                    <a:pt x="36" y="8"/>
                    <a:pt x="36" y="8"/>
                  </a:cubicBezTo>
                  <a:lnTo>
                    <a:pt x="24" y="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latin typeface="+mn-ea"/>
              </a:endParaRPr>
            </a:p>
          </p:txBody>
        </p:sp>
      </p:grpSp>
      <p:sp>
        <p:nvSpPr>
          <p:cNvPr id="105" name="Freeform 7"/>
          <p:cNvSpPr/>
          <p:nvPr/>
        </p:nvSpPr>
        <p:spPr bwMode="auto">
          <a:xfrm>
            <a:off x="6638863" y="4359985"/>
            <a:ext cx="107049" cy="136183"/>
          </a:xfrm>
          <a:custGeom>
            <a:avLst/>
            <a:gdLst>
              <a:gd name="T0" fmla="*/ 40 w 44"/>
              <a:gd name="T1" fmla="*/ 24 h 56"/>
              <a:gd name="T2" fmla="*/ 36 w 44"/>
              <a:gd name="T3" fmla="*/ 28 h 56"/>
              <a:gd name="T4" fmla="*/ 36 w 44"/>
              <a:gd name="T5" fmla="*/ 28 h 56"/>
              <a:gd name="T6" fmla="*/ 36 w 44"/>
              <a:gd name="T7" fmla="*/ 24 h 56"/>
              <a:gd name="T8" fmla="*/ 32 w 44"/>
              <a:gd name="T9" fmla="*/ 20 h 56"/>
              <a:gd name="T10" fmla="*/ 28 w 44"/>
              <a:gd name="T11" fmla="*/ 24 h 56"/>
              <a:gd name="T12" fmla="*/ 28 w 44"/>
              <a:gd name="T13" fmla="*/ 20 h 56"/>
              <a:gd name="T14" fmla="*/ 24 w 44"/>
              <a:gd name="T15" fmla="*/ 16 h 56"/>
              <a:gd name="T16" fmla="*/ 20 w 44"/>
              <a:gd name="T17" fmla="*/ 20 h 56"/>
              <a:gd name="T18" fmla="*/ 20 w 44"/>
              <a:gd name="T19" fmla="*/ 4 h 56"/>
              <a:gd name="T20" fmla="*/ 16 w 44"/>
              <a:gd name="T21" fmla="*/ 0 h 56"/>
              <a:gd name="T22" fmla="*/ 12 w 44"/>
              <a:gd name="T23" fmla="*/ 4 h 56"/>
              <a:gd name="T24" fmla="*/ 12 w 44"/>
              <a:gd name="T25" fmla="*/ 7 h 56"/>
              <a:gd name="T26" fmla="*/ 12 w 44"/>
              <a:gd name="T27" fmla="*/ 28 h 56"/>
              <a:gd name="T28" fmla="*/ 12 w 44"/>
              <a:gd name="T29" fmla="*/ 31 h 56"/>
              <a:gd name="T30" fmla="*/ 11 w 44"/>
              <a:gd name="T31" fmla="*/ 32 h 56"/>
              <a:gd name="T32" fmla="*/ 10 w 44"/>
              <a:gd name="T33" fmla="*/ 32 h 56"/>
              <a:gd name="T34" fmla="*/ 3 w 44"/>
              <a:gd name="T35" fmla="*/ 24 h 56"/>
              <a:gd name="T36" fmla="*/ 0 w 44"/>
              <a:gd name="T37" fmla="*/ 25 h 56"/>
              <a:gd name="T38" fmla="*/ 0 w 44"/>
              <a:gd name="T39" fmla="*/ 28 h 56"/>
              <a:gd name="T40" fmla="*/ 13 w 44"/>
              <a:gd name="T41" fmla="*/ 55 h 56"/>
              <a:gd name="T42" fmla="*/ 15 w 44"/>
              <a:gd name="T43" fmla="*/ 56 h 56"/>
              <a:gd name="T44" fmla="*/ 38 w 44"/>
              <a:gd name="T45" fmla="*/ 56 h 56"/>
              <a:gd name="T46" fmla="*/ 44 w 44"/>
              <a:gd name="T47" fmla="*/ 50 h 56"/>
              <a:gd name="T48" fmla="*/ 44 w 44"/>
              <a:gd name="T49" fmla="*/ 28 h 56"/>
              <a:gd name="T50" fmla="*/ 40 w 44"/>
              <a:gd name="T51" fmla="*/ 24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44" h="56">
                <a:moveTo>
                  <a:pt x="40" y="24"/>
                </a:moveTo>
                <a:cubicBezTo>
                  <a:pt x="38" y="24"/>
                  <a:pt x="36" y="26"/>
                  <a:pt x="36" y="28"/>
                </a:cubicBezTo>
                <a:cubicBezTo>
                  <a:pt x="36" y="28"/>
                  <a:pt x="36" y="28"/>
                  <a:pt x="36" y="28"/>
                </a:cubicBezTo>
                <a:cubicBezTo>
                  <a:pt x="36" y="24"/>
                  <a:pt x="36" y="24"/>
                  <a:pt x="36" y="24"/>
                </a:cubicBezTo>
                <a:cubicBezTo>
                  <a:pt x="36" y="22"/>
                  <a:pt x="34" y="20"/>
                  <a:pt x="32" y="20"/>
                </a:cubicBezTo>
                <a:cubicBezTo>
                  <a:pt x="30" y="20"/>
                  <a:pt x="28" y="22"/>
                  <a:pt x="28" y="24"/>
                </a:cubicBezTo>
                <a:cubicBezTo>
                  <a:pt x="28" y="20"/>
                  <a:pt x="28" y="20"/>
                  <a:pt x="28" y="20"/>
                </a:cubicBezTo>
                <a:cubicBezTo>
                  <a:pt x="28" y="18"/>
                  <a:pt x="26" y="16"/>
                  <a:pt x="24" y="16"/>
                </a:cubicBezTo>
                <a:cubicBezTo>
                  <a:pt x="22" y="16"/>
                  <a:pt x="20" y="18"/>
                  <a:pt x="20" y="20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2"/>
                  <a:pt x="18" y="0"/>
                  <a:pt x="16" y="0"/>
                </a:cubicBezTo>
                <a:cubicBezTo>
                  <a:pt x="14" y="0"/>
                  <a:pt x="12" y="2"/>
                  <a:pt x="12" y="4"/>
                </a:cubicBezTo>
                <a:cubicBezTo>
                  <a:pt x="12" y="7"/>
                  <a:pt x="12" y="7"/>
                  <a:pt x="12" y="7"/>
                </a:cubicBezTo>
                <a:cubicBezTo>
                  <a:pt x="12" y="28"/>
                  <a:pt x="12" y="28"/>
                  <a:pt x="12" y="28"/>
                </a:cubicBezTo>
                <a:cubicBezTo>
                  <a:pt x="12" y="31"/>
                  <a:pt x="12" y="31"/>
                  <a:pt x="12" y="31"/>
                </a:cubicBezTo>
                <a:cubicBezTo>
                  <a:pt x="12" y="31"/>
                  <a:pt x="12" y="32"/>
                  <a:pt x="11" y="32"/>
                </a:cubicBezTo>
                <a:cubicBezTo>
                  <a:pt x="11" y="32"/>
                  <a:pt x="10" y="32"/>
                  <a:pt x="10" y="32"/>
                </a:cubicBezTo>
                <a:cubicBezTo>
                  <a:pt x="7" y="28"/>
                  <a:pt x="7" y="24"/>
                  <a:pt x="3" y="24"/>
                </a:cubicBezTo>
                <a:cubicBezTo>
                  <a:pt x="2" y="24"/>
                  <a:pt x="1" y="24"/>
                  <a:pt x="0" y="25"/>
                </a:cubicBezTo>
                <a:cubicBezTo>
                  <a:pt x="0" y="26"/>
                  <a:pt x="0" y="27"/>
                  <a:pt x="0" y="28"/>
                </a:cubicBezTo>
                <a:cubicBezTo>
                  <a:pt x="13" y="55"/>
                  <a:pt x="13" y="55"/>
                  <a:pt x="13" y="55"/>
                </a:cubicBezTo>
                <a:cubicBezTo>
                  <a:pt x="13" y="56"/>
                  <a:pt x="14" y="56"/>
                  <a:pt x="15" y="56"/>
                </a:cubicBezTo>
                <a:cubicBezTo>
                  <a:pt x="18" y="56"/>
                  <a:pt x="30" y="56"/>
                  <a:pt x="38" y="56"/>
                </a:cubicBezTo>
                <a:cubicBezTo>
                  <a:pt x="41" y="56"/>
                  <a:pt x="44" y="53"/>
                  <a:pt x="44" y="50"/>
                </a:cubicBezTo>
                <a:cubicBezTo>
                  <a:pt x="44" y="39"/>
                  <a:pt x="44" y="28"/>
                  <a:pt x="44" y="28"/>
                </a:cubicBezTo>
                <a:cubicBezTo>
                  <a:pt x="44" y="26"/>
                  <a:pt x="42" y="24"/>
                  <a:pt x="40" y="2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latin typeface="+mn-ea"/>
            </a:endParaRPr>
          </a:p>
        </p:txBody>
      </p:sp>
      <p:grpSp>
        <p:nvGrpSpPr>
          <p:cNvPr id="106" name="Group 315"/>
          <p:cNvGrpSpPr/>
          <p:nvPr/>
        </p:nvGrpSpPr>
        <p:grpSpPr>
          <a:xfrm>
            <a:off x="6618199" y="4753397"/>
            <a:ext cx="148377" cy="145668"/>
            <a:chOff x="3294063" y="1474788"/>
            <a:chExt cx="347662" cy="341313"/>
          </a:xfrm>
          <a:solidFill>
            <a:schemeClr val="bg1"/>
          </a:solidFill>
        </p:grpSpPr>
        <p:sp>
          <p:nvSpPr>
            <p:cNvPr id="107" name="Freeform 8"/>
            <p:cNvSpPr/>
            <p:nvPr/>
          </p:nvSpPr>
          <p:spPr bwMode="auto">
            <a:xfrm>
              <a:off x="3294063" y="1701801"/>
              <a:ext cx="112712" cy="114300"/>
            </a:xfrm>
            <a:custGeom>
              <a:avLst/>
              <a:gdLst>
                <a:gd name="T0" fmla="*/ 10 w 71"/>
                <a:gd name="T1" fmla="*/ 0 h 72"/>
                <a:gd name="T2" fmla="*/ 3 w 71"/>
                <a:gd name="T3" fmla="*/ 36 h 72"/>
                <a:gd name="T4" fmla="*/ 0 w 71"/>
                <a:gd name="T5" fmla="*/ 72 h 72"/>
                <a:gd name="T6" fmla="*/ 35 w 71"/>
                <a:gd name="T7" fmla="*/ 69 h 72"/>
                <a:gd name="T8" fmla="*/ 71 w 71"/>
                <a:gd name="T9" fmla="*/ 61 h 72"/>
                <a:gd name="T10" fmla="*/ 39 w 71"/>
                <a:gd name="T11" fmla="*/ 33 h 72"/>
                <a:gd name="T12" fmla="*/ 10 w 71"/>
                <a:gd name="T13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" h="72">
                  <a:moveTo>
                    <a:pt x="10" y="0"/>
                  </a:moveTo>
                  <a:lnTo>
                    <a:pt x="3" y="36"/>
                  </a:lnTo>
                  <a:lnTo>
                    <a:pt x="0" y="72"/>
                  </a:lnTo>
                  <a:lnTo>
                    <a:pt x="35" y="69"/>
                  </a:lnTo>
                  <a:lnTo>
                    <a:pt x="71" y="61"/>
                  </a:lnTo>
                  <a:lnTo>
                    <a:pt x="39" y="33"/>
                  </a:lnTo>
                  <a:lnTo>
                    <a:pt x="1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latin typeface="+mn-ea"/>
              </a:endParaRPr>
            </a:p>
          </p:txBody>
        </p:sp>
        <p:sp>
          <p:nvSpPr>
            <p:cNvPr id="108" name="Freeform 9"/>
            <p:cNvSpPr/>
            <p:nvPr/>
          </p:nvSpPr>
          <p:spPr bwMode="auto">
            <a:xfrm>
              <a:off x="3327400" y="1525588"/>
              <a:ext cx="250825" cy="257175"/>
            </a:xfrm>
            <a:custGeom>
              <a:avLst/>
              <a:gdLst>
                <a:gd name="T0" fmla="*/ 58 w 158"/>
                <a:gd name="T1" fmla="*/ 144 h 162"/>
                <a:gd name="T2" fmla="*/ 50 w 158"/>
                <a:gd name="T3" fmla="*/ 133 h 162"/>
                <a:gd name="T4" fmla="*/ 140 w 158"/>
                <a:gd name="T5" fmla="*/ 43 h 162"/>
                <a:gd name="T6" fmla="*/ 119 w 158"/>
                <a:gd name="T7" fmla="*/ 22 h 162"/>
                <a:gd name="T8" fmla="*/ 29 w 158"/>
                <a:gd name="T9" fmla="*/ 111 h 162"/>
                <a:gd name="T10" fmla="*/ 18 w 158"/>
                <a:gd name="T11" fmla="*/ 101 h 162"/>
                <a:gd name="T12" fmla="*/ 108 w 158"/>
                <a:gd name="T13" fmla="*/ 11 h 162"/>
                <a:gd name="T14" fmla="*/ 101 w 158"/>
                <a:gd name="T15" fmla="*/ 0 h 162"/>
                <a:gd name="T16" fmla="*/ 0 w 158"/>
                <a:gd name="T17" fmla="*/ 101 h 162"/>
                <a:gd name="T18" fmla="*/ 58 w 158"/>
                <a:gd name="T19" fmla="*/ 162 h 162"/>
                <a:gd name="T20" fmla="*/ 158 w 158"/>
                <a:gd name="T21" fmla="*/ 61 h 162"/>
                <a:gd name="T22" fmla="*/ 151 w 158"/>
                <a:gd name="T23" fmla="*/ 50 h 162"/>
                <a:gd name="T24" fmla="*/ 58 w 158"/>
                <a:gd name="T25" fmla="*/ 144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8" h="162">
                  <a:moveTo>
                    <a:pt x="58" y="144"/>
                  </a:moveTo>
                  <a:lnTo>
                    <a:pt x="50" y="133"/>
                  </a:lnTo>
                  <a:lnTo>
                    <a:pt x="140" y="43"/>
                  </a:lnTo>
                  <a:lnTo>
                    <a:pt x="119" y="22"/>
                  </a:lnTo>
                  <a:lnTo>
                    <a:pt x="29" y="111"/>
                  </a:lnTo>
                  <a:lnTo>
                    <a:pt x="18" y="101"/>
                  </a:lnTo>
                  <a:lnTo>
                    <a:pt x="108" y="11"/>
                  </a:lnTo>
                  <a:lnTo>
                    <a:pt x="101" y="0"/>
                  </a:lnTo>
                  <a:lnTo>
                    <a:pt x="0" y="101"/>
                  </a:lnTo>
                  <a:lnTo>
                    <a:pt x="58" y="162"/>
                  </a:lnTo>
                  <a:lnTo>
                    <a:pt x="158" y="61"/>
                  </a:lnTo>
                  <a:lnTo>
                    <a:pt x="151" y="50"/>
                  </a:lnTo>
                  <a:lnTo>
                    <a:pt x="58" y="1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latin typeface="+mn-ea"/>
              </a:endParaRPr>
            </a:p>
          </p:txBody>
        </p:sp>
        <p:sp>
          <p:nvSpPr>
            <p:cNvPr id="109" name="Freeform 10"/>
            <p:cNvSpPr/>
            <p:nvPr/>
          </p:nvSpPr>
          <p:spPr bwMode="auto">
            <a:xfrm>
              <a:off x="3503613" y="1474788"/>
              <a:ext cx="138112" cy="136525"/>
            </a:xfrm>
            <a:custGeom>
              <a:avLst/>
              <a:gdLst>
                <a:gd name="T0" fmla="*/ 22 w 24"/>
                <a:gd name="T1" fmla="*/ 12 h 24"/>
                <a:gd name="T2" fmla="*/ 11 w 24"/>
                <a:gd name="T3" fmla="*/ 1 h 24"/>
                <a:gd name="T4" fmla="*/ 5 w 24"/>
                <a:gd name="T5" fmla="*/ 1 h 24"/>
                <a:gd name="T6" fmla="*/ 5 w 24"/>
                <a:gd name="T7" fmla="*/ 1 h 24"/>
                <a:gd name="T8" fmla="*/ 5 w 24"/>
                <a:gd name="T9" fmla="*/ 1 h 24"/>
                <a:gd name="T10" fmla="*/ 0 w 24"/>
                <a:gd name="T11" fmla="*/ 7 h 24"/>
                <a:gd name="T12" fmla="*/ 17 w 24"/>
                <a:gd name="T13" fmla="*/ 24 h 24"/>
                <a:gd name="T14" fmla="*/ 22 w 24"/>
                <a:gd name="T15" fmla="*/ 18 h 24"/>
                <a:gd name="T16" fmla="*/ 22 w 24"/>
                <a:gd name="T17" fmla="*/ 18 h 24"/>
                <a:gd name="T18" fmla="*/ 22 w 24"/>
                <a:gd name="T19" fmla="*/ 18 h 24"/>
                <a:gd name="T20" fmla="*/ 22 w 24"/>
                <a:gd name="T21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" h="24">
                  <a:moveTo>
                    <a:pt x="22" y="12"/>
                  </a:moveTo>
                  <a:cubicBezTo>
                    <a:pt x="11" y="1"/>
                    <a:pt x="11" y="1"/>
                    <a:pt x="11" y="1"/>
                  </a:cubicBezTo>
                  <a:cubicBezTo>
                    <a:pt x="9" y="0"/>
                    <a:pt x="7" y="0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4" y="16"/>
                    <a:pt x="24" y="14"/>
                    <a:pt x="2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latin typeface="+mn-ea"/>
              </a:endParaRPr>
            </a:p>
          </p:txBody>
        </p:sp>
      </p:grpSp>
      <p:sp>
        <p:nvSpPr>
          <p:cNvPr id="110" name="Freeform 11"/>
          <p:cNvSpPr/>
          <p:nvPr/>
        </p:nvSpPr>
        <p:spPr bwMode="auto">
          <a:xfrm>
            <a:off x="6606003" y="5156294"/>
            <a:ext cx="172768" cy="148377"/>
          </a:xfrm>
          <a:custGeom>
            <a:avLst/>
            <a:gdLst>
              <a:gd name="T0" fmla="*/ 19 w 71"/>
              <a:gd name="T1" fmla="*/ 61 h 61"/>
              <a:gd name="T2" fmla="*/ 12 w 71"/>
              <a:gd name="T3" fmla="*/ 57 h 61"/>
              <a:gd name="T4" fmla="*/ 12 w 71"/>
              <a:gd name="T5" fmla="*/ 57 h 61"/>
              <a:gd name="T6" fmla="*/ 12 w 71"/>
              <a:gd name="T7" fmla="*/ 35 h 61"/>
              <a:gd name="T8" fmla="*/ 30 w 71"/>
              <a:gd name="T9" fmla="*/ 18 h 61"/>
              <a:gd name="T10" fmla="*/ 41 w 71"/>
              <a:gd name="T11" fmla="*/ 6 h 61"/>
              <a:gd name="T12" fmla="*/ 61 w 71"/>
              <a:gd name="T13" fmla="*/ 8 h 61"/>
              <a:gd name="T14" fmla="*/ 68 w 71"/>
              <a:gd name="T15" fmla="*/ 30 h 61"/>
              <a:gd name="T16" fmla="*/ 42 w 71"/>
              <a:gd name="T17" fmla="*/ 57 h 61"/>
              <a:gd name="T18" fmla="*/ 37 w 71"/>
              <a:gd name="T19" fmla="*/ 57 h 61"/>
              <a:gd name="T20" fmla="*/ 37 w 71"/>
              <a:gd name="T21" fmla="*/ 53 h 61"/>
              <a:gd name="T22" fmla="*/ 63 w 71"/>
              <a:gd name="T23" fmla="*/ 27 h 61"/>
              <a:gd name="T24" fmla="*/ 57 w 71"/>
              <a:gd name="T25" fmla="*/ 13 h 61"/>
              <a:gd name="T26" fmla="*/ 45 w 71"/>
              <a:gd name="T27" fmla="*/ 10 h 61"/>
              <a:gd name="T28" fmla="*/ 34 w 71"/>
              <a:gd name="T29" fmla="*/ 22 h 61"/>
              <a:gd name="T30" fmla="*/ 16 w 71"/>
              <a:gd name="T31" fmla="*/ 39 h 61"/>
              <a:gd name="T32" fmla="*/ 16 w 71"/>
              <a:gd name="T33" fmla="*/ 53 h 61"/>
              <a:gd name="T34" fmla="*/ 16 w 71"/>
              <a:gd name="T35" fmla="*/ 53 h 61"/>
              <a:gd name="T36" fmla="*/ 23 w 71"/>
              <a:gd name="T37" fmla="*/ 53 h 61"/>
              <a:gd name="T38" fmla="*/ 28 w 71"/>
              <a:gd name="T39" fmla="*/ 48 h 61"/>
              <a:gd name="T40" fmla="*/ 48 w 71"/>
              <a:gd name="T41" fmla="*/ 28 h 61"/>
              <a:gd name="T42" fmla="*/ 49 w 71"/>
              <a:gd name="T43" fmla="*/ 24 h 61"/>
              <a:gd name="T44" fmla="*/ 44 w 71"/>
              <a:gd name="T45" fmla="*/ 26 h 61"/>
              <a:gd name="T46" fmla="*/ 25 w 71"/>
              <a:gd name="T47" fmla="*/ 45 h 61"/>
              <a:gd name="T48" fmla="*/ 21 w 71"/>
              <a:gd name="T49" fmla="*/ 45 h 61"/>
              <a:gd name="T50" fmla="*/ 21 w 71"/>
              <a:gd name="T51" fmla="*/ 41 h 61"/>
              <a:gd name="T52" fmla="*/ 40 w 71"/>
              <a:gd name="T53" fmla="*/ 22 h 61"/>
              <a:gd name="T54" fmla="*/ 53 w 71"/>
              <a:gd name="T55" fmla="*/ 20 h 61"/>
              <a:gd name="T56" fmla="*/ 52 w 71"/>
              <a:gd name="T57" fmla="*/ 32 h 61"/>
              <a:gd name="T58" fmla="*/ 32 w 71"/>
              <a:gd name="T59" fmla="*/ 52 h 61"/>
              <a:gd name="T60" fmla="*/ 27 w 71"/>
              <a:gd name="T61" fmla="*/ 57 h 61"/>
              <a:gd name="T62" fmla="*/ 19 w 71"/>
              <a:gd name="T63" fmla="*/ 61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71" h="61">
                <a:moveTo>
                  <a:pt x="19" y="61"/>
                </a:moveTo>
                <a:cubicBezTo>
                  <a:pt x="17" y="61"/>
                  <a:pt x="15" y="60"/>
                  <a:pt x="12" y="57"/>
                </a:cubicBezTo>
                <a:cubicBezTo>
                  <a:pt x="12" y="57"/>
                  <a:pt x="12" y="57"/>
                  <a:pt x="12" y="57"/>
                </a:cubicBezTo>
                <a:cubicBezTo>
                  <a:pt x="10" y="55"/>
                  <a:pt x="0" y="47"/>
                  <a:pt x="12" y="35"/>
                </a:cubicBezTo>
                <a:cubicBezTo>
                  <a:pt x="17" y="31"/>
                  <a:pt x="23" y="24"/>
                  <a:pt x="30" y="18"/>
                </a:cubicBezTo>
                <a:cubicBezTo>
                  <a:pt x="33" y="14"/>
                  <a:pt x="37" y="10"/>
                  <a:pt x="41" y="6"/>
                </a:cubicBezTo>
                <a:cubicBezTo>
                  <a:pt x="48" y="0"/>
                  <a:pt x="53" y="1"/>
                  <a:pt x="61" y="8"/>
                </a:cubicBezTo>
                <a:cubicBezTo>
                  <a:pt x="70" y="17"/>
                  <a:pt x="71" y="26"/>
                  <a:pt x="68" y="30"/>
                </a:cubicBezTo>
                <a:cubicBezTo>
                  <a:pt x="62" y="36"/>
                  <a:pt x="42" y="56"/>
                  <a:pt x="42" y="57"/>
                </a:cubicBezTo>
                <a:cubicBezTo>
                  <a:pt x="40" y="58"/>
                  <a:pt x="39" y="58"/>
                  <a:pt x="37" y="57"/>
                </a:cubicBezTo>
                <a:cubicBezTo>
                  <a:pt x="36" y="56"/>
                  <a:pt x="36" y="54"/>
                  <a:pt x="37" y="53"/>
                </a:cubicBezTo>
                <a:cubicBezTo>
                  <a:pt x="38" y="53"/>
                  <a:pt x="58" y="32"/>
                  <a:pt x="63" y="27"/>
                </a:cubicBezTo>
                <a:cubicBezTo>
                  <a:pt x="64" y="25"/>
                  <a:pt x="65" y="20"/>
                  <a:pt x="57" y="13"/>
                </a:cubicBezTo>
                <a:cubicBezTo>
                  <a:pt x="52" y="8"/>
                  <a:pt x="51" y="5"/>
                  <a:pt x="45" y="10"/>
                </a:cubicBezTo>
                <a:cubicBezTo>
                  <a:pt x="41" y="14"/>
                  <a:pt x="37" y="18"/>
                  <a:pt x="34" y="22"/>
                </a:cubicBezTo>
                <a:cubicBezTo>
                  <a:pt x="27" y="28"/>
                  <a:pt x="21" y="35"/>
                  <a:pt x="16" y="39"/>
                </a:cubicBezTo>
                <a:cubicBezTo>
                  <a:pt x="9" y="47"/>
                  <a:pt x="13" y="51"/>
                  <a:pt x="16" y="53"/>
                </a:cubicBezTo>
                <a:cubicBezTo>
                  <a:pt x="16" y="53"/>
                  <a:pt x="16" y="53"/>
                  <a:pt x="16" y="53"/>
                </a:cubicBezTo>
                <a:cubicBezTo>
                  <a:pt x="18" y="55"/>
                  <a:pt x="20" y="56"/>
                  <a:pt x="23" y="53"/>
                </a:cubicBezTo>
                <a:cubicBezTo>
                  <a:pt x="24" y="52"/>
                  <a:pt x="26" y="50"/>
                  <a:pt x="28" y="48"/>
                </a:cubicBezTo>
                <a:cubicBezTo>
                  <a:pt x="34" y="42"/>
                  <a:pt x="46" y="31"/>
                  <a:pt x="48" y="28"/>
                </a:cubicBezTo>
                <a:cubicBezTo>
                  <a:pt x="49" y="27"/>
                  <a:pt x="50" y="25"/>
                  <a:pt x="49" y="24"/>
                </a:cubicBezTo>
                <a:cubicBezTo>
                  <a:pt x="47" y="23"/>
                  <a:pt x="45" y="25"/>
                  <a:pt x="44" y="26"/>
                </a:cubicBezTo>
                <a:cubicBezTo>
                  <a:pt x="36" y="35"/>
                  <a:pt x="25" y="45"/>
                  <a:pt x="25" y="45"/>
                </a:cubicBezTo>
                <a:cubicBezTo>
                  <a:pt x="24" y="46"/>
                  <a:pt x="22" y="46"/>
                  <a:pt x="21" y="45"/>
                </a:cubicBezTo>
                <a:cubicBezTo>
                  <a:pt x="20" y="44"/>
                  <a:pt x="20" y="42"/>
                  <a:pt x="21" y="41"/>
                </a:cubicBezTo>
                <a:cubicBezTo>
                  <a:pt x="21" y="41"/>
                  <a:pt x="32" y="31"/>
                  <a:pt x="40" y="22"/>
                </a:cubicBezTo>
                <a:cubicBezTo>
                  <a:pt x="45" y="17"/>
                  <a:pt x="50" y="17"/>
                  <a:pt x="53" y="20"/>
                </a:cubicBezTo>
                <a:cubicBezTo>
                  <a:pt x="56" y="23"/>
                  <a:pt x="55" y="28"/>
                  <a:pt x="52" y="32"/>
                </a:cubicBezTo>
                <a:cubicBezTo>
                  <a:pt x="50" y="35"/>
                  <a:pt x="41" y="43"/>
                  <a:pt x="32" y="52"/>
                </a:cubicBezTo>
                <a:cubicBezTo>
                  <a:pt x="30" y="54"/>
                  <a:pt x="28" y="56"/>
                  <a:pt x="27" y="57"/>
                </a:cubicBezTo>
                <a:cubicBezTo>
                  <a:pt x="25" y="60"/>
                  <a:pt x="22" y="61"/>
                  <a:pt x="19" y="6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latin typeface="+mn-ea"/>
            </a:endParaRPr>
          </a:p>
        </p:txBody>
      </p:sp>
      <p:grpSp>
        <p:nvGrpSpPr>
          <p:cNvPr id="111" name="Group 320"/>
          <p:cNvGrpSpPr/>
          <p:nvPr/>
        </p:nvGrpSpPr>
        <p:grpSpPr>
          <a:xfrm>
            <a:off x="6615827" y="5561899"/>
            <a:ext cx="153120" cy="153120"/>
            <a:chOff x="1839913" y="1474788"/>
            <a:chExt cx="358775" cy="358775"/>
          </a:xfrm>
          <a:solidFill>
            <a:schemeClr val="bg1"/>
          </a:solidFill>
        </p:grpSpPr>
        <p:sp>
          <p:nvSpPr>
            <p:cNvPr id="112" name="Freeform 12"/>
            <p:cNvSpPr/>
            <p:nvPr/>
          </p:nvSpPr>
          <p:spPr bwMode="auto">
            <a:xfrm>
              <a:off x="1930400" y="1565276"/>
              <a:ext cx="138112" cy="136525"/>
            </a:xfrm>
            <a:custGeom>
              <a:avLst/>
              <a:gdLst>
                <a:gd name="T0" fmla="*/ 58 w 87"/>
                <a:gd name="T1" fmla="*/ 0 h 86"/>
                <a:gd name="T2" fmla="*/ 29 w 87"/>
                <a:gd name="T3" fmla="*/ 0 h 86"/>
                <a:gd name="T4" fmla="*/ 29 w 87"/>
                <a:gd name="T5" fmla="*/ 29 h 86"/>
                <a:gd name="T6" fmla="*/ 0 w 87"/>
                <a:gd name="T7" fmla="*/ 29 h 86"/>
                <a:gd name="T8" fmla="*/ 0 w 87"/>
                <a:gd name="T9" fmla="*/ 58 h 86"/>
                <a:gd name="T10" fmla="*/ 29 w 87"/>
                <a:gd name="T11" fmla="*/ 58 h 86"/>
                <a:gd name="T12" fmla="*/ 29 w 87"/>
                <a:gd name="T13" fmla="*/ 86 h 86"/>
                <a:gd name="T14" fmla="*/ 58 w 87"/>
                <a:gd name="T15" fmla="*/ 86 h 86"/>
                <a:gd name="T16" fmla="*/ 58 w 87"/>
                <a:gd name="T17" fmla="*/ 58 h 86"/>
                <a:gd name="T18" fmla="*/ 87 w 87"/>
                <a:gd name="T19" fmla="*/ 58 h 86"/>
                <a:gd name="T20" fmla="*/ 87 w 87"/>
                <a:gd name="T21" fmla="*/ 29 h 86"/>
                <a:gd name="T22" fmla="*/ 58 w 87"/>
                <a:gd name="T23" fmla="*/ 29 h 86"/>
                <a:gd name="T24" fmla="*/ 58 w 87"/>
                <a:gd name="T25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7" h="86">
                  <a:moveTo>
                    <a:pt x="58" y="0"/>
                  </a:moveTo>
                  <a:lnTo>
                    <a:pt x="29" y="0"/>
                  </a:lnTo>
                  <a:lnTo>
                    <a:pt x="29" y="29"/>
                  </a:lnTo>
                  <a:lnTo>
                    <a:pt x="0" y="29"/>
                  </a:lnTo>
                  <a:lnTo>
                    <a:pt x="0" y="58"/>
                  </a:lnTo>
                  <a:lnTo>
                    <a:pt x="29" y="58"/>
                  </a:lnTo>
                  <a:lnTo>
                    <a:pt x="29" y="86"/>
                  </a:lnTo>
                  <a:lnTo>
                    <a:pt x="58" y="86"/>
                  </a:lnTo>
                  <a:lnTo>
                    <a:pt x="58" y="58"/>
                  </a:lnTo>
                  <a:lnTo>
                    <a:pt x="87" y="58"/>
                  </a:lnTo>
                  <a:lnTo>
                    <a:pt x="87" y="29"/>
                  </a:lnTo>
                  <a:lnTo>
                    <a:pt x="58" y="29"/>
                  </a:lnTo>
                  <a:lnTo>
                    <a:pt x="5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latin typeface="+mn-ea"/>
              </a:endParaRPr>
            </a:p>
          </p:txBody>
        </p:sp>
        <p:sp>
          <p:nvSpPr>
            <p:cNvPr id="113" name="Freeform 13"/>
            <p:cNvSpPr>
              <a:spLocks noEditPoints="1"/>
            </p:cNvSpPr>
            <p:nvPr/>
          </p:nvSpPr>
          <p:spPr bwMode="auto">
            <a:xfrm>
              <a:off x="1839913" y="1474788"/>
              <a:ext cx="358775" cy="358775"/>
            </a:xfrm>
            <a:custGeom>
              <a:avLst/>
              <a:gdLst>
                <a:gd name="T0" fmla="*/ 62 w 63"/>
                <a:gd name="T1" fmla="*/ 54 h 63"/>
                <a:gd name="T2" fmla="*/ 51 w 63"/>
                <a:gd name="T3" fmla="*/ 43 h 63"/>
                <a:gd name="T4" fmla="*/ 56 w 63"/>
                <a:gd name="T5" fmla="*/ 28 h 63"/>
                <a:gd name="T6" fmla="*/ 28 w 63"/>
                <a:gd name="T7" fmla="*/ 0 h 63"/>
                <a:gd name="T8" fmla="*/ 0 w 63"/>
                <a:gd name="T9" fmla="*/ 28 h 63"/>
                <a:gd name="T10" fmla="*/ 28 w 63"/>
                <a:gd name="T11" fmla="*/ 56 h 63"/>
                <a:gd name="T12" fmla="*/ 43 w 63"/>
                <a:gd name="T13" fmla="*/ 52 h 63"/>
                <a:gd name="T14" fmla="*/ 54 w 63"/>
                <a:gd name="T15" fmla="*/ 63 h 63"/>
                <a:gd name="T16" fmla="*/ 57 w 63"/>
                <a:gd name="T17" fmla="*/ 63 h 63"/>
                <a:gd name="T18" fmla="*/ 62 w 63"/>
                <a:gd name="T19" fmla="*/ 57 h 63"/>
                <a:gd name="T20" fmla="*/ 62 w 63"/>
                <a:gd name="T21" fmla="*/ 54 h 63"/>
                <a:gd name="T22" fmla="*/ 28 w 63"/>
                <a:gd name="T23" fmla="*/ 48 h 63"/>
                <a:gd name="T24" fmla="*/ 8 w 63"/>
                <a:gd name="T25" fmla="*/ 28 h 63"/>
                <a:gd name="T26" fmla="*/ 28 w 63"/>
                <a:gd name="T27" fmla="*/ 8 h 63"/>
                <a:gd name="T28" fmla="*/ 48 w 63"/>
                <a:gd name="T29" fmla="*/ 28 h 63"/>
                <a:gd name="T30" fmla="*/ 28 w 63"/>
                <a:gd name="T31" fmla="*/ 48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3" h="63">
                  <a:moveTo>
                    <a:pt x="62" y="54"/>
                  </a:moveTo>
                  <a:cubicBezTo>
                    <a:pt x="51" y="43"/>
                    <a:pt x="51" y="43"/>
                    <a:pt x="51" y="43"/>
                  </a:cubicBezTo>
                  <a:cubicBezTo>
                    <a:pt x="54" y="39"/>
                    <a:pt x="56" y="34"/>
                    <a:pt x="56" y="28"/>
                  </a:cubicBezTo>
                  <a:cubicBezTo>
                    <a:pt x="56" y="13"/>
                    <a:pt x="43" y="0"/>
                    <a:pt x="28" y="0"/>
                  </a:cubicBezTo>
                  <a:cubicBezTo>
                    <a:pt x="12" y="0"/>
                    <a:pt x="0" y="13"/>
                    <a:pt x="0" y="28"/>
                  </a:cubicBezTo>
                  <a:cubicBezTo>
                    <a:pt x="0" y="43"/>
                    <a:pt x="12" y="56"/>
                    <a:pt x="28" y="56"/>
                  </a:cubicBezTo>
                  <a:cubicBezTo>
                    <a:pt x="33" y="56"/>
                    <a:pt x="39" y="54"/>
                    <a:pt x="43" y="52"/>
                  </a:cubicBezTo>
                  <a:cubicBezTo>
                    <a:pt x="54" y="63"/>
                    <a:pt x="54" y="63"/>
                    <a:pt x="54" y="63"/>
                  </a:cubicBezTo>
                  <a:cubicBezTo>
                    <a:pt x="55" y="63"/>
                    <a:pt x="56" y="63"/>
                    <a:pt x="57" y="63"/>
                  </a:cubicBezTo>
                  <a:cubicBezTo>
                    <a:pt x="62" y="57"/>
                    <a:pt x="62" y="57"/>
                    <a:pt x="62" y="57"/>
                  </a:cubicBezTo>
                  <a:cubicBezTo>
                    <a:pt x="63" y="56"/>
                    <a:pt x="63" y="55"/>
                    <a:pt x="62" y="54"/>
                  </a:cubicBezTo>
                  <a:close/>
                  <a:moveTo>
                    <a:pt x="28" y="48"/>
                  </a:moveTo>
                  <a:cubicBezTo>
                    <a:pt x="17" y="48"/>
                    <a:pt x="8" y="39"/>
                    <a:pt x="8" y="28"/>
                  </a:cubicBezTo>
                  <a:cubicBezTo>
                    <a:pt x="8" y="17"/>
                    <a:pt x="17" y="8"/>
                    <a:pt x="28" y="8"/>
                  </a:cubicBezTo>
                  <a:cubicBezTo>
                    <a:pt x="39" y="8"/>
                    <a:pt x="48" y="17"/>
                    <a:pt x="48" y="28"/>
                  </a:cubicBezTo>
                  <a:cubicBezTo>
                    <a:pt x="48" y="39"/>
                    <a:pt x="39" y="48"/>
                    <a:pt x="28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dirty="0">
                <a:latin typeface="+mn-ea"/>
              </a:endParaRPr>
            </a:p>
          </p:txBody>
        </p:sp>
      </p:grpSp>
      <p:graphicFrame>
        <p:nvGraphicFramePr>
          <p:cNvPr id="114" name="图表 113"/>
          <p:cNvGraphicFramePr/>
          <p:nvPr/>
        </p:nvGraphicFramePr>
        <p:xfrm>
          <a:off x="6729624" y="3684205"/>
          <a:ext cx="4210603" cy="23149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15" name="文本框 114"/>
          <p:cNvSpPr txBox="1"/>
          <p:nvPr/>
        </p:nvSpPr>
        <p:spPr>
          <a:xfrm>
            <a:off x="7653370" y="2515583"/>
            <a:ext cx="3262963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我们拥有优秀的专业设计团队，严谨的逻辑思维、创意的图示化表达，带来精美、创意的全新</a:t>
            </a:r>
            <a:r>
              <a:rPr lang="en-US" altLang="zh-CN" sz="1400" dirty="0">
                <a:solidFill>
                  <a:schemeClr val="bg1"/>
                </a:solidFill>
                <a:latin typeface="+mn-ea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体验。</a:t>
            </a:r>
            <a:endParaRPr lang="zh-CN" altLang="en-US" sz="1400" dirty="0">
              <a:solidFill>
                <a:schemeClr val="bg1"/>
              </a:solidFill>
              <a:latin typeface="+mn-ea"/>
            </a:endParaRPr>
          </a:p>
        </p:txBody>
      </p:sp>
      <p:cxnSp>
        <p:nvCxnSpPr>
          <p:cNvPr id="53" name="直接连接符 52"/>
          <p:cNvCxnSpPr/>
          <p:nvPr/>
        </p:nvCxnSpPr>
        <p:spPr>
          <a:xfrm>
            <a:off x="566057" y="1364343"/>
            <a:ext cx="1055338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6577">
        <p:random/>
      </p:transition>
    </mc:Choice>
    <mc:Fallback>
      <p:transition spd="slow" advTm="6577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7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500"/>
                            </p:stCondLst>
                            <p:childTnLst>
                              <p:par>
                                <p:cTn id="52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4" dur="750"/>
                                        <p:tgtEl>
                                          <p:spTgt spid="3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500"/>
                            </p:stCondLst>
                            <p:childTnLst>
                              <p:par>
                                <p:cTn id="5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000"/>
                            </p:stCondLst>
                            <p:childTnLst>
                              <p:par>
                                <p:cTn id="6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7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000"/>
                            </p:stCondLst>
                            <p:childTnLst>
                              <p:par>
                                <p:cTn id="7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10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3" grpId="0"/>
      <p:bldP spid="305" grpId="0"/>
      <p:bldP spid="315" grpId="0" animBg="1"/>
      <p:bldP spid="320" grpId="0" animBg="1"/>
      <p:bldGraphic spid="95" grpId="0">
        <p:bldAsOne/>
      </p:bldGraphic>
      <p:bldP spid="100" grpId="0"/>
      <p:bldP spid="105" grpId="0" animBg="1"/>
      <p:bldP spid="110" grpId="0" animBg="1"/>
      <p:bldGraphic spid="114" grpId="0">
        <p:bldAsOne/>
      </p:bldGraphic>
      <p:bldP spid="1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 flipH="1">
            <a:off x="279432" y="2285986"/>
            <a:ext cx="5826979" cy="4563999"/>
            <a:chOff x="5469007" y="1307499"/>
            <a:chExt cx="6621760" cy="5505588"/>
          </a:xfrm>
          <a:solidFill>
            <a:schemeClr val="bg1">
              <a:lumMod val="95000"/>
            </a:schemeClr>
          </a:solidFill>
        </p:grpSpPr>
        <p:grpSp>
          <p:nvGrpSpPr>
            <p:cNvPr id="2" name="Group 1"/>
            <p:cNvGrpSpPr/>
            <p:nvPr/>
          </p:nvGrpSpPr>
          <p:grpSpPr>
            <a:xfrm>
              <a:off x="5469007" y="1809789"/>
              <a:ext cx="3289197" cy="2561318"/>
              <a:chOff x="4814101" y="1314952"/>
              <a:chExt cx="3614505" cy="2814638"/>
            </a:xfrm>
            <a:grpFill/>
          </p:grpSpPr>
          <p:sp>
            <p:nvSpPr>
              <p:cNvPr id="433" name="Freeform 182"/>
              <p:cNvSpPr/>
              <p:nvPr/>
            </p:nvSpPr>
            <p:spPr bwMode="auto">
              <a:xfrm>
                <a:off x="7011500" y="1314952"/>
                <a:ext cx="246623" cy="199648"/>
              </a:xfrm>
              <a:custGeom>
                <a:avLst/>
                <a:gdLst>
                  <a:gd name="T0" fmla="*/ 77 w 77"/>
                  <a:gd name="T1" fmla="*/ 7 h 62"/>
                  <a:gd name="T2" fmla="*/ 68 w 77"/>
                  <a:gd name="T3" fmla="*/ 10 h 62"/>
                  <a:gd name="T4" fmla="*/ 75 w 77"/>
                  <a:gd name="T5" fmla="*/ 1 h 62"/>
                  <a:gd name="T6" fmla="*/ 65 w 77"/>
                  <a:gd name="T7" fmla="*/ 5 h 62"/>
                  <a:gd name="T8" fmla="*/ 53 w 77"/>
                  <a:gd name="T9" fmla="*/ 0 h 62"/>
                  <a:gd name="T10" fmla="*/ 38 w 77"/>
                  <a:gd name="T11" fmla="*/ 15 h 62"/>
                  <a:gd name="T12" fmla="*/ 38 w 77"/>
                  <a:gd name="T13" fmla="*/ 19 h 62"/>
                  <a:gd name="T14" fmla="*/ 6 w 77"/>
                  <a:gd name="T15" fmla="*/ 3 h 62"/>
                  <a:gd name="T16" fmla="*/ 3 w 77"/>
                  <a:gd name="T17" fmla="*/ 10 h 62"/>
                  <a:gd name="T18" fmla="*/ 10 w 77"/>
                  <a:gd name="T19" fmla="*/ 24 h 62"/>
                  <a:gd name="T20" fmla="*/ 3 w 77"/>
                  <a:gd name="T21" fmla="*/ 22 h 62"/>
                  <a:gd name="T22" fmla="*/ 3 w 77"/>
                  <a:gd name="T23" fmla="*/ 22 h 62"/>
                  <a:gd name="T24" fmla="*/ 16 w 77"/>
                  <a:gd name="T25" fmla="*/ 37 h 62"/>
                  <a:gd name="T26" fmla="*/ 12 w 77"/>
                  <a:gd name="T27" fmla="*/ 38 h 62"/>
                  <a:gd name="T28" fmla="*/ 9 w 77"/>
                  <a:gd name="T29" fmla="*/ 38 h 62"/>
                  <a:gd name="T30" fmla="*/ 24 w 77"/>
                  <a:gd name="T31" fmla="*/ 48 h 62"/>
                  <a:gd name="T32" fmla="*/ 4 w 77"/>
                  <a:gd name="T33" fmla="*/ 55 h 62"/>
                  <a:gd name="T34" fmla="*/ 0 w 77"/>
                  <a:gd name="T35" fmla="*/ 55 h 62"/>
                  <a:gd name="T36" fmla="*/ 24 w 77"/>
                  <a:gd name="T37" fmla="*/ 62 h 62"/>
                  <a:gd name="T38" fmla="*/ 69 w 77"/>
                  <a:gd name="T39" fmla="*/ 17 h 62"/>
                  <a:gd name="T40" fmla="*/ 69 w 77"/>
                  <a:gd name="T41" fmla="*/ 15 h 62"/>
                  <a:gd name="T42" fmla="*/ 77 w 77"/>
                  <a:gd name="T43" fmla="*/ 7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77" h="62">
                    <a:moveTo>
                      <a:pt x="77" y="7"/>
                    </a:moveTo>
                    <a:cubicBezTo>
                      <a:pt x="74" y="8"/>
                      <a:pt x="71" y="9"/>
                      <a:pt x="68" y="10"/>
                    </a:cubicBezTo>
                    <a:cubicBezTo>
                      <a:pt x="71" y="8"/>
                      <a:pt x="74" y="4"/>
                      <a:pt x="75" y="1"/>
                    </a:cubicBezTo>
                    <a:cubicBezTo>
                      <a:pt x="72" y="3"/>
                      <a:pt x="68" y="4"/>
                      <a:pt x="65" y="5"/>
                    </a:cubicBezTo>
                    <a:cubicBezTo>
                      <a:pt x="62" y="2"/>
                      <a:pt x="58" y="0"/>
                      <a:pt x="53" y="0"/>
                    </a:cubicBezTo>
                    <a:cubicBezTo>
                      <a:pt x="45" y="0"/>
                      <a:pt x="38" y="7"/>
                      <a:pt x="38" y="15"/>
                    </a:cubicBezTo>
                    <a:cubicBezTo>
                      <a:pt x="38" y="17"/>
                      <a:pt x="38" y="18"/>
                      <a:pt x="38" y="19"/>
                    </a:cubicBezTo>
                    <a:cubicBezTo>
                      <a:pt x="25" y="18"/>
                      <a:pt x="13" y="12"/>
                      <a:pt x="6" y="3"/>
                    </a:cubicBezTo>
                    <a:cubicBezTo>
                      <a:pt x="4" y="5"/>
                      <a:pt x="3" y="8"/>
                      <a:pt x="3" y="10"/>
                    </a:cubicBezTo>
                    <a:cubicBezTo>
                      <a:pt x="3" y="16"/>
                      <a:pt x="6" y="21"/>
                      <a:pt x="10" y="24"/>
                    </a:cubicBezTo>
                    <a:cubicBezTo>
                      <a:pt x="8" y="24"/>
                      <a:pt x="5" y="23"/>
                      <a:pt x="3" y="22"/>
                    </a:cubicBezTo>
                    <a:cubicBezTo>
                      <a:pt x="3" y="22"/>
                      <a:pt x="3" y="22"/>
                      <a:pt x="3" y="22"/>
                    </a:cubicBezTo>
                    <a:cubicBezTo>
                      <a:pt x="3" y="29"/>
                      <a:pt x="9" y="36"/>
                      <a:pt x="16" y="37"/>
                    </a:cubicBezTo>
                    <a:cubicBezTo>
                      <a:pt x="15" y="38"/>
                      <a:pt x="13" y="38"/>
                      <a:pt x="12" y="38"/>
                    </a:cubicBezTo>
                    <a:cubicBezTo>
                      <a:pt x="11" y="38"/>
                      <a:pt x="10" y="38"/>
                      <a:pt x="9" y="38"/>
                    </a:cubicBezTo>
                    <a:cubicBezTo>
                      <a:pt x="11" y="44"/>
                      <a:pt x="17" y="48"/>
                      <a:pt x="24" y="48"/>
                    </a:cubicBezTo>
                    <a:cubicBezTo>
                      <a:pt x="18" y="53"/>
                      <a:pt x="11" y="55"/>
                      <a:pt x="4" y="55"/>
                    </a:cubicBezTo>
                    <a:cubicBezTo>
                      <a:pt x="3" y="55"/>
                      <a:pt x="1" y="55"/>
                      <a:pt x="0" y="55"/>
                    </a:cubicBezTo>
                    <a:cubicBezTo>
                      <a:pt x="7" y="59"/>
                      <a:pt x="15" y="62"/>
                      <a:pt x="24" y="62"/>
                    </a:cubicBezTo>
                    <a:cubicBezTo>
                      <a:pt x="53" y="62"/>
                      <a:pt x="69" y="38"/>
                      <a:pt x="69" y="17"/>
                    </a:cubicBezTo>
                    <a:cubicBezTo>
                      <a:pt x="69" y="17"/>
                      <a:pt x="69" y="16"/>
                      <a:pt x="69" y="15"/>
                    </a:cubicBezTo>
                    <a:cubicBezTo>
                      <a:pt x="72" y="13"/>
                      <a:pt x="75" y="10"/>
                      <a:pt x="77" y="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latin typeface="+mn-ea"/>
                </a:endParaRPr>
              </a:p>
            </p:txBody>
          </p:sp>
          <p:sp>
            <p:nvSpPr>
              <p:cNvPr id="435" name="Freeform 184"/>
              <p:cNvSpPr>
                <a:spLocks noEditPoints="1"/>
              </p:cNvSpPr>
              <p:nvPr/>
            </p:nvSpPr>
            <p:spPr bwMode="auto">
              <a:xfrm>
                <a:off x="7246379" y="2080266"/>
                <a:ext cx="246623" cy="246623"/>
              </a:xfrm>
              <a:custGeom>
                <a:avLst/>
                <a:gdLst>
                  <a:gd name="T0" fmla="*/ 38 w 77"/>
                  <a:gd name="T1" fmla="*/ 0 h 77"/>
                  <a:gd name="T2" fmla="*/ 0 w 77"/>
                  <a:gd name="T3" fmla="*/ 39 h 77"/>
                  <a:gd name="T4" fmla="*/ 38 w 77"/>
                  <a:gd name="T5" fmla="*/ 77 h 77"/>
                  <a:gd name="T6" fmla="*/ 77 w 77"/>
                  <a:gd name="T7" fmla="*/ 39 h 77"/>
                  <a:gd name="T8" fmla="*/ 38 w 77"/>
                  <a:gd name="T9" fmla="*/ 0 h 77"/>
                  <a:gd name="T10" fmla="*/ 24 w 77"/>
                  <a:gd name="T11" fmla="*/ 39 h 77"/>
                  <a:gd name="T12" fmla="*/ 38 w 77"/>
                  <a:gd name="T13" fmla="*/ 24 h 77"/>
                  <a:gd name="T14" fmla="*/ 53 w 77"/>
                  <a:gd name="T15" fmla="*/ 39 h 77"/>
                  <a:gd name="T16" fmla="*/ 38 w 77"/>
                  <a:gd name="T17" fmla="*/ 53 h 77"/>
                  <a:gd name="T18" fmla="*/ 24 w 77"/>
                  <a:gd name="T19" fmla="*/ 39 h 77"/>
                  <a:gd name="T20" fmla="*/ 70 w 77"/>
                  <a:gd name="T21" fmla="*/ 52 h 77"/>
                  <a:gd name="T22" fmla="*/ 70 w 77"/>
                  <a:gd name="T23" fmla="*/ 52 h 77"/>
                  <a:gd name="T24" fmla="*/ 56 w 77"/>
                  <a:gd name="T25" fmla="*/ 46 h 77"/>
                  <a:gd name="T26" fmla="*/ 58 w 77"/>
                  <a:gd name="T27" fmla="*/ 39 h 77"/>
                  <a:gd name="T28" fmla="*/ 56 w 77"/>
                  <a:gd name="T29" fmla="*/ 31 h 77"/>
                  <a:gd name="T30" fmla="*/ 66 w 77"/>
                  <a:gd name="T31" fmla="*/ 27 h 77"/>
                  <a:gd name="T32" fmla="*/ 70 w 77"/>
                  <a:gd name="T33" fmla="*/ 26 h 77"/>
                  <a:gd name="T34" fmla="*/ 72 w 77"/>
                  <a:gd name="T35" fmla="*/ 39 h 77"/>
                  <a:gd name="T36" fmla="*/ 70 w 77"/>
                  <a:gd name="T37" fmla="*/ 52 h 77"/>
                  <a:gd name="T38" fmla="*/ 51 w 77"/>
                  <a:gd name="T39" fmla="*/ 7 h 77"/>
                  <a:gd name="T40" fmla="*/ 51 w 77"/>
                  <a:gd name="T41" fmla="*/ 7 h 77"/>
                  <a:gd name="T42" fmla="*/ 51 w 77"/>
                  <a:gd name="T43" fmla="*/ 7 h 77"/>
                  <a:gd name="T44" fmla="*/ 46 w 77"/>
                  <a:gd name="T45" fmla="*/ 21 h 77"/>
                  <a:gd name="T46" fmla="*/ 38 w 77"/>
                  <a:gd name="T47" fmla="*/ 19 h 77"/>
                  <a:gd name="T48" fmla="*/ 31 w 77"/>
                  <a:gd name="T49" fmla="*/ 21 h 77"/>
                  <a:gd name="T50" fmla="*/ 28 w 77"/>
                  <a:gd name="T51" fmla="*/ 14 h 77"/>
                  <a:gd name="T52" fmla="*/ 25 w 77"/>
                  <a:gd name="T53" fmla="*/ 7 h 77"/>
                  <a:gd name="T54" fmla="*/ 38 w 77"/>
                  <a:gd name="T55" fmla="*/ 5 h 77"/>
                  <a:gd name="T56" fmla="*/ 51 w 77"/>
                  <a:gd name="T57" fmla="*/ 7 h 77"/>
                  <a:gd name="T58" fmla="*/ 7 w 77"/>
                  <a:gd name="T59" fmla="*/ 26 h 77"/>
                  <a:gd name="T60" fmla="*/ 14 w 77"/>
                  <a:gd name="T61" fmla="*/ 29 h 77"/>
                  <a:gd name="T62" fmla="*/ 20 w 77"/>
                  <a:gd name="T63" fmla="*/ 31 h 77"/>
                  <a:gd name="T64" fmla="*/ 19 w 77"/>
                  <a:gd name="T65" fmla="*/ 39 h 77"/>
                  <a:gd name="T66" fmla="*/ 20 w 77"/>
                  <a:gd name="T67" fmla="*/ 46 h 77"/>
                  <a:gd name="T68" fmla="*/ 7 w 77"/>
                  <a:gd name="T69" fmla="*/ 52 h 77"/>
                  <a:gd name="T70" fmla="*/ 4 w 77"/>
                  <a:gd name="T71" fmla="*/ 39 h 77"/>
                  <a:gd name="T72" fmla="*/ 7 w 77"/>
                  <a:gd name="T73" fmla="*/ 26 h 77"/>
                  <a:gd name="T74" fmla="*/ 25 w 77"/>
                  <a:gd name="T75" fmla="*/ 70 h 77"/>
                  <a:gd name="T76" fmla="*/ 27 w 77"/>
                  <a:gd name="T77" fmla="*/ 66 h 77"/>
                  <a:gd name="T78" fmla="*/ 31 w 77"/>
                  <a:gd name="T79" fmla="*/ 57 h 77"/>
                  <a:gd name="T80" fmla="*/ 38 w 77"/>
                  <a:gd name="T81" fmla="*/ 58 h 77"/>
                  <a:gd name="T82" fmla="*/ 46 w 77"/>
                  <a:gd name="T83" fmla="*/ 57 h 77"/>
                  <a:gd name="T84" fmla="*/ 51 w 77"/>
                  <a:gd name="T85" fmla="*/ 70 h 77"/>
                  <a:gd name="T86" fmla="*/ 51 w 77"/>
                  <a:gd name="T87" fmla="*/ 70 h 77"/>
                  <a:gd name="T88" fmla="*/ 51 w 77"/>
                  <a:gd name="T89" fmla="*/ 70 h 77"/>
                  <a:gd name="T90" fmla="*/ 38 w 77"/>
                  <a:gd name="T91" fmla="*/ 73 h 77"/>
                  <a:gd name="T92" fmla="*/ 25 w 77"/>
                  <a:gd name="T93" fmla="*/ 7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77" h="77">
                    <a:moveTo>
                      <a:pt x="38" y="0"/>
                    </a:moveTo>
                    <a:cubicBezTo>
                      <a:pt x="17" y="0"/>
                      <a:pt x="0" y="17"/>
                      <a:pt x="0" y="39"/>
                    </a:cubicBezTo>
                    <a:cubicBezTo>
                      <a:pt x="0" y="60"/>
                      <a:pt x="17" y="77"/>
                      <a:pt x="38" y="77"/>
                    </a:cubicBezTo>
                    <a:cubicBezTo>
                      <a:pt x="60" y="77"/>
                      <a:pt x="77" y="60"/>
                      <a:pt x="77" y="39"/>
                    </a:cubicBezTo>
                    <a:cubicBezTo>
                      <a:pt x="77" y="17"/>
                      <a:pt x="60" y="0"/>
                      <a:pt x="38" y="0"/>
                    </a:cubicBezTo>
                    <a:close/>
                    <a:moveTo>
                      <a:pt x="24" y="39"/>
                    </a:moveTo>
                    <a:cubicBezTo>
                      <a:pt x="24" y="31"/>
                      <a:pt x="30" y="24"/>
                      <a:pt x="38" y="24"/>
                    </a:cubicBezTo>
                    <a:cubicBezTo>
                      <a:pt x="46" y="24"/>
                      <a:pt x="53" y="31"/>
                      <a:pt x="53" y="39"/>
                    </a:cubicBezTo>
                    <a:cubicBezTo>
                      <a:pt x="53" y="47"/>
                      <a:pt x="46" y="53"/>
                      <a:pt x="38" y="53"/>
                    </a:cubicBezTo>
                    <a:cubicBezTo>
                      <a:pt x="30" y="53"/>
                      <a:pt x="24" y="47"/>
                      <a:pt x="24" y="39"/>
                    </a:cubicBezTo>
                    <a:close/>
                    <a:moveTo>
                      <a:pt x="70" y="52"/>
                    </a:moveTo>
                    <a:cubicBezTo>
                      <a:pt x="70" y="52"/>
                      <a:pt x="70" y="52"/>
                      <a:pt x="70" y="52"/>
                    </a:cubicBezTo>
                    <a:cubicBezTo>
                      <a:pt x="56" y="46"/>
                      <a:pt x="56" y="46"/>
                      <a:pt x="56" y="46"/>
                    </a:cubicBezTo>
                    <a:cubicBezTo>
                      <a:pt x="57" y="44"/>
                      <a:pt x="58" y="41"/>
                      <a:pt x="58" y="39"/>
                    </a:cubicBezTo>
                    <a:cubicBezTo>
                      <a:pt x="58" y="36"/>
                      <a:pt x="57" y="34"/>
                      <a:pt x="56" y="31"/>
                    </a:cubicBezTo>
                    <a:cubicBezTo>
                      <a:pt x="66" y="27"/>
                      <a:pt x="66" y="27"/>
                      <a:pt x="66" y="27"/>
                    </a:cubicBezTo>
                    <a:cubicBezTo>
                      <a:pt x="70" y="26"/>
                      <a:pt x="70" y="26"/>
                      <a:pt x="70" y="26"/>
                    </a:cubicBezTo>
                    <a:cubicBezTo>
                      <a:pt x="71" y="30"/>
                      <a:pt x="72" y="34"/>
                      <a:pt x="72" y="39"/>
                    </a:cubicBezTo>
                    <a:cubicBezTo>
                      <a:pt x="72" y="43"/>
                      <a:pt x="71" y="48"/>
                      <a:pt x="70" y="52"/>
                    </a:cubicBezTo>
                    <a:close/>
                    <a:moveTo>
                      <a:pt x="51" y="7"/>
                    </a:moveTo>
                    <a:cubicBezTo>
                      <a:pt x="51" y="7"/>
                      <a:pt x="51" y="7"/>
                      <a:pt x="51" y="7"/>
                    </a:cubicBezTo>
                    <a:cubicBezTo>
                      <a:pt x="51" y="7"/>
                      <a:pt x="51" y="7"/>
                      <a:pt x="51" y="7"/>
                    </a:cubicBezTo>
                    <a:cubicBezTo>
                      <a:pt x="46" y="21"/>
                      <a:pt x="46" y="21"/>
                      <a:pt x="46" y="21"/>
                    </a:cubicBezTo>
                    <a:cubicBezTo>
                      <a:pt x="43" y="20"/>
                      <a:pt x="41" y="19"/>
                      <a:pt x="38" y="19"/>
                    </a:cubicBezTo>
                    <a:cubicBezTo>
                      <a:pt x="36" y="19"/>
                      <a:pt x="33" y="20"/>
                      <a:pt x="31" y="21"/>
                    </a:cubicBezTo>
                    <a:cubicBezTo>
                      <a:pt x="28" y="14"/>
                      <a:pt x="28" y="14"/>
                      <a:pt x="28" y="14"/>
                    </a:cubicBezTo>
                    <a:cubicBezTo>
                      <a:pt x="25" y="7"/>
                      <a:pt x="25" y="7"/>
                      <a:pt x="25" y="7"/>
                    </a:cubicBezTo>
                    <a:cubicBezTo>
                      <a:pt x="29" y="6"/>
                      <a:pt x="34" y="5"/>
                      <a:pt x="38" y="5"/>
                    </a:cubicBezTo>
                    <a:cubicBezTo>
                      <a:pt x="43" y="5"/>
                      <a:pt x="47" y="6"/>
                      <a:pt x="51" y="7"/>
                    </a:cubicBezTo>
                    <a:close/>
                    <a:moveTo>
                      <a:pt x="7" y="26"/>
                    </a:moveTo>
                    <a:cubicBezTo>
                      <a:pt x="14" y="29"/>
                      <a:pt x="14" y="29"/>
                      <a:pt x="14" y="29"/>
                    </a:cubicBezTo>
                    <a:cubicBezTo>
                      <a:pt x="20" y="31"/>
                      <a:pt x="20" y="31"/>
                      <a:pt x="20" y="31"/>
                    </a:cubicBezTo>
                    <a:cubicBezTo>
                      <a:pt x="19" y="34"/>
                      <a:pt x="19" y="36"/>
                      <a:pt x="19" y="39"/>
                    </a:cubicBezTo>
                    <a:cubicBezTo>
                      <a:pt x="19" y="41"/>
                      <a:pt x="19" y="44"/>
                      <a:pt x="20" y="46"/>
                    </a:cubicBezTo>
                    <a:cubicBezTo>
                      <a:pt x="7" y="52"/>
                      <a:pt x="7" y="52"/>
                      <a:pt x="7" y="52"/>
                    </a:cubicBezTo>
                    <a:cubicBezTo>
                      <a:pt x="5" y="48"/>
                      <a:pt x="4" y="43"/>
                      <a:pt x="4" y="39"/>
                    </a:cubicBezTo>
                    <a:cubicBezTo>
                      <a:pt x="4" y="34"/>
                      <a:pt x="5" y="30"/>
                      <a:pt x="7" y="26"/>
                    </a:cubicBezTo>
                    <a:close/>
                    <a:moveTo>
                      <a:pt x="25" y="70"/>
                    </a:moveTo>
                    <a:cubicBezTo>
                      <a:pt x="27" y="66"/>
                      <a:pt x="27" y="66"/>
                      <a:pt x="27" y="66"/>
                    </a:cubicBezTo>
                    <a:cubicBezTo>
                      <a:pt x="31" y="57"/>
                      <a:pt x="31" y="57"/>
                      <a:pt x="31" y="57"/>
                    </a:cubicBezTo>
                    <a:cubicBezTo>
                      <a:pt x="33" y="58"/>
                      <a:pt x="36" y="58"/>
                      <a:pt x="38" y="58"/>
                    </a:cubicBezTo>
                    <a:cubicBezTo>
                      <a:pt x="41" y="58"/>
                      <a:pt x="43" y="58"/>
                      <a:pt x="46" y="57"/>
                    </a:cubicBezTo>
                    <a:cubicBezTo>
                      <a:pt x="51" y="70"/>
                      <a:pt x="51" y="70"/>
                      <a:pt x="51" y="70"/>
                    </a:cubicBezTo>
                    <a:cubicBezTo>
                      <a:pt x="51" y="70"/>
                      <a:pt x="51" y="70"/>
                      <a:pt x="51" y="70"/>
                    </a:cubicBezTo>
                    <a:cubicBezTo>
                      <a:pt x="51" y="70"/>
                      <a:pt x="51" y="70"/>
                      <a:pt x="51" y="70"/>
                    </a:cubicBezTo>
                    <a:cubicBezTo>
                      <a:pt x="47" y="72"/>
                      <a:pt x="43" y="73"/>
                      <a:pt x="38" y="73"/>
                    </a:cubicBezTo>
                    <a:cubicBezTo>
                      <a:pt x="34" y="73"/>
                      <a:pt x="29" y="72"/>
                      <a:pt x="25" y="7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latin typeface="+mn-ea"/>
                </a:endParaRPr>
              </a:p>
            </p:txBody>
          </p:sp>
          <p:sp>
            <p:nvSpPr>
              <p:cNvPr id="438" name="Freeform 187"/>
              <p:cNvSpPr>
                <a:spLocks noEditPoints="1"/>
              </p:cNvSpPr>
              <p:nvPr/>
            </p:nvSpPr>
            <p:spPr bwMode="auto">
              <a:xfrm>
                <a:off x="6616120" y="2281872"/>
                <a:ext cx="211391" cy="172245"/>
              </a:xfrm>
              <a:custGeom>
                <a:avLst/>
                <a:gdLst>
                  <a:gd name="T0" fmla="*/ 66 w 66"/>
                  <a:gd name="T1" fmla="*/ 29 h 54"/>
                  <a:gd name="T2" fmla="*/ 58 w 66"/>
                  <a:gd name="T3" fmla="*/ 13 h 54"/>
                  <a:gd name="T4" fmla="*/ 46 w 66"/>
                  <a:gd name="T5" fmla="*/ 13 h 54"/>
                  <a:gd name="T6" fmla="*/ 46 w 66"/>
                  <a:gd name="T7" fmla="*/ 4 h 54"/>
                  <a:gd name="T8" fmla="*/ 42 w 66"/>
                  <a:gd name="T9" fmla="*/ 0 h 54"/>
                  <a:gd name="T10" fmla="*/ 4 w 66"/>
                  <a:gd name="T11" fmla="*/ 0 h 54"/>
                  <a:gd name="T12" fmla="*/ 0 w 66"/>
                  <a:gd name="T13" fmla="*/ 4 h 54"/>
                  <a:gd name="T14" fmla="*/ 0 w 66"/>
                  <a:gd name="T15" fmla="*/ 37 h 54"/>
                  <a:gd name="T16" fmla="*/ 4 w 66"/>
                  <a:gd name="T17" fmla="*/ 41 h 54"/>
                  <a:gd name="T18" fmla="*/ 10 w 66"/>
                  <a:gd name="T19" fmla="*/ 41 h 54"/>
                  <a:gd name="T20" fmla="*/ 9 w 66"/>
                  <a:gd name="T21" fmla="*/ 46 h 54"/>
                  <a:gd name="T22" fmla="*/ 17 w 66"/>
                  <a:gd name="T23" fmla="*/ 54 h 54"/>
                  <a:gd name="T24" fmla="*/ 25 w 66"/>
                  <a:gd name="T25" fmla="*/ 46 h 54"/>
                  <a:gd name="T26" fmla="*/ 24 w 66"/>
                  <a:gd name="T27" fmla="*/ 41 h 54"/>
                  <a:gd name="T28" fmla="*/ 47 w 66"/>
                  <a:gd name="T29" fmla="*/ 41 h 54"/>
                  <a:gd name="T30" fmla="*/ 46 w 66"/>
                  <a:gd name="T31" fmla="*/ 46 h 54"/>
                  <a:gd name="T32" fmla="*/ 54 w 66"/>
                  <a:gd name="T33" fmla="*/ 54 h 54"/>
                  <a:gd name="T34" fmla="*/ 62 w 66"/>
                  <a:gd name="T35" fmla="*/ 46 h 54"/>
                  <a:gd name="T36" fmla="*/ 61 w 66"/>
                  <a:gd name="T37" fmla="*/ 41 h 54"/>
                  <a:gd name="T38" fmla="*/ 66 w 66"/>
                  <a:gd name="T39" fmla="*/ 41 h 54"/>
                  <a:gd name="T40" fmla="*/ 66 w 66"/>
                  <a:gd name="T41" fmla="*/ 29 h 54"/>
                  <a:gd name="T42" fmla="*/ 46 w 66"/>
                  <a:gd name="T43" fmla="*/ 29 h 54"/>
                  <a:gd name="T44" fmla="*/ 46 w 66"/>
                  <a:gd name="T45" fmla="*/ 19 h 54"/>
                  <a:gd name="T46" fmla="*/ 54 w 66"/>
                  <a:gd name="T47" fmla="*/ 19 h 54"/>
                  <a:gd name="T48" fmla="*/ 59 w 66"/>
                  <a:gd name="T49" fmla="*/ 29 h 54"/>
                  <a:gd name="T50" fmla="*/ 46 w 66"/>
                  <a:gd name="T51" fmla="*/ 29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66" h="54">
                    <a:moveTo>
                      <a:pt x="66" y="29"/>
                    </a:moveTo>
                    <a:cubicBezTo>
                      <a:pt x="58" y="13"/>
                      <a:pt x="58" y="13"/>
                      <a:pt x="58" y="13"/>
                    </a:cubicBezTo>
                    <a:cubicBezTo>
                      <a:pt x="46" y="13"/>
                      <a:pt x="46" y="13"/>
                      <a:pt x="46" y="13"/>
                    </a:cubicBezTo>
                    <a:cubicBezTo>
                      <a:pt x="46" y="4"/>
                      <a:pt x="46" y="4"/>
                      <a:pt x="46" y="4"/>
                    </a:cubicBezTo>
                    <a:cubicBezTo>
                      <a:pt x="46" y="2"/>
                      <a:pt x="44" y="0"/>
                      <a:pt x="42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4" y="41"/>
                      <a:pt x="4" y="41"/>
                      <a:pt x="4" y="41"/>
                    </a:cubicBezTo>
                    <a:cubicBezTo>
                      <a:pt x="10" y="41"/>
                      <a:pt x="10" y="41"/>
                      <a:pt x="10" y="41"/>
                    </a:cubicBezTo>
                    <a:cubicBezTo>
                      <a:pt x="9" y="43"/>
                      <a:pt x="9" y="44"/>
                      <a:pt x="9" y="46"/>
                    </a:cubicBezTo>
                    <a:cubicBezTo>
                      <a:pt x="9" y="50"/>
                      <a:pt x="12" y="54"/>
                      <a:pt x="17" y="54"/>
                    </a:cubicBezTo>
                    <a:cubicBezTo>
                      <a:pt x="21" y="54"/>
                      <a:pt x="25" y="50"/>
                      <a:pt x="25" y="46"/>
                    </a:cubicBezTo>
                    <a:cubicBezTo>
                      <a:pt x="25" y="44"/>
                      <a:pt x="25" y="43"/>
                      <a:pt x="24" y="41"/>
                    </a:cubicBezTo>
                    <a:cubicBezTo>
                      <a:pt x="47" y="41"/>
                      <a:pt x="47" y="41"/>
                      <a:pt x="47" y="41"/>
                    </a:cubicBezTo>
                    <a:cubicBezTo>
                      <a:pt x="46" y="43"/>
                      <a:pt x="46" y="44"/>
                      <a:pt x="46" y="46"/>
                    </a:cubicBezTo>
                    <a:cubicBezTo>
                      <a:pt x="46" y="50"/>
                      <a:pt x="49" y="54"/>
                      <a:pt x="54" y="54"/>
                    </a:cubicBezTo>
                    <a:cubicBezTo>
                      <a:pt x="59" y="54"/>
                      <a:pt x="62" y="50"/>
                      <a:pt x="62" y="46"/>
                    </a:cubicBezTo>
                    <a:cubicBezTo>
                      <a:pt x="62" y="44"/>
                      <a:pt x="62" y="43"/>
                      <a:pt x="61" y="41"/>
                    </a:cubicBezTo>
                    <a:cubicBezTo>
                      <a:pt x="66" y="41"/>
                      <a:pt x="66" y="41"/>
                      <a:pt x="66" y="41"/>
                    </a:cubicBezTo>
                    <a:lnTo>
                      <a:pt x="66" y="29"/>
                    </a:lnTo>
                    <a:close/>
                    <a:moveTo>
                      <a:pt x="46" y="29"/>
                    </a:moveTo>
                    <a:cubicBezTo>
                      <a:pt x="46" y="19"/>
                      <a:pt x="46" y="19"/>
                      <a:pt x="46" y="19"/>
                    </a:cubicBezTo>
                    <a:cubicBezTo>
                      <a:pt x="54" y="19"/>
                      <a:pt x="54" y="19"/>
                      <a:pt x="54" y="19"/>
                    </a:cubicBezTo>
                    <a:cubicBezTo>
                      <a:pt x="59" y="29"/>
                      <a:pt x="59" y="29"/>
                      <a:pt x="59" y="29"/>
                    </a:cubicBezTo>
                    <a:lnTo>
                      <a:pt x="46" y="29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latin typeface="+mn-ea"/>
                </a:endParaRPr>
              </a:p>
            </p:txBody>
          </p:sp>
          <p:sp>
            <p:nvSpPr>
              <p:cNvPr id="448" name="Freeform 197"/>
              <p:cNvSpPr>
                <a:spLocks noEditPoints="1"/>
              </p:cNvSpPr>
              <p:nvPr/>
            </p:nvSpPr>
            <p:spPr bwMode="auto">
              <a:xfrm>
                <a:off x="6242269" y="1630081"/>
                <a:ext cx="211391" cy="183989"/>
              </a:xfrm>
              <a:custGeom>
                <a:avLst/>
                <a:gdLst>
                  <a:gd name="T0" fmla="*/ 66 w 66"/>
                  <a:gd name="T1" fmla="*/ 19 h 58"/>
                  <a:gd name="T2" fmla="*/ 47 w 66"/>
                  <a:gd name="T3" fmla="*/ 0 h 58"/>
                  <a:gd name="T4" fmla="*/ 33 w 66"/>
                  <a:gd name="T5" fmla="*/ 6 h 58"/>
                  <a:gd name="T6" fmla="*/ 19 w 66"/>
                  <a:gd name="T7" fmla="*/ 0 h 58"/>
                  <a:gd name="T8" fmla="*/ 0 w 66"/>
                  <a:gd name="T9" fmla="*/ 19 h 58"/>
                  <a:gd name="T10" fmla="*/ 6 w 66"/>
                  <a:gd name="T11" fmla="*/ 33 h 58"/>
                  <a:gd name="T12" fmla="*/ 6 w 66"/>
                  <a:gd name="T13" fmla="*/ 33 h 58"/>
                  <a:gd name="T14" fmla="*/ 26 w 66"/>
                  <a:gd name="T15" fmla="*/ 54 h 58"/>
                  <a:gd name="T16" fmla="*/ 33 w 66"/>
                  <a:gd name="T17" fmla="*/ 58 h 58"/>
                  <a:gd name="T18" fmla="*/ 39 w 66"/>
                  <a:gd name="T19" fmla="*/ 54 h 58"/>
                  <a:gd name="T20" fmla="*/ 59 w 66"/>
                  <a:gd name="T21" fmla="*/ 33 h 58"/>
                  <a:gd name="T22" fmla="*/ 59 w 66"/>
                  <a:gd name="T23" fmla="*/ 33 h 58"/>
                  <a:gd name="T24" fmla="*/ 66 w 66"/>
                  <a:gd name="T25" fmla="*/ 19 h 58"/>
                  <a:gd name="T26" fmla="*/ 54 w 66"/>
                  <a:gd name="T27" fmla="*/ 27 h 58"/>
                  <a:gd name="T28" fmla="*/ 33 w 66"/>
                  <a:gd name="T29" fmla="*/ 48 h 58"/>
                  <a:gd name="T30" fmla="*/ 33 w 66"/>
                  <a:gd name="T31" fmla="*/ 48 h 58"/>
                  <a:gd name="T32" fmla="*/ 32 w 66"/>
                  <a:gd name="T33" fmla="*/ 48 h 58"/>
                  <a:gd name="T34" fmla="*/ 11 w 66"/>
                  <a:gd name="T35" fmla="*/ 27 h 58"/>
                  <a:gd name="T36" fmla="*/ 8 w 66"/>
                  <a:gd name="T37" fmla="*/ 19 h 58"/>
                  <a:gd name="T38" fmla="*/ 19 w 66"/>
                  <a:gd name="T39" fmla="*/ 8 h 58"/>
                  <a:gd name="T40" fmla="*/ 27 w 66"/>
                  <a:gd name="T41" fmla="*/ 12 h 58"/>
                  <a:gd name="T42" fmla="*/ 33 w 66"/>
                  <a:gd name="T43" fmla="*/ 19 h 58"/>
                  <a:gd name="T44" fmla="*/ 39 w 66"/>
                  <a:gd name="T45" fmla="*/ 12 h 58"/>
                  <a:gd name="T46" fmla="*/ 47 w 66"/>
                  <a:gd name="T47" fmla="*/ 8 h 58"/>
                  <a:gd name="T48" fmla="*/ 57 w 66"/>
                  <a:gd name="T49" fmla="*/ 19 h 58"/>
                  <a:gd name="T50" fmla="*/ 54 w 66"/>
                  <a:gd name="T51" fmla="*/ 27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66" h="58">
                    <a:moveTo>
                      <a:pt x="66" y="19"/>
                    </a:moveTo>
                    <a:cubicBezTo>
                      <a:pt x="66" y="9"/>
                      <a:pt x="57" y="0"/>
                      <a:pt x="47" y="0"/>
                    </a:cubicBezTo>
                    <a:cubicBezTo>
                      <a:pt x="41" y="0"/>
                      <a:pt x="36" y="3"/>
                      <a:pt x="33" y="6"/>
                    </a:cubicBezTo>
                    <a:cubicBezTo>
                      <a:pt x="29" y="3"/>
                      <a:pt x="24" y="0"/>
                      <a:pt x="19" y="0"/>
                    </a:cubicBezTo>
                    <a:cubicBezTo>
                      <a:pt x="8" y="0"/>
                      <a:pt x="0" y="9"/>
                      <a:pt x="0" y="19"/>
                    </a:cubicBezTo>
                    <a:cubicBezTo>
                      <a:pt x="0" y="25"/>
                      <a:pt x="2" y="30"/>
                      <a:pt x="6" y="33"/>
                    </a:cubicBezTo>
                    <a:cubicBezTo>
                      <a:pt x="6" y="33"/>
                      <a:pt x="6" y="33"/>
                      <a:pt x="6" y="33"/>
                    </a:cubicBezTo>
                    <a:cubicBezTo>
                      <a:pt x="26" y="54"/>
                      <a:pt x="26" y="54"/>
                      <a:pt x="26" y="54"/>
                    </a:cubicBezTo>
                    <a:cubicBezTo>
                      <a:pt x="28" y="56"/>
                      <a:pt x="31" y="58"/>
                      <a:pt x="33" y="58"/>
                    </a:cubicBezTo>
                    <a:cubicBezTo>
                      <a:pt x="35" y="58"/>
                      <a:pt x="37" y="56"/>
                      <a:pt x="39" y="54"/>
                    </a:cubicBezTo>
                    <a:cubicBezTo>
                      <a:pt x="59" y="33"/>
                      <a:pt x="59" y="33"/>
                      <a:pt x="59" y="33"/>
                    </a:cubicBezTo>
                    <a:cubicBezTo>
                      <a:pt x="59" y="33"/>
                      <a:pt x="59" y="33"/>
                      <a:pt x="59" y="33"/>
                    </a:cubicBezTo>
                    <a:cubicBezTo>
                      <a:pt x="63" y="30"/>
                      <a:pt x="66" y="25"/>
                      <a:pt x="66" y="19"/>
                    </a:cubicBezTo>
                    <a:close/>
                    <a:moveTo>
                      <a:pt x="54" y="27"/>
                    </a:moveTo>
                    <a:cubicBezTo>
                      <a:pt x="33" y="48"/>
                      <a:pt x="33" y="48"/>
                      <a:pt x="33" y="48"/>
                    </a:cubicBezTo>
                    <a:cubicBezTo>
                      <a:pt x="33" y="48"/>
                      <a:pt x="33" y="48"/>
                      <a:pt x="33" y="48"/>
                    </a:cubicBezTo>
                    <a:cubicBezTo>
                      <a:pt x="32" y="48"/>
                      <a:pt x="32" y="48"/>
                      <a:pt x="32" y="48"/>
                    </a:cubicBezTo>
                    <a:cubicBezTo>
                      <a:pt x="11" y="27"/>
                      <a:pt x="11" y="27"/>
                      <a:pt x="11" y="27"/>
                    </a:cubicBezTo>
                    <a:cubicBezTo>
                      <a:pt x="9" y="25"/>
                      <a:pt x="8" y="22"/>
                      <a:pt x="8" y="19"/>
                    </a:cubicBezTo>
                    <a:cubicBezTo>
                      <a:pt x="8" y="13"/>
                      <a:pt x="13" y="8"/>
                      <a:pt x="19" y="8"/>
                    </a:cubicBezTo>
                    <a:cubicBezTo>
                      <a:pt x="22" y="8"/>
                      <a:pt x="24" y="10"/>
                      <a:pt x="27" y="12"/>
                    </a:cubicBezTo>
                    <a:cubicBezTo>
                      <a:pt x="33" y="19"/>
                      <a:pt x="33" y="19"/>
                      <a:pt x="33" y="19"/>
                    </a:cubicBezTo>
                    <a:cubicBezTo>
                      <a:pt x="39" y="12"/>
                      <a:pt x="39" y="12"/>
                      <a:pt x="39" y="12"/>
                    </a:cubicBezTo>
                    <a:cubicBezTo>
                      <a:pt x="41" y="10"/>
                      <a:pt x="44" y="8"/>
                      <a:pt x="47" y="8"/>
                    </a:cubicBezTo>
                    <a:cubicBezTo>
                      <a:pt x="53" y="8"/>
                      <a:pt x="57" y="13"/>
                      <a:pt x="57" y="19"/>
                    </a:cubicBezTo>
                    <a:cubicBezTo>
                      <a:pt x="57" y="22"/>
                      <a:pt x="56" y="25"/>
                      <a:pt x="54" y="2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latin typeface="+mn-ea"/>
                </a:endParaRPr>
              </a:p>
            </p:txBody>
          </p:sp>
          <p:sp>
            <p:nvSpPr>
              <p:cNvPr id="452" name="Freeform 201"/>
              <p:cNvSpPr/>
              <p:nvPr/>
            </p:nvSpPr>
            <p:spPr bwMode="auto">
              <a:xfrm>
                <a:off x="5806087" y="1515560"/>
                <a:ext cx="197691" cy="191818"/>
              </a:xfrm>
              <a:custGeom>
                <a:avLst/>
                <a:gdLst>
                  <a:gd name="T0" fmla="*/ 39 w 62"/>
                  <a:gd name="T1" fmla="*/ 42 h 60"/>
                  <a:gd name="T2" fmla="*/ 37 w 62"/>
                  <a:gd name="T3" fmla="*/ 38 h 60"/>
                  <a:gd name="T4" fmla="*/ 43 w 62"/>
                  <a:gd name="T5" fmla="*/ 27 h 60"/>
                  <a:gd name="T6" fmla="*/ 44 w 62"/>
                  <a:gd name="T7" fmla="*/ 19 h 60"/>
                  <a:gd name="T8" fmla="*/ 31 w 62"/>
                  <a:gd name="T9" fmla="*/ 0 h 60"/>
                  <a:gd name="T10" fmla="*/ 18 w 62"/>
                  <a:gd name="T11" fmla="*/ 19 h 60"/>
                  <a:gd name="T12" fmla="*/ 20 w 62"/>
                  <a:gd name="T13" fmla="*/ 27 h 60"/>
                  <a:gd name="T14" fmla="*/ 25 w 62"/>
                  <a:gd name="T15" fmla="*/ 38 h 60"/>
                  <a:gd name="T16" fmla="*/ 23 w 62"/>
                  <a:gd name="T17" fmla="*/ 42 h 60"/>
                  <a:gd name="T18" fmla="*/ 0 w 62"/>
                  <a:gd name="T19" fmla="*/ 60 h 60"/>
                  <a:gd name="T20" fmla="*/ 31 w 62"/>
                  <a:gd name="T21" fmla="*/ 60 h 60"/>
                  <a:gd name="T22" fmla="*/ 62 w 62"/>
                  <a:gd name="T23" fmla="*/ 60 h 60"/>
                  <a:gd name="T24" fmla="*/ 39 w 62"/>
                  <a:gd name="T25" fmla="*/ 42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2" h="60">
                    <a:moveTo>
                      <a:pt x="39" y="42"/>
                    </a:moveTo>
                    <a:cubicBezTo>
                      <a:pt x="37" y="42"/>
                      <a:pt x="37" y="38"/>
                      <a:pt x="37" y="38"/>
                    </a:cubicBezTo>
                    <a:cubicBezTo>
                      <a:pt x="37" y="38"/>
                      <a:pt x="42" y="33"/>
                      <a:pt x="43" y="27"/>
                    </a:cubicBezTo>
                    <a:cubicBezTo>
                      <a:pt x="45" y="27"/>
                      <a:pt x="47" y="21"/>
                      <a:pt x="44" y="19"/>
                    </a:cubicBezTo>
                    <a:cubicBezTo>
                      <a:pt x="44" y="16"/>
                      <a:pt x="48" y="0"/>
                      <a:pt x="31" y="0"/>
                    </a:cubicBezTo>
                    <a:cubicBezTo>
                      <a:pt x="15" y="0"/>
                      <a:pt x="18" y="16"/>
                      <a:pt x="18" y="19"/>
                    </a:cubicBezTo>
                    <a:cubicBezTo>
                      <a:pt x="15" y="21"/>
                      <a:pt x="17" y="27"/>
                      <a:pt x="20" y="27"/>
                    </a:cubicBezTo>
                    <a:cubicBezTo>
                      <a:pt x="21" y="33"/>
                      <a:pt x="25" y="38"/>
                      <a:pt x="25" y="38"/>
                    </a:cubicBezTo>
                    <a:cubicBezTo>
                      <a:pt x="25" y="38"/>
                      <a:pt x="25" y="42"/>
                      <a:pt x="23" y="42"/>
                    </a:cubicBezTo>
                    <a:cubicBezTo>
                      <a:pt x="19" y="43"/>
                      <a:pt x="0" y="51"/>
                      <a:pt x="0" y="60"/>
                    </a:cubicBezTo>
                    <a:cubicBezTo>
                      <a:pt x="31" y="60"/>
                      <a:pt x="31" y="60"/>
                      <a:pt x="31" y="60"/>
                    </a:cubicBezTo>
                    <a:cubicBezTo>
                      <a:pt x="62" y="60"/>
                      <a:pt x="62" y="60"/>
                      <a:pt x="62" y="60"/>
                    </a:cubicBezTo>
                    <a:cubicBezTo>
                      <a:pt x="62" y="51"/>
                      <a:pt x="44" y="43"/>
                      <a:pt x="39" y="4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latin typeface="+mn-ea"/>
                </a:endParaRPr>
              </a:p>
            </p:txBody>
          </p:sp>
          <p:sp>
            <p:nvSpPr>
              <p:cNvPr id="475" name="Freeform 224"/>
              <p:cNvSpPr>
                <a:spLocks noEditPoints="1"/>
              </p:cNvSpPr>
              <p:nvPr/>
            </p:nvSpPr>
            <p:spPr bwMode="auto">
              <a:xfrm>
                <a:off x="6771087" y="1745564"/>
                <a:ext cx="150715" cy="150714"/>
              </a:xfrm>
              <a:custGeom>
                <a:avLst/>
                <a:gdLst>
                  <a:gd name="T0" fmla="*/ 3 w 47"/>
                  <a:gd name="T1" fmla="*/ 0 h 47"/>
                  <a:gd name="T2" fmla="*/ 21 w 47"/>
                  <a:gd name="T3" fmla="*/ 0 h 47"/>
                  <a:gd name="T4" fmla="*/ 21 w 47"/>
                  <a:gd name="T5" fmla="*/ 3 h 47"/>
                  <a:gd name="T6" fmla="*/ 3 w 47"/>
                  <a:gd name="T7" fmla="*/ 3 h 47"/>
                  <a:gd name="T8" fmla="*/ 3 w 47"/>
                  <a:gd name="T9" fmla="*/ 0 h 47"/>
                  <a:gd name="T10" fmla="*/ 26 w 47"/>
                  <a:gd name="T11" fmla="*/ 0 h 47"/>
                  <a:gd name="T12" fmla="*/ 44 w 47"/>
                  <a:gd name="T13" fmla="*/ 0 h 47"/>
                  <a:gd name="T14" fmla="*/ 44 w 47"/>
                  <a:gd name="T15" fmla="*/ 3 h 47"/>
                  <a:gd name="T16" fmla="*/ 26 w 47"/>
                  <a:gd name="T17" fmla="*/ 3 h 47"/>
                  <a:gd name="T18" fmla="*/ 26 w 47"/>
                  <a:gd name="T19" fmla="*/ 0 h 47"/>
                  <a:gd name="T20" fmla="*/ 43 w 47"/>
                  <a:gd name="T21" fmla="*/ 15 h 47"/>
                  <a:gd name="T22" fmla="*/ 41 w 47"/>
                  <a:gd name="T23" fmla="*/ 15 h 47"/>
                  <a:gd name="T24" fmla="*/ 41 w 47"/>
                  <a:gd name="T25" fmla="*/ 3 h 47"/>
                  <a:gd name="T26" fmla="*/ 29 w 47"/>
                  <a:gd name="T27" fmla="*/ 3 h 47"/>
                  <a:gd name="T28" fmla="*/ 29 w 47"/>
                  <a:gd name="T29" fmla="*/ 15 h 47"/>
                  <a:gd name="T30" fmla="*/ 18 w 47"/>
                  <a:gd name="T31" fmla="*/ 15 h 47"/>
                  <a:gd name="T32" fmla="*/ 18 w 47"/>
                  <a:gd name="T33" fmla="*/ 3 h 47"/>
                  <a:gd name="T34" fmla="*/ 6 w 47"/>
                  <a:gd name="T35" fmla="*/ 3 h 47"/>
                  <a:gd name="T36" fmla="*/ 6 w 47"/>
                  <a:gd name="T37" fmla="*/ 15 h 47"/>
                  <a:gd name="T38" fmla="*/ 4 w 47"/>
                  <a:gd name="T39" fmla="*/ 15 h 47"/>
                  <a:gd name="T40" fmla="*/ 0 w 47"/>
                  <a:gd name="T41" fmla="*/ 18 h 47"/>
                  <a:gd name="T42" fmla="*/ 0 w 47"/>
                  <a:gd name="T43" fmla="*/ 44 h 47"/>
                  <a:gd name="T44" fmla="*/ 4 w 47"/>
                  <a:gd name="T45" fmla="*/ 47 h 47"/>
                  <a:gd name="T46" fmla="*/ 17 w 47"/>
                  <a:gd name="T47" fmla="*/ 47 h 47"/>
                  <a:gd name="T48" fmla="*/ 21 w 47"/>
                  <a:gd name="T49" fmla="*/ 44 h 47"/>
                  <a:gd name="T50" fmla="*/ 21 w 47"/>
                  <a:gd name="T51" fmla="*/ 27 h 47"/>
                  <a:gd name="T52" fmla="*/ 26 w 47"/>
                  <a:gd name="T53" fmla="*/ 27 h 47"/>
                  <a:gd name="T54" fmla="*/ 26 w 47"/>
                  <a:gd name="T55" fmla="*/ 44 h 47"/>
                  <a:gd name="T56" fmla="*/ 30 w 47"/>
                  <a:gd name="T57" fmla="*/ 47 h 47"/>
                  <a:gd name="T58" fmla="*/ 43 w 47"/>
                  <a:gd name="T59" fmla="*/ 47 h 47"/>
                  <a:gd name="T60" fmla="*/ 47 w 47"/>
                  <a:gd name="T61" fmla="*/ 44 h 47"/>
                  <a:gd name="T62" fmla="*/ 47 w 47"/>
                  <a:gd name="T63" fmla="*/ 18 h 47"/>
                  <a:gd name="T64" fmla="*/ 43 w 47"/>
                  <a:gd name="T65" fmla="*/ 15 h 47"/>
                  <a:gd name="T66" fmla="*/ 16 w 47"/>
                  <a:gd name="T67" fmla="*/ 44 h 47"/>
                  <a:gd name="T68" fmla="*/ 5 w 47"/>
                  <a:gd name="T69" fmla="*/ 44 h 47"/>
                  <a:gd name="T70" fmla="*/ 3 w 47"/>
                  <a:gd name="T71" fmla="*/ 42 h 47"/>
                  <a:gd name="T72" fmla="*/ 5 w 47"/>
                  <a:gd name="T73" fmla="*/ 41 h 47"/>
                  <a:gd name="T74" fmla="*/ 16 w 47"/>
                  <a:gd name="T75" fmla="*/ 41 h 47"/>
                  <a:gd name="T76" fmla="*/ 18 w 47"/>
                  <a:gd name="T77" fmla="*/ 42 h 47"/>
                  <a:gd name="T78" fmla="*/ 16 w 47"/>
                  <a:gd name="T79" fmla="*/ 44 h 47"/>
                  <a:gd name="T80" fmla="*/ 25 w 47"/>
                  <a:gd name="T81" fmla="*/ 24 h 47"/>
                  <a:gd name="T82" fmla="*/ 22 w 47"/>
                  <a:gd name="T83" fmla="*/ 24 h 47"/>
                  <a:gd name="T84" fmla="*/ 21 w 47"/>
                  <a:gd name="T85" fmla="*/ 22 h 47"/>
                  <a:gd name="T86" fmla="*/ 22 w 47"/>
                  <a:gd name="T87" fmla="*/ 21 h 47"/>
                  <a:gd name="T88" fmla="*/ 25 w 47"/>
                  <a:gd name="T89" fmla="*/ 21 h 47"/>
                  <a:gd name="T90" fmla="*/ 26 w 47"/>
                  <a:gd name="T91" fmla="*/ 22 h 47"/>
                  <a:gd name="T92" fmla="*/ 25 w 47"/>
                  <a:gd name="T93" fmla="*/ 24 h 47"/>
                  <a:gd name="T94" fmla="*/ 42 w 47"/>
                  <a:gd name="T95" fmla="*/ 44 h 47"/>
                  <a:gd name="T96" fmla="*/ 31 w 47"/>
                  <a:gd name="T97" fmla="*/ 44 h 47"/>
                  <a:gd name="T98" fmla="*/ 29 w 47"/>
                  <a:gd name="T99" fmla="*/ 42 h 47"/>
                  <a:gd name="T100" fmla="*/ 31 w 47"/>
                  <a:gd name="T101" fmla="*/ 41 h 47"/>
                  <a:gd name="T102" fmla="*/ 42 w 47"/>
                  <a:gd name="T103" fmla="*/ 41 h 47"/>
                  <a:gd name="T104" fmla="*/ 44 w 47"/>
                  <a:gd name="T105" fmla="*/ 42 h 47"/>
                  <a:gd name="T106" fmla="*/ 42 w 47"/>
                  <a:gd name="T107" fmla="*/ 44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47" h="47">
                    <a:moveTo>
                      <a:pt x="3" y="0"/>
                    </a:moveTo>
                    <a:cubicBezTo>
                      <a:pt x="21" y="0"/>
                      <a:pt x="21" y="0"/>
                      <a:pt x="21" y="0"/>
                    </a:cubicBezTo>
                    <a:cubicBezTo>
                      <a:pt x="21" y="3"/>
                      <a:pt x="21" y="3"/>
                      <a:pt x="21" y="3"/>
                    </a:cubicBezTo>
                    <a:cubicBezTo>
                      <a:pt x="3" y="3"/>
                      <a:pt x="3" y="3"/>
                      <a:pt x="3" y="3"/>
                    </a:cubicBezTo>
                    <a:lnTo>
                      <a:pt x="3" y="0"/>
                    </a:lnTo>
                    <a:close/>
                    <a:moveTo>
                      <a:pt x="26" y="0"/>
                    </a:moveTo>
                    <a:cubicBezTo>
                      <a:pt x="44" y="0"/>
                      <a:pt x="44" y="0"/>
                      <a:pt x="44" y="0"/>
                    </a:cubicBezTo>
                    <a:cubicBezTo>
                      <a:pt x="44" y="3"/>
                      <a:pt x="44" y="3"/>
                      <a:pt x="44" y="3"/>
                    </a:cubicBezTo>
                    <a:cubicBezTo>
                      <a:pt x="26" y="3"/>
                      <a:pt x="26" y="3"/>
                      <a:pt x="26" y="3"/>
                    </a:cubicBezTo>
                    <a:lnTo>
                      <a:pt x="26" y="0"/>
                    </a:lnTo>
                    <a:close/>
                    <a:moveTo>
                      <a:pt x="43" y="15"/>
                    </a:moveTo>
                    <a:cubicBezTo>
                      <a:pt x="41" y="15"/>
                      <a:pt x="41" y="15"/>
                      <a:pt x="41" y="15"/>
                    </a:cubicBezTo>
                    <a:cubicBezTo>
                      <a:pt x="41" y="3"/>
                      <a:pt x="41" y="3"/>
                      <a:pt x="41" y="3"/>
                    </a:cubicBezTo>
                    <a:cubicBezTo>
                      <a:pt x="29" y="3"/>
                      <a:pt x="29" y="3"/>
                      <a:pt x="29" y="3"/>
                    </a:cubicBezTo>
                    <a:cubicBezTo>
                      <a:pt x="29" y="15"/>
                      <a:pt x="29" y="15"/>
                      <a:pt x="29" y="15"/>
                    </a:cubicBezTo>
                    <a:cubicBezTo>
                      <a:pt x="18" y="15"/>
                      <a:pt x="18" y="15"/>
                      <a:pt x="18" y="15"/>
                    </a:cubicBezTo>
                    <a:cubicBezTo>
                      <a:pt x="18" y="3"/>
                      <a:pt x="18" y="3"/>
                      <a:pt x="18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4" y="15"/>
                      <a:pt x="4" y="15"/>
                      <a:pt x="4" y="15"/>
                    </a:cubicBezTo>
                    <a:cubicBezTo>
                      <a:pt x="2" y="15"/>
                      <a:pt x="0" y="16"/>
                      <a:pt x="0" y="18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0" y="45"/>
                      <a:pt x="2" y="47"/>
                      <a:pt x="4" y="47"/>
                    </a:cubicBezTo>
                    <a:cubicBezTo>
                      <a:pt x="17" y="47"/>
                      <a:pt x="17" y="47"/>
                      <a:pt x="17" y="47"/>
                    </a:cubicBezTo>
                    <a:cubicBezTo>
                      <a:pt x="19" y="47"/>
                      <a:pt x="21" y="45"/>
                      <a:pt x="21" y="44"/>
                    </a:cubicBezTo>
                    <a:cubicBezTo>
                      <a:pt x="21" y="27"/>
                      <a:pt x="21" y="27"/>
                      <a:pt x="21" y="27"/>
                    </a:cubicBezTo>
                    <a:cubicBezTo>
                      <a:pt x="26" y="27"/>
                      <a:pt x="26" y="27"/>
                      <a:pt x="26" y="27"/>
                    </a:cubicBezTo>
                    <a:cubicBezTo>
                      <a:pt x="26" y="44"/>
                      <a:pt x="26" y="44"/>
                      <a:pt x="26" y="44"/>
                    </a:cubicBezTo>
                    <a:cubicBezTo>
                      <a:pt x="26" y="45"/>
                      <a:pt x="28" y="47"/>
                      <a:pt x="30" y="47"/>
                    </a:cubicBezTo>
                    <a:cubicBezTo>
                      <a:pt x="43" y="47"/>
                      <a:pt x="43" y="47"/>
                      <a:pt x="43" y="47"/>
                    </a:cubicBezTo>
                    <a:cubicBezTo>
                      <a:pt x="45" y="47"/>
                      <a:pt x="47" y="45"/>
                      <a:pt x="47" y="44"/>
                    </a:cubicBezTo>
                    <a:cubicBezTo>
                      <a:pt x="47" y="18"/>
                      <a:pt x="47" y="18"/>
                      <a:pt x="47" y="18"/>
                    </a:cubicBezTo>
                    <a:cubicBezTo>
                      <a:pt x="47" y="16"/>
                      <a:pt x="45" y="15"/>
                      <a:pt x="43" y="15"/>
                    </a:cubicBezTo>
                    <a:close/>
                    <a:moveTo>
                      <a:pt x="16" y="44"/>
                    </a:moveTo>
                    <a:cubicBezTo>
                      <a:pt x="5" y="44"/>
                      <a:pt x="5" y="44"/>
                      <a:pt x="5" y="44"/>
                    </a:cubicBezTo>
                    <a:cubicBezTo>
                      <a:pt x="4" y="44"/>
                      <a:pt x="3" y="43"/>
                      <a:pt x="3" y="42"/>
                    </a:cubicBezTo>
                    <a:cubicBezTo>
                      <a:pt x="3" y="42"/>
                      <a:pt x="4" y="41"/>
                      <a:pt x="5" y="41"/>
                    </a:cubicBezTo>
                    <a:cubicBezTo>
                      <a:pt x="16" y="41"/>
                      <a:pt x="16" y="41"/>
                      <a:pt x="16" y="41"/>
                    </a:cubicBezTo>
                    <a:cubicBezTo>
                      <a:pt x="17" y="41"/>
                      <a:pt x="18" y="42"/>
                      <a:pt x="18" y="42"/>
                    </a:cubicBezTo>
                    <a:cubicBezTo>
                      <a:pt x="18" y="43"/>
                      <a:pt x="17" y="44"/>
                      <a:pt x="16" y="44"/>
                    </a:cubicBezTo>
                    <a:close/>
                    <a:moveTo>
                      <a:pt x="25" y="24"/>
                    </a:moveTo>
                    <a:cubicBezTo>
                      <a:pt x="22" y="24"/>
                      <a:pt x="22" y="24"/>
                      <a:pt x="22" y="24"/>
                    </a:cubicBezTo>
                    <a:cubicBezTo>
                      <a:pt x="21" y="24"/>
                      <a:pt x="21" y="23"/>
                      <a:pt x="21" y="22"/>
                    </a:cubicBezTo>
                    <a:cubicBezTo>
                      <a:pt x="21" y="21"/>
                      <a:pt x="21" y="21"/>
                      <a:pt x="22" y="21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6" y="21"/>
                      <a:pt x="26" y="21"/>
                      <a:pt x="26" y="22"/>
                    </a:cubicBezTo>
                    <a:cubicBezTo>
                      <a:pt x="26" y="23"/>
                      <a:pt x="26" y="24"/>
                      <a:pt x="25" y="24"/>
                    </a:cubicBezTo>
                    <a:close/>
                    <a:moveTo>
                      <a:pt x="42" y="44"/>
                    </a:moveTo>
                    <a:cubicBezTo>
                      <a:pt x="31" y="44"/>
                      <a:pt x="31" y="44"/>
                      <a:pt x="31" y="44"/>
                    </a:cubicBezTo>
                    <a:cubicBezTo>
                      <a:pt x="30" y="44"/>
                      <a:pt x="29" y="43"/>
                      <a:pt x="29" y="42"/>
                    </a:cubicBezTo>
                    <a:cubicBezTo>
                      <a:pt x="29" y="42"/>
                      <a:pt x="30" y="41"/>
                      <a:pt x="31" y="41"/>
                    </a:cubicBezTo>
                    <a:cubicBezTo>
                      <a:pt x="42" y="41"/>
                      <a:pt x="42" y="41"/>
                      <a:pt x="42" y="41"/>
                    </a:cubicBezTo>
                    <a:cubicBezTo>
                      <a:pt x="43" y="41"/>
                      <a:pt x="44" y="42"/>
                      <a:pt x="44" y="42"/>
                    </a:cubicBezTo>
                    <a:cubicBezTo>
                      <a:pt x="44" y="43"/>
                      <a:pt x="43" y="44"/>
                      <a:pt x="42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latin typeface="+mn-ea"/>
                </a:endParaRPr>
              </a:p>
            </p:txBody>
          </p:sp>
          <p:sp>
            <p:nvSpPr>
              <p:cNvPr id="416" name="Freeform 165"/>
              <p:cNvSpPr>
                <a:spLocks noEditPoints="1"/>
              </p:cNvSpPr>
              <p:nvPr/>
            </p:nvSpPr>
            <p:spPr bwMode="auto">
              <a:xfrm>
                <a:off x="8191769" y="2620489"/>
                <a:ext cx="236837" cy="266197"/>
              </a:xfrm>
              <a:custGeom>
                <a:avLst/>
                <a:gdLst>
                  <a:gd name="T0" fmla="*/ 58 w 74"/>
                  <a:gd name="T1" fmla="*/ 25 h 83"/>
                  <a:gd name="T2" fmla="*/ 62 w 74"/>
                  <a:gd name="T3" fmla="*/ 22 h 83"/>
                  <a:gd name="T4" fmla="*/ 68 w 74"/>
                  <a:gd name="T5" fmla="*/ 12 h 83"/>
                  <a:gd name="T6" fmla="*/ 65 w 74"/>
                  <a:gd name="T7" fmla="*/ 3 h 83"/>
                  <a:gd name="T8" fmla="*/ 58 w 74"/>
                  <a:gd name="T9" fmla="*/ 0 h 83"/>
                  <a:gd name="T10" fmla="*/ 46 w 74"/>
                  <a:gd name="T11" fmla="*/ 5 h 83"/>
                  <a:gd name="T12" fmla="*/ 36 w 74"/>
                  <a:gd name="T13" fmla="*/ 24 h 83"/>
                  <a:gd name="T14" fmla="*/ 27 w 74"/>
                  <a:gd name="T15" fmla="*/ 6 h 83"/>
                  <a:gd name="T16" fmla="*/ 18 w 74"/>
                  <a:gd name="T17" fmla="*/ 2 h 83"/>
                  <a:gd name="T18" fmla="*/ 11 w 74"/>
                  <a:gd name="T19" fmla="*/ 5 h 83"/>
                  <a:gd name="T20" fmla="*/ 12 w 74"/>
                  <a:gd name="T21" fmla="*/ 21 h 83"/>
                  <a:gd name="T22" fmla="*/ 18 w 74"/>
                  <a:gd name="T23" fmla="*/ 25 h 83"/>
                  <a:gd name="T24" fmla="*/ 0 w 74"/>
                  <a:gd name="T25" fmla="*/ 25 h 83"/>
                  <a:gd name="T26" fmla="*/ 0 w 74"/>
                  <a:gd name="T27" fmla="*/ 46 h 83"/>
                  <a:gd name="T28" fmla="*/ 5 w 74"/>
                  <a:gd name="T29" fmla="*/ 46 h 83"/>
                  <a:gd name="T30" fmla="*/ 5 w 74"/>
                  <a:gd name="T31" fmla="*/ 83 h 83"/>
                  <a:gd name="T32" fmla="*/ 68 w 74"/>
                  <a:gd name="T33" fmla="*/ 83 h 83"/>
                  <a:gd name="T34" fmla="*/ 68 w 74"/>
                  <a:gd name="T35" fmla="*/ 46 h 83"/>
                  <a:gd name="T36" fmla="*/ 74 w 74"/>
                  <a:gd name="T37" fmla="*/ 46 h 83"/>
                  <a:gd name="T38" fmla="*/ 74 w 74"/>
                  <a:gd name="T39" fmla="*/ 25 h 83"/>
                  <a:gd name="T40" fmla="*/ 58 w 74"/>
                  <a:gd name="T41" fmla="*/ 25 h 83"/>
                  <a:gd name="T42" fmla="*/ 50 w 74"/>
                  <a:gd name="T43" fmla="*/ 9 h 83"/>
                  <a:gd name="T44" fmla="*/ 58 w 74"/>
                  <a:gd name="T45" fmla="*/ 6 h 83"/>
                  <a:gd name="T46" fmla="*/ 61 w 74"/>
                  <a:gd name="T47" fmla="*/ 7 h 83"/>
                  <a:gd name="T48" fmla="*/ 58 w 74"/>
                  <a:gd name="T49" fmla="*/ 17 h 83"/>
                  <a:gd name="T50" fmla="*/ 46 w 74"/>
                  <a:gd name="T51" fmla="*/ 25 h 83"/>
                  <a:gd name="T52" fmla="*/ 41 w 74"/>
                  <a:gd name="T53" fmla="*/ 25 h 83"/>
                  <a:gd name="T54" fmla="*/ 50 w 74"/>
                  <a:gd name="T55" fmla="*/ 9 h 83"/>
                  <a:gd name="T56" fmla="*/ 14 w 74"/>
                  <a:gd name="T57" fmla="*/ 12 h 83"/>
                  <a:gd name="T58" fmla="*/ 15 w 74"/>
                  <a:gd name="T59" fmla="*/ 9 h 83"/>
                  <a:gd name="T60" fmla="*/ 18 w 74"/>
                  <a:gd name="T61" fmla="*/ 8 h 83"/>
                  <a:gd name="T62" fmla="*/ 18 w 74"/>
                  <a:gd name="T63" fmla="*/ 8 h 83"/>
                  <a:gd name="T64" fmla="*/ 23 w 74"/>
                  <a:gd name="T65" fmla="*/ 10 h 83"/>
                  <a:gd name="T66" fmla="*/ 29 w 74"/>
                  <a:gd name="T67" fmla="*/ 23 h 83"/>
                  <a:gd name="T68" fmla="*/ 29 w 74"/>
                  <a:gd name="T69" fmla="*/ 23 h 83"/>
                  <a:gd name="T70" fmla="*/ 29 w 74"/>
                  <a:gd name="T71" fmla="*/ 23 h 83"/>
                  <a:gd name="T72" fmla="*/ 16 w 74"/>
                  <a:gd name="T73" fmla="*/ 17 h 83"/>
                  <a:gd name="T74" fmla="*/ 14 w 74"/>
                  <a:gd name="T75" fmla="*/ 12 h 83"/>
                  <a:gd name="T76" fmla="*/ 32 w 74"/>
                  <a:gd name="T77" fmla="*/ 78 h 83"/>
                  <a:gd name="T78" fmla="*/ 11 w 74"/>
                  <a:gd name="T79" fmla="*/ 78 h 83"/>
                  <a:gd name="T80" fmla="*/ 11 w 74"/>
                  <a:gd name="T81" fmla="*/ 44 h 83"/>
                  <a:gd name="T82" fmla="*/ 32 w 74"/>
                  <a:gd name="T83" fmla="*/ 44 h 83"/>
                  <a:gd name="T84" fmla="*/ 32 w 74"/>
                  <a:gd name="T85" fmla="*/ 78 h 83"/>
                  <a:gd name="T86" fmla="*/ 32 w 74"/>
                  <a:gd name="T87" fmla="*/ 41 h 83"/>
                  <a:gd name="T88" fmla="*/ 5 w 74"/>
                  <a:gd name="T89" fmla="*/ 41 h 83"/>
                  <a:gd name="T90" fmla="*/ 5 w 74"/>
                  <a:gd name="T91" fmla="*/ 30 h 83"/>
                  <a:gd name="T92" fmla="*/ 32 w 74"/>
                  <a:gd name="T93" fmla="*/ 30 h 83"/>
                  <a:gd name="T94" fmla="*/ 32 w 74"/>
                  <a:gd name="T95" fmla="*/ 41 h 83"/>
                  <a:gd name="T96" fmla="*/ 63 w 74"/>
                  <a:gd name="T97" fmla="*/ 78 h 83"/>
                  <a:gd name="T98" fmla="*/ 42 w 74"/>
                  <a:gd name="T99" fmla="*/ 78 h 83"/>
                  <a:gd name="T100" fmla="*/ 42 w 74"/>
                  <a:gd name="T101" fmla="*/ 44 h 83"/>
                  <a:gd name="T102" fmla="*/ 63 w 74"/>
                  <a:gd name="T103" fmla="*/ 44 h 83"/>
                  <a:gd name="T104" fmla="*/ 63 w 74"/>
                  <a:gd name="T105" fmla="*/ 78 h 83"/>
                  <a:gd name="T106" fmla="*/ 68 w 74"/>
                  <a:gd name="T107" fmla="*/ 41 h 83"/>
                  <a:gd name="T108" fmla="*/ 42 w 74"/>
                  <a:gd name="T109" fmla="*/ 41 h 83"/>
                  <a:gd name="T110" fmla="*/ 42 w 74"/>
                  <a:gd name="T111" fmla="*/ 30 h 83"/>
                  <a:gd name="T112" fmla="*/ 68 w 74"/>
                  <a:gd name="T113" fmla="*/ 30 h 83"/>
                  <a:gd name="T114" fmla="*/ 68 w 74"/>
                  <a:gd name="T115" fmla="*/ 41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74" h="83">
                    <a:moveTo>
                      <a:pt x="58" y="25"/>
                    </a:moveTo>
                    <a:cubicBezTo>
                      <a:pt x="60" y="24"/>
                      <a:pt x="61" y="23"/>
                      <a:pt x="62" y="22"/>
                    </a:cubicBezTo>
                    <a:cubicBezTo>
                      <a:pt x="65" y="19"/>
                      <a:pt x="67" y="15"/>
                      <a:pt x="68" y="12"/>
                    </a:cubicBezTo>
                    <a:cubicBezTo>
                      <a:pt x="68" y="8"/>
                      <a:pt x="67" y="5"/>
                      <a:pt x="65" y="3"/>
                    </a:cubicBezTo>
                    <a:cubicBezTo>
                      <a:pt x="63" y="1"/>
                      <a:pt x="61" y="0"/>
                      <a:pt x="58" y="0"/>
                    </a:cubicBezTo>
                    <a:cubicBezTo>
                      <a:pt x="54" y="0"/>
                      <a:pt x="49" y="2"/>
                      <a:pt x="46" y="5"/>
                    </a:cubicBezTo>
                    <a:cubicBezTo>
                      <a:pt x="41" y="11"/>
                      <a:pt x="37" y="18"/>
                      <a:pt x="36" y="24"/>
                    </a:cubicBezTo>
                    <a:cubicBezTo>
                      <a:pt x="34" y="18"/>
                      <a:pt x="32" y="11"/>
                      <a:pt x="27" y="6"/>
                    </a:cubicBezTo>
                    <a:cubicBezTo>
                      <a:pt x="24" y="3"/>
                      <a:pt x="21" y="2"/>
                      <a:pt x="18" y="2"/>
                    </a:cubicBezTo>
                    <a:cubicBezTo>
                      <a:pt x="15" y="2"/>
                      <a:pt x="13" y="3"/>
                      <a:pt x="11" y="5"/>
                    </a:cubicBezTo>
                    <a:cubicBezTo>
                      <a:pt x="7" y="9"/>
                      <a:pt x="7" y="16"/>
                      <a:pt x="12" y="21"/>
                    </a:cubicBezTo>
                    <a:cubicBezTo>
                      <a:pt x="14" y="22"/>
                      <a:pt x="16" y="24"/>
                      <a:pt x="18" y="2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46"/>
                      <a:pt x="0" y="46"/>
                      <a:pt x="0" y="46"/>
                    </a:cubicBezTo>
                    <a:cubicBezTo>
                      <a:pt x="5" y="46"/>
                      <a:pt x="5" y="46"/>
                      <a:pt x="5" y="46"/>
                    </a:cubicBezTo>
                    <a:cubicBezTo>
                      <a:pt x="5" y="83"/>
                      <a:pt x="5" y="83"/>
                      <a:pt x="5" y="83"/>
                    </a:cubicBezTo>
                    <a:cubicBezTo>
                      <a:pt x="68" y="83"/>
                      <a:pt x="68" y="83"/>
                      <a:pt x="68" y="83"/>
                    </a:cubicBezTo>
                    <a:cubicBezTo>
                      <a:pt x="68" y="46"/>
                      <a:pt x="68" y="46"/>
                      <a:pt x="68" y="46"/>
                    </a:cubicBezTo>
                    <a:cubicBezTo>
                      <a:pt x="74" y="46"/>
                      <a:pt x="74" y="46"/>
                      <a:pt x="74" y="46"/>
                    </a:cubicBezTo>
                    <a:cubicBezTo>
                      <a:pt x="74" y="25"/>
                      <a:pt x="74" y="25"/>
                      <a:pt x="74" y="25"/>
                    </a:cubicBezTo>
                    <a:lnTo>
                      <a:pt x="58" y="25"/>
                    </a:lnTo>
                    <a:close/>
                    <a:moveTo>
                      <a:pt x="50" y="9"/>
                    </a:moveTo>
                    <a:cubicBezTo>
                      <a:pt x="52" y="7"/>
                      <a:pt x="55" y="6"/>
                      <a:pt x="58" y="6"/>
                    </a:cubicBezTo>
                    <a:cubicBezTo>
                      <a:pt x="59" y="6"/>
                      <a:pt x="60" y="6"/>
                      <a:pt x="61" y="7"/>
                    </a:cubicBezTo>
                    <a:cubicBezTo>
                      <a:pt x="63" y="9"/>
                      <a:pt x="62" y="14"/>
                      <a:pt x="58" y="17"/>
                    </a:cubicBezTo>
                    <a:cubicBezTo>
                      <a:pt x="55" y="21"/>
                      <a:pt x="50" y="23"/>
                      <a:pt x="46" y="25"/>
                    </a:cubicBezTo>
                    <a:cubicBezTo>
                      <a:pt x="41" y="25"/>
                      <a:pt x="41" y="25"/>
                      <a:pt x="41" y="25"/>
                    </a:cubicBezTo>
                    <a:cubicBezTo>
                      <a:pt x="43" y="20"/>
                      <a:pt x="46" y="14"/>
                      <a:pt x="50" y="9"/>
                    </a:cubicBezTo>
                    <a:close/>
                    <a:moveTo>
                      <a:pt x="14" y="12"/>
                    </a:moveTo>
                    <a:cubicBezTo>
                      <a:pt x="14" y="11"/>
                      <a:pt x="14" y="10"/>
                      <a:pt x="15" y="9"/>
                    </a:cubicBezTo>
                    <a:cubicBezTo>
                      <a:pt x="16" y="8"/>
                      <a:pt x="17" y="8"/>
                      <a:pt x="18" y="8"/>
                    </a:cubicBezTo>
                    <a:cubicBezTo>
                      <a:pt x="18" y="8"/>
                      <a:pt x="18" y="8"/>
                      <a:pt x="18" y="8"/>
                    </a:cubicBezTo>
                    <a:cubicBezTo>
                      <a:pt x="19" y="8"/>
                      <a:pt x="21" y="9"/>
                      <a:pt x="23" y="10"/>
                    </a:cubicBezTo>
                    <a:cubicBezTo>
                      <a:pt x="25" y="13"/>
                      <a:pt x="28" y="17"/>
                      <a:pt x="29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23" y="22"/>
                      <a:pt x="19" y="19"/>
                      <a:pt x="16" y="17"/>
                    </a:cubicBezTo>
                    <a:cubicBezTo>
                      <a:pt x="15" y="15"/>
                      <a:pt x="14" y="14"/>
                      <a:pt x="14" y="12"/>
                    </a:cubicBezTo>
                    <a:close/>
                    <a:moveTo>
                      <a:pt x="32" y="78"/>
                    </a:moveTo>
                    <a:cubicBezTo>
                      <a:pt x="11" y="78"/>
                      <a:pt x="11" y="78"/>
                      <a:pt x="11" y="78"/>
                    </a:cubicBezTo>
                    <a:cubicBezTo>
                      <a:pt x="11" y="44"/>
                      <a:pt x="11" y="44"/>
                      <a:pt x="11" y="44"/>
                    </a:cubicBezTo>
                    <a:cubicBezTo>
                      <a:pt x="32" y="44"/>
                      <a:pt x="32" y="44"/>
                      <a:pt x="32" y="44"/>
                    </a:cubicBezTo>
                    <a:lnTo>
                      <a:pt x="32" y="78"/>
                    </a:lnTo>
                    <a:close/>
                    <a:moveTo>
                      <a:pt x="32" y="41"/>
                    </a:moveTo>
                    <a:cubicBezTo>
                      <a:pt x="5" y="41"/>
                      <a:pt x="5" y="41"/>
                      <a:pt x="5" y="41"/>
                    </a:cubicBezTo>
                    <a:cubicBezTo>
                      <a:pt x="5" y="30"/>
                      <a:pt x="5" y="30"/>
                      <a:pt x="5" y="30"/>
                    </a:cubicBezTo>
                    <a:cubicBezTo>
                      <a:pt x="32" y="30"/>
                      <a:pt x="32" y="30"/>
                      <a:pt x="32" y="30"/>
                    </a:cubicBezTo>
                    <a:lnTo>
                      <a:pt x="32" y="41"/>
                    </a:lnTo>
                    <a:close/>
                    <a:moveTo>
                      <a:pt x="63" y="78"/>
                    </a:moveTo>
                    <a:cubicBezTo>
                      <a:pt x="42" y="78"/>
                      <a:pt x="42" y="78"/>
                      <a:pt x="42" y="78"/>
                    </a:cubicBezTo>
                    <a:cubicBezTo>
                      <a:pt x="42" y="44"/>
                      <a:pt x="42" y="44"/>
                      <a:pt x="42" y="44"/>
                    </a:cubicBezTo>
                    <a:cubicBezTo>
                      <a:pt x="63" y="44"/>
                      <a:pt x="63" y="44"/>
                      <a:pt x="63" y="44"/>
                    </a:cubicBezTo>
                    <a:lnTo>
                      <a:pt x="63" y="78"/>
                    </a:lnTo>
                    <a:close/>
                    <a:moveTo>
                      <a:pt x="68" y="41"/>
                    </a:moveTo>
                    <a:cubicBezTo>
                      <a:pt x="42" y="41"/>
                      <a:pt x="42" y="41"/>
                      <a:pt x="42" y="41"/>
                    </a:cubicBezTo>
                    <a:cubicBezTo>
                      <a:pt x="42" y="30"/>
                      <a:pt x="42" y="30"/>
                      <a:pt x="42" y="30"/>
                    </a:cubicBezTo>
                    <a:cubicBezTo>
                      <a:pt x="68" y="30"/>
                      <a:pt x="68" y="30"/>
                      <a:pt x="68" y="30"/>
                    </a:cubicBezTo>
                    <a:lnTo>
                      <a:pt x="68" y="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latin typeface="+mn-ea"/>
                </a:endParaRPr>
              </a:p>
            </p:txBody>
          </p:sp>
          <p:sp>
            <p:nvSpPr>
              <p:cNvPr id="421" name="Freeform 170"/>
              <p:cNvSpPr>
                <a:spLocks noEditPoints="1"/>
              </p:cNvSpPr>
              <p:nvPr/>
            </p:nvSpPr>
            <p:spPr bwMode="auto">
              <a:xfrm>
                <a:off x="8084116" y="2039163"/>
                <a:ext cx="303387" cy="264239"/>
              </a:xfrm>
              <a:custGeom>
                <a:avLst/>
                <a:gdLst>
                  <a:gd name="T0" fmla="*/ 95 w 95"/>
                  <a:gd name="T1" fmla="*/ 34 h 83"/>
                  <a:gd name="T2" fmla="*/ 83 w 95"/>
                  <a:gd name="T3" fmla="*/ 0 h 83"/>
                  <a:gd name="T4" fmla="*/ 83 w 95"/>
                  <a:gd name="T5" fmla="*/ 0 h 83"/>
                  <a:gd name="T6" fmla="*/ 75 w 95"/>
                  <a:gd name="T7" fmla="*/ 0 h 83"/>
                  <a:gd name="T8" fmla="*/ 31 w 95"/>
                  <a:gd name="T9" fmla="*/ 19 h 83"/>
                  <a:gd name="T10" fmla="*/ 30 w 95"/>
                  <a:gd name="T11" fmla="*/ 34 h 83"/>
                  <a:gd name="T12" fmla="*/ 31 w 95"/>
                  <a:gd name="T13" fmla="*/ 49 h 83"/>
                  <a:gd name="T14" fmla="*/ 75 w 95"/>
                  <a:gd name="T15" fmla="*/ 68 h 83"/>
                  <a:gd name="T16" fmla="*/ 83 w 95"/>
                  <a:gd name="T17" fmla="*/ 68 h 83"/>
                  <a:gd name="T18" fmla="*/ 83 w 95"/>
                  <a:gd name="T19" fmla="*/ 68 h 83"/>
                  <a:gd name="T20" fmla="*/ 95 w 95"/>
                  <a:gd name="T21" fmla="*/ 34 h 83"/>
                  <a:gd name="T22" fmla="*/ 80 w 95"/>
                  <a:gd name="T23" fmla="*/ 63 h 83"/>
                  <a:gd name="T24" fmla="*/ 78 w 95"/>
                  <a:gd name="T25" fmla="*/ 61 h 83"/>
                  <a:gd name="T26" fmla="*/ 75 w 95"/>
                  <a:gd name="T27" fmla="*/ 55 h 83"/>
                  <a:gd name="T28" fmla="*/ 71 w 95"/>
                  <a:gd name="T29" fmla="*/ 34 h 83"/>
                  <a:gd name="T30" fmla="*/ 75 w 95"/>
                  <a:gd name="T31" fmla="*/ 13 h 83"/>
                  <a:gd name="T32" fmla="*/ 78 w 95"/>
                  <a:gd name="T33" fmla="*/ 7 h 83"/>
                  <a:gd name="T34" fmla="*/ 80 w 95"/>
                  <a:gd name="T35" fmla="*/ 5 h 83"/>
                  <a:gd name="T36" fmla="*/ 83 w 95"/>
                  <a:gd name="T37" fmla="*/ 7 h 83"/>
                  <a:gd name="T38" fmla="*/ 86 w 95"/>
                  <a:gd name="T39" fmla="*/ 13 h 83"/>
                  <a:gd name="T40" fmla="*/ 89 w 95"/>
                  <a:gd name="T41" fmla="*/ 34 h 83"/>
                  <a:gd name="T42" fmla="*/ 86 w 95"/>
                  <a:gd name="T43" fmla="*/ 55 h 83"/>
                  <a:gd name="T44" fmla="*/ 83 w 95"/>
                  <a:gd name="T45" fmla="*/ 61 h 83"/>
                  <a:gd name="T46" fmla="*/ 80 w 95"/>
                  <a:gd name="T47" fmla="*/ 63 h 83"/>
                  <a:gd name="T48" fmla="*/ 24 w 95"/>
                  <a:gd name="T49" fmla="*/ 34 h 83"/>
                  <a:gd name="T50" fmla="*/ 25 w 95"/>
                  <a:gd name="T51" fmla="*/ 20 h 83"/>
                  <a:gd name="T52" fmla="*/ 12 w 95"/>
                  <a:gd name="T53" fmla="*/ 21 h 83"/>
                  <a:gd name="T54" fmla="*/ 5 w 95"/>
                  <a:gd name="T55" fmla="*/ 21 h 83"/>
                  <a:gd name="T56" fmla="*/ 0 w 95"/>
                  <a:gd name="T57" fmla="*/ 30 h 83"/>
                  <a:gd name="T58" fmla="*/ 0 w 95"/>
                  <a:gd name="T59" fmla="*/ 38 h 83"/>
                  <a:gd name="T60" fmla="*/ 5 w 95"/>
                  <a:gd name="T61" fmla="*/ 47 h 83"/>
                  <a:gd name="T62" fmla="*/ 12 w 95"/>
                  <a:gd name="T63" fmla="*/ 47 h 83"/>
                  <a:gd name="T64" fmla="*/ 25 w 95"/>
                  <a:gd name="T65" fmla="*/ 48 h 83"/>
                  <a:gd name="T66" fmla="*/ 24 w 95"/>
                  <a:gd name="T67" fmla="*/ 34 h 83"/>
                  <a:gd name="T68" fmla="*/ 34 w 95"/>
                  <a:gd name="T69" fmla="*/ 54 h 83"/>
                  <a:gd name="T70" fmla="*/ 23 w 95"/>
                  <a:gd name="T71" fmla="*/ 51 h 83"/>
                  <a:gd name="T72" fmla="*/ 30 w 95"/>
                  <a:gd name="T73" fmla="*/ 81 h 83"/>
                  <a:gd name="T74" fmla="*/ 34 w 95"/>
                  <a:gd name="T75" fmla="*/ 83 h 83"/>
                  <a:gd name="T76" fmla="*/ 44 w 95"/>
                  <a:gd name="T77" fmla="*/ 78 h 83"/>
                  <a:gd name="T78" fmla="*/ 46 w 95"/>
                  <a:gd name="T79" fmla="*/ 75 h 83"/>
                  <a:gd name="T80" fmla="*/ 34 w 95"/>
                  <a:gd name="T81" fmla="*/ 54 h 83"/>
                  <a:gd name="T82" fmla="*/ 80 w 95"/>
                  <a:gd name="T83" fmla="*/ 45 h 83"/>
                  <a:gd name="T84" fmla="*/ 79 w 95"/>
                  <a:gd name="T85" fmla="*/ 45 h 83"/>
                  <a:gd name="T86" fmla="*/ 78 w 95"/>
                  <a:gd name="T87" fmla="*/ 42 h 83"/>
                  <a:gd name="T88" fmla="*/ 77 w 95"/>
                  <a:gd name="T89" fmla="*/ 34 h 83"/>
                  <a:gd name="T90" fmla="*/ 78 w 95"/>
                  <a:gd name="T91" fmla="*/ 26 h 83"/>
                  <a:gd name="T92" fmla="*/ 79 w 95"/>
                  <a:gd name="T93" fmla="*/ 24 h 83"/>
                  <a:gd name="T94" fmla="*/ 80 w 95"/>
                  <a:gd name="T95" fmla="*/ 23 h 83"/>
                  <a:gd name="T96" fmla="*/ 81 w 95"/>
                  <a:gd name="T97" fmla="*/ 24 h 83"/>
                  <a:gd name="T98" fmla="*/ 82 w 95"/>
                  <a:gd name="T99" fmla="*/ 26 h 83"/>
                  <a:gd name="T100" fmla="*/ 84 w 95"/>
                  <a:gd name="T101" fmla="*/ 34 h 83"/>
                  <a:gd name="T102" fmla="*/ 82 w 95"/>
                  <a:gd name="T103" fmla="*/ 42 h 83"/>
                  <a:gd name="T104" fmla="*/ 81 w 95"/>
                  <a:gd name="T105" fmla="*/ 45 h 83"/>
                  <a:gd name="T106" fmla="*/ 80 w 95"/>
                  <a:gd name="T107" fmla="*/ 45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95" h="83">
                    <a:moveTo>
                      <a:pt x="95" y="34"/>
                    </a:moveTo>
                    <a:cubicBezTo>
                      <a:pt x="95" y="15"/>
                      <a:pt x="90" y="0"/>
                      <a:pt x="83" y="0"/>
                    </a:cubicBezTo>
                    <a:cubicBezTo>
                      <a:pt x="83" y="0"/>
                      <a:pt x="83" y="0"/>
                      <a:pt x="83" y="0"/>
                    </a:cubicBezTo>
                    <a:cubicBezTo>
                      <a:pt x="75" y="0"/>
                      <a:pt x="75" y="0"/>
                      <a:pt x="75" y="0"/>
                    </a:cubicBezTo>
                    <a:cubicBezTo>
                      <a:pt x="75" y="0"/>
                      <a:pt x="57" y="14"/>
                      <a:pt x="31" y="19"/>
                    </a:cubicBezTo>
                    <a:cubicBezTo>
                      <a:pt x="31" y="23"/>
                      <a:pt x="30" y="28"/>
                      <a:pt x="30" y="34"/>
                    </a:cubicBezTo>
                    <a:cubicBezTo>
                      <a:pt x="30" y="40"/>
                      <a:pt x="31" y="45"/>
                      <a:pt x="31" y="49"/>
                    </a:cubicBezTo>
                    <a:cubicBezTo>
                      <a:pt x="57" y="54"/>
                      <a:pt x="75" y="68"/>
                      <a:pt x="75" y="68"/>
                    </a:cubicBezTo>
                    <a:cubicBezTo>
                      <a:pt x="83" y="68"/>
                      <a:pt x="83" y="68"/>
                      <a:pt x="83" y="68"/>
                    </a:cubicBezTo>
                    <a:cubicBezTo>
                      <a:pt x="83" y="68"/>
                      <a:pt x="83" y="68"/>
                      <a:pt x="83" y="68"/>
                    </a:cubicBezTo>
                    <a:cubicBezTo>
                      <a:pt x="90" y="68"/>
                      <a:pt x="95" y="53"/>
                      <a:pt x="95" y="34"/>
                    </a:cubicBezTo>
                    <a:close/>
                    <a:moveTo>
                      <a:pt x="80" y="63"/>
                    </a:moveTo>
                    <a:cubicBezTo>
                      <a:pt x="79" y="63"/>
                      <a:pt x="78" y="62"/>
                      <a:pt x="78" y="61"/>
                    </a:cubicBezTo>
                    <a:cubicBezTo>
                      <a:pt x="77" y="60"/>
                      <a:pt x="76" y="58"/>
                      <a:pt x="75" y="55"/>
                    </a:cubicBezTo>
                    <a:cubicBezTo>
                      <a:pt x="73" y="50"/>
                      <a:pt x="71" y="42"/>
                      <a:pt x="71" y="34"/>
                    </a:cubicBezTo>
                    <a:cubicBezTo>
                      <a:pt x="71" y="26"/>
                      <a:pt x="73" y="18"/>
                      <a:pt x="75" y="13"/>
                    </a:cubicBezTo>
                    <a:cubicBezTo>
                      <a:pt x="76" y="10"/>
                      <a:pt x="77" y="8"/>
                      <a:pt x="78" y="7"/>
                    </a:cubicBezTo>
                    <a:cubicBezTo>
                      <a:pt x="78" y="6"/>
                      <a:pt x="79" y="5"/>
                      <a:pt x="80" y="5"/>
                    </a:cubicBezTo>
                    <a:cubicBezTo>
                      <a:pt x="81" y="5"/>
                      <a:pt x="82" y="6"/>
                      <a:pt x="83" y="7"/>
                    </a:cubicBezTo>
                    <a:cubicBezTo>
                      <a:pt x="84" y="8"/>
                      <a:pt x="85" y="10"/>
                      <a:pt x="86" y="13"/>
                    </a:cubicBezTo>
                    <a:cubicBezTo>
                      <a:pt x="88" y="18"/>
                      <a:pt x="89" y="26"/>
                      <a:pt x="89" y="34"/>
                    </a:cubicBezTo>
                    <a:cubicBezTo>
                      <a:pt x="89" y="42"/>
                      <a:pt x="88" y="50"/>
                      <a:pt x="86" y="55"/>
                    </a:cubicBezTo>
                    <a:cubicBezTo>
                      <a:pt x="85" y="58"/>
                      <a:pt x="84" y="60"/>
                      <a:pt x="83" y="61"/>
                    </a:cubicBezTo>
                    <a:cubicBezTo>
                      <a:pt x="82" y="62"/>
                      <a:pt x="81" y="63"/>
                      <a:pt x="80" y="63"/>
                    </a:cubicBezTo>
                    <a:close/>
                    <a:moveTo>
                      <a:pt x="24" y="34"/>
                    </a:moveTo>
                    <a:cubicBezTo>
                      <a:pt x="24" y="29"/>
                      <a:pt x="24" y="25"/>
                      <a:pt x="25" y="20"/>
                    </a:cubicBezTo>
                    <a:cubicBezTo>
                      <a:pt x="20" y="21"/>
                      <a:pt x="16" y="21"/>
                      <a:pt x="12" y="21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5" y="47"/>
                      <a:pt x="5" y="47"/>
                      <a:pt x="5" y="47"/>
                    </a:cubicBezTo>
                    <a:cubicBezTo>
                      <a:pt x="5" y="47"/>
                      <a:pt x="5" y="47"/>
                      <a:pt x="12" y="47"/>
                    </a:cubicBezTo>
                    <a:cubicBezTo>
                      <a:pt x="16" y="47"/>
                      <a:pt x="20" y="47"/>
                      <a:pt x="25" y="48"/>
                    </a:cubicBezTo>
                    <a:cubicBezTo>
                      <a:pt x="24" y="43"/>
                      <a:pt x="24" y="39"/>
                      <a:pt x="24" y="34"/>
                    </a:cubicBezTo>
                    <a:close/>
                    <a:moveTo>
                      <a:pt x="34" y="54"/>
                    </a:moveTo>
                    <a:cubicBezTo>
                      <a:pt x="23" y="51"/>
                      <a:pt x="23" y="51"/>
                      <a:pt x="23" y="51"/>
                    </a:cubicBezTo>
                    <a:cubicBezTo>
                      <a:pt x="30" y="81"/>
                      <a:pt x="30" y="81"/>
                      <a:pt x="30" y="81"/>
                    </a:cubicBezTo>
                    <a:cubicBezTo>
                      <a:pt x="31" y="83"/>
                      <a:pt x="32" y="83"/>
                      <a:pt x="34" y="83"/>
                    </a:cubicBezTo>
                    <a:cubicBezTo>
                      <a:pt x="44" y="78"/>
                      <a:pt x="44" y="78"/>
                      <a:pt x="44" y="78"/>
                    </a:cubicBezTo>
                    <a:cubicBezTo>
                      <a:pt x="46" y="78"/>
                      <a:pt x="47" y="76"/>
                      <a:pt x="46" y="75"/>
                    </a:cubicBezTo>
                    <a:lnTo>
                      <a:pt x="34" y="54"/>
                    </a:lnTo>
                    <a:close/>
                    <a:moveTo>
                      <a:pt x="80" y="45"/>
                    </a:moveTo>
                    <a:cubicBezTo>
                      <a:pt x="80" y="45"/>
                      <a:pt x="80" y="45"/>
                      <a:pt x="79" y="45"/>
                    </a:cubicBezTo>
                    <a:cubicBezTo>
                      <a:pt x="79" y="44"/>
                      <a:pt x="79" y="43"/>
                      <a:pt x="78" y="42"/>
                    </a:cubicBezTo>
                    <a:cubicBezTo>
                      <a:pt x="77" y="40"/>
                      <a:pt x="77" y="37"/>
                      <a:pt x="77" y="34"/>
                    </a:cubicBezTo>
                    <a:cubicBezTo>
                      <a:pt x="77" y="31"/>
                      <a:pt x="77" y="28"/>
                      <a:pt x="78" y="26"/>
                    </a:cubicBezTo>
                    <a:cubicBezTo>
                      <a:pt x="79" y="25"/>
                      <a:pt x="79" y="24"/>
                      <a:pt x="79" y="24"/>
                    </a:cubicBezTo>
                    <a:cubicBezTo>
                      <a:pt x="80" y="23"/>
                      <a:pt x="80" y="23"/>
                      <a:pt x="80" y="23"/>
                    </a:cubicBezTo>
                    <a:cubicBezTo>
                      <a:pt x="81" y="23"/>
                      <a:pt x="81" y="23"/>
                      <a:pt x="81" y="24"/>
                    </a:cubicBezTo>
                    <a:cubicBezTo>
                      <a:pt x="82" y="24"/>
                      <a:pt x="82" y="25"/>
                      <a:pt x="82" y="26"/>
                    </a:cubicBezTo>
                    <a:cubicBezTo>
                      <a:pt x="83" y="28"/>
                      <a:pt x="84" y="31"/>
                      <a:pt x="84" y="34"/>
                    </a:cubicBezTo>
                    <a:cubicBezTo>
                      <a:pt x="84" y="37"/>
                      <a:pt x="83" y="40"/>
                      <a:pt x="82" y="42"/>
                    </a:cubicBezTo>
                    <a:cubicBezTo>
                      <a:pt x="82" y="43"/>
                      <a:pt x="82" y="44"/>
                      <a:pt x="81" y="45"/>
                    </a:cubicBezTo>
                    <a:cubicBezTo>
                      <a:pt x="81" y="45"/>
                      <a:pt x="81" y="45"/>
                      <a:pt x="80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latin typeface="+mn-ea"/>
                </a:endParaRPr>
              </a:p>
            </p:txBody>
          </p:sp>
          <p:sp>
            <p:nvSpPr>
              <p:cNvPr id="424" name="Freeform 173"/>
              <p:cNvSpPr/>
              <p:nvPr/>
            </p:nvSpPr>
            <p:spPr bwMode="auto">
              <a:xfrm>
                <a:off x="7751370" y="2444330"/>
                <a:ext cx="236837" cy="236836"/>
              </a:xfrm>
              <a:custGeom>
                <a:avLst/>
                <a:gdLst>
                  <a:gd name="T0" fmla="*/ 60 w 121"/>
                  <a:gd name="T1" fmla="*/ 121 h 121"/>
                  <a:gd name="T2" fmla="*/ 121 w 121"/>
                  <a:gd name="T3" fmla="*/ 61 h 121"/>
                  <a:gd name="T4" fmla="*/ 83 w 121"/>
                  <a:gd name="T5" fmla="*/ 61 h 121"/>
                  <a:gd name="T6" fmla="*/ 83 w 121"/>
                  <a:gd name="T7" fmla="*/ 0 h 121"/>
                  <a:gd name="T8" fmla="*/ 37 w 121"/>
                  <a:gd name="T9" fmla="*/ 0 h 121"/>
                  <a:gd name="T10" fmla="*/ 37 w 121"/>
                  <a:gd name="T11" fmla="*/ 61 h 121"/>
                  <a:gd name="T12" fmla="*/ 0 w 121"/>
                  <a:gd name="T13" fmla="*/ 61 h 121"/>
                  <a:gd name="T14" fmla="*/ 60 w 121"/>
                  <a:gd name="T15" fmla="*/ 121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1" h="121">
                    <a:moveTo>
                      <a:pt x="60" y="121"/>
                    </a:moveTo>
                    <a:lnTo>
                      <a:pt x="121" y="61"/>
                    </a:lnTo>
                    <a:lnTo>
                      <a:pt x="83" y="61"/>
                    </a:lnTo>
                    <a:lnTo>
                      <a:pt x="83" y="0"/>
                    </a:lnTo>
                    <a:lnTo>
                      <a:pt x="37" y="0"/>
                    </a:lnTo>
                    <a:lnTo>
                      <a:pt x="37" y="61"/>
                    </a:lnTo>
                    <a:lnTo>
                      <a:pt x="0" y="61"/>
                    </a:lnTo>
                    <a:lnTo>
                      <a:pt x="60" y="1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latin typeface="+mn-ea"/>
                </a:endParaRPr>
              </a:p>
            </p:txBody>
          </p:sp>
          <p:sp>
            <p:nvSpPr>
              <p:cNvPr id="427" name="Freeform 176"/>
              <p:cNvSpPr>
                <a:spLocks noEditPoints="1"/>
              </p:cNvSpPr>
              <p:nvPr/>
            </p:nvSpPr>
            <p:spPr bwMode="auto">
              <a:xfrm>
                <a:off x="7222892" y="3976918"/>
                <a:ext cx="205520" cy="152672"/>
              </a:xfrm>
              <a:custGeom>
                <a:avLst/>
                <a:gdLst>
                  <a:gd name="T0" fmla="*/ 56 w 64"/>
                  <a:gd name="T1" fmla="*/ 8 h 48"/>
                  <a:gd name="T2" fmla="*/ 56 w 64"/>
                  <a:gd name="T3" fmla="*/ 0 h 48"/>
                  <a:gd name="T4" fmla="*/ 0 w 64"/>
                  <a:gd name="T5" fmla="*/ 0 h 48"/>
                  <a:gd name="T6" fmla="*/ 0 w 64"/>
                  <a:gd name="T7" fmla="*/ 44 h 48"/>
                  <a:gd name="T8" fmla="*/ 4 w 64"/>
                  <a:gd name="T9" fmla="*/ 48 h 48"/>
                  <a:gd name="T10" fmla="*/ 58 w 64"/>
                  <a:gd name="T11" fmla="*/ 48 h 48"/>
                  <a:gd name="T12" fmla="*/ 64 w 64"/>
                  <a:gd name="T13" fmla="*/ 42 h 48"/>
                  <a:gd name="T14" fmla="*/ 64 w 64"/>
                  <a:gd name="T15" fmla="*/ 8 h 48"/>
                  <a:gd name="T16" fmla="*/ 56 w 64"/>
                  <a:gd name="T17" fmla="*/ 8 h 48"/>
                  <a:gd name="T18" fmla="*/ 52 w 64"/>
                  <a:gd name="T19" fmla="*/ 44 h 48"/>
                  <a:gd name="T20" fmla="*/ 4 w 64"/>
                  <a:gd name="T21" fmla="*/ 44 h 48"/>
                  <a:gd name="T22" fmla="*/ 4 w 64"/>
                  <a:gd name="T23" fmla="*/ 4 h 48"/>
                  <a:gd name="T24" fmla="*/ 52 w 64"/>
                  <a:gd name="T25" fmla="*/ 4 h 48"/>
                  <a:gd name="T26" fmla="*/ 52 w 64"/>
                  <a:gd name="T27" fmla="*/ 44 h 48"/>
                  <a:gd name="T28" fmla="*/ 8 w 64"/>
                  <a:gd name="T29" fmla="*/ 12 h 48"/>
                  <a:gd name="T30" fmla="*/ 48 w 64"/>
                  <a:gd name="T31" fmla="*/ 12 h 48"/>
                  <a:gd name="T32" fmla="*/ 48 w 64"/>
                  <a:gd name="T33" fmla="*/ 16 h 48"/>
                  <a:gd name="T34" fmla="*/ 8 w 64"/>
                  <a:gd name="T35" fmla="*/ 16 h 48"/>
                  <a:gd name="T36" fmla="*/ 8 w 64"/>
                  <a:gd name="T37" fmla="*/ 12 h 48"/>
                  <a:gd name="T38" fmla="*/ 32 w 64"/>
                  <a:gd name="T39" fmla="*/ 20 h 48"/>
                  <a:gd name="T40" fmla="*/ 48 w 64"/>
                  <a:gd name="T41" fmla="*/ 20 h 48"/>
                  <a:gd name="T42" fmla="*/ 48 w 64"/>
                  <a:gd name="T43" fmla="*/ 24 h 48"/>
                  <a:gd name="T44" fmla="*/ 32 w 64"/>
                  <a:gd name="T45" fmla="*/ 24 h 48"/>
                  <a:gd name="T46" fmla="*/ 32 w 64"/>
                  <a:gd name="T47" fmla="*/ 20 h 48"/>
                  <a:gd name="T48" fmla="*/ 32 w 64"/>
                  <a:gd name="T49" fmla="*/ 28 h 48"/>
                  <a:gd name="T50" fmla="*/ 48 w 64"/>
                  <a:gd name="T51" fmla="*/ 28 h 48"/>
                  <a:gd name="T52" fmla="*/ 48 w 64"/>
                  <a:gd name="T53" fmla="*/ 32 h 48"/>
                  <a:gd name="T54" fmla="*/ 32 w 64"/>
                  <a:gd name="T55" fmla="*/ 32 h 48"/>
                  <a:gd name="T56" fmla="*/ 32 w 64"/>
                  <a:gd name="T57" fmla="*/ 28 h 48"/>
                  <a:gd name="T58" fmla="*/ 32 w 64"/>
                  <a:gd name="T59" fmla="*/ 36 h 48"/>
                  <a:gd name="T60" fmla="*/ 44 w 64"/>
                  <a:gd name="T61" fmla="*/ 36 h 48"/>
                  <a:gd name="T62" fmla="*/ 44 w 64"/>
                  <a:gd name="T63" fmla="*/ 40 h 48"/>
                  <a:gd name="T64" fmla="*/ 32 w 64"/>
                  <a:gd name="T65" fmla="*/ 40 h 48"/>
                  <a:gd name="T66" fmla="*/ 32 w 64"/>
                  <a:gd name="T67" fmla="*/ 36 h 48"/>
                  <a:gd name="T68" fmla="*/ 8 w 64"/>
                  <a:gd name="T69" fmla="*/ 20 h 48"/>
                  <a:gd name="T70" fmla="*/ 28 w 64"/>
                  <a:gd name="T71" fmla="*/ 20 h 48"/>
                  <a:gd name="T72" fmla="*/ 28 w 64"/>
                  <a:gd name="T73" fmla="*/ 40 h 48"/>
                  <a:gd name="T74" fmla="*/ 8 w 64"/>
                  <a:gd name="T75" fmla="*/ 40 h 48"/>
                  <a:gd name="T76" fmla="*/ 8 w 64"/>
                  <a:gd name="T77" fmla="*/ 2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64" h="48">
                    <a:moveTo>
                      <a:pt x="56" y="8"/>
                    </a:moveTo>
                    <a:cubicBezTo>
                      <a:pt x="56" y="0"/>
                      <a:pt x="56" y="0"/>
                      <a:pt x="56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0" y="46"/>
                      <a:pt x="2" y="48"/>
                      <a:pt x="4" y="48"/>
                    </a:cubicBezTo>
                    <a:cubicBezTo>
                      <a:pt x="58" y="48"/>
                      <a:pt x="58" y="48"/>
                      <a:pt x="58" y="48"/>
                    </a:cubicBezTo>
                    <a:cubicBezTo>
                      <a:pt x="61" y="48"/>
                      <a:pt x="64" y="45"/>
                      <a:pt x="64" y="42"/>
                    </a:cubicBezTo>
                    <a:cubicBezTo>
                      <a:pt x="64" y="8"/>
                      <a:pt x="64" y="8"/>
                      <a:pt x="64" y="8"/>
                    </a:cubicBezTo>
                    <a:lnTo>
                      <a:pt x="56" y="8"/>
                    </a:lnTo>
                    <a:close/>
                    <a:moveTo>
                      <a:pt x="52" y="44"/>
                    </a:moveTo>
                    <a:cubicBezTo>
                      <a:pt x="4" y="44"/>
                      <a:pt x="4" y="44"/>
                      <a:pt x="4" y="4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2" y="4"/>
                      <a:pt x="52" y="4"/>
                      <a:pt x="52" y="4"/>
                    </a:cubicBezTo>
                    <a:lnTo>
                      <a:pt x="52" y="44"/>
                    </a:lnTo>
                    <a:close/>
                    <a:moveTo>
                      <a:pt x="8" y="12"/>
                    </a:moveTo>
                    <a:cubicBezTo>
                      <a:pt x="48" y="12"/>
                      <a:pt x="48" y="12"/>
                      <a:pt x="48" y="12"/>
                    </a:cubicBezTo>
                    <a:cubicBezTo>
                      <a:pt x="48" y="16"/>
                      <a:pt x="48" y="16"/>
                      <a:pt x="48" y="16"/>
                    </a:cubicBezTo>
                    <a:cubicBezTo>
                      <a:pt x="8" y="16"/>
                      <a:pt x="8" y="16"/>
                      <a:pt x="8" y="16"/>
                    </a:cubicBezTo>
                    <a:lnTo>
                      <a:pt x="8" y="12"/>
                    </a:lnTo>
                    <a:close/>
                    <a:moveTo>
                      <a:pt x="32" y="20"/>
                    </a:moveTo>
                    <a:cubicBezTo>
                      <a:pt x="48" y="20"/>
                      <a:pt x="48" y="20"/>
                      <a:pt x="48" y="20"/>
                    </a:cubicBezTo>
                    <a:cubicBezTo>
                      <a:pt x="48" y="24"/>
                      <a:pt x="48" y="24"/>
                      <a:pt x="48" y="24"/>
                    </a:cubicBezTo>
                    <a:cubicBezTo>
                      <a:pt x="32" y="24"/>
                      <a:pt x="32" y="24"/>
                      <a:pt x="32" y="24"/>
                    </a:cubicBezTo>
                    <a:lnTo>
                      <a:pt x="32" y="20"/>
                    </a:lnTo>
                    <a:close/>
                    <a:moveTo>
                      <a:pt x="32" y="28"/>
                    </a:moveTo>
                    <a:cubicBezTo>
                      <a:pt x="48" y="28"/>
                      <a:pt x="48" y="28"/>
                      <a:pt x="48" y="28"/>
                    </a:cubicBezTo>
                    <a:cubicBezTo>
                      <a:pt x="48" y="32"/>
                      <a:pt x="48" y="32"/>
                      <a:pt x="48" y="32"/>
                    </a:cubicBezTo>
                    <a:cubicBezTo>
                      <a:pt x="32" y="32"/>
                      <a:pt x="32" y="32"/>
                      <a:pt x="32" y="32"/>
                    </a:cubicBezTo>
                    <a:lnTo>
                      <a:pt x="32" y="28"/>
                    </a:lnTo>
                    <a:close/>
                    <a:moveTo>
                      <a:pt x="32" y="36"/>
                    </a:moveTo>
                    <a:cubicBezTo>
                      <a:pt x="44" y="36"/>
                      <a:pt x="44" y="36"/>
                      <a:pt x="44" y="36"/>
                    </a:cubicBezTo>
                    <a:cubicBezTo>
                      <a:pt x="44" y="40"/>
                      <a:pt x="44" y="40"/>
                      <a:pt x="44" y="40"/>
                    </a:cubicBezTo>
                    <a:cubicBezTo>
                      <a:pt x="32" y="40"/>
                      <a:pt x="32" y="40"/>
                      <a:pt x="32" y="40"/>
                    </a:cubicBezTo>
                    <a:lnTo>
                      <a:pt x="32" y="36"/>
                    </a:lnTo>
                    <a:close/>
                    <a:moveTo>
                      <a:pt x="8" y="20"/>
                    </a:moveTo>
                    <a:cubicBezTo>
                      <a:pt x="28" y="20"/>
                      <a:pt x="28" y="20"/>
                      <a:pt x="28" y="20"/>
                    </a:cubicBezTo>
                    <a:cubicBezTo>
                      <a:pt x="28" y="40"/>
                      <a:pt x="28" y="40"/>
                      <a:pt x="28" y="40"/>
                    </a:cubicBezTo>
                    <a:cubicBezTo>
                      <a:pt x="8" y="40"/>
                      <a:pt x="8" y="40"/>
                      <a:pt x="8" y="40"/>
                    </a:cubicBezTo>
                    <a:lnTo>
                      <a:pt x="8" y="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latin typeface="+mn-ea"/>
                </a:endParaRPr>
              </a:p>
            </p:txBody>
          </p:sp>
          <p:sp>
            <p:nvSpPr>
              <p:cNvPr id="431" name="Freeform 180"/>
              <p:cNvSpPr>
                <a:spLocks noEditPoints="1"/>
              </p:cNvSpPr>
              <p:nvPr/>
            </p:nvSpPr>
            <p:spPr bwMode="auto">
              <a:xfrm>
                <a:off x="8054756" y="1359970"/>
                <a:ext cx="246623" cy="246623"/>
              </a:xfrm>
              <a:custGeom>
                <a:avLst/>
                <a:gdLst>
                  <a:gd name="T0" fmla="*/ 64 w 77"/>
                  <a:gd name="T1" fmla="*/ 0 h 77"/>
                  <a:gd name="T2" fmla="*/ 13 w 77"/>
                  <a:gd name="T3" fmla="*/ 0 h 77"/>
                  <a:gd name="T4" fmla="*/ 0 w 77"/>
                  <a:gd name="T5" fmla="*/ 13 h 77"/>
                  <a:gd name="T6" fmla="*/ 0 w 77"/>
                  <a:gd name="T7" fmla="*/ 64 h 77"/>
                  <a:gd name="T8" fmla="*/ 13 w 77"/>
                  <a:gd name="T9" fmla="*/ 77 h 77"/>
                  <a:gd name="T10" fmla="*/ 64 w 77"/>
                  <a:gd name="T11" fmla="*/ 77 h 77"/>
                  <a:gd name="T12" fmla="*/ 77 w 77"/>
                  <a:gd name="T13" fmla="*/ 64 h 77"/>
                  <a:gd name="T14" fmla="*/ 77 w 77"/>
                  <a:gd name="T15" fmla="*/ 13 h 77"/>
                  <a:gd name="T16" fmla="*/ 64 w 77"/>
                  <a:gd name="T17" fmla="*/ 0 h 77"/>
                  <a:gd name="T18" fmla="*/ 25 w 77"/>
                  <a:gd name="T19" fmla="*/ 34 h 77"/>
                  <a:gd name="T20" fmla="*/ 52 w 77"/>
                  <a:gd name="T21" fmla="*/ 34 h 77"/>
                  <a:gd name="T22" fmla="*/ 53 w 77"/>
                  <a:gd name="T23" fmla="*/ 38 h 77"/>
                  <a:gd name="T24" fmla="*/ 39 w 77"/>
                  <a:gd name="T25" fmla="*/ 53 h 77"/>
                  <a:gd name="T26" fmla="*/ 24 w 77"/>
                  <a:gd name="T27" fmla="*/ 38 h 77"/>
                  <a:gd name="T28" fmla="*/ 25 w 77"/>
                  <a:gd name="T29" fmla="*/ 34 h 77"/>
                  <a:gd name="T30" fmla="*/ 67 w 77"/>
                  <a:gd name="T31" fmla="*/ 33 h 77"/>
                  <a:gd name="T32" fmla="*/ 67 w 77"/>
                  <a:gd name="T33" fmla="*/ 53 h 77"/>
                  <a:gd name="T34" fmla="*/ 67 w 77"/>
                  <a:gd name="T35" fmla="*/ 62 h 77"/>
                  <a:gd name="T36" fmla="*/ 63 w 77"/>
                  <a:gd name="T37" fmla="*/ 67 h 77"/>
                  <a:gd name="T38" fmla="*/ 15 w 77"/>
                  <a:gd name="T39" fmla="*/ 67 h 77"/>
                  <a:gd name="T40" fmla="*/ 10 w 77"/>
                  <a:gd name="T41" fmla="*/ 63 h 77"/>
                  <a:gd name="T42" fmla="*/ 10 w 77"/>
                  <a:gd name="T43" fmla="*/ 53 h 77"/>
                  <a:gd name="T44" fmla="*/ 10 w 77"/>
                  <a:gd name="T45" fmla="*/ 34 h 77"/>
                  <a:gd name="T46" fmla="*/ 10 w 77"/>
                  <a:gd name="T47" fmla="*/ 34 h 77"/>
                  <a:gd name="T48" fmla="*/ 17 w 77"/>
                  <a:gd name="T49" fmla="*/ 34 h 77"/>
                  <a:gd name="T50" fmla="*/ 17 w 77"/>
                  <a:gd name="T51" fmla="*/ 39 h 77"/>
                  <a:gd name="T52" fmla="*/ 39 w 77"/>
                  <a:gd name="T53" fmla="*/ 60 h 77"/>
                  <a:gd name="T54" fmla="*/ 60 w 77"/>
                  <a:gd name="T55" fmla="*/ 38 h 77"/>
                  <a:gd name="T56" fmla="*/ 60 w 77"/>
                  <a:gd name="T57" fmla="*/ 33 h 77"/>
                  <a:gd name="T58" fmla="*/ 67 w 77"/>
                  <a:gd name="T59" fmla="*/ 33 h 77"/>
                  <a:gd name="T60" fmla="*/ 67 w 77"/>
                  <a:gd name="T61" fmla="*/ 17 h 77"/>
                  <a:gd name="T62" fmla="*/ 65 w 77"/>
                  <a:gd name="T63" fmla="*/ 19 h 77"/>
                  <a:gd name="T64" fmla="*/ 60 w 77"/>
                  <a:gd name="T65" fmla="*/ 19 h 77"/>
                  <a:gd name="T66" fmla="*/ 58 w 77"/>
                  <a:gd name="T67" fmla="*/ 17 h 77"/>
                  <a:gd name="T68" fmla="*/ 58 w 77"/>
                  <a:gd name="T69" fmla="*/ 12 h 77"/>
                  <a:gd name="T70" fmla="*/ 60 w 77"/>
                  <a:gd name="T71" fmla="*/ 10 h 77"/>
                  <a:gd name="T72" fmla="*/ 65 w 77"/>
                  <a:gd name="T73" fmla="*/ 10 h 77"/>
                  <a:gd name="T74" fmla="*/ 67 w 77"/>
                  <a:gd name="T75" fmla="*/ 12 h 77"/>
                  <a:gd name="T76" fmla="*/ 67 w 77"/>
                  <a:gd name="T77" fmla="*/ 17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77" h="77">
                    <a:moveTo>
                      <a:pt x="64" y="0"/>
                    </a:move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6"/>
                      <a:pt x="0" y="13"/>
                    </a:cubicBezTo>
                    <a:cubicBezTo>
                      <a:pt x="0" y="64"/>
                      <a:pt x="0" y="64"/>
                      <a:pt x="0" y="64"/>
                    </a:cubicBezTo>
                    <a:cubicBezTo>
                      <a:pt x="1" y="71"/>
                      <a:pt x="6" y="77"/>
                      <a:pt x="13" y="77"/>
                    </a:cubicBezTo>
                    <a:cubicBezTo>
                      <a:pt x="64" y="77"/>
                      <a:pt x="64" y="77"/>
                      <a:pt x="64" y="77"/>
                    </a:cubicBezTo>
                    <a:cubicBezTo>
                      <a:pt x="71" y="76"/>
                      <a:pt x="77" y="71"/>
                      <a:pt x="77" y="64"/>
                    </a:cubicBezTo>
                    <a:cubicBezTo>
                      <a:pt x="77" y="13"/>
                      <a:pt x="77" y="13"/>
                      <a:pt x="77" y="13"/>
                    </a:cubicBezTo>
                    <a:cubicBezTo>
                      <a:pt x="77" y="6"/>
                      <a:pt x="71" y="0"/>
                      <a:pt x="64" y="0"/>
                    </a:cubicBezTo>
                    <a:close/>
                    <a:moveTo>
                      <a:pt x="25" y="34"/>
                    </a:moveTo>
                    <a:cubicBezTo>
                      <a:pt x="52" y="34"/>
                      <a:pt x="52" y="34"/>
                      <a:pt x="52" y="34"/>
                    </a:cubicBezTo>
                    <a:cubicBezTo>
                      <a:pt x="53" y="35"/>
                      <a:pt x="53" y="37"/>
                      <a:pt x="53" y="38"/>
                    </a:cubicBezTo>
                    <a:cubicBezTo>
                      <a:pt x="53" y="46"/>
                      <a:pt x="47" y="53"/>
                      <a:pt x="39" y="53"/>
                    </a:cubicBezTo>
                    <a:cubicBezTo>
                      <a:pt x="31" y="53"/>
                      <a:pt x="24" y="47"/>
                      <a:pt x="24" y="38"/>
                    </a:cubicBezTo>
                    <a:cubicBezTo>
                      <a:pt x="24" y="37"/>
                      <a:pt x="24" y="35"/>
                      <a:pt x="25" y="34"/>
                    </a:cubicBezTo>
                    <a:close/>
                    <a:moveTo>
                      <a:pt x="67" y="33"/>
                    </a:moveTo>
                    <a:cubicBezTo>
                      <a:pt x="67" y="53"/>
                      <a:pt x="67" y="53"/>
                      <a:pt x="67" y="53"/>
                    </a:cubicBezTo>
                    <a:cubicBezTo>
                      <a:pt x="67" y="62"/>
                      <a:pt x="67" y="62"/>
                      <a:pt x="67" y="62"/>
                    </a:cubicBezTo>
                    <a:cubicBezTo>
                      <a:pt x="67" y="65"/>
                      <a:pt x="65" y="67"/>
                      <a:pt x="63" y="67"/>
                    </a:cubicBezTo>
                    <a:cubicBezTo>
                      <a:pt x="15" y="67"/>
                      <a:pt x="15" y="67"/>
                      <a:pt x="15" y="67"/>
                    </a:cubicBezTo>
                    <a:cubicBezTo>
                      <a:pt x="12" y="67"/>
                      <a:pt x="10" y="65"/>
                      <a:pt x="10" y="63"/>
                    </a:cubicBezTo>
                    <a:cubicBezTo>
                      <a:pt x="10" y="53"/>
                      <a:pt x="10" y="53"/>
                      <a:pt x="10" y="53"/>
                    </a:cubicBezTo>
                    <a:cubicBezTo>
                      <a:pt x="10" y="34"/>
                      <a:pt x="10" y="34"/>
                      <a:pt x="10" y="34"/>
                    </a:cubicBezTo>
                    <a:cubicBezTo>
                      <a:pt x="10" y="34"/>
                      <a:pt x="10" y="34"/>
                      <a:pt x="10" y="34"/>
                    </a:cubicBezTo>
                    <a:cubicBezTo>
                      <a:pt x="17" y="34"/>
                      <a:pt x="17" y="34"/>
                      <a:pt x="17" y="34"/>
                    </a:cubicBezTo>
                    <a:cubicBezTo>
                      <a:pt x="17" y="35"/>
                      <a:pt x="17" y="37"/>
                      <a:pt x="17" y="39"/>
                    </a:cubicBezTo>
                    <a:cubicBezTo>
                      <a:pt x="17" y="51"/>
                      <a:pt x="27" y="60"/>
                      <a:pt x="39" y="60"/>
                    </a:cubicBezTo>
                    <a:cubicBezTo>
                      <a:pt x="51" y="60"/>
                      <a:pt x="60" y="50"/>
                      <a:pt x="60" y="38"/>
                    </a:cubicBezTo>
                    <a:cubicBezTo>
                      <a:pt x="60" y="37"/>
                      <a:pt x="60" y="35"/>
                      <a:pt x="60" y="33"/>
                    </a:cubicBezTo>
                    <a:cubicBezTo>
                      <a:pt x="67" y="33"/>
                      <a:pt x="67" y="33"/>
                      <a:pt x="67" y="33"/>
                    </a:cubicBezTo>
                    <a:close/>
                    <a:moveTo>
                      <a:pt x="67" y="17"/>
                    </a:moveTo>
                    <a:cubicBezTo>
                      <a:pt x="67" y="18"/>
                      <a:pt x="66" y="19"/>
                      <a:pt x="65" y="19"/>
                    </a:cubicBezTo>
                    <a:cubicBezTo>
                      <a:pt x="60" y="19"/>
                      <a:pt x="60" y="19"/>
                      <a:pt x="60" y="19"/>
                    </a:cubicBezTo>
                    <a:cubicBezTo>
                      <a:pt x="59" y="19"/>
                      <a:pt x="58" y="18"/>
                      <a:pt x="58" y="17"/>
                    </a:cubicBezTo>
                    <a:cubicBezTo>
                      <a:pt x="58" y="12"/>
                      <a:pt x="58" y="12"/>
                      <a:pt x="58" y="12"/>
                    </a:cubicBezTo>
                    <a:cubicBezTo>
                      <a:pt x="58" y="11"/>
                      <a:pt x="59" y="10"/>
                      <a:pt x="60" y="10"/>
                    </a:cubicBezTo>
                    <a:cubicBezTo>
                      <a:pt x="65" y="10"/>
                      <a:pt x="65" y="10"/>
                      <a:pt x="65" y="10"/>
                    </a:cubicBezTo>
                    <a:cubicBezTo>
                      <a:pt x="66" y="9"/>
                      <a:pt x="67" y="11"/>
                      <a:pt x="67" y="12"/>
                    </a:cubicBezTo>
                    <a:lnTo>
                      <a:pt x="67" y="1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latin typeface="+mn-ea"/>
                </a:endParaRPr>
              </a:p>
            </p:txBody>
          </p:sp>
          <p:sp>
            <p:nvSpPr>
              <p:cNvPr id="432" name="Freeform 181"/>
              <p:cNvSpPr>
                <a:spLocks noEditPoints="1"/>
              </p:cNvSpPr>
              <p:nvPr/>
            </p:nvSpPr>
            <p:spPr bwMode="auto">
              <a:xfrm>
                <a:off x="7590869" y="1725991"/>
                <a:ext cx="252496" cy="191818"/>
              </a:xfrm>
              <a:custGeom>
                <a:avLst/>
                <a:gdLst>
                  <a:gd name="T0" fmla="*/ 76 w 79"/>
                  <a:gd name="T1" fmla="*/ 3 h 60"/>
                  <a:gd name="T2" fmla="*/ 40 w 79"/>
                  <a:gd name="T3" fmla="*/ 0 h 60"/>
                  <a:gd name="T4" fmla="*/ 4 w 79"/>
                  <a:gd name="T5" fmla="*/ 3 h 60"/>
                  <a:gd name="T6" fmla="*/ 0 w 79"/>
                  <a:gd name="T7" fmla="*/ 30 h 60"/>
                  <a:gd name="T8" fmla="*/ 4 w 79"/>
                  <a:gd name="T9" fmla="*/ 57 h 60"/>
                  <a:gd name="T10" fmla="*/ 40 w 79"/>
                  <a:gd name="T11" fmla="*/ 60 h 60"/>
                  <a:gd name="T12" fmla="*/ 76 w 79"/>
                  <a:gd name="T13" fmla="*/ 57 h 60"/>
                  <a:gd name="T14" fmla="*/ 79 w 79"/>
                  <a:gd name="T15" fmla="*/ 30 h 60"/>
                  <a:gd name="T16" fmla="*/ 76 w 79"/>
                  <a:gd name="T17" fmla="*/ 3 h 60"/>
                  <a:gd name="T18" fmla="*/ 30 w 79"/>
                  <a:gd name="T19" fmla="*/ 45 h 60"/>
                  <a:gd name="T20" fmla="*/ 30 w 79"/>
                  <a:gd name="T21" fmla="*/ 15 h 60"/>
                  <a:gd name="T22" fmla="*/ 55 w 79"/>
                  <a:gd name="T23" fmla="*/ 30 h 60"/>
                  <a:gd name="T24" fmla="*/ 30 w 79"/>
                  <a:gd name="T25" fmla="*/ 45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9" h="60">
                    <a:moveTo>
                      <a:pt x="76" y="3"/>
                    </a:moveTo>
                    <a:cubicBezTo>
                      <a:pt x="65" y="1"/>
                      <a:pt x="53" y="0"/>
                      <a:pt x="40" y="0"/>
                    </a:cubicBezTo>
                    <a:cubicBezTo>
                      <a:pt x="27" y="0"/>
                      <a:pt x="15" y="1"/>
                      <a:pt x="4" y="3"/>
                    </a:cubicBezTo>
                    <a:cubicBezTo>
                      <a:pt x="2" y="11"/>
                      <a:pt x="0" y="20"/>
                      <a:pt x="0" y="30"/>
                    </a:cubicBezTo>
                    <a:cubicBezTo>
                      <a:pt x="0" y="40"/>
                      <a:pt x="2" y="49"/>
                      <a:pt x="4" y="57"/>
                    </a:cubicBezTo>
                    <a:cubicBezTo>
                      <a:pt x="15" y="59"/>
                      <a:pt x="27" y="60"/>
                      <a:pt x="40" y="60"/>
                    </a:cubicBezTo>
                    <a:cubicBezTo>
                      <a:pt x="53" y="60"/>
                      <a:pt x="65" y="59"/>
                      <a:pt x="76" y="57"/>
                    </a:cubicBezTo>
                    <a:cubicBezTo>
                      <a:pt x="78" y="49"/>
                      <a:pt x="79" y="40"/>
                      <a:pt x="79" y="30"/>
                    </a:cubicBezTo>
                    <a:cubicBezTo>
                      <a:pt x="79" y="20"/>
                      <a:pt x="78" y="11"/>
                      <a:pt x="76" y="3"/>
                    </a:cubicBezTo>
                    <a:close/>
                    <a:moveTo>
                      <a:pt x="30" y="45"/>
                    </a:moveTo>
                    <a:cubicBezTo>
                      <a:pt x="30" y="15"/>
                      <a:pt x="30" y="15"/>
                      <a:pt x="30" y="15"/>
                    </a:cubicBezTo>
                    <a:cubicBezTo>
                      <a:pt x="55" y="30"/>
                      <a:pt x="55" y="30"/>
                      <a:pt x="55" y="30"/>
                    </a:cubicBezTo>
                    <a:lnTo>
                      <a:pt x="30" y="4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latin typeface="+mn-ea"/>
                </a:endParaRPr>
              </a:p>
            </p:txBody>
          </p:sp>
          <p:sp>
            <p:nvSpPr>
              <p:cNvPr id="434" name="Freeform 183"/>
              <p:cNvSpPr>
                <a:spLocks noEditPoints="1"/>
              </p:cNvSpPr>
              <p:nvPr/>
            </p:nvSpPr>
            <p:spPr bwMode="auto">
              <a:xfrm>
                <a:off x="7334459" y="2704655"/>
                <a:ext cx="219221" cy="217263"/>
              </a:xfrm>
              <a:custGeom>
                <a:avLst/>
                <a:gdLst>
                  <a:gd name="T0" fmla="*/ 34 w 68"/>
                  <a:gd name="T1" fmla="*/ 0 h 68"/>
                  <a:gd name="T2" fmla="*/ 0 w 68"/>
                  <a:gd name="T3" fmla="*/ 34 h 68"/>
                  <a:gd name="T4" fmla="*/ 34 w 68"/>
                  <a:gd name="T5" fmla="*/ 68 h 68"/>
                  <a:gd name="T6" fmla="*/ 68 w 68"/>
                  <a:gd name="T7" fmla="*/ 34 h 68"/>
                  <a:gd name="T8" fmla="*/ 34 w 68"/>
                  <a:gd name="T9" fmla="*/ 0 h 68"/>
                  <a:gd name="T10" fmla="*/ 34 w 68"/>
                  <a:gd name="T11" fmla="*/ 61 h 68"/>
                  <a:gd name="T12" fmla="*/ 7 w 68"/>
                  <a:gd name="T13" fmla="*/ 34 h 68"/>
                  <a:gd name="T14" fmla="*/ 34 w 68"/>
                  <a:gd name="T15" fmla="*/ 6 h 68"/>
                  <a:gd name="T16" fmla="*/ 62 w 68"/>
                  <a:gd name="T17" fmla="*/ 34 h 68"/>
                  <a:gd name="T18" fmla="*/ 34 w 68"/>
                  <a:gd name="T19" fmla="*/ 61 h 68"/>
                  <a:gd name="T20" fmla="*/ 21 w 68"/>
                  <a:gd name="T21" fmla="*/ 21 h 68"/>
                  <a:gd name="T22" fmla="*/ 47 w 68"/>
                  <a:gd name="T23" fmla="*/ 21 h 68"/>
                  <a:gd name="T24" fmla="*/ 47 w 68"/>
                  <a:gd name="T25" fmla="*/ 46 h 68"/>
                  <a:gd name="T26" fmla="*/ 21 w 68"/>
                  <a:gd name="T27" fmla="*/ 46 h 68"/>
                  <a:gd name="T28" fmla="*/ 21 w 68"/>
                  <a:gd name="T29" fmla="*/ 21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8" h="68">
                    <a:moveTo>
                      <a:pt x="34" y="0"/>
                    </a:moveTo>
                    <a:cubicBezTo>
                      <a:pt x="15" y="0"/>
                      <a:pt x="0" y="15"/>
                      <a:pt x="0" y="34"/>
                    </a:cubicBezTo>
                    <a:cubicBezTo>
                      <a:pt x="0" y="52"/>
                      <a:pt x="15" y="68"/>
                      <a:pt x="34" y="68"/>
                    </a:cubicBezTo>
                    <a:cubicBezTo>
                      <a:pt x="53" y="68"/>
                      <a:pt x="68" y="52"/>
                      <a:pt x="68" y="34"/>
                    </a:cubicBezTo>
                    <a:cubicBezTo>
                      <a:pt x="68" y="15"/>
                      <a:pt x="53" y="0"/>
                      <a:pt x="34" y="0"/>
                    </a:cubicBezTo>
                    <a:close/>
                    <a:moveTo>
                      <a:pt x="34" y="61"/>
                    </a:moveTo>
                    <a:cubicBezTo>
                      <a:pt x="19" y="61"/>
                      <a:pt x="7" y="49"/>
                      <a:pt x="7" y="34"/>
                    </a:cubicBezTo>
                    <a:cubicBezTo>
                      <a:pt x="7" y="18"/>
                      <a:pt x="19" y="6"/>
                      <a:pt x="34" y="6"/>
                    </a:cubicBezTo>
                    <a:cubicBezTo>
                      <a:pt x="49" y="6"/>
                      <a:pt x="62" y="18"/>
                      <a:pt x="62" y="34"/>
                    </a:cubicBezTo>
                    <a:cubicBezTo>
                      <a:pt x="62" y="49"/>
                      <a:pt x="49" y="61"/>
                      <a:pt x="34" y="61"/>
                    </a:cubicBezTo>
                    <a:close/>
                    <a:moveTo>
                      <a:pt x="21" y="21"/>
                    </a:moveTo>
                    <a:cubicBezTo>
                      <a:pt x="47" y="21"/>
                      <a:pt x="47" y="21"/>
                      <a:pt x="47" y="21"/>
                    </a:cubicBezTo>
                    <a:cubicBezTo>
                      <a:pt x="47" y="46"/>
                      <a:pt x="47" y="46"/>
                      <a:pt x="47" y="46"/>
                    </a:cubicBezTo>
                    <a:cubicBezTo>
                      <a:pt x="21" y="46"/>
                      <a:pt x="21" y="46"/>
                      <a:pt x="21" y="46"/>
                    </a:cubicBezTo>
                    <a:lnTo>
                      <a:pt x="21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latin typeface="+mn-ea"/>
                </a:endParaRPr>
              </a:p>
            </p:txBody>
          </p:sp>
          <p:sp>
            <p:nvSpPr>
              <p:cNvPr id="439" name="Freeform 188"/>
              <p:cNvSpPr>
                <a:spLocks noEditPoints="1"/>
              </p:cNvSpPr>
              <p:nvPr/>
            </p:nvSpPr>
            <p:spPr bwMode="auto">
              <a:xfrm>
                <a:off x="6575015" y="3595239"/>
                <a:ext cx="229008" cy="230965"/>
              </a:xfrm>
              <a:custGeom>
                <a:avLst/>
                <a:gdLst>
                  <a:gd name="T0" fmla="*/ 36 w 72"/>
                  <a:gd name="T1" fmla="*/ 0 h 72"/>
                  <a:gd name="T2" fmla="*/ 0 w 72"/>
                  <a:gd name="T3" fmla="*/ 36 h 72"/>
                  <a:gd name="T4" fmla="*/ 36 w 72"/>
                  <a:gd name="T5" fmla="*/ 72 h 72"/>
                  <a:gd name="T6" fmla="*/ 72 w 72"/>
                  <a:gd name="T7" fmla="*/ 36 h 72"/>
                  <a:gd name="T8" fmla="*/ 36 w 72"/>
                  <a:gd name="T9" fmla="*/ 0 h 72"/>
                  <a:gd name="T10" fmla="*/ 57 w 72"/>
                  <a:gd name="T11" fmla="*/ 31 h 72"/>
                  <a:gd name="T12" fmla="*/ 38 w 72"/>
                  <a:gd name="T13" fmla="*/ 59 h 72"/>
                  <a:gd name="T14" fmla="*/ 29 w 72"/>
                  <a:gd name="T15" fmla="*/ 55 h 72"/>
                  <a:gd name="T16" fmla="*/ 21 w 72"/>
                  <a:gd name="T17" fmla="*/ 33 h 72"/>
                  <a:gd name="T18" fmla="*/ 16 w 72"/>
                  <a:gd name="T19" fmla="*/ 35 h 72"/>
                  <a:gd name="T20" fmla="*/ 15 w 72"/>
                  <a:gd name="T21" fmla="*/ 32 h 72"/>
                  <a:gd name="T22" fmla="*/ 28 w 72"/>
                  <a:gd name="T23" fmla="*/ 23 h 72"/>
                  <a:gd name="T24" fmla="*/ 35 w 72"/>
                  <a:gd name="T25" fmla="*/ 37 h 72"/>
                  <a:gd name="T26" fmla="*/ 38 w 72"/>
                  <a:gd name="T27" fmla="*/ 46 h 72"/>
                  <a:gd name="T28" fmla="*/ 44 w 72"/>
                  <a:gd name="T29" fmla="*/ 38 h 72"/>
                  <a:gd name="T30" fmla="*/ 39 w 72"/>
                  <a:gd name="T31" fmla="*/ 32 h 72"/>
                  <a:gd name="T32" fmla="*/ 57 w 72"/>
                  <a:gd name="T33" fmla="*/ 31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72" h="72">
                    <a:moveTo>
                      <a:pt x="36" y="0"/>
                    </a:moveTo>
                    <a:cubicBezTo>
                      <a:pt x="16" y="0"/>
                      <a:pt x="0" y="17"/>
                      <a:pt x="0" y="36"/>
                    </a:cubicBezTo>
                    <a:cubicBezTo>
                      <a:pt x="0" y="56"/>
                      <a:pt x="16" y="72"/>
                      <a:pt x="36" y="72"/>
                    </a:cubicBezTo>
                    <a:cubicBezTo>
                      <a:pt x="56" y="72"/>
                      <a:pt x="72" y="56"/>
                      <a:pt x="72" y="36"/>
                    </a:cubicBezTo>
                    <a:cubicBezTo>
                      <a:pt x="72" y="17"/>
                      <a:pt x="56" y="0"/>
                      <a:pt x="36" y="0"/>
                    </a:cubicBezTo>
                    <a:close/>
                    <a:moveTo>
                      <a:pt x="57" y="31"/>
                    </a:moveTo>
                    <a:cubicBezTo>
                      <a:pt x="55" y="45"/>
                      <a:pt x="42" y="56"/>
                      <a:pt x="38" y="59"/>
                    </a:cubicBezTo>
                    <a:cubicBezTo>
                      <a:pt x="34" y="61"/>
                      <a:pt x="30" y="58"/>
                      <a:pt x="29" y="55"/>
                    </a:cubicBezTo>
                    <a:cubicBezTo>
                      <a:pt x="27" y="52"/>
                      <a:pt x="22" y="35"/>
                      <a:pt x="21" y="33"/>
                    </a:cubicBezTo>
                    <a:cubicBezTo>
                      <a:pt x="20" y="32"/>
                      <a:pt x="16" y="35"/>
                      <a:pt x="16" y="35"/>
                    </a:cubicBezTo>
                    <a:cubicBezTo>
                      <a:pt x="15" y="32"/>
                      <a:pt x="15" y="32"/>
                      <a:pt x="15" y="32"/>
                    </a:cubicBezTo>
                    <a:cubicBezTo>
                      <a:pt x="15" y="32"/>
                      <a:pt x="22" y="24"/>
                      <a:pt x="28" y="23"/>
                    </a:cubicBezTo>
                    <a:cubicBezTo>
                      <a:pt x="33" y="22"/>
                      <a:pt x="33" y="32"/>
                      <a:pt x="35" y="37"/>
                    </a:cubicBezTo>
                    <a:cubicBezTo>
                      <a:pt x="36" y="43"/>
                      <a:pt x="37" y="46"/>
                      <a:pt x="38" y="46"/>
                    </a:cubicBezTo>
                    <a:cubicBezTo>
                      <a:pt x="39" y="46"/>
                      <a:pt x="42" y="43"/>
                      <a:pt x="44" y="38"/>
                    </a:cubicBezTo>
                    <a:cubicBezTo>
                      <a:pt x="47" y="34"/>
                      <a:pt x="44" y="29"/>
                      <a:pt x="39" y="32"/>
                    </a:cubicBezTo>
                    <a:cubicBezTo>
                      <a:pt x="41" y="21"/>
                      <a:pt x="60" y="18"/>
                      <a:pt x="57" y="3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latin typeface="+mn-ea"/>
                </a:endParaRPr>
              </a:p>
            </p:txBody>
          </p:sp>
          <p:sp>
            <p:nvSpPr>
              <p:cNvPr id="440" name="Freeform 189"/>
              <p:cNvSpPr>
                <a:spLocks noEditPoints="1"/>
              </p:cNvSpPr>
              <p:nvPr/>
            </p:nvSpPr>
            <p:spPr bwMode="auto">
              <a:xfrm>
                <a:off x="5843656" y="2888235"/>
                <a:ext cx="150715" cy="150714"/>
              </a:xfrm>
              <a:custGeom>
                <a:avLst/>
                <a:gdLst>
                  <a:gd name="T0" fmla="*/ 23 w 47"/>
                  <a:gd name="T1" fmla="*/ 0 h 47"/>
                  <a:gd name="T2" fmla="*/ 0 w 47"/>
                  <a:gd name="T3" fmla="*/ 24 h 47"/>
                  <a:gd name="T4" fmla="*/ 23 w 47"/>
                  <a:gd name="T5" fmla="*/ 47 h 47"/>
                  <a:gd name="T6" fmla="*/ 47 w 47"/>
                  <a:gd name="T7" fmla="*/ 24 h 47"/>
                  <a:gd name="T8" fmla="*/ 23 w 47"/>
                  <a:gd name="T9" fmla="*/ 0 h 47"/>
                  <a:gd name="T10" fmla="*/ 5 w 47"/>
                  <a:gd name="T11" fmla="*/ 24 h 47"/>
                  <a:gd name="T12" fmla="*/ 23 w 47"/>
                  <a:gd name="T13" fmla="*/ 6 h 47"/>
                  <a:gd name="T14" fmla="*/ 23 w 47"/>
                  <a:gd name="T15" fmla="*/ 42 h 47"/>
                  <a:gd name="T16" fmla="*/ 5 w 47"/>
                  <a:gd name="T17" fmla="*/ 24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7" h="47">
                    <a:moveTo>
                      <a:pt x="23" y="0"/>
                    </a:moveTo>
                    <a:cubicBezTo>
                      <a:pt x="10" y="0"/>
                      <a:pt x="0" y="11"/>
                      <a:pt x="0" y="24"/>
                    </a:cubicBezTo>
                    <a:cubicBezTo>
                      <a:pt x="0" y="37"/>
                      <a:pt x="10" y="47"/>
                      <a:pt x="23" y="47"/>
                    </a:cubicBezTo>
                    <a:cubicBezTo>
                      <a:pt x="36" y="47"/>
                      <a:pt x="47" y="37"/>
                      <a:pt x="47" y="24"/>
                    </a:cubicBezTo>
                    <a:cubicBezTo>
                      <a:pt x="47" y="11"/>
                      <a:pt x="36" y="0"/>
                      <a:pt x="23" y="0"/>
                    </a:cubicBezTo>
                    <a:close/>
                    <a:moveTo>
                      <a:pt x="5" y="24"/>
                    </a:moveTo>
                    <a:cubicBezTo>
                      <a:pt x="5" y="14"/>
                      <a:pt x="13" y="6"/>
                      <a:pt x="23" y="6"/>
                    </a:cubicBezTo>
                    <a:cubicBezTo>
                      <a:pt x="23" y="42"/>
                      <a:pt x="23" y="42"/>
                      <a:pt x="23" y="42"/>
                    </a:cubicBezTo>
                    <a:cubicBezTo>
                      <a:pt x="13" y="42"/>
                      <a:pt x="5" y="34"/>
                      <a:pt x="5" y="2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latin typeface="+mn-ea"/>
                </a:endParaRPr>
              </a:p>
            </p:txBody>
          </p:sp>
          <p:sp>
            <p:nvSpPr>
              <p:cNvPr id="441" name="Freeform 190"/>
              <p:cNvSpPr>
                <a:spLocks noEditPoints="1"/>
              </p:cNvSpPr>
              <p:nvPr/>
            </p:nvSpPr>
            <p:spPr bwMode="auto">
              <a:xfrm>
                <a:off x="5900419" y="2101389"/>
                <a:ext cx="215306" cy="199648"/>
              </a:xfrm>
              <a:custGeom>
                <a:avLst/>
                <a:gdLst>
                  <a:gd name="T0" fmla="*/ 34 w 67"/>
                  <a:gd name="T1" fmla="*/ 8 h 62"/>
                  <a:gd name="T2" fmla="*/ 23 w 67"/>
                  <a:gd name="T3" fmla="*/ 10 h 62"/>
                  <a:gd name="T4" fmla="*/ 15 w 67"/>
                  <a:gd name="T5" fmla="*/ 14 h 62"/>
                  <a:gd name="T6" fmla="*/ 8 w 67"/>
                  <a:gd name="T7" fmla="*/ 27 h 62"/>
                  <a:gd name="T8" fmla="*/ 11 w 67"/>
                  <a:gd name="T9" fmla="*/ 35 h 62"/>
                  <a:gd name="T10" fmla="*/ 17 w 67"/>
                  <a:gd name="T11" fmla="*/ 41 h 62"/>
                  <a:gd name="T12" fmla="*/ 21 w 67"/>
                  <a:gd name="T13" fmla="*/ 47 h 62"/>
                  <a:gd name="T14" fmla="*/ 21 w 67"/>
                  <a:gd name="T15" fmla="*/ 49 h 62"/>
                  <a:gd name="T16" fmla="*/ 22 w 67"/>
                  <a:gd name="T17" fmla="*/ 48 h 62"/>
                  <a:gd name="T18" fmla="*/ 28 w 67"/>
                  <a:gd name="T19" fmla="*/ 45 h 62"/>
                  <a:gd name="T20" fmla="*/ 29 w 67"/>
                  <a:gd name="T21" fmla="*/ 46 h 62"/>
                  <a:gd name="T22" fmla="*/ 34 w 67"/>
                  <a:gd name="T23" fmla="*/ 46 h 62"/>
                  <a:gd name="T24" fmla="*/ 44 w 67"/>
                  <a:gd name="T25" fmla="*/ 44 h 62"/>
                  <a:gd name="T26" fmla="*/ 52 w 67"/>
                  <a:gd name="T27" fmla="*/ 40 h 62"/>
                  <a:gd name="T28" fmla="*/ 59 w 67"/>
                  <a:gd name="T29" fmla="*/ 27 h 62"/>
                  <a:gd name="T30" fmla="*/ 52 w 67"/>
                  <a:gd name="T31" fmla="*/ 14 h 62"/>
                  <a:gd name="T32" fmla="*/ 44 w 67"/>
                  <a:gd name="T33" fmla="*/ 10 h 62"/>
                  <a:gd name="T34" fmla="*/ 34 w 67"/>
                  <a:gd name="T35" fmla="*/ 8 h 62"/>
                  <a:gd name="T36" fmla="*/ 34 w 67"/>
                  <a:gd name="T37" fmla="*/ 0 h 62"/>
                  <a:gd name="T38" fmla="*/ 34 w 67"/>
                  <a:gd name="T39" fmla="*/ 0 h 62"/>
                  <a:gd name="T40" fmla="*/ 67 w 67"/>
                  <a:gd name="T41" fmla="*/ 27 h 62"/>
                  <a:gd name="T42" fmla="*/ 34 w 67"/>
                  <a:gd name="T43" fmla="*/ 54 h 62"/>
                  <a:gd name="T44" fmla="*/ 28 w 67"/>
                  <a:gd name="T45" fmla="*/ 54 h 62"/>
                  <a:gd name="T46" fmla="*/ 4 w 67"/>
                  <a:gd name="T47" fmla="*/ 62 h 62"/>
                  <a:gd name="T48" fmla="*/ 4 w 67"/>
                  <a:gd name="T49" fmla="*/ 61 h 62"/>
                  <a:gd name="T50" fmla="*/ 13 w 67"/>
                  <a:gd name="T51" fmla="*/ 50 h 62"/>
                  <a:gd name="T52" fmla="*/ 12 w 67"/>
                  <a:gd name="T53" fmla="*/ 48 h 62"/>
                  <a:gd name="T54" fmla="*/ 0 w 67"/>
                  <a:gd name="T55" fmla="*/ 27 h 62"/>
                  <a:gd name="T56" fmla="*/ 34 w 67"/>
                  <a:gd name="T57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67" h="62">
                    <a:moveTo>
                      <a:pt x="34" y="8"/>
                    </a:moveTo>
                    <a:cubicBezTo>
                      <a:pt x="30" y="8"/>
                      <a:pt x="26" y="9"/>
                      <a:pt x="23" y="10"/>
                    </a:cubicBezTo>
                    <a:cubicBezTo>
                      <a:pt x="20" y="11"/>
                      <a:pt x="17" y="12"/>
                      <a:pt x="15" y="14"/>
                    </a:cubicBezTo>
                    <a:cubicBezTo>
                      <a:pt x="11" y="18"/>
                      <a:pt x="8" y="22"/>
                      <a:pt x="8" y="27"/>
                    </a:cubicBezTo>
                    <a:cubicBezTo>
                      <a:pt x="8" y="30"/>
                      <a:pt x="9" y="32"/>
                      <a:pt x="11" y="35"/>
                    </a:cubicBezTo>
                    <a:cubicBezTo>
                      <a:pt x="12" y="37"/>
                      <a:pt x="14" y="39"/>
                      <a:pt x="17" y="41"/>
                    </a:cubicBezTo>
                    <a:cubicBezTo>
                      <a:pt x="19" y="42"/>
                      <a:pt x="20" y="45"/>
                      <a:pt x="21" y="47"/>
                    </a:cubicBezTo>
                    <a:cubicBezTo>
                      <a:pt x="21" y="48"/>
                      <a:pt x="21" y="48"/>
                      <a:pt x="21" y="49"/>
                    </a:cubicBezTo>
                    <a:cubicBezTo>
                      <a:pt x="21" y="49"/>
                      <a:pt x="22" y="48"/>
                      <a:pt x="22" y="48"/>
                    </a:cubicBezTo>
                    <a:cubicBezTo>
                      <a:pt x="24" y="46"/>
                      <a:pt x="26" y="45"/>
                      <a:pt x="28" y="45"/>
                    </a:cubicBezTo>
                    <a:cubicBezTo>
                      <a:pt x="29" y="45"/>
                      <a:pt x="29" y="45"/>
                      <a:pt x="29" y="46"/>
                    </a:cubicBezTo>
                    <a:cubicBezTo>
                      <a:pt x="31" y="46"/>
                      <a:pt x="32" y="46"/>
                      <a:pt x="34" y="46"/>
                    </a:cubicBezTo>
                    <a:cubicBezTo>
                      <a:pt x="37" y="46"/>
                      <a:pt x="41" y="45"/>
                      <a:pt x="44" y="44"/>
                    </a:cubicBezTo>
                    <a:cubicBezTo>
                      <a:pt x="47" y="43"/>
                      <a:pt x="50" y="42"/>
                      <a:pt x="52" y="40"/>
                    </a:cubicBezTo>
                    <a:cubicBezTo>
                      <a:pt x="56" y="36"/>
                      <a:pt x="59" y="32"/>
                      <a:pt x="59" y="27"/>
                    </a:cubicBezTo>
                    <a:cubicBezTo>
                      <a:pt x="59" y="22"/>
                      <a:pt x="56" y="18"/>
                      <a:pt x="52" y="14"/>
                    </a:cubicBezTo>
                    <a:cubicBezTo>
                      <a:pt x="50" y="12"/>
                      <a:pt x="47" y="11"/>
                      <a:pt x="44" y="10"/>
                    </a:cubicBezTo>
                    <a:cubicBezTo>
                      <a:pt x="41" y="9"/>
                      <a:pt x="37" y="8"/>
                      <a:pt x="34" y="8"/>
                    </a:cubicBezTo>
                    <a:close/>
                    <a:moveTo>
                      <a:pt x="34" y="0"/>
                    </a:moveTo>
                    <a:cubicBezTo>
                      <a:pt x="34" y="0"/>
                      <a:pt x="34" y="0"/>
                      <a:pt x="34" y="0"/>
                    </a:cubicBezTo>
                    <a:cubicBezTo>
                      <a:pt x="52" y="0"/>
                      <a:pt x="67" y="12"/>
                      <a:pt x="67" y="27"/>
                    </a:cubicBezTo>
                    <a:cubicBezTo>
                      <a:pt x="67" y="42"/>
                      <a:pt x="52" y="54"/>
                      <a:pt x="34" y="54"/>
                    </a:cubicBezTo>
                    <a:cubicBezTo>
                      <a:pt x="32" y="54"/>
                      <a:pt x="30" y="54"/>
                      <a:pt x="28" y="54"/>
                    </a:cubicBezTo>
                    <a:cubicBezTo>
                      <a:pt x="21" y="61"/>
                      <a:pt x="13" y="62"/>
                      <a:pt x="4" y="62"/>
                    </a:cubicBezTo>
                    <a:cubicBezTo>
                      <a:pt x="4" y="61"/>
                      <a:pt x="4" y="61"/>
                      <a:pt x="4" y="61"/>
                    </a:cubicBezTo>
                    <a:cubicBezTo>
                      <a:pt x="9" y="59"/>
                      <a:pt x="13" y="55"/>
                      <a:pt x="13" y="50"/>
                    </a:cubicBezTo>
                    <a:cubicBezTo>
                      <a:pt x="13" y="49"/>
                      <a:pt x="13" y="49"/>
                      <a:pt x="12" y="48"/>
                    </a:cubicBezTo>
                    <a:cubicBezTo>
                      <a:pt x="5" y="43"/>
                      <a:pt x="0" y="36"/>
                      <a:pt x="0" y="27"/>
                    </a:cubicBezTo>
                    <a:cubicBezTo>
                      <a:pt x="0" y="12"/>
                      <a:pt x="15" y="0"/>
                      <a:pt x="3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latin typeface="+mn-ea"/>
                </a:endParaRPr>
              </a:p>
            </p:txBody>
          </p:sp>
          <p:sp>
            <p:nvSpPr>
              <p:cNvPr id="442" name="Freeform 191"/>
              <p:cNvSpPr>
                <a:spLocks noEditPoints="1"/>
              </p:cNvSpPr>
              <p:nvPr/>
            </p:nvSpPr>
            <p:spPr bwMode="auto">
              <a:xfrm>
                <a:off x="6312733" y="2886686"/>
                <a:ext cx="207477" cy="203562"/>
              </a:xfrm>
              <a:custGeom>
                <a:avLst/>
                <a:gdLst>
                  <a:gd name="T0" fmla="*/ 62 w 65"/>
                  <a:gd name="T1" fmla="*/ 36 h 64"/>
                  <a:gd name="T2" fmla="*/ 62 w 65"/>
                  <a:gd name="T3" fmla="*/ 32 h 64"/>
                  <a:gd name="T4" fmla="*/ 33 w 65"/>
                  <a:gd name="T5" fmla="*/ 3 h 64"/>
                  <a:gd name="T6" fmla="*/ 28 w 65"/>
                  <a:gd name="T7" fmla="*/ 3 h 64"/>
                  <a:gd name="T8" fmla="*/ 18 w 65"/>
                  <a:gd name="T9" fmla="*/ 0 h 64"/>
                  <a:gd name="T10" fmla="*/ 0 w 65"/>
                  <a:gd name="T11" fmla="*/ 18 h 64"/>
                  <a:gd name="T12" fmla="*/ 3 w 65"/>
                  <a:gd name="T13" fmla="*/ 28 h 64"/>
                  <a:gd name="T14" fmla="*/ 3 w 65"/>
                  <a:gd name="T15" fmla="*/ 32 h 64"/>
                  <a:gd name="T16" fmla="*/ 33 w 65"/>
                  <a:gd name="T17" fmla="*/ 62 h 64"/>
                  <a:gd name="T18" fmla="*/ 38 w 65"/>
                  <a:gd name="T19" fmla="*/ 62 h 64"/>
                  <a:gd name="T20" fmla="*/ 47 w 65"/>
                  <a:gd name="T21" fmla="*/ 64 h 64"/>
                  <a:gd name="T22" fmla="*/ 65 w 65"/>
                  <a:gd name="T23" fmla="*/ 46 h 64"/>
                  <a:gd name="T24" fmla="*/ 62 w 65"/>
                  <a:gd name="T25" fmla="*/ 36 h 64"/>
                  <a:gd name="T26" fmla="*/ 35 w 65"/>
                  <a:gd name="T27" fmla="*/ 54 h 64"/>
                  <a:gd name="T28" fmla="*/ 17 w 65"/>
                  <a:gd name="T29" fmla="*/ 49 h 64"/>
                  <a:gd name="T30" fmla="*/ 18 w 65"/>
                  <a:gd name="T31" fmla="*/ 39 h 64"/>
                  <a:gd name="T32" fmla="*/ 26 w 65"/>
                  <a:gd name="T33" fmla="*/ 45 h 64"/>
                  <a:gd name="T34" fmla="*/ 40 w 65"/>
                  <a:gd name="T35" fmla="*/ 44 h 64"/>
                  <a:gd name="T36" fmla="*/ 32 w 65"/>
                  <a:gd name="T37" fmla="*/ 36 h 64"/>
                  <a:gd name="T38" fmla="*/ 15 w 65"/>
                  <a:gd name="T39" fmla="*/ 23 h 64"/>
                  <a:gd name="T40" fmla="*/ 28 w 65"/>
                  <a:gd name="T41" fmla="*/ 10 h 64"/>
                  <a:gd name="T42" fmla="*/ 46 w 65"/>
                  <a:gd name="T43" fmla="*/ 15 h 64"/>
                  <a:gd name="T44" fmla="*/ 45 w 65"/>
                  <a:gd name="T45" fmla="*/ 24 h 64"/>
                  <a:gd name="T46" fmla="*/ 32 w 65"/>
                  <a:gd name="T47" fmla="*/ 17 h 64"/>
                  <a:gd name="T48" fmla="*/ 29 w 65"/>
                  <a:gd name="T49" fmla="*/ 27 h 64"/>
                  <a:gd name="T50" fmla="*/ 50 w 65"/>
                  <a:gd name="T51" fmla="*/ 37 h 64"/>
                  <a:gd name="T52" fmla="*/ 35 w 65"/>
                  <a:gd name="T53" fmla="*/ 5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65" h="64">
                    <a:moveTo>
                      <a:pt x="62" y="36"/>
                    </a:moveTo>
                    <a:cubicBezTo>
                      <a:pt x="62" y="35"/>
                      <a:pt x="62" y="34"/>
                      <a:pt x="62" y="32"/>
                    </a:cubicBezTo>
                    <a:cubicBezTo>
                      <a:pt x="62" y="16"/>
                      <a:pt x="49" y="3"/>
                      <a:pt x="33" y="3"/>
                    </a:cubicBezTo>
                    <a:cubicBezTo>
                      <a:pt x="31" y="3"/>
                      <a:pt x="29" y="3"/>
                      <a:pt x="28" y="3"/>
                    </a:cubicBezTo>
                    <a:cubicBezTo>
                      <a:pt x="25" y="1"/>
                      <a:pt x="22" y="0"/>
                      <a:pt x="18" y="0"/>
                    </a:cubicBezTo>
                    <a:cubicBezTo>
                      <a:pt x="8" y="0"/>
                      <a:pt x="0" y="8"/>
                      <a:pt x="0" y="18"/>
                    </a:cubicBezTo>
                    <a:cubicBezTo>
                      <a:pt x="0" y="21"/>
                      <a:pt x="1" y="25"/>
                      <a:pt x="3" y="28"/>
                    </a:cubicBezTo>
                    <a:cubicBezTo>
                      <a:pt x="3" y="29"/>
                      <a:pt x="3" y="31"/>
                      <a:pt x="3" y="32"/>
                    </a:cubicBezTo>
                    <a:cubicBezTo>
                      <a:pt x="3" y="49"/>
                      <a:pt x="16" y="62"/>
                      <a:pt x="33" y="62"/>
                    </a:cubicBezTo>
                    <a:cubicBezTo>
                      <a:pt x="34" y="62"/>
                      <a:pt x="36" y="62"/>
                      <a:pt x="38" y="62"/>
                    </a:cubicBezTo>
                    <a:cubicBezTo>
                      <a:pt x="41" y="63"/>
                      <a:pt x="44" y="64"/>
                      <a:pt x="47" y="64"/>
                    </a:cubicBezTo>
                    <a:cubicBezTo>
                      <a:pt x="57" y="64"/>
                      <a:pt x="65" y="56"/>
                      <a:pt x="65" y="46"/>
                    </a:cubicBezTo>
                    <a:cubicBezTo>
                      <a:pt x="65" y="43"/>
                      <a:pt x="64" y="39"/>
                      <a:pt x="62" y="36"/>
                    </a:cubicBezTo>
                    <a:close/>
                    <a:moveTo>
                      <a:pt x="35" y="54"/>
                    </a:moveTo>
                    <a:cubicBezTo>
                      <a:pt x="26" y="55"/>
                      <a:pt x="21" y="53"/>
                      <a:pt x="17" y="49"/>
                    </a:cubicBezTo>
                    <a:cubicBezTo>
                      <a:pt x="13" y="45"/>
                      <a:pt x="15" y="40"/>
                      <a:pt x="18" y="39"/>
                    </a:cubicBezTo>
                    <a:cubicBezTo>
                      <a:pt x="22" y="39"/>
                      <a:pt x="24" y="44"/>
                      <a:pt x="26" y="45"/>
                    </a:cubicBezTo>
                    <a:cubicBezTo>
                      <a:pt x="28" y="46"/>
                      <a:pt x="36" y="49"/>
                      <a:pt x="40" y="44"/>
                    </a:cubicBezTo>
                    <a:cubicBezTo>
                      <a:pt x="44" y="39"/>
                      <a:pt x="37" y="37"/>
                      <a:pt x="32" y="36"/>
                    </a:cubicBezTo>
                    <a:cubicBezTo>
                      <a:pt x="24" y="35"/>
                      <a:pt x="14" y="31"/>
                      <a:pt x="15" y="23"/>
                    </a:cubicBezTo>
                    <a:cubicBezTo>
                      <a:pt x="16" y="15"/>
                      <a:pt x="22" y="11"/>
                      <a:pt x="28" y="10"/>
                    </a:cubicBezTo>
                    <a:cubicBezTo>
                      <a:pt x="37" y="9"/>
                      <a:pt x="42" y="11"/>
                      <a:pt x="46" y="15"/>
                    </a:cubicBezTo>
                    <a:cubicBezTo>
                      <a:pt x="51" y="19"/>
                      <a:pt x="48" y="24"/>
                      <a:pt x="45" y="24"/>
                    </a:cubicBezTo>
                    <a:cubicBezTo>
                      <a:pt x="42" y="24"/>
                      <a:pt x="39" y="17"/>
                      <a:pt x="32" y="17"/>
                    </a:cubicBezTo>
                    <a:cubicBezTo>
                      <a:pt x="25" y="17"/>
                      <a:pt x="20" y="24"/>
                      <a:pt x="29" y="27"/>
                    </a:cubicBezTo>
                    <a:cubicBezTo>
                      <a:pt x="37" y="29"/>
                      <a:pt x="47" y="30"/>
                      <a:pt x="50" y="37"/>
                    </a:cubicBezTo>
                    <a:cubicBezTo>
                      <a:pt x="53" y="45"/>
                      <a:pt x="45" y="54"/>
                      <a:pt x="35" y="5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latin typeface="+mn-ea"/>
                </a:endParaRPr>
              </a:p>
            </p:txBody>
          </p:sp>
          <p:sp>
            <p:nvSpPr>
              <p:cNvPr id="446" name="Freeform 195"/>
              <p:cNvSpPr>
                <a:spLocks noEditPoints="1"/>
              </p:cNvSpPr>
              <p:nvPr/>
            </p:nvSpPr>
            <p:spPr bwMode="auto">
              <a:xfrm>
                <a:off x="5156634" y="2140536"/>
                <a:ext cx="262282" cy="281855"/>
              </a:xfrm>
              <a:custGeom>
                <a:avLst/>
                <a:gdLst>
                  <a:gd name="T0" fmla="*/ 78 w 82"/>
                  <a:gd name="T1" fmla="*/ 22 h 88"/>
                  <a:gd name="T2" fmla="*/ 50 w 82"/>
                  <a:gd name="T3" fmla="*/ 2 h 88"/>
                  <a:gd name="T4" fmla="*/ 40 w 82"/>
                  <a:gd name="T5" fmla="*/ 4 h 88"/>
                  <a:gd name="T6" fmla="*/ 3 w 82"/>
                  <a:gd name="T7" fmla="*/ 55 h 88"/>
                  <a:gd name="T8" fmla="*/ 4 w 82"/>
                  <a:gd name="T9" fmla="*/ 65 h 88"/>
                  <a:gd name="T10" fmla="*/ 32 w 82"/>
                  <a:gd name="T11" fmla="*/ 85 h 88"/>
                  <a:gd name="T12" fmla="*/ 42 w 82"/>
                  <a:gd name="T13" fmla="*/ 84 h 88"/>
                  <a:gd name="T14" fmla="*/ 80 w 82"/>
                  <a:gd name="T15" fmla="*/ 33 h 88"/>
                  <a:gd name="T16" fmla="*/ 78 w 82"/>
                  <a:gd name="T17" fmla="*/ 22 h 88"/>
                  <a:gd name="T18" fmla="*/ 54 w 82"/>
                  <a:gd name="T19" fmla="*/ 9 h 88"/>
                  <a:gd name="T20" fmla="*/ 70 w 82"/>
                  <a:gd name="T21" fmla="*/ 21 h 88"/>
                  <a:gd name="T22" fmla="*/ 68 w 82"/>
                  <a:gd name="T23" fmla="*/ 23 h 88"/>
                  <a:gd name="T24" fmla="*/ 53 w 82"/>
                  <a:gd name="T25" fmla="*/ 11 h 88"/>
                  <a:gd name="T26" fmla="*/ 54 w 82"/>
                  <a:gd name="T27" fmla="*/ 9 h 88"/>
                  <a:gd name="T28" fmla="*/ 21 w 82"/>
                  <a:gd name="T29" fmla="*/ 71 h 88"/>
                  <a:gd name="T30" fmla="*/ 20 w 82"/>
                  <a:gd name="T31" fmla="*/ 64 h 88"/>
                  <a:gd name="T32" fmla="*/ 27 w 82"/>
                  <a:gd name="T33" fmla="*/ 63 h 88"/>
                  <a:gd name="T34" fmla="*/ 28 w 82"/>
                  <a:gd name="T35" fmla="*/ 70 h 88"/>
                  <a:gd name="T36" fmla="*/ 21 w 82"/>
                  <a:gd name="T37" fmla="*/ 71 h 88"/>
                  <a:gd name="T38" fmla="*/ 45 w 82"/>
                  <a:gd name="T39" fmla="*/ 71 h 88"/>
                  <a:gd name="T40" fmla="*/ 14 w 82"/>
                  <a:gd name="T41" fmla="*/ 48 h 88"/>
                  <a:gd name="T42" fmla="*/ 43 w 82"/>
                  <a:gd name="T43" fmla="*/ 9 h 88"/>
                  <a:gd name="T44" fmla="*/ 74 w 82"/>
                  <a:gd name="T45" fmla="*/ 32 h 88"/>
                  <a:gd name="T46" fmla="*/ 45 w 82"/>
                  <a:gd name="T47" fmla="*/ 71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82" h="88">
                    <a:moveTo>
                      <a:pt x="78" y="22"/>
                    </a:moveTo>
                    <a:cubicBezTo>
                      <a:pt x="50" y="2"/>
                      <a:pt x="50" y="2"/>
                      <a:pt x="50" y="2"/>
                    </a:cubicBezTo>
                    <a:cubicBezTo>
                      <a:pt x="47" y="0"/>
                      <a:pt x="43" y="1"/>
                      <a:pt x="40" y="4"/>
                    </a:cubicBezTo>
                    <a:cubicBezTo>
                      <a:pt x="3" y="55"/>
                      <a:pt x="3" y="55"/>
                      <a:pt x="3" y="55"/>
                    </a:cubicBezTo>
                    <a:cubicBezTo>
                      <a:pt x="0" y="58"/>
                      <a:pt x="1" y="63"/>
                      <a:pt x="4" y="65"/>
                    </a:cubicBezTo>
                    <a:cubicBezTo>
                      <a:pt x="32" y="85"/>
                      <a:pt x="32" y="85"/>
                      <a:pt x="32" y="85"/>
                    </a:cubicBezTo>
                    <a:cubicBezTo>
                      <a:pt x="35" y="88"/>
                      <a:pt x="40" y="87"/>
                      <a:pt x="42" y="84"/>
                    </a:cubicBezTo>
                    <a:cubicBezTo>
                      <a:pt x="80" y="33"/>
                      <a:pt x="80" y="33"/>
                      <a:pt x="80" y="33"/>
                    </a:cubicBezTo>
                    <a:cubicBezTo>
                      <a:pt x="82" y="29"/>
                      <a:pt x="81" y="25"/>
                      <a:pt x="78" y="22"/>
                    </a:cubicBezTo>
                    <a:close/>
                    <a:moveTo>
                      <a:pt x="54" y="9"/>
                    </a:moveTo>
                    <a:cubicBezTo>
                      <a:pt x="70" y="21"/>
                      <a:pt x="70" y="21"/>
                      <a:pt x="70" y="21"/>
                    </a:cubicBezTo>
                    <a:cubicBezTo>
                      <a:pt x="68" y="23"/>
                      <a:pt x="68" y="23"/>
                      <a:pt x="68" y="23"/>
                    </a:cubicBezTo>
                    <a:cubicBezTo>
                      <a:pt x="53" y="11"/>
                      <a:pt x="53" y="11"/>
                      <a:pt x="53" y="11"/>
                    </a:cubicBezTo>
                    <a:lnTo>
                      <a:pt x="54" y="9"/>
                    </a:lnTo>
                    <a:close/>
                    <a:moveTo>
                      <a:pt x="21" y="71"/>
                    </a:moveTo>
                    <a:cubicBezTo>
                      <a:pt x="19" y="70"/>
                      <a:pt x="18" y="67"/>
                      <a:pt x="20" y="64"/>
                    </a:cubicBezTo>
                    <a:cubicBezTo>
                      <a:pt x="22" y="62"/>
                      <a:pt x="25" y="62"/>
                      <a:pt x="27" y="63"/>
                    </a:cubicBezTo>
                    <a:cubicBezTo>
                      <a:pt x="29" y="65"/>
                      <a:pt x="29" y="68"/>
                      <a:pt x="28" y="70"/>
                    </a:cubicBezTo>
                    <a:cubicBezTo>
                      <a:pt x="26" y="72"/>
                      <a:pt x="23" y="73"/>
                      <a:pt x="21" y="71"/>
                    </a:cubicBezTo>
                    <a:close/>
                    <a:moveTo>
                      <a:pt x="45" y="71"/>
                    </a:moveTo>
                    <a:cubicBezTo>
                      <a:pt x="14" y="48"/>
                      <a:pt x="14" y="48"/>
                      <a:pt x="14" y="48"/>
                    </a:cubicBezTo>
                    <a:cubicBezTo>
                      <a:pt x="43" y="9"/>
                      <a:pt x="43" y="9"/>
                      <a:pt x="43" y="9"/>
                    </a:cubicBezTo>
                    <a:cubicBezTo>
                      <a:pt x="74" y="32"/>
                      <a:pt x="74" y="32"/>
                      <a:pt x="74" y="32"/>
                    </a:cubicBezTo>
                    <a:lnTo>
                      <a:pt x="45" y="7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latin typeface="+mn-ea"/>
                </a:endParaRPr>
              </a:p>
            </p:txBody>
          </p:sp>
          <p:sp>
            <p:nvSpPr>
              <p:cNvPr id="456" name="Freeform 205"/>
              <p:cNvSpPr>
                <a:spLocks noEditPoints="1"/>
              </p:cNvSpPr>
              <p:nvPr/>
            </p:nvSpPr>
            <p:spPr bwMode="auto">
              <a:xfrm>
                <a:off x="4814101" y="2956741"/>
                <a:ext cx="137013" cy="152672"/>
              </a:xfrm>
              <a:custGeom>
                <a:avLst/>
                <a:gdLst>
                  <a:gd name="T0" fmla="*/ 34 w 43"/>
                  <a:gd name="T1" fmla="*/ 15 h 48"/>
                  <a:gd name="T2" fmla="*/ 36 w 43"/>
                  <a:gd name="T3" fmla="*/ 12 h 48"/>
                  <a:gd name="T4" fmla="*/ 39 w 43"/>
                  <a:gd name="T5" fmla="*/ 7 h 48"/>
                  <a:gd name="T6" fmla="*/ 38 w 43"/>
                  <a:gd name="T7" fmla="*/ 1 h 48"/>
                  <a:gd name="T8" fmla="*/ 34 w 43"/>
                  <a:gd name="T9" fmla="*/ 0 h 48"/>
                  <a:gd name="T10" fmla="*/ 27 w 43"/>
                  <a:gd name="T11" fmla="*/ 3 h 48"/>
                  <a:gd name="T12" fmla="*/ 21 w 43"/>
                  <a:gd name="T13" fmla="*/ 14 h 48"/>
                  <a:gd name="T14" fmla="*/ 16 w 43"/>
                  <a:gd name="T15" fmla="*/ 3 h 48"/>
                  <a:gd name="T16" fmla="*/ 10 w 43"/>
                  <a:gd name="T17" fmla="*/ 1 h 48"/>
                  <a:gd name="T18" fmla="*/ 6 w 43"/>
                  <a:gd name="T19" fmla="*/ 3 h 48"/>
                  <a:gd name="T20" fmla="*/ 7 w 43"/>
                  <a:gd name="T21" fmla="*/ 12 h 48"/>
                  <a:gd name="T22" fmla="*/ 10 w 43"/>
                  <a:gd name="T23" fmla="*/ 15 h 48"/>
                  <a:gd name="T24" fmla="*/ 0 w 43"/>
                  <a:gd name="T25" fmla="*/ 15 h 48"/>
                  <a:gd name="T26" fmla="*/ 0 w 43"/>
                  <a:gd name="T27" fmla="*/ 27 h 48"/>
                  <a:gd name="T28" fmla="*/ 3 w 43"/>
                  <a:gd name="T29" fmla="*/ 27 h 48"/>
                  <a:gd name="T30" fmla="*/ 3 w 43"/>
                  <a:gd name="T31" fmla="*/ 48 h 48"/>
                  <a:gd name="T32" fmla="*/ 40 w 43"/>
                  <a:gd name="T33" fmla="*/ 48 h 48"/>
                  <a:gd name="T34" fmla="*/ 40 w 43"/>
                  <a:gd name="T35" fmla="*/ 27 h 48"/>
                  <a:gd name="T36" fmla="*/ 43 w 43"/>
                  <a:gd name="T37" fmla="*/ 27 h 48"/>
                  <a:gd name="T38" fmla="*/ 43 w 43"/>
                  <a:gd name="T39" fmla="*/ 15 h 48"/>
                  <a:gd name="T40" fmla="*/ 34 w 43"/>
                  <a:gd name="T41" fmla="*/ 15 h 48"/>
                  <a:gd name="T42" fmla="*/ 29 w 43"/>
                  <a:gd name="T43" fmla="*/ 5 h 48"/>
                  <a:gd name="T44" fmla="*/ 34 w 43"/>
                  <a:gd name="T45" fmla="*/ 3 h 48"/>
                  <a:gd name="T46" fmla="*/ 35 w 43"/>
                  <a:gd name="T47" fmla="*/ 4 h 48"/>
                  <a:gd name="T48" fmla="*/ 34 w 43"/>
                  <a:gd name="T49" fmla="*/ 10 h 48"/>
                  <a:gd name="T50" fmla="*/ 27 w 43"/>
                  <a:gd name="T51" fmla="*/ 15 h 48"/>
                  <a:gd name="T52" fmla="*/ 24 w 43"/>
                  <a:gd name="T53" fmla="*/ 15 h 48"/>
                  <a:gd name="T54" fmla="*/ 29 w 43"/>
                  <a:gd name="T55" fmla="*/ 5 h 48"/>
                  <a:gd name="T56" fmla="*/ 8 w 43"/>
                  <a:gd name="T57" fmla="*/ 7 h 48"/>
                  <a:gd name="T58" fmla="*/ 9 w 43"/>
                  <a:gd name="T59" fmla="*/ 5 h 48"/>
                  <a:gd name="T60" fmla="*/ 10 w 43"/>
                  <a:gd name="T61" fmla="*/ 4 h 48"/>
                  <a:gd name="T62" fmla="*/ 10 w 43"/>
                  <a:gd name="T63" fmla="*/ 4 h 48"/>
                  <a:gd name="T64" fmla="*/ 13 w 43"/>
                  <a:gd name="T65" fmla="*/ 6 h 48"/>
                  <a:gd name="T66" fmla="*/ 17 w 43"/>
                  <a:gd name="T67" fmla="*/ 13 h 48"/>
                  <a:gd name="T68" fmla="*/ 17 w 43"/>
                  <a:gd name="T69" fmla="*/ 13 h 48"/>
                  <a:gd name="T70" fmla="*/ 17 w 43"/>
                  <a:gd name="T71" fmla="*/ 13 h 48"/>
                  <a:gd name="T72" fmla="*/ 9 w 43"/>
                  <a:gd name="T73" fmla="*/ 10 h 48"/>
                  <a:gd name="T74" fmla="*/ 8 w 43"/>
                  <a:gd name="T75" fmla="*/ 7 h 48"/>
                  <a:gd name="T76" fmla="*/ 18 w 43"/>
                  <a:gd name="T77" fmla="*/ 45 h 48"/>
                  <a:gd name="T78" fmla="*/ 6 w 43"/>
                  <a:gd name="T79" fmla="*/ 45 h 48"/>
                  <a:gd name="T80" fmla="*/ 6 w 43"/>
                  <a:gd name="T81" fmla="*/ 25 h 48"/>
                  <a:gd name="T82" fmla="*/ 18 w 43"/>
                  <a:gd name="T83" fmla="*/ 25 h 48"/>
                  <a:gd name="T84" fmla="*/ 18 w 43"/>
                  <a:gd name="T85" fmla="*/ 45 h 48"/>
                  <a:gd name="T86" fmla="*/ 18 w 43"/>
                  <a:gd name="T87" fmla="*/ 24 h 48"/>
                  <a:gd name="T88" fmla="*/ 3 w 43"/>
                  <a:gd name="T89" fmla="*/ 24 h 48"/>
                  <a:gd name="T90" fmla="*/ 3 w 43"/>
                  <a:gd name="T91" fmla="*/ 18 h 48"/>
                  <a:gd name="T92" fmla="*/ 18 w 43"/>
                  <a:gd name="T93" fmla="*/ 18 h 48"/>
                  <a:gd name="T94" fmla="*/ 18 w 43"/>
                  <a:gd name="T95" fmla="*/ 24 h 48"/>
                  <a:gd name="T96" fmla="*/ 37 w 43"/>
                  <a:gd name="T97" fmla="*/ 45 h 48"/>
                  <a:gd name="T98" fmla="*/ 25 w 43"/>
                  <a:gd name="T99" fmla="*/ 45 h 48"/>
                  <a:gd name="T100" fmla="*/ 25 w 43"/>
                  <a:gd name="T101" fmla="*/ 25 h 48"/>
                  <a:gd name="T102" fmla="*/ 37 w 43"/>
                  <a:gd name="T103" fmla="*/ 25 h 48"/>
                  <a:gd name="T104" fmla="*/ 37 w 43"/>
                  <a:gd name="T105" fmla="*/ 45 h 48"/>
                  <a:gd name="T106" fmla="*/ 40 w 43"/>
                  <a:gd name="T107" fmla="*/ 24 h 48"/>
                  <a:gd name="T108" fmla="*/ 25 w 43"/>
                  <a:gd name="T109" fmla="*/ 24 h 48"/>
                  <a:gd name="T110" fmla="*/ 25 w 43"/>
                  <a:gd name="T111" fmla="*/ 18 h 48"/>
                  <a:gd name="T112" fmla="*/ 40 w 43"/>
                  <a:gd name="T113" fmla="*/ 18 h 48"/>
                  <a:gd name="T114" fmla="*/ 40 w 43"/>
                  <a:gd name="T115" fmla="*/ 24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43" h="48">
                    <a:moveTo>
                      <a:pt x="34" y="15"/>
                    </a:moveTo>
                    <a:cubicBezTo>
                      <a:pt x="35" y="14"/>
                      <a:pt x="36" y="13"/>
                      <a:pt x="36" y="12"/>
                    </a:cubicBezTo>
                    <a:cubicBezTo>
                      <a:pt x="38" y="11"/>
                      <a:pt x="39" y="9"/>
                      <a:pt x="39" y="7"/>
                    </a:cubicBezTo>
                    <a:cubicBezTo>
                      <a:pt x="40" y="5"/>
                      <a:pt x="39" y="3"/>
                      <a:pt x="38" y="1"/>
                    </a:cubicBezTo>
                    <a:cubicBezTo>
                      <a:pt x="37" y="0"/>
                      <a:pt x="35" y="0"/>
                      <a:pt x="34" y="0"/>
                    </a:cubicBezTo>
                    <a:cubicBezTo>
                      <a:pt x="31" y="0"/>
                      <a:pt x="29" y="1"/>
                      <a:pt x="27" y="3"/>
                    </a:cubicBezTo>
                    <a:cubicBezTo>
                      <a:pt x="24" y="6"/>
                      <a:pt x="22" y="10"/>
                      <a:pt x="21" y="14"/>
                    </a:cubicBezTo>
                    <a:cubicBezTo>
                      <a:pt x="20" y="10"/>
                      <a:pt x="19" y="6"/>
                      <a:pt x="16" y="3"/>
                    </a:cubicBezTo>
                    <a:cubicBezTo>
                      <a:pt x="14" y="2"/>
                      <a:pt x="12" y="1"/>
                      <a:pt x="10" y="1"/>
                    </a:cubicBezTo>
                    <a:cubicBezTo>
                      <a:pt x="9" y="1"/>
                      <a:pt x="7" y="1"/>
                      <a:pt x="6" y="3"/>
                    </a:cubicBezTo>
                    <a:cubicBezTo>
                      <a:pt x="4" y="5"/>
                      <a:pt x="4" y="9"/>
                      <a:pt x="7" y="12"/>
                    </a:cubicBezTo>
                    <a:cubicBezTo>
                      <a:pt x="8" y="13"/>
                      <a:pt x="9" y="14"/>
                      <a:pt x="10" y="15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3" y="27"/>
                      <a:pt x="3" y="27"/>
                      <a:pt x="3" y="27"/>
                    </a:cubicBezTo>
                    <a:cubicBezTo>
                      <a:pt x="3" y="48"/>
                      <a:pt x="3" y="48"/>
                      <a:pt x="3" y="48"/>
                    </a:cubicBezTo>
                    <a:cubicBezTo>
                      <a:pt x="40" y="48"/>
                      <a:pt x="40" y="48"/>
                      <a:pt x="40" y="48"/>
                    </a:cubicBezTo>
                    <a:cubicBezTo>
                      <a:pt x="40" y="27"/>
                      <a:pt x="40" y="27"/>
                      <a:pt x="40" y="27"/>
                    </a:cubicBezTo>
                    <a:cubicBezTo>
                      <a:pt x="43" y="27"/>
                      <a:pt x="43" y="27"/>
                      <a:pt x="43" y="27"/>
                    </a:cubicBezTo>
                    <a:cubicBezTo>
                      <a:pt x="43" y="15"/>
                      <a:pt x="43" y="15"/>
                      <a:pt x="43" y="15"/>
                    </a:cubicBezTo>
                    <a:lnTo>
                      <a:pt x="34" y="15"/>
                    </a:lnTo>
                    <a:close/>
                    <a:moveTo>
                      <a:pt x="29" y="5"/>
                    </a:moveTo>
                    <a:cubicBezTo>
                      <a:pt x="31" y="4"/>
                      <a:pt x="32" y="3"/>
                      <a:pt x="34" y="3"/>
                    </a:cubicBezTo>
                    <a:cubicBezTo>
                      <a:pt x="34" y="3"/>
                      <a:pt x="35" y="3"/>
                      <a:pt x="35" y="4"/>
                    </a:cubicBezTo>
                    <a:cubicBezTo>
                      <a:pt x="37" y="5"/>
                      <a:pt x="36" y="8"/>
                      <a:pt x="34" y="10"/>
                    </a:cubicBezTo>
                    <a:cubicBezTo>
                      <a:pt x="32" y="12"/>
                      <a:pt x="29" y="14"/>
                      <a:pt x="27" y="15"/>
                    </a:cubicBezTo>
                    <a:cubicBezTo>
                      <a:pt x="24" y="15"/>
                      <a:pt x="24" y="15"/>
                      <a:pt x="24" y="15"/>
                    </a:cubicBezTo>
                    <a:cubicBezTo>
                      <a:pt x="25" y="12"/>
                      <a:pt x="27" y="8"/>
                      <a:pt x="29" y="5"/>
                    </a:cubicBezTo>
                    <a:close/>
                    <a:moveTo>
                      <a:pt x="8" y="7"/>
                    </a:moveTo>
                    <a:cubicBezTo>
                      <a:pt x="8" y="6"/>
                      <a:pt x="8" y="6"/>
                      <a:pt x="9" y="5"/>
                    </a:cubicBezTo>
                    <a:cubicBezTo>
                      <a:pt x="9" y="5"/>
                      <a:pt x="10" y="4"/>
                      <a:pt x="10" y="4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1" y="4"/>
                      <a:pt x="12" y="5"/>
                      <a:pt x="13" y="6"/>
                    </a:cubicBezTo>
                    <a:cubicBezTo>
                      <a:pt x="15" y="7"/>
                      <a:pt x="16" y="10"/>
                      <a:pt x="17" y="13"/>
                    </a:cubicBezTo>
                    <a:cubicBezTo>
                      <a:pt x="17" y="13"/>
                      <a:pt x="17" y="13"/>
                      <a:pt x="17" y="13"/>
                    </a:cubicBezTo>
                    <a:cubicBezTo>
                      <a:pt x="17" y="13"/>
                      <a:pt x="17" y="13"/>
                      <a:pt x="17" y="13"/>
                    </a:cubicBezTo>
                    <a:cubicBezTo>
                      <a:pt x="14" y="13"/>
                      <a:pt x="11" y="11"/>
                      <a:pt x="9" y="10"/>
                    </a:cubicBezTo>
                    <a:cubicBezTo>
                      <a:pt x="9" y="9"/>
                      <a:pt x="8" y="8"/>
                      <a:pt x="8" y="7"/>
                    </a:cubicBezTo>
                    <a:close/>
                    <a:moveTo>
                      <a:pt x="18" y="45"/>
                    </a:moveTo>
                    <a:cubicBezTo>
                      <a:pt x="6" y="45"/>
                      <a:pt x="6" y="45"/>
                      <a:pt x="6" y="45"/>
                    </a:cubicBezTo>
                    <a:cubicBezTo>
                      <a:pt x="6" y="25"/>
                      <a:pt x="6" y="25"/>
                      <a:pt x="6" y="25"/>
                    </a:cubicBezTo>
                    <a:cubicBezTo>
                      <a:pt x="18" y="25"/>
                      <a:pt x="18" y="25"/>
                      <a:pt x="18" y="25"/>
                    </a:cubicBezTo>
                    <a:lnTo>
                      <a:pt x="18" y="45"/>
                    </a:lnTo>
                    <a:close/>
                    <a:moveTo>
                      <a:pt x="18" y="24"/>
                    </a:moveTo>
                    <a:cubicBezTo>
                      <a:pt x="3" y="24"/>
                      <a:pt x="3" y="24"/>
                      <a:pt x="3" y="24"/>
                    </a:cubicBezTo>
                    <a:cubicBezTo>
                      <a:pt x="3" y="18"/>
                      <a:pt x="3" y="18"/>
                      <a:pt x="3" y="18"/>
                    </a:cubicBezTo>
                    <a:cubicBezTo>
                      <a:pt x="18" y="18"/>
                      <a:pt x="18" y="18"/>
                      <a:pt x="18" y="18"/>
                    </a:cubicBezTo>
                    <a:lnTo>
                      <a:pt x="18" y="24"/>
                    </a:lnTo>
                    <a:close/>
                    <a:moveTo>
                      <a:pt x="37" y="45"/>
                    </a:moveTo>
                    <a:cubicBezTo>
                      <a:pt x="25" y="45"/>
                      <a:pt x="25" y="45"/>
                      <a:pt x="25" y="45"/>
                    </a:cubicBezTo>
                    <a:cubicBezTo>
                      <a:pt x="25" y="25"/>
                      <a:pt x="25" y="25"/>
                      <a:pt x="25" y="25"/>
                    </a:cubicBezTo>
                    <a:cubicBezTo>
                      <a:pt x="37" y="25"/>
                      <a:pt x="37" y="25"/>
                      <a:pt x="37" y="25"/>
                    </a:cubicBezTo>
                    <a:lnTo>
                      <a:pt x="37" y="45"/>
                    </a:lnTo>
                    <a:close/>
                    <a:moveTo>
                      <a:pt x="40" y="24"/>
                    </a:moveTo>
                    <a:cubicBezTo>
                      <a:pt x="25" y="24"/>
                      <a:pt x="25" y="24"/>
                      <a:pt x="25" y="24"/>
                    </a:cubicBezTo>
                    <a:cubicBezTo>
                      <a:pt x="25" y="18"/>
                      <a:pt x="25" y="18"/>
                      <a:pt x="25" y="18"/>
                    </a:cubicBezTo>
                    <a:cubicBezTo>
                      <a:pt x="40" y="18"/>
                      <a:pt x="40" y="18"/>
                      <a:pt x="40" y="18"/>
                    </a:cubicBezTo>
                    <a:lnTo>
                      <a:pt x="40" y="2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latin typeface="+mn-ea"/>
                </a:endParaRPr>
              </a:p>
            </p:txBody>
          </p:sp>
          <p:sp>
            <p:nvSpPr>
              <p:cNvPr id="474" name="Freeform 223"/>
              <p:cNvSpPr>
                <a:spLocks noEditPoints="1"/>
              </p:cNvSpPr>
              <p:nvPr/>
            </p:nvSpPr>
            <p:spPr bwMode="auto">
              <a:xfrm>
                <a:off x="5646087" y="3307798"/>
                <a:ext cx="227050" cy="199648"/>
              </a:xfrm>
              <a:custGeom>
                <a:avLst/>
                <a:gdLst>
                  <a:gd name="T0" fmla="*/ 76 w 116"/>
                  <a:gd name="T1" fmla="*/ 15 h 102"/>
                  <a:gd name="T2" fmla="*/ 40 w 116"/>
                  <a:gd name="T3" fmla="*/ 0 h 102"/>
                  <a:gd name="T4" fmla="*/ 0 w 116"/>
                  <a:gd name="T5" fmla="*/ 15 h 102"/>
                  <a:gd name="T6" fmla="*/ 0 w 116"/>
                  <a:gd name="T7" fmla="*/ 102 h 102"/>
                  <a:gd name="T8" fmla="*/ 40 w 116"/>
                  <a:gd name="T9" fmla="*/ 87 h 102"/>
                  <a:gd name="T10" fmla="*/ 76 w 116"/>
                  <a:gd name="T11" fmla="*/ 102 h 102"/>
                  <a:gd name="T12" fmla="*/ 116 w 116"/>
                  <a:gd name="T13" fmla="*/ 87 h 102"/>
                  <a:gd name="T14" fmla="*/ 116 w 116"/>
                  <a:gd name="T15" fmla="*/ 0 h 102"/>
                  <a:gd name="T16" fmla="*/ 76 w 116"/>
                  <a:gd name="T17" fmla="*/ 15 h 102"/>
                  <a:gd name="T18" fmla="*/ 44 w 116"/>
                  <a:gd name="T19" fmla="*/ 9 h 102"/>
                  <a:gd name="T20" fmla="*/ 73 w 116"/>
                  <a:gd name="T21" fmla="*/ 22 h 102"/>
                  <a:gd name="T22" fmla="*/ 73 w 116"/>
                  <a:gd name="T23" fmla="*/ 92 h 102"/>
                  <a:gd name="T24" fmla="*/ 44 w 116"/>
                  <a:gd name="T25" fmla="*/ 80 h 102"/>
                  <a:gd name="T26" fmla="*/ 44 w 116"/>
                  <a:gd name="T27" fmla="*/ 9 h 102"/>
                  <a:gd name="T28" fmla="*/ 8 w 116"/>
                  <a:gd name="T29" fmla="*/ 20 h 102"/>
                  <a:gd name="T30" fmla="*/ 37 w 116"/>
                  <a:gd name="T31" fmla="*/ 9 h 102"/>
                  <a:gd name="T32" fmla="*/ 37 w 116"/>
                  <a:gd name="T33" fmla="*/ 80 h 102"/>
                  <a:gd name="T34" fmla="*/ 8 w 116"/>
                  <a:gd name="T35" fmla="*/ 92 h 102"/>
                  <a:gd name="T36" fmla="*/ 8 w 116"/>
                  <a:gd name="T37" fmla="*/ 20 h 102"/>
                  <a:gd name="T38" fmla="*/ 109 w 116"/>
                  <a:gd name="T39" fmla="*/ 82 h 102"/>
                  <a:gd name="T40" fmla="*/ 80 w 116"/>
                  <a:gd name="T41" fmla="*/ 92 h 102"/>
                  <a:gd name="T42" fmla="*/ 80 w 116"/>
                  <a:gd name="T43" fmla="*/ 22 h 102"/>
                  <a:gd name="T44" fmla="*/ 109 w 116"/>
                  <a:gd name="T45" fmla="*/ 10 h 102"/>
                  <a:gd name="T46" fmla="*/ 109 w 116"/>
                  <a:gd name="T47" fmla="*/ 82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16" h="102">
                    <a:moveTo>
                      <a:pt x="76" y="15"/>
                    </a:moveTo>
                    <a:lnTo>
                      <a:pt x="40" y="0"/>
                    </a:lnTo>
                    <a:lnTo>
                      <a:pt x="0" y="15"/>
                    </a:lnTo>
                    <a:lnTo>
                      <a:pt x="0" y="102"/>
                    </a:lnTo>
                    <a:lnTo>
                      <a:pt x="40" y="87"/>
                    </a:lnTo>
                    <a:lnTo>
                      <a:pt x="76" y="102"/>
                    </a:lnTo>
                    <a:lnTo>
                      <a:pt x="116" y="87"/>
                    </a:lnTo>
                    <a:lnTo>
                      <a:pt x="116" y="0"/>
                    </a:lnTo>
                    <a:lnTo>
                      <a:pt x="76" y="15"/>
                    </a:lnTo>
                    <a:close/>
                    <a:moveTo>
                      <a:pt x="44" y="9"/>
                    </a:moveTo>
                    <a:lnTo>
                      <a:pt x="73" y="22"/>
                    </a:lnTo>
                    <a:lnTo>
                      <a:pt x="73" y="92"/>
                    </a:lnTo>
                    <a:lnTo>
                      <a:pt x="44" y="80"/>
                    </a:lnTo>
                    <a:lnTo>
                      <a:pt x="44" y="9"/>
                    </a:lnTo>
                    <a:close/>
                    <a:moveTo>
                      <a:pt x="8" y="20"/>
                    </a:moveTo>
                    <a:lnTo>
                      <a:pt x="37" y="9"/>
                    </a:lnTo>
                    <a:lnTo>
                      <a:pt x="37" y="80"/>
                    </a:lnTo>
                    <a:lnTo>
                      <a:pt x="8" y="92"/>
                    </a:lnTo>
                    <a:lnTo>
                      <a:pt x="8" y="20"/>
                    </a:lnTo>
                    <a:close/>
                    <a:moveTo>
                      <a:pt x="109" y="82"/>
                    </a:moveTo>
                    <a:lnTo>
                      <a:pt x="80" y="92"/>
                    </a:lnTo>
                    <a:lnTo>
                      <a:pt x="80" y="22"/>
                    </a:lnTo>
                    <a:lnTo>
                      <a:pt x="109" y="10"/>
                    </a:lnTo>
                    <a:lnTo>
                      <a:pt x="109" y="8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latin typeface="+mn-ea"/>
                </a:endParaRPr>
              </a:p>
            </p:txBody>
          </p:sp>
        </p:grpSp>
        <p:grpSp>
          <p:nvGrpSpPr>
            <p:cNvPr id="3" name="Group 2"/>
            <p:cNvGrpSpPr/>
            <p:nvPr/>
          </p:nvGrpSpPr>
          <p:grpSpPr>
            <a:xfrm>
              <a:off x="7338612" y="1307499"/>
              <a:ext cx="4752155" cy="5505588"/>
              <a:chOff x="6868614" y="762985"/>
              <a:chExt cx="5222153" cy="6050102"/>
            </a:xfrm>
            <a:grpFill/>
          </p:grpSpPr>
          <p:sp>
            <p:nvSpPr>
              <p:cNvPr id="312" name="Freeform 55"/>
              <p:cNvSpPr>
                <a:spLocks noEditPoints="1"/>
              </p:cNvSpPr>
              <p:nvPr/>
            </p:nvSpPr>
            <p:spPr bwMode="auto">
              <a:xfrm>
                <a:off x="11738448" y="4076742"/>
                <a:ext cx="342533" cy="319044"/>
              </a:xfrm>
              <a:custGeom>
                <a:avLst/>
                <a:gdLst>
                  <a:gd name="T0" fmla="*/ 53 w 107"/>
                  <a:gd name="T1" fmla="*/ 13 h 100"/>
                  <a:gd name="T2" fmla="*/ 37 w 107"/>
                  <a:gd name="T3" fmla="*/ 16 h 100"/>
                  <a:gd name="T4" fmla="*/ 24 w 107"/>
                  <a:gd name="T5" fmla="*/ 23 h 100"/>
                  <a:gd name="T6" fmla="*/ 13 w 107"/>
                  <a:gd name="T7" fmla="*/ 43 h 100"/>
                  <a:gd name="T8" fmla="*/ 17 w 107"/>
                  <a:gd name="T9" fmla="*/ 55 h 100"/>
                  <a:gd name="T10" fmla="*/ 27 w 107"/>
                  <a:gd name="T11" fmla="*/ 66 h 100"/>
                  <a:gd name="T12" fmla="*/ 33 w 107"/>
                  <a:gd name="T13" fmla="*/ 75 h 100"/>
                  <a:gd name="T14" fmla="*/ 33 w 107"/>
                  <a:gd name="T15" fmla="*/ 79 h 100"/>
                  <a:gd name="T16" fmla="*/ 36 w 107"/>
                  <a:gd name="T17" fmla="*/ 77 h 100"/>
                  <a:gd name="T18" fmla="*/ 45 w 107"/>
                  <a:gd name="T19" fmla="*/ 73 h 100"/>
                  <a:gd name="T20" fmla="*/ 47 w 107"/>
                  <a:gd name="T21" fmla="*/ 73 h 100"/>
                  <a:gd name="T22" fmla="*/ 53 w 107"/>
                  <a:gd name="T23" fmla="*/ 73 h 100"/>
                  <a:gd name="T24" fmla="*/ 70 w 107"/>
                  <a:gd name="T25" fmla="*/ 71 h 100"/>
                  <a:gd name="T26" fmla="*/ 83 w 107"/>
                  <a:gd name="T27" fmla="*/ 64 h 100"/>
                  <a:gd name="T28" fmla="*/ 93 w 107"/>
                  <a:gd name="T29" fmla="*/ 43 h 100"/>
                  <a:gd name="T30" fmla="*/ 83 w 107"/>
                  <a:gd name="T31" fmla="*/ 23 h 100"/>
                  <a:gd name="T32" fmla="*/ 70 w 107"/>
                  <a:gd name="T33" fmla="*/ 16 h 100"/>
                  <a:gd name="T34" fmla="*/ 53 w 107"/>
                  <a:gd name="T35" fmla="*/ 13 h 100"/>
                  <a:gd name="T36" fmla="*/ 53 w 107"/>
                  <a:gd name="T37" fmla="*/ 0 h 100"/>
                  <a:gd name="T38" fmla="*/ 53 w 107"/>
                  <a:gd name="T39" fmla="*/ 0 h 100"/>
                  <a:gd name="T40" fmla="*/ 107 w 107"/>
                  <a:gd name="T41" fmla="*/ 43 h 100"/>
                  <a:gd name="T42" fmla="*/ 53 w 107"/>
                  <a:gd name="T43" fmla="*/ 87 h 100"/>
                  <a:gd name="T44" fmla="*/ 45 w 107"/>
                  <a:gd name="T45" fmla="*/ 86 h 100"/>
                  <a:gd name="T46" fmla="*/ 7 w 107"/>
                  <a:gd name="T47" fmla="*/ 100 h 100"/>
                  <a:gd name="T48" fmla="*/ 7 w 107"/>
                  <a:gd name="T49" fmla="*/ 97 h 100"/>
                  <a:gd name="T50" fmla="*/ 20 w 107"/>
                  <a:gd name="T51" fmla="*/ 80 h 100"/>
                  <a:gd name="T52" fmla="*/ 20 w 107"/>
                  <a:gd name="T53" fmla="*/ 77 h 100"/>
                  <a:gd name="T54" fmla="*/ 0 w 107"/>
                  <a:gd name="T55" fmla="*/ 43 h 100"/>
                  <a:gd name="T56" fmla="*/ 53 w 107"/>
                  <a:gd name="T57" fmla="*/ 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07" h="100">
                    <a:moveTo>
                      <a:pt x="53" y="13"/>
                    </a:moveTo>
                    <a:cubicBezTo>
                      <a:pt x="48" y="13"/>
                      <a:pt x="42" y="14"/>
                      <a:pt x="37" y="16"/>
                    </a:cubicBezTo>
                    <a:cubicBezTo>
                      <a:pt x="32" y="18"/>
                      <a:pt x="28" y="20"/>
                      <a:pt x="24" y="23"/>
                    </a:cubicBezTo>
                    <a:cubicBezTo>
                      <a:pt x="17" y="29"/>
                      <a:pt x="13" y="36"/>
                      <a:pt x="13" y="43"/>
                    </a:cubicBezTo>
                    <a:cubicBezTo>
                      <a:pt x="13" y="48"/>
                      <a:pt x="14" y="52"/>
                      <a:pt x="17" y="55"/>
                    </a:cubicBezTo>
                    <a:cubicBezTo>
                      <a:pt x="19" y="59"/>
                      <a:pt x="23" y="63"/>
                      <a:pt x="27" y="66"/>
                    </a:cubicBezTo>
                    <a:cubicBezTo>
                      <a:pt x="30" y="68"/>
                      <a:pt x="32" y="71"/>
                      <a:pt x="33" y="75"/>
                    </a:cubicBezTo>
                    <a:cubicBezTo>
                      <a:pt x="33" y="76"/>
                      <a:pt x="33" y="78"/>
                      <a:pt x="33" y="79"/>
                    </a:cubicBezTo>
                    <a:cubicBezTo>
                      <a:pt x="34" y="78"/>
                      <a:pt x="35" y="78"/>
                      <a:pt x="36" y="77"/>
                    </a:cubicBezTo>
                    <a:cubicBezTo>
                      <a:pt x="38" y="74"/>
                      <a:pt x="42" y="73"/>
                      <a:pt x="45" y="73"/>
                    </a:cubicBezTo>
                    <a:cubicBezTo>
                      <a:pt x="46" y="73"/>
                      <a:pt x="46" y="73"/>
                      <a:pt x="47" y="73"/>
                    </a:cubicBezTo>
                    <a:cubicBezTo>
                      <a:pt x="49" y="73"/>
                      <a:pt x="51" y="73"/>
                      <a:pt x="53" y="73"/>
                    </a:cubicBezTo>
                    <a:cubicBezTo>
                      <a:pt x="59" y="73"/>
                      <a:pt x="65" y="73"/>
                      <a:pt x="70" y="71"/>
                    </a:cubicBezTo>
                    <a:cubicBezTo>
                      <a:pt x="75" y="69"/>
                      <a:pt x="79" y="67"/>
                      <a:pt x="83" y="64"/>
                    </a:cubicBezTo>
                    <a:cubicBezTo>
                      <a:pt x="90" y="58"/>
                      <a:pt x="93" y="51"/>
                      <a:pt x="93" y="43"/>
                    </a:cubicBezTo>
                    <a:cubicBezTo>
                      <a:pt x="93" y="36"/>
                      <a:pt x="90" y="29"/>
                      <a:pt x="83" y="23"/>
                    </a:cubicBezTo>
                    <a:cubicBezTo>
                      <a:pt x="79" y="20"/>
                      <a:pt x="75" y="18"/>
                      <a:pt x="70" y="16"/>
                    </a:cubicBezTo>
                    <a:cubicBezTo>
                      <a:pt x="65" y="14"/>
                      <a:pt x="59" y="13"/>
                      <a:pt x="53" y="13"/>
                    </a:cubicBezTo>
                    <a:close/>
                    <a:moveTo>
                      <a:pt x="53" y="0"/>
                    </a:moveTo>
                    <a:cubicBezTo>
                      <a:pt x="53" y="0"/>
                      <a:pt x="53" y="0"/>
                      <a:pt x="53" y="0"/>
                    </a:cubicBezTo>
                    <a:cubicBezTo>
                      <a:pt x="83" y="0"/>
                      <a:pt x="107" y="19"/>
                      <a:pt x="107" y="43"/>
                    </a:cubicBezTo>
                    <a:cubicBezTo>
                      <a:pt x="107" y="67"/>
                      <a:pt x="83" y="87"/>
                      <a:pt x="53" y="87"/>
                    </a:cubicBezTo>
                    <a:cubicBezTo>
                      <a:pt x="51" y="87"/>
                      <a:pt x="48" y="87"/>
                      <a:pt x="45" y="86"/>
                    </a:cubicBezTo>
                    <a:cubicBezTo>
                      <a:pt x="34" y="98"/>
                      <a:pt x="20" y="100"/>
                      <a:pt x="7" y="100"/>
                    </a:cubicBezTo>
                    <a:cubicBezTo>
                      <a:pt x="7" y="97"/>
                      <a:pt x="7" y="97"/>
                      <a:pt x="7" y="97"/>
                    </a:cubicBezTo>
                    <a:cubicBezTo>
                      <a:pt x="14" y="94"/>
                      <a:pt x="20" y="87"/>
                      <a:pt x="20" y="80"/>
                    </a:cubicBezTo>
                    <a:cubicBezTo>
                      <a:pt x="20" y="79"/>
                      <a:pt x="20" y="78"/>
                      <a:pt x="20" y="77"/>
                    </a:cubicBezTo>
                    <a:cubicBezTo>
                      <a:pt x="8" y="69"/>
                      <a:pt x="0" y="57"/>
                      <a:pt x="0" y="43"/>
                    </a:cubicBezTo>
                    <a:cubicBezTo>
                      <a:pt x="0" y="19"/>
                      <a:pt x="24" y="0"/>
                      <a:pt x="5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latin typeface="+mn-ea"/>
                </a:endParaRPr>
              </a:p>
            </p:txBody>
          </p:sp>
          <p:sp>
            <p:nvSpPr>
              <p:cNvPr id="313" name="Freeform 56"/>
              <p:cNvSpPr>
                <a:spLocks noEditPoints="1"/>
              </p:cNvSpPr>
              <p:nvPr/>
            </p:nvSpPr>
            <p:spPr bwMode="auto">
              <a:xfrm>
                <a:off x="11501612" y="4250944"/>
                <a:ext cx="215306" cy="215306"/>
              </a:xfrm>
              <a:custGeom>
                <a:avLst/>
                <a:gdLst>
                  <a:gd name="T0" fmla="*/ 62 w 67"/>
                  <a:gd name="T1" fmla="*/ 17 h 67"/>
                  <a:gd name="T2" fmla="*/ 67 w 67"/>
                  <a:gd name="T3" fmla="*/ 13 h 67"/>
                  <a:gd name="T4" fmla="*/ 67 w 67"/>
                  <a:gd name="T5" fmla="*/ 5 h 67"/>
                  <a:gd name="T6" fmla="*/ 58 w 67"/>
                  <a:gd name="T7" fmla="*/ 5 h 67"/>
                  <a:gd name="T8" fmla="*/ 58 w 67"/>
                  <a:gd name="T9" fmla="*/ 0 h 67"/>
                  <a:gd name="T10" fmla="*/ 4 w 67"/>
                  <a:gd name="T11" fmla="*/ 0 h 67"/>
                  <a:gd name="T12" fmla="*/ 0 w 67"/>
                  <a:gd name="T13" fmla="*/ 5 h 67"/>
                  <a:gd name="T14" fmla="*/ 0 w 67"/>
                  <a:gd name="T15" fmla="*/ 63 h 67"/>
                  <a:gd name="T16" fmla="*/ 4 w 67"/>
                  <a:gd name="T17" fmla="*/ 67 h 67"/>
                  <a:gd name="T18" fmla="*/ 58 w 67"/>
                  <a:gd name="T19" fmla="*/ 67 h 67"/>
                  <a:gd name="T20" fmla="*/ 58 w 67"/>
                  <a:gd name="T21" fmla="*/ 50 h 67"/>
                  <a:gd name="T22" fmla="*/ 62 w 67"/>
                  <a:gd name="T23" fmla="*/ 50 h 67"/>
                  <a:gd name="T24" fmla="*/ 67 w 67"/>
                  <a:gd name="T25" fmla="*/ 46 h 67"/>
                  <a:gd name="T26" fmla="*/ 67 w 67"/>
                  <a:gd name="T27" fmla="*/ 38 h 67"/>
                  <a:gd name="T28" fmla="*/ 58 w 67"/>
                  <a:gd name="T29" fmla="*/ 38 h 67"/>
                  <a:gd name="T30" fmla="*/ 58 w 67"/>
                  <a:gd name="T31" fmla="*/ 34 h 67"/>
                  <a:gd name="T32" fmla="*/ 62 w 67"/>
                  <a:gd name="T33" fmla="*/ 34 h 67"/>
                  <a:gd name="T34" fmla="*/ 67 w 67"/>
                  <a:gd name="T35" fmla="*/ 30 h 67"/>
                  <a:gd name="T36" fmla="*/ 67 w 67"/>
                  <a:gd name="T37" fmla="*/ 21 h 67"/>
                  <a:gd name="T38" fmla="*/ 58 w 67"/>
                  <a:gd name="T39" fmla="*/ 21 h 67"/>
                  <a:gd name="T40" fmla="*/ 58 w 67"/>
                  <a:gd name="T41" fmla="*/ 17 h 67"/>
                  <a:gd name="T42" fmla="*/ 62 w 67"/>
                  <a:gd name="T43" fmla="*/ 17 h 67"/>
                  <a:gd name="T44" fmla="*/ 37 w 67"/>
                  <a:gd name="T45" fmla="*/ 17 h 67"/>
                  <a:gd name="T46" fmla="*/ 46 w 67"/>
                  <a:gd name="T47" fmla="*/ 25 h 67"/>
                  <a:gd name="T48" fmla="*/ 37 w 67"/>
                  <a:gd name="T49" fmla="*/ 34 h 67"/>
                  <a:gd name="T50" fmla="*/ 29 w 67"/>
                  <a:gd name="T51" fmla="*/ 25 h 67"/>
                  <a:gd name="T52" fmla="*/ 37 w 67"/>
                  <a:gd name="T53" fmla="*/ 17 h 67"/>
                  <a:gd name="T54" fmla="*/ 16 w 67"/>
                  <a:gd name="T55" fmla="*/ 63 h 67"/>
                  <a:gd name="T56" fmla="*/ 12 w 67"/>
                  <a:gd name="T57" fmla="*/ 63 h 67"/>
                  <a:gd name="T58" fmla="*/ 12 w 67"/>
                  <a:gd name="T59" fmla="*/ 5 h 67"/>
                  <a:gd name="T60" fmla="*/ 16 w 67"/>
                  <a:gd name="T61" fmla="*/ 5 h 67"/>
                  <a:gd name="T62" fmla="*/ 16 w 67"/>
                  <a:gd name="T63" fmla="*/ 63 h 67"/>
                  <a:gd name="T64" fmla="*/ 50 w 67"/>
                  <a:gd name="T65" fmla="*/ 50 h 67"/>
                  <a:gd name="T66" fmla="*/ 25 w 67"/>
                  <a:gd name="T67" fmla="*/ 50 h 67"/>
                  <a:gd name="T68" fmla="*/ 25 w 67"/>
                  <a:gd name="T69" fmla="*/ 46 h 67"/>
                  <a:gd name="T70" fmla="*/ 33 w 67"/>
                  <a:gd name="T71" fmla="*/ 38 h 67"/>
                  <a:gd name="T72" fmla="*/ 33 w 67"/>
                  <a:gd name="T73" fmla="*/ 38 h 67"/>
                  <a:gd name="T74" fmla="*/ 41 w 67"/>
                  <a:gd name="T75" fmla="*/ 38 h 67"/>
                  <a:gd name="T76" fmla="*/ 50 w 67"/>
                  <a:gd name="T77" fmla="*/ 46 h 67"/>
                  <a:gd name="T78" fmla="*/ 50 w 67"/>
                  <a:gd name="T79" fmla="*/ 5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67" h="67">
                    <a:moveTo>
                      <a:pt x="62" y="17"/>
                    </a:moveTo>
                    <a:cubicBezTo>
                      <a:pt x="65" y="17"/>
                      <a:pt x="67" y="15"/>
                      <a:pt x="67" y="13"/>
                    </a:cubicBezTo>
                    <a:cubicBezTo>
                      <a:pt x="67" y="5"/>
                      <a:pt x="67" y="5"/>
                      <a:pt x="67" y="5"/>
                    </a:cubicBezTo>
                    <a:cubicBezTo>
                      <a:pt x="58" y="5"/>
                      <a:pt x="58" y="5"/>
                      <a:pt x="58" y="5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63"/>
                      <a:pt x="0" y="63"/>
                      <a:pt x="0" y="63"/>
                    </a:cubicBezTo>
                    <a:cubicBezTo>
                      <a:pt x="0" y="65"/>
                      <a:pt x="2" y="67"/>
                      <a:pt x="4" y="67"/>
                    </a:cubicBezTo>
                    <a:cubicBezTo>
                      <a:pt x="58" y="67"/>
                      <a:pt x="58" y="67"/>
                      <a:pt x="58" y="67"/>
                    </a:cubicBezTo>
                    <a:cubicBezTo>
                      <a:pt x="58" y="50"/>
                      <a:pt x="58" y="50"/>
                      <a:pt x="58" y="50"/>
                    </a:cubicBezTo>
                    <a:cubicBezTo>
                      <a:pt x="62" y="50"/>
                      <a:pt x="62" y="50"/>
                      <a:pt x="62" y="50"/>
                    </a:cubicBezTo>
                    <a:cubicBezTo>
                      <a:pt x="65" y="50"/>
                      <a:pt x="67" y="49"/>
                      <a:pt x="67" y="46"/>
                    </a:cubicBezTo>
                    <a:cubicBezTo>
                      <a:pt x="67" y="38"/>
                      <a:pt x="67" y="38"/>
                      <a:pt x="67" y="38"/>
                    </a:cubicBezTo>
                    <a:cubicBezTo>
                      <a:pt x="58" y="38"/>
                      <a:pt x="58" y="38"/>
                      <a:pt x="58" y="38"/>
                    </a:cubicBezTo>
                    <a:cubicBezTo>
                      <a:pt x="58" y="34"/>
                      <a:pt x="58" y="34"/>
                      <a:pt x="58" y="34"/>
                    </a:cubicBezTo>
                    <a:cubicBezTo>
                      <a:pt x="62" y="34"/>
                      <a:pt x="62" y="34"/>
                      <a:pt x="62" y="34"/>
                    </a:cubicBezTo>
                    <a:cubicBezTo>
                      <a:pt x="65" y="34"/>
                      <a:pt x="67" y="32"/>
                      <a:pt x="67" y="30"/>
                    </a:cubicBezTo>
                    <a:cubicBezTo>
                      <a:pt x="67" y="21"/>
                      <a:pt x="67" y="21"/>
                      <a:pt x="67" y="21"/>
                    </a:cubicBezTo>
                    <a:cubicBezTo>
                      <a:pt x="58" y="21"/>
                      <a:pt x="58" y="21"/>
                      <a:pt x="58" y="21"/>
                    </a:cubicBezTo>
                    <a:cubicBezTo>
                      <a:pt x="58" y="17"/>
                      <a:pt x="58" y="17"/>
                      <a:pt x="58" y="17"/>
                    </a:cubicBezTo>
                    <a:lnTo>
                      <a:pt x="62" y="17"/>
                    </a:lnTo>
                    <a:close/>
                    <a:moveTo>
                      <a:pt x="37" y="17"/>
                    </a:moveTo>
                    <a:cubicBezTo>
                      <a:pt x="42" y="17"/>
                      <a:pt x="46" y="21"/>
                      <a:pt x="46" y="25"/>
                    </a:cubicBezTo>
                    <a:cubicBezTo>
                      <a:pt x="46" y="30"/>
                      <a:pt x="42" y="34"/>
                      <a:pt x="37" y="34"/>
                    </a:cubicBezTo>
                    <a:cubicBezTo>
                      <a:pt x="33" y="34"/>
                      <a:pt x="29" y="30"/>
                      <a:pt x="29" y="25"/>
                    </a:cubicBezTo>
                    <a:cubicBezTo>
                      <a:pt x="29" y="21"/>
                      <a:pt x="33" y="17"/>
                      <a:pt x="37" y="17"/>
                    </a:cubicBezTo>
                    <a:close/>
                    <a:moveTo>
                      <a:pt x="16" y="63"/>
                    </a:moveTo>
                    <a:cubicBezTo>
                      <a:pt x="12" y="63"/>
                      <a:pt x="12" y="63"/>
                      <a:pt x="12" y="63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6" y="5"/>
                      <a:pt x="16" y="5"/>
                      <a:pt x="16" y="5"/>
                    </a:cubicBezTo>
                    <a:lnTo>
                      <a:pt x="16" y="63"/>
                    </a:lnTo>
                    <a:close/>
                    <a:moveTo>
                      <a:pt x="50" y="50"/>
                    </a:moveTo>
                    <a:cubicBezTo>
                      <a:pt x="25" y="50"/>
                      <a:pt x="25" y="50"/>
                      <a:pt x="25" y="50"/>
                    </a:cubicBezTo>
                    <a:cubicBezTo>
                      <a:pt x="25" y="46"/>
                      <a:pt x="25" y="46"/>
                      <a:pt x="25" y="46"/>
                    </a:cubicBezTo>
                    <a:cubicBezTo>
                      <a:pt x="25" y="42"/>
                      <a:pt x="28" y="38"/>
                      <a:pt x="33" y="38"/>
                    </a:cubicBezTo>
                    <a:cubicBezTo>
                      <a:pt x="33" y="38"/>
                      <a:pt x="33" y="38"/>
                      <a:pt x="33" y="38"/>
                    </a:cubicBezTo>
                    <a:cubicBezTo>
                      <a:pt x="41" y="38"/>
                      <a:pt x="41" y="38"/>
                      <a:pt x="41" y="38"/>
                    </a:cubicBezTo>
                    <a:cubicBezTo>
                      <a:pt x="46" y="38"/>
                      <a:pt x="50" y="42"/>
                      <a:pt x="50" y="46"/>
                    </a:cubicBezTo>
                    <a:lnTo>
                      <a:pt x="50" y="5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latin typeface="+mn-ea"/>
                </a:endParaRPr>
              </a:p>
            </p:txBody>
          </p:sp>
          <p:sp>
            <p:nvSpPr>
              <p:cNvPr id="314" name="Freeform 57"/>
              <p:cNvSpPr>
                <a:spLocks noEditPoints="1"/>
              </p:cNvSpPr>
              <p:nvPr/>
            </p:nvSpPr>
            <p:spPr bwMode="auto">
              <a:xfrm>
                <a:off x="11869589" y="3663746"/>
                <a:ext cx="185947" cy="182031"/>
              </a:xfrm>
              <a:custGeom>
                <a:avLst/>
                <a:gdLst>
                  <a:gd name="T0" fmla="*/ 58 w 58"/>
                  <a:gd name="T1" fmla="*/ 29 h 57"/>
                  <a:gd name="T2" fmla="*/ 29 w 58"/>
                  <a:gd name="T3" fmla="*/ 57 h 57"/>
                  <a:gd name="T4" fmla="*/ 0 w 58"/>
                  <a:gd name="T5" fmla="*/ 29 h 57"/>
                  <a:gd name="T6" fmla="*/ 29 w 58"/>
                  <a:gd name="T7" fmla="*/ 0 h 57"/>
                  <a:gd name="T8" fmla="*/ 58 w 58"/>
                  <a:gd name="T9" fmla="*/ 29 h 57"/>
                  <a:gd name="T10" fmla="*/ 6 w 58"/>
                  <a:gd name="T11" fmla="*/ 29 h 57"/>
                  <a:gd name="T12" fmla="*/ 29 w 58"/>
                  <a:gd name="T13" fmla="*/ 52 h 57"/>
                  <a:gd name="T14" fmla="*/ 52 w 58"/>
                  <a:gd name="T15" fmla="*/ 29 h 57"/>
                  <a:gd name="T16" fmla="*/ 29 w 58"/>
                  <a:gd name="T17" fmla="*/ 6 h 57"/>
                  <a:gd name="T18" fmla="*/ 6 w 58"/>
                  <a:gd name="T19" fmla="*/ 29 h 57"/>
                  <a:gd name="T20" fmla="*/ 32 w 58"/>
                  <a:gd name="T21" fmla="*/ 12 h 57"/>
                  <a:gd name="T22" fmla="*/ 46 w 58"/>
                  <a:gd name="T23" fmla="*/ 26 h 57"/>
                  <a:gd name="T24" fmla="*/ 46 w 58"/>
                  <a:gd name="T25" fmla="*/ 31 h 57"/>
                  <a:gd name="T26" fmla="*/ 41 w 58"/>
                  <a:gd name="T27" fmla="*/ 31 h 57"/>
                  <a:gd name="T28" fmla="*/ 33 w 58"/>
                  <a:gd name="T29" fmla="*/ 23 h 57"/>
                  <a:gd name="T30" fmla="*/ 33 w 58"/>
                  <a:gd name="T31" fmla="*/ 43 h 57"/>
                  <a:gd name="T32" fmla="*/ 29 w 58"/>
                  <a:gd name="T33" fmla="*/ 47 h 57"/>
                  <a:gd name="T34" fmla="*/ 25 w 58"/>
                  <a:gd name="T35" fmla="*/ 43 h 57"/>
                  <a:gd name="T36" fmla="*/ 25 w 58"/>
                  <a:gd name="T37" fmla="*/ 23 h 57"/>
                  <a:gd name="T38" fmla="*/ 17 w 58"/>
                  <a:gd name="T39" fmla="*/ 31 h 57"/>
                  <a:gd name="T40" fmla="*/ 12 w 58"/>
                  <a:gd name="T41" fmla="*/ 31 h 57"/>
                  <a:gd name="T42" fmla="*/ 11 w 58"/>
                  <a:gd name="T43" fmla="*/ 29 h 57"/>
                  <a:gd name="T44" fmla="*/ 12 w 58"/>
                  <a:gd name="T45" fmla="*/ 26 h 57"/>
                  <a:gd name="T46" fmla="*/ 27 w 58"/>
                  <a:gd name="T47" fmla="*/ 12 h 57"/>
                  <a:gd name="T48" fmla="*/ 32 w 58"/>
                  <a:gd name="T49" fmla="*/ 12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58" h="57">
                    <a:moveTo>
                      <a:pt x="58" y="29"/>
                    </a:moveTo>
                    <a:cubicBezTo>
                      <a:pt x="58" y="45"/>
                      <a:pt x="45" y="57"/>
                      <a:pt x="29" y="57"/>
                    </a:cubicBezTo>
                    <a:cubicBezTo>
                      <a:pt x="13" y="57"/>
                      <a:pt x="0" y="45"/>
                      <a:pt x="0" y="29"/>
                    </a:cubicBezTo>
                    <a:cubicBezTo>
                      <a:pt x="0" y="13"/>
                      <a:pt x="13" y="0"/>
                      <a:pt x="29" y="0"/>
                    </a:cubicBezTo>
                    <a:cubicBezTo>
                      <a:pt x="45" y="0"/>
                      <a:pt x="58" y="13"/>
                      <a:pt x="58" y="29"/>
                    </a:cubicBezTo>
                    <a:close/>
                    <a:moveTo>
                      <a:pt x="6" y="29"/>
                    </a:moveTo>
                    <a:cubicBezTo>
                      <a:pt x="6" y="42"/>
                      <a:pt x="16" y="52"/>
                      <a:pt x="29" y="52"/>
                    </a:cubicBezTo>
                    <a:cubicBezTo>
                      <a:pt x="42" y="52"/>
                      <a:pt x="52" y="42"/>
                      <a:pt x="52" y="29"/>
                    </a:cubicBezTo>
                    <a:cubicBezTo>
                      <a:pt x="52" y="16"/>
                      <a:pt x="42" y="6"/>
                      <a:pt x="29" y="6"/>
                    </a:cubicBezTo>
                    <a:cubicBezTo>
                      <a:pt x="16" y="6"/>
                      <a:pt x="6" y="16"/>
                      <a:pt x="6" y="29"/>
                    </a:cubicBezTo>
                    <a:close/>
                    <a:moveTo>
                      <a:pt x="32" y="12"/>
                    </a:moveTo>
                    <a:cubicBezTo>
                      <a:pt x="46" y="26"/>
                      <a:pt x="46" y="26"/>
                      <a:pt x="46" y="26"/>
                    </a:cubicBezTo>
                    <a:cubicBezTo>
                      <a:pt x="47" y="28"/>
                      <a:pt x="47" y="30"/>
                      <a:pt x="46" y="31"/>
                    </a:cubicBezTo>
                    <a:cubicBezTo>
                      <a:pt x="45" y="33"/>
                      <a:pt x="42" y="33"/>
                      <a:pt x="41" y="31"/>
                    </a:cubicBezTo>
                    <a:cubicBezTo>
                      <a:pt x="33" y="23"/>
                      <a:pt x="33" y="23"/>
                      <a:pt x="33" y="23"/>
                    </a:cubicBezTo>
                    <a:cubicBezTo>
                      <a:pt x="33" y="43"/>
                      <a:pt x="33" y="43"/>
                      <a:pt x="33" y="43"/>
                    </a:cubicBezTo>
                    <a:cubicBezTo>
                      <a:pt x="33" y="45"/>
                      <a:pt x="31" y="47"/>
                      <a:pt x="29" y="47"/>
                    </a:cubicBezTo>
                    <a:cubicBezTo>
                      <a:pt x="27" y="47"/>
                      <a:pt x="25" y="45"/>
                      <a:pt x="25" y="43"/>
                    </a:cubicBezTo>
                    <a:cubicBezTo>
                      <a:pt x="25" y="23"/>
                      <a:pt x="25" y="23"/>
                      <a:pt x="25" y="23"/>
                    </a:cubicBezTo>
                    <a:cubicBezTo>
                      <a:pt x="17" y="31"/>
                      <a:pt x="17" y="31"/>
                      <a:pt x="17" y="31"/>
                    </a:cubicBezTo>
                    <a:cubicBezTo>
                      <a:pt x="16" y="33"/>
                      <a:pt x="14" y="33"/>
                      <a:pt x="12" y="31"/>
                    </a:cubicBezTo>
                    <a:cubicBezTo>
                      <a:pt x="12" y="31"/>
                      <a:pt x="11" y="30"/>
                      <a:pt x="11" y="29"/>
                    </a:cubicBezTo>
                    <a:cubicBezTo>
                      <a:pt x="11" y="28"/>
                      <a:pt x="12" y="27"/>
                      <a:pt x="12" y="26"/>
                    </a:cubicBezTo>
                    <a:cubicBezTo>
                      <a:pt x="27" y="12"/>
                      <a:pt x="27" y="12"/>
                      <a:pt x="27" y="12"/>
                    </a:cubicBezTo>
                    <a:cubicBezTo>
                      <a:pt x="28" y="11"/>
                      <a:pt x="30" y="11"/>
                      <a:pt x="3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latin typeface="+mn-ea"/>
                </a:endParaRPr>
              </a:p>
            </p:txBody>
          </p:sp>
          <p:sp>
            <p:nvSpPr>
              <p:cNvPr id="315" name="Freeform 58"/>
              <p:cNvSpPr>
                <a:spLocks noEditPoints="1"/>
              </p:cNvSpPr>
              <p:nvPr/>
            </p:nvSpPr>
            <p:spPr bwMode="auto">
              <a:xfrm>
                <a:off x="11838272" y="3890796"/>
                <a:ext cx="146800" cy="146799"/>
              </a:xfrm>
              <a:custGeom>
                <a:avLst/>
                <a:gdLst>
                  <a:gd name="T0" fmla="*/ 3 w 46"/>
                  <a:gd name="T1" fmla="*/ 0 h 46"/>
                  <a:gd name="T2" fmla="*/ 20 w 46"/>
                  <a:gd name="T3" fmla="*/ 0 h 46"/>
                  <a:gd name="T4" fmla="*/ 20 w 46"/>
                  <a:gd name="T5" fmla="*/ 3 h 46"/>
                  <a:gd name="T6" fmla="*/ 3 w 46"/>
                  <a:gd name="T7" fmla="*/ 3 h 46"/>
                  <a:gd name="T8" fmla="*/ 3 w 46"/>
                  <a:gd name="T9" fmla="*/ 0 h 46"/>
                  <a:gd name="T10" fmla="*/ 26 w 46"/>
                  <a:gd name="T11" fmla="*/ 0 h 46"/>
                  <a:gd name="T12" fmla="*/ 43 w 46"/>
                  <a:gd name="T13" fmla="*/ 0 h 46"/>
                  <a:gd name="T14" fmla="*/ 43 w 46"/>
                  <a:gd name="T15" fmla="*/ 3 h 46"/>
                  <a:gd name="T16" fmla="*/ 26 w 46"/>
                  <a:gd name="T17" fmla="*/ 3 h 46"/>
                  <a:gd name="T18" fmla="*/ 26 w 46"/>
                  <a:gd name="T19" fmla="*/ 0 h 46"/>
                  <a:gd name="T20" fmla="*/ 43 w 46"/>
                  <a:gd name="T21" fmla="*/ 14 h 46"/>
                  <a:gd name="T22" fmla="*/ 41 w 46"/>
                  <a:gd name="T23" fmla="*/ 14 h 46"/>
                  <a:gd name="T24" fmla="*/ 41 w 46"/>
                  <a:gd name="T25" fmla="*/ 3 h 46"/>
                  <a:gd name="T26" fmla="*/ 29 w 46"/>
                  <a:gd name="T27" fmla="*/ 3 h 46"/>
                  <a:gd name="T28" fmla="*/ 29 w 46"/>
                  <a:gd name="T29" fmla="*/ 14 h 46"/>
                  <a:gd name="T30" fmla="*/ 17 w 46"/>
                  <a:gd name="T31" fmla="*/ 14 h 46"/>
                  <a:gd name="T32" fmla="*/ 17 w 46"/>
                  <a:gd name="T33" fmla="*/ 3 h 46"/>
                  <a:gd name="T34" fmla="*/ 6 w 46"/>
                  <a:gd name="T35" fmla="*/ 3 h 46"/>
                  <a:gd name="T36" fmla="*/ 6 w 46"/>
                  <a:gd name="T37" fmla="*/ 14 h 46"/>
                  <a:gd name="T38" fmla="*/ 3 w 46"/>
                  <a:gd name="T39" fmla="*/ 14 h 46"/>
                  <a:gd name="T40" fmla="*/ 0 w 46"/>
                  <a:gd name="T41" fmla="*/ 18 h 46"/>
                  <a:gd name="T42" fmla="*/ 0 w 46"/>
                  <a:gd name="T43" fmla="*/ 43 h 46"/>
                  <a:gd name="T44" fmla="*/ 3 w 46"/>
                  <a:gd name="T45" fmla="*/ 46 h 46"/>
                  <a:gd name="T46" fmla="*/ 17 w 46"/>
                  <a:gd name="T47" fmla="*/ 46 h 46"/>
                  <a:gd name="T48" fmla="*/ 20 w 46"/>
                  <a:gd name="T49" fmla="*/ 43 h 46"/>
                  <a:gd name="T50" fmla="*/ 20 w 46"/>
                  <a:gd name="T51" fmla="*/ 26 h 46"/>
                  <a:gd name="T52" fmla="*/ 26 w 46"/>
                  <a:gd name="T53" fmla="*/ 26 h 46"/>
                  <a:gd name="T54" fmla="*/ 26 w 46"/>
                  <a:gd name="T55" fmla="*/ 43 h 46"/>
                  <a:gd name="T56" fmla="*/ 29 w 46"/>
                  <a:gd name="T57" fmla="*/ 46 h 46"/>
                  <a:gd name="T58" fmla="*/ 43 w 46"/>
                  <a:gd name="T59" fmla="*/ 46 h 46"/>
                  <a:gd name="T60" fmla="*/ 46 w 46"/>
                  <a:gd name="T61" fmla="*/ 43 h 46"/>
                  <a:gd name="T62" fmla="*/ 46 w 46"/>
                  <a:gd name="T63" fmla="*/ 18 h 46"/>
                  <a:gd name="T64" fmla="*/ 43 w 46"/>
                  <a:gd name="T65" fmla="*/ 14 h 46"/>
                  <a:gd name="T66" fmla="*/ 16 w 46"/>
                  <a:gd name="T67" fmla="*/ 43 h 46"/>
                  <a:gd name="T68" fmla="*/ 5 w 46"/>
                  <a:gd name="T69" fmla="*/ 43 h 46"/>
                  <a:gd name="T70" fmla="*/ 3 w 46"/>
                  <a:gd name="T71" fmla="*/ 42 h 46"/>
                  <a:gd name="T72" fmla="*/ 5 w 46"/>
                  <a:gd name="T73" fmla="*/ 40 h 46"/>
                  <a:gd name="T74" fmla="*/ 16 w 46"/>
                  <a:gd name="T75" fmla="*/ 40 h 46"/>
                  <a:gd name="T76" fmla="*/ 17 w 46"/>
                  <a:gd name="T77" fmla="*/ 42 h 46"/>
                  <a:gd name="T78" fmla="*/ 16 w 46"/>
                  <a:gd name="T79" fmla="*/ 43 h 46"/>
                  <a:gd name="T80" fmla="*/ 25 w 46"/>
                  <a:gd name="T81" fmla="*/ 23 h 46"/>
                  <a:gd name="T82" fmla="*/ 22 w 46"/>
                  <a:gd name="T83" fmla="*/ 23 h 46"/>
                  <a:gd name="T84" fmla="*/ 20 w 46"/>
                  <a:gd name="T85" fmla="*/ 22 h 46"/>
                  <a:gd name="T86" fmla="*/ 22 w 46"/>
                  <a:gd name="T87" fmla="*/ 20 h 46"/>
                  <a:gd name="T88" fmla="*/ 25 w 46"/>
                  <a:gd name="T89" fmla="*/ 20 h 46"/>
                  <a:gd name="T90" fmla="*/ 26 w 46"/>
                  <a:gd name="T91" fmla="*/ 22 h 46"/>
                  <a:gd name="T92" fmla="*/ 25 w 46"/>
                  <a:gd name="T93" fmla="*/ 23 h 46"/>
                  <a:gd name="T94" fmla="*/ 42 w 46"/>
                  <a:gd name="T95" fmla="*/ 43 h 46"/>
                  <a:gd name="T96" fmla="*/ 31 w 46"/>
                  <a:gd name="T97" fmla="*/ 43 h 46"/>
                  <a:gd name="T98" fmla="*/ 29 w 46"/>
                  <a:gd name="T99" fmla="*/ 42 h 46"/>
                  <a:gd name="T100" fmla="*/ 31 w 46"/>
                  <a:gd name="T101" fmla="*/ 40 h 46"/>
                  <a:gd name="T102" fmla="*/ 42 w 46"/>
                  <a:gd name="T103" fmla="*/ 40 h 46"/>
                  <a:gd name="T104" fmla="*/ 43 w 46"/>
                  <a:gd name="T105" fmla="*/ 42 h 46"/>
                  <a:gd name="T106" fmla="*/ 42 w 46"/>
                  <a:gd name="T107" fmla="*/ 43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46" h="46">
                    <a:moveTo>
                      <a:pt x="3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20" y="3"/>
                      <a:pt x="20" y="3"/>
                      <a:pt x="20" y="3"/>
                    </a:cubicBezTo>
                    <a:cubicBezTo>
                      <a:pt x="3" y="3"/>
                      <a:pt x="3" y="3"/>
                      <a:pt x="3" y="3"/>
                    </a:cubicBezTo>
                    <a:lnTo>
                      <a:pt x="3" y="0"/>
                    </a:lnTo>
                    <a:close/>
                    <a:moveTo>
                      <a:pt x="26" y="0"/>
                    </a:moveTo>
                    <a:cubicBezTo>
                      <a:pt x="43" y="0"/>
                      <a:pt x="43" y="0"/>
                      <a:pt x="43" y="0"/>
                    </a:cubicBezTo>
                    <a:cubicBezTo>
                      <a:pt x="43" y="3"/>
                      <a:pt x="43" y="3"/>
                      <a:pt x="43" y="3"/>
                    </a:cubicBezTo>
                    <a:cubicBezTo>
                      <a:pt x="26" y="3"/>
                      <a:pt x="26" y="3"/>
                      <a:pt x="26" y="3"/>
                    </a:cubicBezTo>
                    <a:lnTo>
                      <a:pt x="26" y="0"/>
                    </a:lnTo>
                    <a:close/>
                    <a:moveTo>
                      <a:pt x="43" y="14"/>
                    </a:moveTo>
                    <a:cubicBezTo>
                      <a:pt x="41" y="14"/>
                      <a:pt x="41" y="14"/>
                      <a:pt x="41" y="14"/>
                    </a:cubicBezTo>
                    <a:cubicBezTo>
                      <a:pt x="41" y="3"/>
                      <a:pt x="41" y="3"/>
                      <a:pt x="41" y="3"/>
                    </a:cubicBezTo>
                    <a:cubicBezTo>
                      <a:pt x="29" y="3"/>
                      <a:pt x="29" y="3"/>
                      <a:pt x="29" y="3"/>
                    </a:cubicBezTo>
                    <a:cubicBezTo>
                      <a:pt x="29" y="14"/>
                      <a:pt x="29" y="14"/>
                      <a:pt x="29" y="14"/>
                    </a:cubicBezTo>
                    <a:cubicBezTo>
                      <a:pt x="17" y="14"/>
                      <a:pt x="17" y="14"/>
                      <a:pt x="17" y="14"/>
                    </a:cubicBezTo>
                    <a:cubicBezTo>
                      <a:pt x="17" y="3"/>
                      <a:pt x="17" y="3"/>
                      <a:pt x="17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14"/>
                      <a:pt x="6" y="14"/>
                      <a:pt x="6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2" y="14"/>
                      <a:pt x="0" y="16"/>
                      <a:pt x="0" y="18"/>
                    </a:cubicBezTo>
                    <a:cubicBezTo>
                      <a:pt x="0" y="43"/>
                      <a:pt x="0" y="43"/>
                      <a:pt x="0" y="43"/>
                    </a:cubicBezTo>
                    <a:cubicBezTo>
                      <a:pt x="0" y="45"/>
                      <a:pt x="2" y="46"/>
                      <a:pt x="3" y="46"/>
                    </a:cubicBezTo>
                    <a:cubicBezTo>
                      <a:pt x="17" y="46"/>
                      <a:pt x="17" y="46"/>
                      <a:pt x="17" y="46"/>
                    </a:cubicBezTo>
                    <a:cubicBezTo>
                      <a:pt x="19" y="46"/>
                      <a:pt x="20" y="45"/>
                      <a:pt x="20" y="43"/>
                    </a:cubicBezTo>
                    <a:cubicBezTo>
                      <a:pt x="20" y="26"/>
                      <a:pt x="20" y="26"/>
                      <a:pt x="20" y="26"/>
                    </a:cubicBezTo>
                    <a:cubicBezTo>
                      <a:pt x="26" y="26"/>
                      <a:pt x="26" y="26"/>
                      <a:pt x="26" y="26"/>
                    </a:cubicBezTo>
                    <a:cubicBezTo>
                      <a:pt x="26" y="43"/>
                      <a:pt x="26" y="43"/>
                      <a:pt x="26" y="43"/>
                    </a:cubicBezTo>
                    <a:cubicBezTo>
                      <a:pt x="26" y="45"/>
                      <a:pt x="28" y="46"/>
                      <a:pt x="29" y="46"/>
                    </a:cubicBezTo>
                    <a:cubicBezTo>
                      <a:pt x="43" y="46"/>
                      <a:pt x="43" y="46"/>
                      <a:pt x="43" y="46"/>
                    </a:cubicBezTo>
                    <a:cubicBezTo>
                      <a:pt x="45" y="46"/>
                      <a:pt x="46" y="45"/>
                      <a:pt x="46" y="43"/>
                    </a:cubicBezTo>
                    <a:cubicBezTo>
                      <a:pt x="46" y="18"/>
                      <a:pt x="46" y="18"/>
                      <a:pt x="46" y="18"/>
                    </a:cubicBezTo>
                    <a:cubicBezTo>
                      <a:pt x="46" y="16"/>
                      <a:pt x="45" y="14"/>
                      <a:pt x="43" y="14"/>
                    </a:cubicBezTo>
                    <a:close/>
                    <a:moveTo>
                      <a:pt x="16" y="43"/>
                    </a:moveTo>
                    <a:cubicBezTo>
                      <a:pt x="5" y="43"/>
                      <a:pt x="5" y="43"/>
                      <a:pt x="5" y="43"/>
                    </a:cubicBezTo>
                    <a:cubicBezTo>
                      <a:pt x="4" y="43"/>
                      <a:pt x="3" y="43"/>
                      <a:pt x="3" y="42"/>
                    </a:cubicBezTo>
                    <a:cubicBezTo>
                      <a:pt x="3" y="41"/>
                      <a:pt x="4" y="40"/>
                      <a:pt x="5" y="40"/>
                    </a:cubicBezTo>
                    <a:cubicBezTo>
                      <a:pt x="16" y="40"/>
                      <a:pt x="16" y="40"/>
                      <a:pt x="16" y="40"/>
                    </a:cubicBezTo>
                    <a:cubicBezTo>
                      <a:pt x="17" y="40"/>
                      <a:pt x="17" y="41"/>
                      <a:pt x="17" y="42"/>
                    </a:cubicBezTo>
                    <a:cubicBezTo>
                      <a:pt x="17" y="43"/>
                      <a:pt x="17" y="43"/>
                      <a:pt x="16" y="43"/>
                    </a:cubicBezTo>
                    <a:close/>
                    <a:moveTo>
                      <a:pt x="25" y="23"/>
                    </a:moveTo>
                    <a:cubicBezTo>
                      <a:pt x="22" y="23"/>
                      <a:pt x="22" y="23"/>
                      <a:pt x="22" y="23"/>
                    </a:cubicBezTo>
                    <a:cubicBezTo>
                      <a:pt x="21" y="23"/>
                      <a:pt x="20" y="22"/>
                      <a:pt x="20" y="22"/>
                    </a:cubicBezTo>
                    <a:cubicBezTo>
                      <a:pt x="20" y="21"/>
                      <a:pt x="21" y="20"/>
                      <a:pt x="22" y="20"/>
                    </a:cubicBezTo>
                    <a:cubicBezTo>
                      <a:pt x="25" y="20"/>
                      <a:pt x="25" y="20"/>
                      <a:pt x="25" y="20"/>
                    </a:cubicBezTo>
                    <a:cubicBezTo>
                      <a:pt x="25" y="20"/>
                      <a:pt x="26" y="21"/>
                      <a:pt x="26" y="22"/>
                    </a:cubicBezTo>
                    <a:cubicBezTo>
                      <a:pt x="26" y="22"/>
                      <a:pt x="25" y="23"/>
                      <a:pt x="25" y="23"/>
                    </a:cubicBezTo>
                    <a:close/>
                    <a:moveTo>
                      <a:pt x="42" y="43"/>
                    </a:moveTo>
                    <a:cubicBezTo>
                      <a:pt x="31" y="43"/>
                      <a:pt x="31" y="43"/>
                      <a:pt x="31" y="43"/>
                    </a:cubicBezTo>
                    <a:cubicBezTo>
                      <a:pt x="30" y="43"/>
                      <a:pt x="29" y="43"/>
                      <a:pt x="29" y="42"/>
                    </a:cubicBezTo>
                    <a:cubicBezTo>
                      <a:pt x="29" y="41"/>
                      <a:pt x="30" y="40"/>
                      <a:pt x="31" y="40"/>
                    </a:cubicBezTo>
                    <a:cubicBezTo>
                      <a:pt x="42" y="40"/>
                      <a:pt x="42" y="40"/>
                      <a:pt x="42" y="40"/>
                    </a:cubicBezTo>
                    <a:cubicBezTo>
                      <a:pt x="43" y="40"/>
                      <a:pt x="43" y="41"/>
                      <a:pt x="43" y="42"/>
                    </a:cubicBezTo>
                    <a:cubicBezTo>
                      <a:pt x="43" y="43"/>
                      <a:pt x="43" y="43"/>
                      <a:pt x="42" y="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latin typeface="+mn-ea"/>
                </a:endParaRPr>
              </a:p>
            </p:txBody>
          </p:sp>
          <p:sp>
            <p:nvSpPr>
              <p:cNvPr id="316" name="Freeform 59"/>
              <p:cNvSpPr/>
              <p:nvPr/>
            </p:nvSpPr>
            <p:spPr bwMode="auto">
              <a:xfrm>
                <a:off x="11572076" y="3920155"/>
                <a:ext cx="236837" cy="238794"/>
              </a:xfrm>
              <a:custGeom>
                <a:avLst/>
                <a:gdLst>
                  <a:gd name="T0" fmla="*/ 61 w 121"/>
                  <a:gd name="T1" fmla="*/ 122 h 122"/>
                  <a:gd name="T2" fmla="*/ 121 w 121"/>
                  <a:gd name="T3" fmla="*/ 62 h 122"/>
                  <a:gd name="T4" fmla="*/ 84 w 121"/>
                  <a:gd name="T5" fmla="*/ 62 h 122"/>
                  <a:gd name="T6" fmla="*/ 84 w 121"/>
                  <a:gd name="T7" fmla="*/ 0 h 122"/>
                  <a:gd name="T8" fmla="*/ 38 w 121"/>
                  <a:gd name="T9" fmla="*/ 0 h 122"/>
                  <a:gd name="T10" fmla="*/ 38 w 121"/>
                  <a:gd name="T11" fmla="*/ 62 h 122"/>
                  <a:gd name="T12" fmla="*/ 0 w 121"/>
                  <a:gd name="T13" fmla="*/ 62 h 122"/>
                  <a:gd name="T14" fmla="*/ 61 w 121"/>
                  <a:gd name="T15" fmla="*/ 122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1" h="122">
                    <a:moveTo>
                      <a:pt x="61" y="122"/>
                    </a:moveTo>
                    <a:lnTo>
                      <a:pt x="121" y="62"/>
                    </a:lnTo>
                    <a:lnTo>
                      <a:pt x="84" y="62"/>
                    </a:lnTo>
                    <a:lnTo>
                      <a:pt x="84" y="0"/>
                    </a:lnTo>
                    <a:lnTo>
                      <a:pt x="38" y="0"/>
                    </a:lnTo>
                    <a:lnTo>
                      <a:pt x="38" y="62"/>
                    </a:lnTo>
                    <a:lnTo>
                      <a:pt x="0" y="62"/>
                    </a:lnTo>
                    <a:lnTo>
                      <a:pt x="61" y="12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latin typeface="+mn-ea"/>
                </a:endParaRPr>
              </a:p>
            </p:txBody>
          </p:sp>
          <p:sp>
            <p:nvSpPr>
              <p:cNvPr id="317" name="Freeform 60"/>
              <p:cNvSpPr>
                <a:spLocks noEditPoints="1"/>
              </p:cNvSpPr>
              <p:nvPr/>
            </p:nvSpPr>
            <p:spPr bwMode="auto">
              <a:xfrm>
                <a:off x="11848058" y="3391677"/>
                <a:ext cx="197691" cy="197690"/>
              </a:xfrm>
              <a:custGeom>
                <a:avLst/>
                <a:gdLst>
                  <a:gd name="T0" fmla="*/ 31 w 62"/>
                  <a:gd name="T1" fmla="*/ 62 h 62"/>
                  <a:gd name="T2" fmla="*/ 0 w 62"/>
                  <a:gd name="T3" fmla="*/ 31 h 62"/>
                  <a:gd name="T4" fmla="*/ 31 w 62"/>
                  <a:gd name="T5" fmla="*/ 0 h 62"/>
                  <a:gd name="T6" fmla="*/ 62 w 62"/>
                  <a:gd name="T7" fmla="*/ 31 h 62"/>
                  <a:gd name="T8" fmla="*/ 31 w 62"/>
                  <a:gd name="T9" fmla="*/ 62 h 62"/>
                  <a:gd name="T10" fmla="*/ 57 w 62"/>
                  <a:gd name="T11" fmla="*/ 35 h 62"/>
                  <a:gd name="T12" fmla="*/ 41 w 62"/>
                  <a:gd name="T13" fmla="*/ 34 h 62"/>
                  <a:gd name="T14" fmla="*/ 46 w 62"/>
                  <a:gd name="T15" fmla="*/ 53 h 62"/>
                  <a:gd name="T16" fmla="*/ 57 w 62"/>
                  <a:gd name="T17" fmla="*/ 35 h 62"/>
                  <a:gd name="T18" fmla="*/ 41 w 62"/>
                  <a:gd name="T19" fmla="*/ 55 h 62"/>
                  <a:gd name="T20" fmla="*/ 36 w 62"/>
                  <a:gd name="T21" fmla="*/ 35 h 62"/>
                  <a:gd name="T22" fmla="*/ 35 w 62"/>
                  <a:gd name="T23" fmla="*/ 35 h 62"/>
                  <a:gd name="T24" fmla="*/ 15 w 62"/>
                  <a:gd name="T25" fmla="*/ 52 h 62"/>
                  <a:gd name="T26" fmla="*/ 31 w 62"/>
                  <a:gd name="T27" fmla="*/ 57 h 62"/>
                  <a:gd name="T28" fmla="*/ 41 w 62"/>
                  <a:gd name="T29" fmla="*/ 55 h 62"/>
                  <a:gd name="T30" fmla="*/ 11 w 62"/>
                  <a:gd name="T31" fmla="*/ 48 h 62"/>
                  <a:gd name="T32" fmla="*/ 33 w 62"/>
                  <a:gd name="T33" fmla="*/ 31 h 62"/>
                  <a:gd name="T34" fmla="*/ 34 w 62"/>
                  <a:gd name="T35" fmla="*/ 31 h 62"/>
                  <a:gd name="T36" fmla="*/ 32 w 62"/>
                  <a:gd name="T37" fmla="*/ 26 h 62"/>
                  <a:gd name="T38" fmla="*/ 4 w 62"/>
                  <a:gd name="T39" fmla="*/ 30 h 62"/>
                  <a:gd name="T40" fmla="*/ 4 w 62"/>
                  <a:gd name="T41" fmla="*/ 31 h 62"/>
                  <a:gd name="T42" fmla="*/ 11 w 62"/>
                  <a:gd name="T43" fmla="*/ 48 h 62"/>
                  <a:gd name="T44" fmla="*/ 5 w 62"/>
                  <a:gd name="T45" fmla="*/ 25 h 62"/>
                  <a:gd name="T46" fmla="*/ 29 w 62"/>
                  <a:gd name="T47" fmla="*/ 22 h 62"/>
                  <a:gd name="T48" fmla="*/ 20 w 62"/>
                  <a:gd name="T49" fmla="*/ 7 h 62"/>
                  <a:gd name="T50" fmla="*/ 5 w 62"/>
                  <a:gd name="T51" fmla="*/ 25 h 62"/>
                  <a:gd name="T52" fmla="*/ 25 w 62"/>
                  <a:gd name="T53" fmla="*/ 5 h 62"/>
                  <a:gd name="T54" fmla="*/ 35 w 62"/>
                  <a:gd name="T55" fmla="*/ 20 h 62"/>
                  <a:gd name="T56" fmla="*/ 49 w 62"/>
                  <a:gd name="T57" fmla="*/ 11 h 62"/>
                  <a:gd name="T58" fmla="*/ 31 w 62"/>
                  <a:gd name="T59" fmla="*/ 4 h 62"/>
                  <a:gd name="T60" fmla="*/ 25 w 62"/>
                  <a:gd name="T61" fmla="*/ 5 h 62"/>
                  <a:gd name="T62" fmla="*/ 51 w 62"/>
                  <a:gd name="T63" fmla="*/ 14 h 62"/>
                  <a:gd name="T64" fmla="*/ 37 w 62"/>
                  <a:gd name="T65" fmla="*/ 24 h 62"/>
                  <a:gd name="T66" fmla="*/ 38 w 62"/>
                  <a:gd name="T67" fmla="*/ 28 h 62"/>
                  <a:gd name="T68" fmla="*/ 39 w 62"/>
                  <a:gd name="T69" fmla="*/ 30 h 62"/>
                  <a:gd name="T70" fmla="*/ 57 w 62"/>
                  <a:gd name="T71" fmla="*/ 30 h 62"/>
                  <a:gd name="T72" fmla="*/ 51 w 62"/>
                  <a:gd name="T73" fmla="*/ 14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2" h="62">
                    <a:moveTo>
                      <a:pt x="31" y="62"/>
                    </a:moveTo>
                    <a:cubicBezTo>
                      <a:pt x="14" y="62"/>
                      <a:pt x="0" y="48"/>
                      <a:pt x="0" y="31"/>
                    </a:cubicBezTo>
                    <a:cubicBezTo>
                      <a:pt x="0" y="14"/>
                      <a:pt x="14" y="0"/>
                      <a:pt x="31" y="0"/>
                    </a:cubicBezTo>
                    <a:cubicBezTo>
                      <a:pt x="48" y="0"/>
                      <a:pt x="62" y="14"/>
                      <a:pt x="62" y="31"/>
                    </a:cubicBezTo>
                    <a:cubicBezTo>
                      <a:pt x="62" y="48"/>
                      <a:pt x="48" y="62"/>
                      <a:pt x="31" y="62"/>
                    </a:cubicBezTo>
                    <a:close/>
                    <a:moveTo>
                      <a:pt x="57" y="35"/>
                    </a:moveTo>
                    <a:cubicBezTo>
                      <a:pt x="56" y="35"/>
                      <a:pt x="49" y="32"/>
                      <a:pt x="41" y="34"/>
                    </a:cubicBezTo>
                    <a:cubicBezTo>
                      <a:pt x="44" y="43"/>
                      <a:pt x="45" y="51"/>
                      <a:pt x="46" y="53"/>
                    </a:cubicBezTo>
                    <a:cubicBezTo>
                      <a:pt x="52" y="49"/>
                      <a:pt x="56" y="42"/>
                      <a:pt x="57" y="35"/>
                    </a:cubicBezTo>
                    <a:close/>
                    <a:moveTo>
                      <a:pt x="41" y="55"/>
                    </a:moveTo>
                    <a:cubicBezTo>
                      <a:pt x="41" y="53"/>
                      <a:pt x="39" y="45"/>
                      <a:pt x="36" y="35"/>
                    </a:cubicBezTo>
                    <a:cubicBezTo>
                      <a:pt x="36" y="35"/>
                      <a:pt x="36" y="35"/>
                      <a:pt x="35" y="35"/>
                    </a:cubicBezTo>
                    <a:cubicBezTo>
                      <a:pt x="20" y="40"/>
                      <a:pt x="15" y="51"/>
                      <a:pt x="15" y="52"/>
                    </a:cubicBezTo>
                    <a:cubicBezTo>
                      <a:pt x="19" y="55"/>
                      <a:pt x="25" y="57"/>
                      <a:pt x="31" y="57"/>
                    </a:cubicBezTo>
                    <a:cubicBezTo>
                      <a:pt x="35" y="57"/>
                      <a:pt x="38" y="57"/>
                      <a:pt x="41" y="55"/>
                    </a:cubicBezTo>
                    <a:close/>
                    <a:moveTo>
                      <a:pt x="11" y="48"/>
                    </a:moveTo>
                    <a:cubicBezTo>
                      <a:pt x="12" y="47"/>
                      <a:pt x="19" y="35"/>
                      <a:pt x="33" y="31"/>
                    </a:cubicBezTo>
                    <a:cubicBezTo>
                      <a:pt x="33" y="31"/>
                      <a:pt x="33" y="31"/>
                      <a:pt x="34" y="31"/>
                    </a:cubicBezTo>
                    <a:cubicBezTo>
                      <a:pt x="33" y="29"/>
                      <a:pt x="32" y="28"/>
                      <a:pt x="32" y="26"/>
                    </a:cubicBezTo>
                    <a:cubicBezTo>
                      <a:pt x="18" y="30"/>
                      <a:pt x="6" y="30"/>
                      <a:pt x="4" y="30"/>
                    </a:cubicBezTo>
                    <a:cubicBezTo>
                      <a:pt x="4" y="30"/>
                      <a:pt x="4" y="30"/>
                      <a:pt x="4" y="31"/>
                    </a:cubicBezTo>
                    <a:cubicBezTo>
                      <a:pt x="4" y="38"/>
                      <a:pt x="7" y="44"/>
                      <a:pt x="11" y="48"/>
                    </a:cubicBezTo>
                    <a:close/>
                    <a:moveTo>
                      <a:pt x="5" y="25"/>
                    </a:moveTo>
                    <a:cubicBezTo>
                      <a:pt x="6" y="25"/>
                      <a:pt x="17" y="25"/>
                      <a:pt x="29" y="22"/>
                    </a:cubicBezTo>
                    <a:cubicBezTo>
                      <a:pt x="25" y="14"/>
                      <a:pt x="20" y="8"/>
                      <a:pt x="20" y="7"/>
                    </a:cubicBezTo>
                    <a:cubicBezTo>
                      <a:pt x="12" y="10"/>
                      <a:pt x="7" y="17"/>
                      <a:pt x="5" y="25"/>
                    </a:cubicBezTo>
                    <a:close/>
                    <a:moveTo>
                      <a:pt x="25" y="5"/>
                    </a:moveTo>
                    <a:cubicBezTo>
                      <a:pt x="25" y="6"/>
                      <a:pt x="30" y="12"/>
                      <a:pt x="35" y="20"/>
                    </a:cubicBezTo>
                    <a:cubicBezTo>
                      <a:pt x="44" y="17"/>
                      <a:pt x="48" y="12"/>
                      <a:pt x="49" y="11"/>
                    </a:cubicBezTo>
                    <a:cubicBezTo>
                      <a:pt x="44" y="7"/>
                      <a:pt x="38" y="4"/>
                      <a:pt x="31" y="4"/>
                    </a:cubicBezTo>
                    <a:cubicBezTo>
                      <a:pt x="29" y="4"/>
                      <a:pt x="27" y="4"/>
                      <a:pt x="25" y="5"/>
                    </a:cubicBezTo>
                    <a:close/>
                    <a:moveTo>
                      <a:pt x="51" y="14"/>
                    </a:moveTo>
                    <a:cubicBezTo>
                      <a:pt x="51" y="15"/>
                      <a:pt x="46" y="20"/>
                      <a:pt x="37" y="24"/>
                    </a:cubicBezTo>
                    <a:cubicBezTo>
                      <a:pt x="37" y="26"/>
                      <a:pt x="38" y="27"/>
                      <a:pt x="38" y="28"/>
                    </a:cubicBezTo>
                    <a:cubicBezTo>
                      <a:pt x="39" y="29"/>
                      <a:pt x="39" y="29"/>
                      <a:pt x="39" y="30"/>
                    </a:cubicBezTo>
                    <a:cubicBezTo>
                      <a:pt x="48" y="29"/>
                      <a:pt x="57" y="30"/>
                      <a:pt x="57" y="30"/>
                    </a:cubicBezTo>
                    <a:cubicBezTo>
                      <a:pt x="57" y="24"/>
                      <a:pt x="55" y="18"/>
                      <a:pt x="51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latin typeface="+mn-ea"/>
                </a:endParaRPr>
              </a:p>
            </p:txBody>
          </p:sp>
          <p:sp>
            <p:nvSpPr>
              <p:cNvPr id="318" name="Freeform 61"/>
              <p:cNvSpPr>
                <a:spLocks noEditPoints="1"/>
              </p:cNvSpPr>
              <p:nvPr/>
            </p:nvSpPr>
            <p:spPr bwMode="auto">
              <a:xfrm>
                <a:off x="11650369" y="3689191"/>
                <a:ext cx="187904" cy="166372"/>
              </a:xfrm>
              <a:custGeom>
                <a:avLst/>
                <a:gdLst>
                  <a:gd name="T0" fmla="*/ 48 w 59"/>
                  <a:gd name="T1" fmla="*/ 0 h 52"/>
                  <a:gd name="T2" fmla="*/ 11 w 59"/>
                  <a:gd name="T3" fmla="*/ 0 h 52"/>
                  <a:gd name="T4" fmla="*/ 0 w 59"/>
                  <a:gd name="T5" fmla="*/ 12 h 52"/>
                  <a:gd name="T6" fmla="*/ 0 w 59"/>
                  <a:gd name="T7" fmla="*/ 50 h 52"/>
                  <a:gd name="T8" fmla="*/ 2 w 59"/>
                  <a:gd name="T9" fmla="*/ 52 h 52"/>
                  <a:gd name="T10" fmla="*/ 57 w 59"/>
                  <a:gd name="T11" fmla="*/ 52 h 52"/>
                  <a:gd name="T12" fmla="*/ 59 w 59"/>
                  <a:gd name="T13" fmla="*/ 50 h 52"/>
                  <a:gd name="T14" fmla="*/ 59 w 59"/>
                  <a:gd name="T15" fmla="*/ 12 h 52"/>
                  <a:gd name="T16" fmla="*/ 48 w 59"/>
                  <a:gd name="T17" fmla="*/ 0 h 52"/>
                  <a:gd name="T18" fmla="*/ 37 w 59"/>
                  <a:gd name="T19" fmla="*/ 34 h 52"/>
                  <a:gd name="T20" fmla="*/ 37 w 59"/>
                  <a:gd name="T21" fmla="*/ 45 h 52"/>
                  <a:gd name="T22" fmla="*/ 22 w 59"/>
                  <a:gd name="T23" fmla="*/ 45 h 52"/>
                  <a:gd name="T24" fmla="*/ 22 w 59"/>
                  <a:gd name="T25" fmla="*/ 34 h 52"/>
                  <a:gd name="T26" fmla="*/ 11 w 59"/>
                  <a:gd name="T27" fmla="*/ 34 h 52"/>
                  <a:gd name="T28" fmla="*/ 29 w 59"/>
                  <a:gd name="T29" fmla="*/ 19 h 52"/>
                  <a:gd name="T30" fmla="*/ 48 w 59"/>
                  <a:gd name="T31" fmla="*/ 34 h 52"/>
                  <a:gd name="T32" fmla="*/ 37 w 59"/>
                  <a:gd name="T33" fmla="*/ 34 h 52"/>
                  <a:gd name="T34" fmla="*/ 9 w 59"/>
                  <a:gd name="T35" fmla="*/ 8 h 52"/>
                  <a:gd name="T36" fmla="*/ 12 w 59"/>
                  <a:gd name="T37" fmla="*/ 4 h 52"/>
                  <a:gd name="T38" fmla="*/ 46 w 59"/>
                  <a:gd name="T39" fmla="*/ 4 h 52"/>
                  <a:gd name="T40" fmla="*/ 50 w 59"/>
                  <a:gd name="T41" fmla="*/ 8 h 52"/>
                  <a:gd name="T42" fmla="*/ 9 w 59"/>
                  <a:gd name="T43" fmla="*/ 8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59" h="52">
                    <a:moveTo>
                      <a:pt x="48" y="0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50"/>
                      <a:pt x="0" y="50"/>
                      <a:pt x="0" y="50"/>
                    </a:cubicBezTo>
                    <a:cubicBezTo>
                      <a:pt x="0" y="52"/>
                      <a:pt x="1" y="52"/>
                      <a:pt x="2" y="52"/>
                    </a:cubicBezTo>
                    <a:cubicBezTo>
                      <a:pt x="57" y="52"/>
                      <a:pt x="57" y="52"/>
                      <a:pt x="57" y="52"/>
                    </a:cubicBezTo>
                    <a:cubicBezTo>
                      <a:pt x="58" y="52"/>
                      <a:pt x="59" y="52"/>
                      <a:pt x="59" y="50"/>
                    </a:cubicBezTo>
                    <a:cubicBezTo>
                      <a:pt x="59" y="12"/>
                      <a:pt x="59" y="12"/>
                      <a:pt x="59" y="12"/>
                    </a:cubicBezTo>
                    <a:lnTo>
                      <a:pt x="48" y="0"/>
                    </a:lnTo>
                    <a:close/>
                    <a:moveTo>
                      <a:pt x="37" y="34"/>
                    </a:moveTo>
                    <a:cubicBezTo>
                      <a:pt x="37" y="45"/>
                      <a:pt x="37" y="45"/>
                      <a:pt x="37" y="45"/>
                    </a:cubicBezTo>
                    <a:cubicBezTo>
                      <a:pt x="22" y="45"/>
                      <a:pt x="22" y="45"/>
                      <a:pt x="22" y="45"/>
                    </a:cubicBezTo>
                    <a:cubicBezTo>
                      <a:pt x="22" y="34"/>
                      <a:pt x="22" y="34"/>
                      <a:pt x="22" y="34"/>
                    </a:cubicBezTo>
                    <a:cubicBezTo>
                      <a:pt x="11" y="34"/>
                      <a:pt x="11" y="34"/>
                      <a:pt x="11" y="34"/>
                    </a:cubicBezTo>
                    <a:cubicBezTo>
                      <a:pt x="29" y="19"/>
                      <a:pt x="29" y="19"/>
                      <a:pt x="29" y="19"/>
                    </a:cubicBezTo>
                    <a:cubicBezTo>
                      <a:pt x="48" y="34"/>
                      <a:pt x="48" y="34"/>
                      <a:pt x="48" y="34"/>
                    </a:cubicBezTo>
                    <a:lnTo>
                      <a:pt x="37" y="34"/>
                    </a:lnTo>
                    <a:close/>
                    <a:moveTo>
                      <a:pt x="9" y="8"/>
                    </a:moveTo>
                    <a:cubicBezTo>
                      <a:pt x="12" y="4"/>
                      <a:pt x="12" y="4"/>
                      <a:pt x="12" y="4"/>
                    </a:cubicBezTo>
                    <a:cubicBezTo>
                      <a:pt x="46" y="4"/>
                      <a:pt x="46" y="4"/>
                      <a:pt x="46" y="4"/>
                    </a:cubicBezTo>
                    <a:cubicBezTo>
                      <a:pt x="50" y="8"/>
                      <a:pt x="50" y="8"/>
                      <a:pt x="50" y="8"/>
                    </a:cubicBezTo>
                    <a:lnTo>
                      <a:pt x="9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latin typeface="+mn-ea"/>
                </a:endParaRPr>
              </a:p>
            </p:txBody>
          </p:sp>
          <p:sp>
            <p:nvSpPr>
              <p:cNvPr id="319" name="Freeform 62"/>
              <p:cNvSpPr>
                <a:spLocks noEditPoints="1"/>
              </p:cNvSpPr>
              <p:nvPr/>
            </p:nvSpPr>
            <p:spPr bwMode="auto">
              <a:xfrm>
                <a:off x="11243244" y="4012150"/>
                <a:ext cx="303387" cy="266197"/>
              </a:xfrm>
              <a:custGeom>
                <a:avLst/>
                <a:gdLst>
                  <a:gd name="T0" fmla="*/ 95 w 95"/>
                  <a:gd name="T1" fmla="*/ 34 h 83"/>
                  <a:gd name="T2" fmla="*/ 83 w 95"/>
                  <a:gd name="T3" fmla="*/ 0 h 83"/>
                  <a:gd name="T4" fmla="*/ 83 w 95"/>
                  <a:gd name="T5" fmla="*/ 0 h 83"/>
                  <a:gd name="T6" fmla="*/ 75 w 95"/>
                  <a:gd name="T7" fmla="*/ 0 h 83"/>
                  <a:gd name="T8" fmla="*/ 31 w 95"/>
                  <a:gd name="T9" fmla="*/ 19 h 83"/>
                  <a:gd name="T10" fmla="*/ 30 w 95"/>
                  <a:gd name="T11" fmla="*/ 34 h 83"/>
                  <a:gd name="T12" fmla="*/ 31 w 95"/>
                  <a:gd name="T13" fmla="*/ 49 h 83"/>
                  <a:gd name="T14" fmla="*/ 75 w 95"/>
                  <a:gd name="T15" fmla="*/ 67 h 83"/>
                  <a:gd name="T16" fmla="*/ 83 w 95"/>
                  <a:gd name="T17" fmla="*/ 67 h 83"/>
                  <a:gd name="T18" fmla="*/ 83 w 95"/>
                  <a:gd name="T19" fmla="*/ 67 h 83"/>
                  <a:gd name="T20" fmla="*/ 95 w 95"/>
                  <a:gd name="T21" fmla="*/ 34 h 83"/>
                  <a:gd name="T22" fmla="*/ 80 w 95"/>
                  <a:gd name="T23" fmla="*/ 62 h 83"/>
                  <a:gd name="T24" fmla="*/ 78 w 95"/>
                  <a:gd name="T25" fmla="*/ 61 h 83"/>
                  <a:gd name="T26" fmla="*/ 75 w 95"/>
                  <a:gd name="T27" fmla="*/ 55 h 83"/>
                  <a:gd name="T28" fmla="*/ 71 w 95"/>
                  <a:gd name="T29" fmla="*/ 34 h 83"/>
                  <a:gd name="T30" fmla="*/ 75 w 95"/>
                  <a:gd name="T31" fmla="*/ 12 h 83"/>
                  <a:gd name="T32" fmla="*/ 78 w 95"/>
                  <a:gd name="T33" fmla="*/ 7 h 83"/>
                  <a:gd name="T34" fmla="*/ 80 w 95"/>
                  <a:gd name="T35" fmla="*/ 5 h 83"/>
                  <a:gd name="T36" fmla="*/ 82 w 95"/>
                  <a:gd name="T37" fmla="*/ 7 h 83"/>
                  <a:gd name="T38" fmla="*/ 86 w 95"/>
                  <a:gd name="T39" fmla="*/ 12 h 83"/>
                  <a:gd name="T40" fmla="*/ 89 w 95"/>
                  <a:gd name="T41" fmla="*/ 34 h 83"/>
                  <a:gd name="T42" fmla="*/ 86 w 95"/>
                  <a:gd name="T43" fmla="*/ 55 h 83"/>
                  <a:gd name="T44" fmla="*/ 82 w 95"/>
                  <a:gd name="T45" fmla="*/ 61 h 83"/>
                  <a:gd name="T46" fmla="*/ 80 w 95"/>
                  <a:gd name="T47" fmla="*/ 62 h 83"/>
                  <a:gd name="T48" fmla="*/ 23 w 95"/>
                  <a:gd name="T49" fmla="*/ 34 h 83"/>
                  <a:gd name="T50" fmla="*/ 24 w 95"/>
                  <a:gd name="T51" fmla="*/ 20 h 83"/>
                  <a:gd name="T52" fmla="*/ 12 w 95"/>
                  <a:gd name="T53" fmla="*/ 21 h 83"/>
                  <a:gd name="T54" fmla="*/ 5 w 95"/>
                  <a:gd name="T55" fmla="*/ 21 h 83"/>
                  <a:gd name="T56" fmla="*/ 0 w 95"/>
                  <a:gd name="T57" fmla="*/ 30 h 83"/>
                  <a:gd name="T58" fmla="*/ 0 w 95"/>
                  <a:gd name="T59" fmla="*/ 38 h 83"/>
                  <a:gd name="T60" fmla="*/ 5 w 95"/>
                  <a:gd name="T61" fmla="*/ 47 h 83"/>
                  <a:gd name="T62" fmla="*/ 12 w 95"/>
                  <a:gd name="T63" fmla="*/ 47 h 83"/>
                  <a:gd name="T64" fmla="*/ 24 w 95"/>
                  <a:gd name="T65" fmla="*/ 47 h 83"/>
                  <a:gd name="T66" fmla="*/ 23 w 95"/>
                  <a:gd name="T67" fmla="*/ 34 h 83"/>
                  <a:gd name="T68" fmla="*/ 34 w 95"/>
                  <a:gd name="T69" fmla="*/ 53 h 83"/>
                  <a:gd name="T70" fmla="*/ 22 w 95"/>
                  <a:gd name="T71" fmla="*/ 51 h 83"/>
                  <a:gd name="T72" fmla="*/ 30 w 95"/>
                  <a:gd name="T73" fmla="*/ 81 h 83"/>
                  <a:gd name="T74" fmla="*/ 33 w 95"/>
                  <a:gd name="T75" fmla="*/ 83 h 83"/>
                  <a:gd name="T76" fmla="*/ 44 w 95"/>
                  <a:gd name="T77" fmla="*/ 78 h 83"/>
                  <a:gd name="T78" fmla="*/ 46 w 95"/>
                  <a:gd name="T79" fmla="*/ 75 h 83"/>
                  <a:gd name="T80" fmla="*/ 34 w 95"/>
                  <a:gd name="T81" fmla="*/ 53 h 83"/>
                  <a:gd name="T82" fmla="*/ 80 w 95"/>
                  <a:gd name="T83" fmla="*/ 45 h 83"/>
                  <a:gd name="T84" fmla="*/ 79 w 95"/>
                  <a:gd name="T85" fmla="*/ 44 h 83"/>
                  <a:gd name="T86" fmla="*/ 78 w 95"/>
                  <a:gd name="T87" fmla="*/ 42 h 83"/>
                  <a:gd name="T88" fmla="*/ 77 w 95"/>
                  <a:gd name="T89" fmla="*/ 34 h 83"/>
                  <a:gd name="T90" fmla="*/ 78 w 95"/>
                  <a:gd name="T91" fmla="*/ 25 h 83"/>
                  <a:gd name="T92" fmla="*/ 79 w 95"/>
                  <a:gd name="T93" fmla="*/ 23 h 83"/>
                  <a:gd name="T94" fmla="*/ 80 w 95"/>
                  <a:gd name="T95" fmla="*/ 23 h 83"/>
                  <a:gd name="T96" fmla="*/ 81 w 95"/>
                  <a:gd name="T97" fmla="*/ 23 h 83"/>
                  <a:gd name="T98" fmla="*/ 82 w 95"/>
                  <a:gd name="T99" fmla="*/ 25 h 83"/>
                  <a:gd name="T100" fmla="*/ 84 w 95"/>
                  <a:gd name="T101" fmla="*/ 34 h 83"/>
                  <a:gd name="T102" fmla="*/ 82 w 95"/>
                  <a:gd name="T103" fmla="*/ 42 h 83"/>
                  <a:gd name="T104" fmla="*/ 81 w 95"/>
                  <a:gd name="T105" fmla="*/ 44 h 83"/>
                  <a:gd name="T106" fmla="*/ 80 w 95"/>
                  <a:gd name="T107" fmla="*/ 45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95" h="83">
                    <a:moveTo>
                      <a:pt x="95" y="34"/>
                    </a:moveTo>
                    <a:cubicBezTo>
                      <a:pt x="95" y="15"/>
                      <a:pt x="89" y="0"/>
                      <a:pt x="83" y="0"/>
                    </a:cubicBezTo>
                    <a:cubicBezTo>
                      <a:pt x="83" y="0"/>
                      <a:pt x="83" y="0"/>
                      <a:pt x="83" y="0"/>
                    </a:cubicBezTo>
                    <a:cubicBezTo>
                      <a:pt x="75" y="0"/>
                      <a:pt x="75" y="0"/>
                      <a:pt x="75" y="0"/>
                    </a:cubicBezTo>
                    <a:cubicBezTo>
                      <a:pt x="75" y="0"/>
                      <a:pt x="57" y="13"/>
                      <a:pt x="31" y="19"/>
                    </a:cubicBezTo>
                    <a:cubicBezTo>
                      <a:pt x="30" y="23"/>
                      <a:pt x="30" y="28"/>
                      <a:pt x="30" y="34"/>
                    </a:cubicBezTo>
                    <a:cubicBezTo>
                      <a:pt x="30" y="39"/>
                      <a:pt x="30" y="44"/>
                      <a:pt x="31" y="49"/>
                    </a:cubicBezTo>
                    <a:cubicBezTo>
                      <a:pt x="57" y="54"/>
                      <a:pt x="75" y="67"/>
                      <a:pt x="75" y="67"/>
                    </a:cubicBezTo>
                    <a:cubicBezTo>
                      <a:pt x="83" y="67"/>
                      <a:pt x="83" y="67"/>
                      <a:pt x="83" y="67"/>
                    </a:cubicBezTo>
                    <a:cubicBezTo>
                      <a:pt x="83" y="67"/>
                      <a:pt x="83" y="67"/>
                      <a:pt x="83" y="67"/>
                    </a:cubicBezTo>
                    <a:cubicBezTo>
                      <a:pt x="89" y="67"/>
                      <a:pt x="95" y="52"/>
                      <a:pt x="95" y="34"/>
                    </a:cubicBezTo>
                    <a:close/>
                    <a:moveTo>
                      <a:pt x="80" y="62"/>
                    </a:moveTo>
                    <a:cubicBezTo>
                      <a:pt x="79" y="62"/>
                      <a:pt x="78" y="61"/>
                      <a:pt x="78" y="61"/>
                    </a:cubicBezTo>
                    <a:cubicBezTo>
                      <a:pt x="77" y="60"/>
                      <a:pt x="76" y="58"/>
                      <a:pt x="75" y="55"/>
                    </a:cubicBezTo>
                    <a:cubicBezTo>
                      <a:pt x="72" y="49"/>
                      <a:pt x="71" y="42"/>
                      <a:pt x="71" y="34"/>
                    </a:cubicBezTo>
                    <a:cubicBezTo>
                      <a:pt x="71" y="26"/>
                      <a:pt x="72" y="18"/>
                      <a:pt x="75" y="12"/>
                    </a:cubicBezTo>
                    <a:cubicBezTo>
                      <a:pt x="76" y="10"/>
                      <a:pt x="77" y="8"/>
                      <a:pt x="78" y="7"/>
                    </a:cubicBezTo>
                    <a:cubicBezTo>
                      <a:pt x="78" y="6"/>
                      <a:pt x="79" y="5"/>
                      <a:pt x="80" y="5"/>
                    </a:cubicBezTo>
                    <a:cubicBezTo>
                      <a:pt x="81" y="5"/>
                      <a:pt x="82" y="6"/>
                      <a:pt x="82" y="7"/>
                    </a:cubicBezTo>
                    <a:cubicBezTo>
                      <a:pt x="84" y="8"/>
                      <a:pt x="85" y="10"/>
                      <a:pt x="86" y="12"/>
                    </a:cubicBezTo>
                    <a:cubicBezTo>
                      <a:pt x="88" y="18"/>
                      <a:pt x="89" y="26"/>
                      <a:pt x="89" y="34"/>
                    </a:cubicBezTo>
                    <a:cubicBezTo>
                      <a:pt x="89" y="42"/>
                      <a:pt x="88" y="49"/>
                      <a:pt x="86" y="55"/>
                    </a:cubicBezTo>
                    <a:cubicBezTo>
                      <a:pt x="85" y="58"/>
                      <a:pt x="84" y="60"/>
                      <a:pt x="82" y="61"/>
                    </a:cubicBezTo>
                    <a:cubicBezTo>
                      <a:pt x="82" y="61"/>
                      <a:pt x="81" y="62"/>
                      <a:pt x="80" y="62"/>
                    </a:cubicBezTo>
                    <a:close/>
                    <a:moveTo>
                      <a:pt x="23" y="34"/>
                    </a:moveTo>
                    <a:cubicBezTo>
                      <a:pt x="23" y="29"/>
                      <a:pt x="24" y="24"/>
                      <a:pt x="24" y="20"/>
                    </a:cubicBezTo>
                    <a:cubicBezTo>
                      <a:pt x="20" y="21"/>
                      <a:pt x="16" y="21"/>
                      <a:pt x="12" y="21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5" y="47"/>
                      <a:pt x="5" y="47"/>
                      <a:pt x="5" y="47"/>
                    </a:cubicBezTo>
                    <a:cubicBezTo>
                      <a:pt x="5" y="47"/>
                      <a:pt x="5" y="47"/>
                      <a:pt x="12" y="47"/>
                    </a:cubicBezTo>
                    <a:cubicBezTo>
                      <a:pt x="16" y="47"/>
                      <a:pt x="20" y="47"/>
                      <a:pt x="24" y="47"/>
                    </a:cubicBezTo>
                    <a:cubicBezTo>
                      <a:pt x="24" y="43"/>
                      <a:pt x="23" y="39"/>
                      <a:pt x="23" y="34"/>
                    </a:cubicBezTo>
                    <a:close/>
                    <a:moveTo>
                      <a:pt x="34" y="53"/>
                    </a:moveTo>
                    <a:cubicBezTo>
                      <a:pt x="22" y="51"/>
                      <a:pt x="22" y="51"/>
                      <a:pt x="22" y="51"/>
                    </a:cubicBezTo>
                    <a:cubicBezTo>
                      <a:pt x="30" y="81"/>
                      <a:pt x="30" y="81"/>
                      <a:pt x="30" y="81"/>
                    </a:cubicBezTo>
                    <a:cubicBezTo>
                      <a:pt x="30" y="82"/>
                      <a:pt x="32" y="83"/>
                      <a:pt x="33" y="83"/>
                    </a:cubicBezTo>
                    <a:cubicBezTo>
                      <a:pt x="44" y="78"/>
                      <a:pt x="44" y="78"/>
                      <a:pt x="44" y="78"/>
                    </a:cubicBezTo>
                    <a:cubicBezTo>
                      <a:pt x="46" y="78"/>
                      <a:pt x="46" y="76"/>
                      <a:pt x="46" y="75"/>
                    </a:cubicBezTo>
                    <a:lnTo>
                      <a:pt x="34" y="53"/>
                    </a:lnTo>
                    <a:close/>
                    <a:moveTo>
                      <a:pt x="80" y="45"/>
                    </a:moveTo>
                    <a:cubicBezTo>
                      <a:pt x="80" y="45"/>
                      <a:pt x="79" y="44"/>
                      <a:pt x="79" y="44"/>
                    </a:cubicBezTo>
                    <a:cubicBezTo>
                      <a:pt x="79" y="44"/>
                      <a:pt x="78" y="43"/>
                      <a:pt x="78" y="42"/>
                    </a:cubicBezTo>
                    <a:cubicBezTo>
                      <a:pt x="77" y="40"/>
                      <a:pt x="77" y="37"/>
                      <a:pt x="77" y="34"/>
                    </a:cubicBezTo>
                    <a:cubicBezTo>
                      <a:pt x="77" y="31"/>
                      <a:pt x="77" y="28"/>
                      <a:pt x="78" y="25"/>
                    </a:cubicBezTo>
                    <a:cubicBezTo>
                      <a:pt x="78" y="25"/>
                      <a:pt x="79" y="24"/>
                      <a:pt x="79" y="23"/>
                    </a:cubicBezTo>
                    <a:cubicBezTo>
                      <a:pt x="79" y="23"/>
                      <a:pt x="80" y="23"/>
                      <a:pt x="80" y="23"/>
                    </a:cubicBezTo>
                    <a:cubicBezTo>
                      <a:pt x="80" y="23"/>
                      <a:pt x="81" y="23"/>
                      <a:pt x="81" y="23"/>
                    </a:cubicBezTo>
                    <a:cubicBezTo>
                      <a:pt x="81" y="24"/>
                      <a:pt x="82" y="25"/>
                      <a:pt x="82" y="25"/>
                    </a:cubicBezTo>
                    <a:cubicBezTo>
                      <a:pt x="83" y="28"/>
                      <a:pt x="84" y="31"/>
                      <a:pt x="84" y="34"/>
                    </a:cubicBezTo>
                    <a:cubicBezTo>
                      <a:pt x="84" y="37"/>
                      <a:pt x="83" y="40"/>
                      <a:pt x="82" y="42"/>
                    </a:cubicBezTo>
                    <a:cubicBezTo>
                      <a:pt x="82" y="43"/>
                      <a:pt x="81" y="44"/>
                      <a:pt x="81" y="44"/>
                    </a:cubicBezTo>
                    <a:cubicBezTo>
                      <a:pt x="81" y="44"/>
                      <a:pt x="80" y="45"/>
                      <a:pt x="80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latin typeface="+mn-ea"/>
                </a:endParaRPr>
              </a:p>
            </p:txBody>
          </p:sp>
          <p:sp>
            <p:nvSpPr>
              <p:cNvPr id="64" name="Freeform 63"/>
              <p:cNvSpPr>
                <a:spLocks noEditPoints="1"/>
              </p:cNvSpPr>
              <p:nvPr/>
            </p:nvSpPr>
            <p:spPr bwMode="auto">
              <a:xfrm>
                <a:off x="11767808" y="3599153"/>
                <a:ext cx="160501" cy="64591"/>
              </a:xfrm>
              <a:custGeom>
                <a:avLst/>
                <a:gdLst>
                  <a:gd name="T0" fmla="*/ 50 w 50"/>
                  <a:gd name="T1" fmla="*/ 10 h 20"/>
                  <a:gd name="T2" fmla="*/ 50 w 50"/>
                  <a:gd name="T3" fmla="*/ 10 h 20"/>
                  <a:gd name="T4" fmla="*/ 40 w 50"/>
                  <a:gd name="T5" fmla="*/ 0 h 20"/>
                  <a:gd name="T6" fmla="*/ 28 w 50"/>
                  <a:gd name="T7" fmla="*/ 0 h 20"/>
                  <a:gd name="T8" fmla="*/ 18 w 50"/>
                  <a:gd name="T9" fmla="*/ 10 h 20"/>
                  <a:gd name="T10" fmla="*/ 18 w 50"/>
                  <a:gd name="T11" fmla="*/ 10 h 20"/>
                  <a:gd name="T12" fmla="*/ 18 w 50"/>
                  <a:gd name="T13" fmla="*/ 11 h 20"/>
                  <a:gd name="T14" fmla="*/ 23 w 50"/>
                  <a:gd name="T15" fmla="*/ 11 h 20"/>
                  <a:gd name="T16" fmla="*/ 23 w 50"/>
                  <a:gd name="T17" fmla="*/ 10 h 20"/>
                  <a:gd name="T18" fmla="*/ 23 w 50"/>
                  <a:gd name="T19" fmla="*/ 10 h 20"/>
                  <a:gd name="T20" fmla="*/ 28 w 50"/>
                  <a:gd name="T21" fmla="*/ 5 h 20"/>
                  <a:gd name="T22" fmla="*/ 40 w 50"/>
                  <a:gd name="T23" fmla="*/ 5 h 20"/>
                  <a:gd name="T24" fmla="*/ 45 w 50"/>
                  <a:gd name="T25" fmla="*/ 10 h 20"/>
                  <a:gd name="T26" fmla="*/ 45 w 50"/>
                  <a:gd name="T27" fmla="*/ 10 h 20"/>
                  <a:gd name="T28" fmla="*/ 40 w 50"/>
                  <a:gd name="T29" fmla="*/ 15 h 20"/>
                  <a:gd name="T30" fmla="*/ 35 w 50"/>
                  <a:gd name="T31" fmla="*/ 15 h 20"/>
                  <a:gd name="T32" fmla="*/ 32 w 50"/>
                  <a:gd name="T33" fmla="*/ 20 h 20"/>
                  <a:gd name="T34" fmla="*/ 40 w 50"/>
                  <a:gd name="T35" fmla="*/ 20 h 20"/>
                  <a:gd name="T36" fmla="*/ 50 w 50"/>
                  <a:gd name="T37" fmla="*/ 10 h 20"/>
                  <a:gd name="T38" fmla="*/ 32 w 50"/>
                  <a:gd name="T39" fmla="*/ 10 h 20"/>
                  <a:gd name="T40" fmla="*/ 32 w 50"/>
                  <a:gd name="T41" fmla="*/ 9 h 20"/>
                  <a:gd name="T42" fmla="*/ 27 w 50"/>
                  <a:gd name="T43" fmla="*/ 9 h 20"/>
                  <a:gd name="T44" fmla="*/ 28 w 50"/>
                  <a:gd name="T45" fmla="*/ 10 h 20"/>
                  <a:gd name="T46" fmla="*/ 28 w 50"/>
                  <a:gd name="T47" fmla="*/ 10 h 20"/>
                  <a:gd name="T48" fmla="*/ 22 w 50"/>
                  <a:gd name="T49" fmla="*/ 15 h 20"/>
                  <a:gd name="T50" fmla="*/ 10 w 50"/>
                  <a:gd name="T51" fmla="*/ 15 h 20"/>
                  <a:gd name="T52" fmla="*/ 5 w 50"/>
                  <a:gd name="T53" fmla="*/ 10 h 20"/>
                  <a:gd name="T54" fmla="*/ 5 w 50"/>
                  <a:gd name="T55" fmla="*/ 10 h 20"/>
                  <a:gd name="T56" fmla="*/ 10 w 50"/>
                  <a:gd name="T57" fmla="*/ 5 h 20"/>
                  <a:gd name="T58" fmla="*/ 16 w 50"/>
                  <a:gd name="T59" fmla="*/ 5 h 20"/>
                  <a:gd name="T60" fmla="*/ 19 w 50"/>
                  <a:gd name="T61" fmla="*/ 0 h 20"/>
                  <a:gd name="T62" fmla="*/ 10 w 50"/>
                  <a:gd name="T63" fmla="*/ 0 h 20"/>
                  <a:gd name="T64" fmla="*/ 0 w 50"/>
                  <a:gd name="T65" fmla="*/ 10 h 20"/>
                  <a:gd name="T66" fmla="*/ 0 w 50"/>
                  <a:gd name="T67" fmla="*/ 10 h 20"/>
                  <a:gd name="T68" fmla="*/ 10 w 50"/>
                  <a:gd name="T69" fmla="*/ 20 h 20"/>
                  <a:gd name="T70" fmla="*/ 22 w 50"/>
                  <a:gd name="T71" fmla="*/ 20 h 20"/>
                  <a:gd name="T72" fmla="*/ 32 w 50"/>
                  <a:gd name="T73" fmla="*/ 1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50" h="20">
                    <a:moveTo>
                      <a:pt x="50" y="10"/>
                    </a:moveTo>
                    <a:cubicBezTo>
                      <a:pt x="50" y="10"/>
                      <a:pt x="50" y="10"/>
                      <a:pt x="50" y="10"/>
                    </a:cubicBezTo>
                    <a:cubicBezTo>
                      <a:pt x="50" y="5"/>
                      <a:pt x="46" y="0"/>
                      <a:pt x="40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3" y="0"/>
                      <a:pt x="18" y="5"/>
                      <a:pt x="18" y="10"/>
                    </a:cubicBezTo>
                    <a:cubicBezTo>
                      <a:pt x="18" y="10"/>
                      <a:pt x="18" y="10"/>
                      <a:pt x="18" y="10"/>
                    </a:cubicBezTo>
                    <a:cubicBezTo>
                      <a:pt x="18" y="10"/>
                      <a:pt x="18" y="11"/>
                      <a:pt x="18" y="11"/>
                    </a:cubicBezTo>
                    <a:cubicBezTo>
                      <a:pt x="23" y="11"/>
                      <a:pt x="23" y="11"/>
                      <a:pt x="23" y="11"/>
                    </a:cubicBezTo>
                    <a:cubicBezTo>
                      <a:pt x="23" y="11"/>
                      <a:pt x="23" y="10"/>
                      <a:pt x="23" y="10"/>
                    </a:cubicBezTo>
                    <a:cubicBezTo>
                      <a:pt x="23" y="10"/>
                      <a:pt x="23" y="10"/>
                      <a:pt x="23" y="10"/>
                    </a:cubicBezTo>
                    <a:cubicBezTo>
                      <a:pt x="23" y="7"/>
                      <a:pt x="25" y="5"/>
                      <a:pt x="28" y="5"/>
                    </a:cubicBezTo>
                    <a:cubicBezTo>
                      <a:pt x="40" y="5"/>
                      <a:pt x="40" y="5"/>
                      <a:pt x="40" y="5"/>
                    </a:cubicBezTo>
                    <a:cubicBezTo>
                      <a:pt x="43" y="5"/>
                      <a:pt x="45" y="7"/>
                      <a:pt x="45" y="10"/>
                    </a:cubicBezTo>
                    <a:cubicBezTo>
                      <a:pt x="45" y="10"/>
                      <a:pt x="45" y="10"/>
                      <a:pt x="45" y="10"/>
                    </a:cubicBezTo>
                    <a:cubicBezTo>
                      <a:pt x="45" y="13"/>
                      <a:pt x="43" y="15"/>
                      <a:pt x="40" y="15"/>
                    </a:cubicBezTo>
                    <a:cubicBezTo>
                      <a:pt x="35" y="15"/>
                      <a:pt x="35" y="15"/>
                      <a:pt x="35" y="15"/>
                    </a:cubicBezTo>
                    <a:cubicBezTo>
                      <a:pt x="34" y="17"/>
                      <a:pt x="33" y="18"/>
                      <a:pt x="32" y="20"/>
                    </a:cubicBezTo>
                    <a:cubicBezTo>
                      <a:pt x="40" y="20"/>
                      <a:pt x="40" y="20"/>
                      <a:pt x="40" y="20"/>
                    </a:cubicBezTo>
                    <a:cubicBezTo>
                      <a:pt x="46" y="20"/>
                      <a:pt x="50" y="15"/>
                      <a:pt x="50" y="10"/>
                    </a:cubicBezTo>
                    <a:close/>
                    <a:moveTo>
                      <a:pt x="32" y="10"/>
                    </a:moveTo>
                    <a:cubicBezTo>
                      <a:pt x="32" y="9"/>
                      <a:pt x="32" y="9"/>
                      <a:pt x="32" y="9"/>
                    </a:cubicBezTo>
                    <a:cubicBezTo>
                      <a:pt x="27" y="9"/>
                      <a:pt x="27" y="9"/>
                      <a:pt x="27" y="9"/>
                    </a:cubicBezTo>
                    <a:cubicBezTo>
                      <a:pt x="28" y="9"/>
                      <a:pt x="28" y="9"/>
                      <a:pt x="28" y="10"/>
                    </a:cubicBezTo>
                    <a:cubicBezTo>
                      <a:pt x="28" y="10"/>
                      <a:pt x="28" y="10"/>
                      <a:pt x="28" y="10"/>
                    </a:cubicBezTo>
                    <a:cubicBezTo>
                      <a:pt x="28" y="13"/>
                      <a:pt x="25" y="15"/>
                      <a:pt x="22" y="15"/>
                    </a:cubicBezTo>
                    <a:cubicBezTo>
                      <a:pt x="10" y="15"/>
                      <a:pt x="10" y="15"/>
                      <a:pt x="10" y="15"/>
                    </a:cubicBezTo>
                    <a:cubicBezTo>
                      <a:pt x="7" y="15"/>
                      <a:pt x="5" y="13"/>
                      <a:pt x="5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5" y="7"/>
                      <a:pt x="7" y="5"/>
                      <a:pt x="10" y="5"/>
                    </a:cubicBezTo>
                    <a:cubicBezTo>
                      <a:pt x="16" y="5"/>
                      <a:pt x="16" y="5"/>
                      <a:pt x="16" y="5"/>
                    </a:cubicBezTo>
                    <a:cubicBezTo>
                      <a:pt x="16" y="3"/>
                      <a:pt x="17" y="1"/>
                      <a:pt x="19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5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5"/>
                      <a:pt x="5" y="20"/>
                      <a:pt x="10" y="20"/>
                    </a:cubicBezTo>
                    <a:cubicBezTo>
                      <a:pt x="22" y="20"/>
                      <a:pt x="22" y="20"/>
                      <a:pt x="22" y="20"/>
                    </a:cubicBezTo>
                    <a:cubicBezTo>
                      <a:pt x="28" y="20"/>
                      <a:pt x="32" y="15"/>
                      <a:pt x="32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latin typeface="+mn-ea"/>
                </a:endParaRPr>
              </a:p>
            </p:txBody>
          </p:sp>
          <p:sp>
            <p:nvSpPr>
              <p:cNvPr id="65" name="Freeform 64"/>
              <p:cNvSpPr>
                <a:spLocks noEditPoints="1"/>
              </p:cNvSpPr>
              <p:nvPr/>
            </p:nvSpPr>
            <p:spPr bwMode="auto">
              <a:xfrm>
                <a:off x="11918522" y="2912132"/>
                <a:ext cx="172245" cy="168330"/>
              </a:xfrm>
              <a:custGeom>
                <a:avLst/>
                <a:gdLst>
                  <a:gd name="T0" fmla="*/ 27 w 54"/>
                  <a:gd name="T1" fmla="*/ 0 h 53"/>
                  <a:gd name="T2" fmla="*/ 0 w 54"/>
                  <a:gd name="T3" fmla="*/ 27 h 53"/>
                  <a:gd name="T4" fmla="*/ 27 w 54"/>
                  <a:gd name="T5" fmla="*/ 53 h 53"/>
                  <a:gd name="T6" fmla="*/ 54 w 54"/>
                  <a:gd name="T7" fmla="*/ 27 h 53"/>
                  <a:gd name="T8" fmla="*/ 27 w 54"/>
                  <a:gd name="T9" fmla="*/ 0 h 53"/>
                  <a:gd name="T10" fmla="*/ 16 w 54"/>
                  <a:gd name="T11" fmla="*/ 43 h 53"/>
                  <a:gd name="T12" fmla="*/ 17 w 54"/>
                  <a:gd name="T13" fmla="*/ 38 h 53"/>
                  <a:gd name="T14" fmla="*/ 7 w 54"/>
                  <a:gd name="T15" fmla="*/ 24 h 53"/>
                  <a:gd name="T16" fmla="*/ 13 w 54"/>
                  <a:gd name="T17" fmla="*/ 12 h 53"/>
                  <a:gd name="T18" fmla="*/ 27 w 54"/>
                  <a:gd name="T19" fmla="*/ 7 h 53"/>
                  <a:gd name="T20" fmla="*/ 41 w 54"/>
                  <a:gd name="T21" fmla="*/ 12 h 53"/>
                  <a:gd name="T22" fmla="*/ 47 w 54"/>
                  <a:gd name="T23" fmla="*/ 24 h 53"/>
                  <a:gd name="T24" fmla="*/ 37 w 54"/>
                  <a:gd name="T25" fmla="*/ 38 h 53"/>
                  <a:gd name="T26" fmla="*/ 38 w 54"/>
                  <a:gd name="T27" fmla="*/ 43 h 53"/>
                  <a:gd name="T28" fmla="*/ 27 w 54"/>
                  <a:gd name="T29" fmla="*/ 47 h 53"/>
                  <a:gd name="T30" fmla="*/ 16 w 54"/>
                  <a:gd name="T31" fmla="*/ 43 h 53"/>
                  <a:gd name="T32" fmla="*/ 29 w 54"/>
                  <a:gd name="T33" fmla="*/ 33 h 53"/>
                  <a:gd name="T34" fmla="*/ 30 w 54"/>
                  <a:gd name="T35" fmla="*/ 35 h 53"/>
                  <a:gd name="T36" fmla="*/ 30 w 54"/>
                  <a:gd name="T37" fmla="*/ 38 h 53"/>
                  <a:gd name="T38" fmla="*/ 29 w 54"/>
                  <a:gd name="T39" fmla="*/ 40 h 53"/>
                  <a:gd name="T40" fmla="*/ 25 w 54"/>
                  <a:gd name="T41" fmla="*/ 40 h 53"/>
                  <a:gd name="T42" fmla="*/ 24 w 54"/>
                  <a:gd name="T43" fmla="*/ 38 h 53"/>
                  <a:gd name="T44" fmla="*/ 24 w 54"/>
                  <a:gd name="T45" fmla="*/ 35 h 53"/>
                  <a:gd name="T46" fmla="*/ 25 w 54"/>
                  <a:gd name="T47" fmla="*/ 33 h 53"/>
                  <a:gd name="T48" fmla="*/ 26 w 54"/>
                  <a:gd name="T49" fmla="*/ 10 h 53"/>
                  <a:gd name="T50" fmla="*/ 28 w 54"/>
                  <a:gd name="T51" fmla="*/ 10 h 53"/>
                  <a:gd name="T52" fmla="*/ 29 w 54"/>
                  <a:gd name="T53" fmla="*/ 3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54" h="53">
                    <a:moveTo>
                      <a:pt x="27" y="0"/>
                    </a:moveTo>
                    <a:cubicBezTo>
                      <a:pt x="12" y="0"/>
                      <a:pt x="0" y="12"/>
                      <a:pt x="0" y="27"/>
                    </a:cubicBezTo>
                    <a:cubicBezTo>
                      <a:pt x="0" y="41"/>
                      <a:pt x="12" y="53"/>
                      <a:pt x="27" y="53"/>
                    </a:cubicBezTo>
                    <a:cubicBezTo>
                      <a:pt x="42" y="53"/>
                      <a:pt x="54" y="41"/>
                      <a:pt x="54" y="27"/>
                    </a:cubicBezTo>
                    <a:cubicBezTo>
                      <a:pt x="54" y="12"/>
                      <a:pt x="42" y="0"/>
                      <a:pt x="27" y="0"/>
                    </a:cubicBezTo>
                    <a:close/>
                    <a:moveTo>
                      <a:pt x="16" y="43"/>
                    </a:moveTo>
                    <a:cubicBezTo>
                      <a:pt x="17" y="42"/>
                      <a:pt x="17" y="40"/>
                      <a:pt x="17" y="38"/>
                    </a:cubicBezTo>
                    <a:cubicBezTo>
                      <a:pt x="17" y="32"/>
                      <a:pt x="13" y="26"/>
                      <a:pt x="7" y="24"/>
                    </a:cubicBezTo>
                    <a:cubicBezTo>
                      <a:pt x="8" y="20"/>
                      <a:pt x="10" y="16"/>
                      <a:pt x="13" y="12"/>
                    </a:cubicBezTo>
                    <a:cubicBezTo>
                      <a:pt x="17" y="9"/>
                      <a:pt x="22" y="7"/>
                      <a:pt x="27" y="7"/>
                    </a:cubicBezTo>
                    <a:cubicBezTo>
                      <a:pt x="32" y="7"/>
                      <a:pt x="37" y="9"/>
                      <a:pt x="41" y="12"/>
                    </a:cubicBezTo>
                    <a:cubicBezTo>
                      <a:pt x="44" y="16"/>
                      <a:pt x="46" y="20"/>
                      <a:pt x="47" y="24"/>
                    </a:cubicBezTo>
                    <a:cubicBezTo>
                      <a:pt x="41" y="26"/>
                      <a:pt x="37" y="32"/>
                      <a:pt x="37" y="38"/>
                    </a:cubicBezTo>
                    <a:cubicBezTo>
                      <a:pt x="37" y="40"/>
                      <a:pt x="37" y="42"/>
                      <a:pt x="38" y="43"/>
                    </a:cubicBezTo>
                    <a:cubicBezTo>
                      <a:pt x="35" y="45"/>
                      <a:pt x="31" y="47"/>
                      <a:pt x="27" y="47"/>
                    </a:cubicBezTo>
                    <a:cubicBezTo>
                      <a:pt x="23" y="47"/>
                      <a:pt x="19" y="45"/>
                      <a:pt x="16" y="43"/>
                    </a:cubicBezTo>
                    <a:close/>
                    <a:moveTo>
                      <a:pt x="29" y="33"/>
                    </a:moveTo>
                    <a:cubicBezTo>
                      <a:pt x="30" y="33"/>
                      <a:pt x="30" y="34"/>
                      <a:pt x="30" y="35"/>
                    </a:cubicBezTo>
                    <a:cubicBezTo>
                      <a:pt x="30" y="38"/>
                      <a:pt x="30" y="38"/>
                      <a:pt x="30" y="38"/>
                    </a:cubicBezTo>
                    <a:cubicBezTo>
                      <a:pt x="30" y="39"/>
                      <a:pt x="30" y="40"/>
                      <a:pt x="29" y="40"/>
                    </a:cubicBezTo>
                    <a:cubicBezTo>
                      <a:pt x="25" y="40"/>
                      <a:pt x="25" y="40"/>
                      <a:pt x="25" y="40"/>
                    </a:cubicBezTo>
                    <a:cubicBezTo>
                      <a:pt x="25" y="40"/>
                      <a:pt x="24" y="39"/>
                      <a:pt x="24" y="38"/>
                    </a:cubicBezTo>
                    <a:cubicBezTo>
                      <a:pt x="24" y="35"/>
                      <a:pt x="24" y="35"/>
                      <a:pt x="24" y="35"/>
                    </a:cubicBezTo>
                    <a:cubicBezTo>
                      <a:pt x="24" y="34"/>
                      <a:pt x="24" y="33"/>
                      <a:pt x="25" y="33"/>
                    </a:cubicBezTo>
                    <a:cubicBezTo>
                      <a:pt x="26" y="10"/>
                      <a:pt x="26" y="10"/>
                      <a:pt x="26" y="10"/>
                    </a:cubicBezTo>
                    <a:cubicBezTo>
                      <a:pt x="28" y="10"/>
                      <a:pt x="28" y="10"/>
                      <a:pt x="28" y="10"/>
                    </a:cubicBezTo>
                    <a:lnTo>
                      <a:pt x="29" y="3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latin typeface="+mn-ea"/>
                </a:endParaRPr>
              </a:p>
            </p:txBody>
          </p:sp>
          <p:sp>
            <p:nvSpPr>
              <p:cNvPr id="66" name="Freeform 65"/>
              <p:cNvSpPr>
                <a:spLocks noEditPoints="1"/>
              </p:cNvSpPr>
              <p:nvPr/>
            </p:nvSpPr>
            <p:spPr bwMode="auto">
              <a:xfrm>
                <a:off x="11895034" y="3100035"/>
                <a:ext cx="150715" cy="121354"/>
              </a:xfrm>
              <a:custGeom>
                <a:avLst/>
                <a:gdLst>
                  <a:gd name="T0" fmla="*/ 30 w 77"/>
                  <a:gd name="T1" fmla="*/ 62 h 62"/>
                  <a:gd name="T2" fmla="*/ 0 w 77"/>
                  <a:gd name="T3" fmla="*/ 31 h 62"/>
                  <a:gd name="T4" fmla="*/ 15 w 77"/>
                  <a:gd name="T5" fmla="*/ 17 h 62"/>
                  <a:gd name="T6" fmla="*/ 30 w 77"/>
                  <a:gd name="T7" fmla="*/ 33 h 62"/>
                  <a:gd name="T8" fmla="*/ 62 w 77"/>
                  <a:gd name="T9" fmla="*/ 0 h 62"/>
                  <a:gd name="T10" fmla="*/ 77 w 77"/>
                  <a:gd name="T11" fmla="*/ 15 h 62"/>
                  <a:gd name="T12" fmla="*/ 30 w 77"/>
                  <a:gd name="T13" fmla="*/ 62 h 62"/>
                  <a:gd name="T14" fmla="*/ 9 w 77"/>
                  <a:gd name="T15" fmla="*/ 31 h 62"/>
                  <a:gd name="T16" fmla="*/ 30 w 77"/>
                  <a:gd name="T17" fmla="*/ 54 h 62"/>
                  <a:gd name="T18" fmla="*/ 69 w 77"/>
                  <a:gd name="T19" fmla="*/ 15 h 62"/>
                  <a:gd name="T20" fmla="*/ 62 w 77"/>
                  <a:gd name="T21" fmla="*/ 8 h 62"/>
                  <a:gd name="T22" fmla="*/ 30 w 77"/>
                  <a:gd name="T23" fmla="*/ 41 h 62"/>
                  <a:gd name="T24" fmla="*/ 15 w 77"/>
                  <a:gd name="T25" fmla="*/ 25 h 62"/>
                  <a:gd name="T26" fmla="*/ 9 w 77"/>
                  <a:gd name="T27" fmla="*/ 31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7" h="62">
                    <a:moveTo>
                      <a:pt x="30" y="62"/>
                    </a:moveTo>
                    <a:lnTo>
                      <a:pt x="0" y="31"/>
                    </a:lnTo>
                    <a:lnTo>
                      <a:pt x="15" y="17"/>
                    </a:lnTo>
                    <a:lnTo>
                      <a:pt x="30" y="33"/>
                    </a:lnTo>
                    <a:lnTo>
                      <a:pt x="62" y="0"/>
                    </a:lnTo>
                    <a:lnTo>
                      <a:pt x="77" y="15"/>
                    </a:lnTo>
                    <a:lnTo>
                      <a:pt x="30" y="62"/>
                    </a:lnTo>
                    <a:close/>
                    <a:moveTo>
                      <a:pt x="9" y="31"/>
                    </a:moveTo>
                    <a:lnTo>
                      <a:pt x="30" y="54"/>
                    </a:lnTo>
                    <a:lnTo>
                      <a:pt x="69" y="15"/>
                    </a:lnTo>
                    <a:lnTo>
                      <a:pt x="62" y="8"/>
                    </a:lnTo>
                    <a:lnTo>
                      <a:pt x="30" y="41"/>
                    </a:lnTo>
                    <a:lnTo>
                      <a:pt x="15" y="25"/>
                    </a:lnTo>
                    <a:lnTo>
                      <a:pt x="9" y="3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latin typeface="+mn-ea"/>
                </a:endParaRPr>
              </a:p>
            </p:txBody>
          </p:sp>
          <p:sp>
            <p:nvSpPr>
              <p:cNvPr id="67" name="Freeform 66"/>
              <p:cNvSpPr>
                <a:spLocks noEditPoints="1"/>
              </p:cNvSpPr>
              <p:nvPr/>
            </p:nvSpPr>
            <p:spPr bwMode="auto">
              <a:xfrm>
                <a:off x="11640581" y="3336871"/>
                <a:ext cx="178118" cy="236836"/>
              </a:xfrm>
              <a:custGeom>
                <a:avLst/>
                <a:gdLst>
                  <a:gd name="T0" fmla="*/ 53 w 56"/>
                  <a:gd name="T1" fmla="*/ 9 h 74"/>
                  <a:gd name="T2" fmla="*/ 49 w 56"/>
                  <a:gd name="T3" fmla="*/ 9 h 74"/>
                  <a:gd name="T4" fmla="*/ 49 w 56"/>
                  <a:gd name="T5" fmla="*/ 14 h 74"/>
                  <a:gd name="T6" fmla="*/ 51 w 56"/>
                  <a:gd name="T7" fmla="*/ 14 h 74"/>
                  <a:gd name="T8" fmla="*/ 51 w 56"/>
                  <a:gd name="T9" fmla="*/ 51 h 74"/>
                  <a:gd name="T10" fmla="*/ 32 w 56"/>
                  <a:gd name="T11" fmla="*/ 51 h 74"/>
                  <a:gd name="T12" fmla="*/ 32 w 56"/>
                  <a:gd name="T13" fmla="*/ 70 h 74"/>
                  <a:gd name="T14" fmla="*/ 5 w 56"/>
                  <a:gd name="T15" fmla="*/ 70 h 74"/>
                  <a:gd name="T16" fmla="*/ 5 w 56"/>
                  <a:gd name="T17" fmla="*/ 14 h 74"/>
                  <a:gd name="T18" fmla="*/ 7 w 56"/>
                  <a:gd name="T19" fmla="*/ 14 h 74"/>
                  <a:gd name="T20" fmla="*/ 7 w 56"/>
                  <a:gd name="T21" fmla="*/ 9 h 74"/>
                  <a:gd name="T22" fmla="*/ 2 w 56"/>
                  <a:gd name="T23" fmla="*/ 9 h 74"/>
                  <a:gd name="T24" fmla="*/ 0 w 56"/>
                  <a:gd name="T25" fmla="*/ 12 h 74"/>
                  <a:gd name="T26" fmla="*/ 0 w 56"/>
                  <a:gd name="T27" fmla="*/ 72 h 74"/>
                  <a:gd name="T28" fmla="*/ 2 w 56"/>
                  <a:gd name="T29" fmla="*/ 74 h 74"/>
                  <a:gd name="T30" fmla="*/ 39 w 56"/>
                  <a:gd name="T31" fmla="*/ 74 h 74"/>
                  <a:gd name="T32" fmla="*/ 56 w 56"/>
                  <a:gd name="T33" fmla="*/ 58 h 74"/>
                  <a:gd name="T34" fmla="*/ 56 w 56"/>
                  <a:gd name="T35" fmla="*/ 12 h 74"/>
                  <a:gd name="T36" fmla="*/ 53 w 56"/>
                  <a:gd name="T37" fmla="*/ 9 h 74"/>
                  <a:gd name="T38" fmla="*/ 37 w 56"/>
                  <a:gd name="T39" fmla="*/ 70 h 74"/>
                  <a:gd name="T40" fmla="*/ 37 w 56"/>
                  <a:gd name="T41" fmla="*/ 56 h 74"/>
                  <a:gd name="T42" fmla="*/ 51 w 56"/>
                  <a:gd name="T43" fmla="*/ 56 h 74"/>
                  <a:gd name="T44" fmla="*/ 37 w 56"/>
                  <a:gd name="T45" fmla="*/ 70 h 74"/>
                  <a:gd name="T46" fmla="*/ 46 w 56"/>
                  <a:gd name="T47" fmla="*/ 9 h 74"/>
                  <a:gd name="T48" fmla="*/ 37 w 56"/>
                  <a:gd name="T49" fmla="*/ 9 h 74"/>
                  <a:gd name="T50" fmla="*/ 37 w 56"/>
                  <a:gd name="T51" fmla="*/ 5 h 74"/>
                  <a:gd name="T52" fmla="*/ 32 w 56"/>
                  <a:gd name="T53" fmla="*/ 0 h 74"/>
                  <a:gd name="T54" fmla="*/ 23 w 56"/>
                  <a:gd name="T55" fmla="*/ 0 h 74"/>
                  <a:gd name="T56" fmla="*/ 19 w 56"/>
                  <a:gd name="T57" fmla="*/ 5 h 74"/>
                  <a:gd name="T58" fmla="*/ 19 w 56"/>
                  <a:gd name="T59" fmla="*/ 9 h 74"/>
                  <a:gd name="T60" fmla="*/ 9 w 56"/>
                  <a:gd name="T61" fmla="*/ 9 h 74"/>
                  <a:gd name="T62" fmla="*/ 9 w 56"/>
                  <a:gd name="T63" fmla="*/ 19 h 74"/>
                  <a:gd name="T64" fmla="*/ 46 w 56"/>
                  <a:gd name="T65" fmla="*/ 19 h 74"/>
                  <a:gd name="T66" fmla="*/ 46 w 56"/>
                  <a:gd name="T67" fmla="*/ 9 h 74"/>
                  <a:gd name="T68" fmla="*/ 32 w 56"/>
                  <a:gd name="T69" fmla="*/ 9 h 74"/>
                  <a:gd name="T70" fmla="*/ 23 w 56"/>
                  <a:gd name="T71" fmla="*/ 9 h 74"/>
                  <a:gd name="T72" fmla="*/ 23 w 56"/>
                  <a:gd name="T73" fmla="*/ 5 h 74"/>
                  <a:gd name="T74" fmla="*/ 23 w 56"/>
                  <a:gd name="T75" fmla="*/ 5 h 74"/>
                  <a:gd name="T76" fmla="*/ 32 w 56"/>
                  <a:gd name="T77" fmla="*/ 5 h 74"/>
                  <a:gd name="T78" fmla="*/ 32 w 56"/>
                  <a:gd name="T79" fmla="*/ 5 h 74"/>
                  <a:gd name="T80" fmla="*/ 32 w 56"/>
                  <a:gd name="T81" fmla="*/ 9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56" h="74">
                    <a:moveTo>
                      <a:pt x="53" y="9"/>
                    </a:moveTo>
                    <a:cubicBezTo>
                      <a:pt x="49" y="9"/>
                      <a:pt x="49" y="9"/>
                      <a:pt x="49" y="9"/>
                    </a:cubicBezTo>
                    <a:cubicBezTo>
                      <a:pt x="49" y="14"/>
                      <a:pt x="49" y="14"/>
                      <a:pt x="49" y="14"/>
                    </a:cubicBezTo>
                    <a:cubicBezTo>
                      <a:pt x="51" y="14"/>
                      <a:pt x="51" y="14"/>
                      <a:pt x="51" y="14"/>
                    </a:cubicBezTo>
                    <a:cubicBezTo>
                      <a:pt x="51" y="51"/>
                      <a:pt x="51" y="51"/>
                      <a:pt x="51" y="51"/>
                    </a:cubicBezTo>
                    <a:cubicBezTo>
                      <a:pt x="32" y="51"/>
                      <a:pt x="32" y="51"/>
                      <a:pt x="32" y="51"/>
                    </a:cubicBezTo>
                    <a:cubicBezTo>
                      <a:pt x="32" y="70"/>
                      <a:pt x="32" y="70"/>
                      <a:pt x="32" y="70"/>
                    </a:cubicBezTo>
                    <a:cubicBezTo>
                      <a:pt x="5" y="70"/>
                      <a:pt x="5" y="70"/>
                      <a:pt x="5" y="70"/>
                    </a:cubicBezTo>
                    <a:cubicBezTo>
                      <a:pt x="5" y="14"/>
                      <a:pt x="5" y="14"/>
                      <a:pt x="5" y="14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1" y="9"/>
                      <a:pt x="0" y="10"/>
                      <a:pt x="0" y="12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0" y="73"/>
                      <a:pt x="1" y="74"/>
                      <a:pt x="2" y="74"/>
                    </a:cubicBezTo>
                    <a:cubicBezTo>
                      <a:pt x="39" y="74"/>
                      <a:pt x="39" y="74"/>
                      <a:pt x="39" y="74"/>
                    </a:cubicBezTo>
                    <a:cubicBezTo>
                      <a:pt x="56" y="58"/>
                      <a:pt x="56" y="58"/>
                      <a:pt x="56" y="58"/>
                    </a:cubicBezTo>
                    <a:cubicBezTo>
                      <a:pt x="56" y="12"/>
                      <a:pt x="56" y="12"/>
                      <a:pt x="56" y="12"/>
                    </a:cubicBezTo>
                    <a:cubicBezTo>
                      <a:pt x="56" y="10"/>
                      <a:pt x="55" y="9"/>
                      <a:pt x="53" y="9"/>
                    </a:cubicBezTo>
                    <a:close/>
                    <a:moveTo>
                      <a:pt x="37" y="70"/>
                    </a:moveTo>
                    <a:cubicBezTo>
                      <a:pt x="37" y="56"/>
                      <a:pt x="37" y="56"/>
                      <a:pt x="37" y="56"/>
                    </a:cubicBezTo>
                    <a:cubicBezTo>
                      <a:pt x="51" y="56"/>
                      <a:pt x="51" y="56"/>
                      <a:pt x="51" y="56"/>
                    </a:cubicBezTo>
                    <a:lnTo>
                      <a:pt x="37" y="70"/>
                    </a:lnTo>
                    <a:close/>
                    <a:moveTo>
                      <a:pt x="46" y="9"/>
                    </a:moveTo>
                    <a:cubicBezTo>
                      <a:pt x="37" y="9"/>
                      <a:pt x="37" y="9"/>
                      <a:pt x="37" y="9"/>
                    </a:cubicBezTo>
                    <a:cubicBezTo>
                      <a:pt x="37" y="5"/>
                      <a:pt x="37" y="5"/>
                      <a:pt x="37" y="5"/>
                    </a:cubicBezTo>
                    <a:cubicBezTo>
                      <a:pt x="37" y="2"/>
                      <a:pt x="35" y="0"/>
                      <a:pt x="32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1" y="0"/>
                      <a:pt x="19" y="2"/>
                      <a:pt x="19" y="5"/>
                    </a:cubicBezTo>
                    <a:cubicBezTo>
                      <a:pt x="19" y="9"/>
                      <a:pt x="19" y="9"/>
                      <a:pt x="19" y="9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46" y="19"/>
                      <a:pt x="46" y="19"/>
                      <a:pt x="46" y="19"/>
                    </a:cubicBezTo>
                    <a:lnTo>
                      <a:pt x="46" y="9"/>
                    </a:lnTo>
                    <a:close/>
                    <a:moveTo>
                      <a:pt x="32" y="9"/>
                    </a:moveTo>
                    <a:cubicBezTo>
                      <a:pt x="23" y="9"/>
                      <a:pt x="23" y="9"/>
                      <a:pt x="23" y="9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32" y="5"/>
                      <a:pt x="32" y="5"/>
                      <a:pt x="32" y="5"/>
                    </a:cubicBezTo>
                    <a:cubicBezTo>
                      <a:pt x="32" y="5"/>
                      <a:pt x="32" y="5"/>
                      <a:pt x="32" y="5"/>
                    </a:cubicBezTo>
                    <a:lnTo>
                      <a:pt x="32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latin typeface="+mn-ea"/>
                </a:endParaRPr>
              </a:p>
            </p:txBody>
          </p:sp>
          <p:sp>
            <p:nvSpPr>
              <p:cNvPr id="68" name="Freeform 67"/>
              <p:cNvSpPr/>
              <p:nvPr/>
            </p:nvSpPr>
            <p:spPr bwMode="auto">
              <a:xfrm>
                <a:off x="10986834" y="3618727"/>
                <a:ext cx="608730" cy="342532"/>
              </a:xfrm>
              <a:custGeom>
                <a:avLst/>
                <a:gdLst>
                  <a:gd name="T0" fmla="*/ 190 w 190"/>
                  <a:gd name="T1" fmla="*/ 74 h 107"/>
                  <a:gd name="T2" fmla="*/ 166 w 190"/>
                  <a:gd name="T3" fmla="*/ 43 h 107"/>
                  <a:gd name="T4" fmla="*/ 122 w 190"/>
                  <a:gd name="T5" fmla="*/ 0 h 107"/>
                  <a:gd name="T6" fmla="*/ 87 w 190"/>
                  <a:gd name="T7" fmla="*/ 17 h 107"/>
                  <a:gd name="T8" fmla="*/ 67 w 190"/>
                  <a:gd name="T9" fmla="*/ 7 h 107"/>
                  <a:gd name="T10" fmla="*/ 42 w 190"/>
                  <a:gd name="T11" fmla="*/ 32 h 107"/>
                  <a:gd name="T12" fmla="*/ 43 w 190"/>
                  <a:gd name="T13" fmla="*/ 35 h 107"/>
                  <a:gd name="T14" fmla="*/ 36 w 190"/>
                  <a:gd name="T15" fmla="*/ 35 h 107"/>
                  <a:gd name="T16" fmla="*/ 0 w 190"/>
                  <a:gd name="T17" fmla="*/ 71 h 107"/>
                  <a:gd name="T18" fmla="*/ 36 w 190"/>
                  <a:gd name="T19" fmla="*/ 107 h 107"/>
                  <a:gd name="T20" fmla="*/ 158 w 190"/>
                  <a:gd name="T21" fmla="*/ 107 h 107"/>
                  <a:gd name="T22" fmla="*/ 158 w 190"/>
                  <a:gd name="T23" fmla="*/ 107 h 107"/>
                  <a:gd name="T24" fmla="*/ 190 w 190"/>
                  <a:gd name="T25" fmla="*/ 74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90" h="107">
                    <a:moveTo>
                      <a:pt x="190" y="74"/>
                    </a:moveTo>
                    <a:cubicBezTo>
                      <a:pt x="190" y="59"/>
                      <a:pt x="180" y="46"/>
                      <a:pt x="166" y="43"/>
                    </a:cubicBezTo>
                    <a:cubicBezTo>
                      <a:pt x="165" y="19"/>
                      <a:pt x="146" y="0"/>
                      <a:pt x="122" y="0"/>
                    </a:cubicBezTo>
                    <a:cubicBezTo>
                      <a:pt x="107" y="0"/>
                      <a:pt x="95" y="6"/>
                      <a:pt x="87" y="17"/>
                    </a:cubicBezTo>
                    <a:cubicBezTo>
                      <a:pt x="82" y="11"/>
                      <a:pt x="75" y="7"/>
                      <a:pt x="67" y="7"/>
                    </a:cubicBezTo>
                    <a:cubicBezTo>
                      <a:pt x="54" y="7"/>
                      <a:pt x="42" y="18"/>
                      <a:pt x="42" y="32"/>
                    </a:cubicBezTo>
                    <a:cubicBezTo>
                      <a:pt x="42" y="33"/>
                      <a:pt x="43" y="34"/>
                      <a:pt x="43" y="35"/>
                    </a:cubicBezTo>
                    <a:cubicBezTo>
                      <a:pt x="41" y="35"/>
                      <a:pt x="38" y="35"/>
                      <a:pt x="36" y="35"/>
                    </a:cubicBezTo>
                    <a:cubicBezTo>
                      <a:pt x="16" y="35"/>
                      <a:pt x="0" y="51"/>
                      <a:pt x="0" y="71"/>
                    </a:cubicBezTo>
                    <a:cubicBezTo>
                      <a:pt x="0" y="91"/>
                      <a:pt x="16" y="107"/>
                      <a:pt x="36" y="107"/>
                    </a:cubicBezTo>
                    <a:cubicBezTo>
                      <a:pt x="158" y="107"/>
                      <a:pt x="158" y="107"/>
                      <a:pt x="158" y="107"/>
                    </a:cubicBezTo>
                    <a:cubicBezTo>
                      <a:pt x="158" y="107"/>
                      <a:pt x="158" y="107"/>
                      <a:pt x="158" y="107"/>
                    </a:cubicBezTo>
                    <a:cubicBezTo>
                      <a:pt x="176" y="107"/>
                      <a:pt x="190" y="92"/>
                      <a:pt x="190" y="7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latin typeface="+mn-ea"/>
                </a:endParaRPr>
              </a:p>
            </p:txBody>
          </p:sp>
          <p:sp>
            <p:nvSpPr>
              <p:cNvPr id="69" name="Freeform 68"/>
              <p:cNvSpPr/>
              <p:nvPr/>
            </p:nvSpPr>
            <p:spPr bwMode="auto">
              <a:xfrm>
                <a:off x="11632752" y="2722270"/>
                <a:ext cx="291643" cy="317087"/>
              </a:xfrm>
              <a:custGeom>
                <a:avLst/>
                <a:gdLst>
                  <a:gd name="T0" fmla="*/ 61 w 91"/>
                  <a:gd name="T1" fmla="*/ 27 h 99"/>
                  <a:gd name="T2" fmla="*/ 51 w 91"/>
                  <a:gd name="T3" fmla="*/ 38 h 99"/>
                  <a:gd name="T4" fmla="*/ 46 w 91"/>
                  <a:gd name="T5" fmla="*/ 46 h 99"/>
                  <a:gd name="T6" fmla="*/ 48 w 91"/>
                  <a:gd name="T7" fmla="*/ 29 h 99"/>
                  <a:gd name="T8" fmla="*/ 48 w 91"/>
                  <a:gd name="T9" fmla="*/ 14 h 99"/>
                  <a:gd name="T10" fmla="*/ 23 w 91"/>
                  <a:gd name="T11" fmla="*/ 4 h 99"/>
                  <a:gd name="T12" fmla="*/ 13 w 91"/>
                  <a:gd name="T13" fmla="*/ 29 h 99"/>
                  <a:gd name="T14" fmla="*/ 24 w 91"/>
                  <a:gd name="T15" fmla="*/ 40 h 99"/>
                  <a:gd name="T16" fmla="*/ 38 w 91"/>
                  <a:gd name="T17" fmla="*/ 50 h 99"/>
                  <a:gd name="T18" fmla="*/ 29 w 91"/>
                  <a:gd name="T19" fmla="*/ 48 h 99"/>
                  <a:gd name="T20" fmla="*/ 14 w 91"/>
                  <a:gd name="T21" fmla="*/ 48 h 99"/>
                  <a:gd name="T22" fmla="*/ 4 w 91"/>
                  <a:gd name="T23" fmla="*/ 74 h 99"/>
                  <a:gd name="T24" fmla="*/ 30 w 91"/>
                  <a:gd name="T25" fmla="*/ 84 h 99"/>
                  <a:gd name="T26" fmla="*/ 40 w 91"/>
                  <a:gd name="T27" fmla="*/ 73 h 99"/>
                  <a:gd name="T28" fmla="*/ 45 w 91"/>
                  <a:gd name="T29" fmla="*/ 65 h 99"/>
                  <a:gd name="T30" fmla="*/ 43 w 91"/>
                  <a:gd name="T31" fmla="*/ 96 h 99"/>
                  <a:gd name="T32" fmla="*/ 45 w 91"/>
                  <a:gd name="T33" fmla="*/ 99 h 99"/>
                  <a:gd name="T34" fmla="*/ 61 w 91"/>
                  <a:gd name="T35" fmla="*/ 92 h 99"/>
                  <a:gd name="T36" fmla="*/ 78 w 91"/>
                  <a:gd name="T37" fmla="*/ 84 h 99"/>
                  <a:gd name="T38" fmla="*/ 76 w 91"/>
                  <a:gd name="T39" fmla="*/ 81 h 99"/>
                  <a:gd name="T40" fmla="*/ 53 w 91"/>
                  <a:gd name="T41" fmla="*/ 61 h 99"/>
                  <a:gd name="T42" fmla="*/ 61 w 91"/>
                  <a:gd name="T43" fmla="*/ 63 h 99"/>
                  <a:gd name="T44" fmla="*/ 77 w 91"/>
                  <a:gd name="T45" fmla="*/ 63 h 99"/>
                  <a:gd name="T46" fmla="*/ 87 w 91"/>
                  <a:gd name="T47" fmla="*/ 37 h 99"/>
                  <a:gd name="T48" fmla="*/ 61 w 91"/>
                  <a:gd name="T49" fmla="*/ 27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91" h="99">
                    <a:moveTo>
                      <a:pt x="61" y="27"/>
                    </a:moveTo>
                    <a:cubicBezTo>
                      <a:pt x="56" y="29"/>
                      <a:pt x="52" y="33"/>
                      <a:pt x="51" y="38"/>
                    </a:cubicBezTo>
                    <a:cubicBezTo>
                      <a:pt x="50" y="40"/>
                      <a:pt x="48" y="43"/>
                      <a:pt x="46" y="46"/>
                    </a:cubicBezTo>
                    <a:cubicBezTo>
                      <a:pt x="46" y="41"/>
                      <a:pt x="47" y="33"/>
                      <a:pt x="48" y="29"/>
                    </a:cubicBezTo>
                    <a:cubicBezTo>
                      <a:pt x="50" y="25"/>
                      <a:pt x="50" y="19"/>
                      <a:pt x="48" y="14"/>
                    </a:cubicBezTo>
                    <a:cubicBezTo>
                      <a:pt x="44" y="4"/>
                      <a:pt x="32" y="0"/>
                      <a:pt x="23" y="4"/>
                    </a:cubicBezTo>
                    <a:cubicBezTo>
                      <a:pt x="13" y="8"/>
                      <a:pt x="9" y="20"/>
                      <a:pt x="13" y="29"/>
                    </a:cubicBezTo>
                    <a:cubicBezTo>
                      <a:pt x="15" y="35"/>
                      <a:pt x="19" y="38"/>
                      <a:pt x="24" y="40"/>
                    </a:cubicBezTo>
                    <a:cubicBezTo>
                      <a:pt x="28" y="41"/>
                      <a:pt x="34" y="46"/>
                      <a:pt x="38" y="50"/>
                    </a:cubicBezTo>
                    <a:cubicBezTo>
                      <a:pt x="34" y="49"/>
                      <a:pt x="31" y="49"/>
                      <a:pt x="29" y="48"/>
                    </a:cubicBezTo>
                    <a:cubicBezTo>
                      <a:pt x="24" y="46"/>
                      <a:pt x="19" y="46"/>
                      <a:pt x="14" y="48"/>
                    </a:cubicBezTo>
                    <a:cubicBezTo>
                      <a:pt x="4" y="52"/>
                      <a:pt x="0" y="64"/>
                      <a:pt x="4" y="74"/>
                    </a:cubicBezTo>
                    <a:cubicBezTo>
                      <a:pt x="8" y="84"/>
                      <a:pt x="20" y="88"/>
                      <a:pt x="30" y="84"/>
                    </a:cubicBezTo>
                    <a:cubicBezTo>
                      <a:pt x="35" y="82"/>
                      <a:pt x="38" y="77"/>
                      <a:pt x="40" y="73"/>
                    </a:cubicBezTo>
                    <a:cubicBezTo>
                      <a:pt x="41" y="70"/>
                      <a:pt x="42" y="67"/>
                      <a:pt x="45" y="65"/>
                    </a:cubicBezTo>
                    <a:cubicBezTo>
                      <a:pt x="50" y="77"/>
                      <a:pt x="48" y="89"/>
                      <a:pt x="43" y="96"/>
                    </a:cubicBezTo>
                    <a:cubicBezTo>
                      <a:pt x="45" y="99"/>
                      <a:pt x="45" y="99"/>
                      <a:pt x="45" y="99"/>
                    </a:cubicBezTo>
                    <a:cubicBezTo>
                      <a:pt x="61" y="92"/>
                      <a:pt x="61" y="92"/>
                      <a:pt x="61" y="92"/>
                    </a:cubicBezTo>
                    <a:cubicBezTo>
                      <a:pt x="78" y="84"/>
                      <a:pt x="78" y="84"/>
                      <a:pt x="78" y="84"/>
                    </a:cubicBezTo>
                    <a:cubicBezTo>
                      <a:pt x="76" y="81"/>
                      <a:pt x="76" y="81"/>
                      <a:pt x="76" y="81"/>
                    </a:cubicBezTo>
                    <a:cubicBezTo>
                      <a:pt x="68" y="80"/>
                      <a:pt x="58" y="74"/>
                      <a:pt x="53" y="61"/>
                    </a:cubicBezTo>
                    <a:cubicBezTo>
                      <a:pt x="56" y="61"/>
                      <a:pt x="59" y="62"/>
                      <a:pt x="61" y="63"/>
                    </a:cubicBezTo>
                    <a:cubicBezTo>
                      <a:pt x="66" y="65"/>
                      <a:pt x="72" y="65"/>
                      <a:pt x="77" y="63"/>
                    </a:cubicBezTo>
                    <a:cubicBezTo>
                      <a:pt x="87" y="59"/>
                      <a:pt x="91" y="47"/>
                      <a:pt x="87" y="37"/>
                    </a:cubicBezTo>
                    <a:cubicBezTo>
                      <a:pt x="82" y="27"/>
                      <a:pt x="71" y="23"/>
                      <a:pt x="61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latin typeface="+mn-ea"/>
                </a:endParaRPr>
              </a:p>
            </p:txBody>
          </p:sp>
          <p:sp>
            <p:nvSpPr>
              <p:cNvPr id="70" name="Freeform 69"/>
              <p:cNvSpPr>
                <a:spLocks noEditPoints="1"/>
              </p:cNvSpPr>
              <p:nvPr/>
            </p:nvSpPr>
            <p:spPr bwMode="auto">
              <a:xfrm>
                <a:off x="11460507" y="3483672"/>
                <a:ext cx="146800" cy="154628"/>
              </a:xfrm>
              <a:custGeom>
                <a:avLst/>
                <a:gdLst>
                  <a:gd name="T0" fmla="*/ 43 w 46"/>
                  <a:gd name="T1" fmla="*/ 29 h 48"/>
                  <a:gd name="T2" fmla="*/ 46 w 46"/>
                  <a:gd name="T3" fmla="*/ 16 h 48"/>
                  <a:gd name="T4" fmla="*/ 41 w 46"/>
                  <a:gd name="T5" fmla="*/ 8 h 48"/>
                  <a:gd name="T6" fmla="*/ 37 w 46"/>
                  <a:gd name="T7" fmla="*/ 9 h 48"/>
                  <a:gd name="T8" fmla="*/ 28 w 46"/>
                  <a:gd name="T9" fmla="*/ 0 h 48"/>
                  <a:gd name="T10" fmla="*/ 18 w 46"/>
                  <a:gd name="T11" fmla="*/ 0 h 48"/>
                  <a:gd name="T12" fmla="*/ 17 w 46"/>
                  <a:gd name="T13" fmla="*/ 4 h 48"/>
                  <a:gd name="T14" fmla="*/ 4 w 46"/>
                  <a:gd name="T15" fmla="*/ 8 h 48"/>
                  <a:gd name="T16" fmla="*/ 0 w 46"/>
                  <a:gd name="T17" fmla="*/ 16 h 48"/>
                  <a:gd name="T18" fmla="*/ 3 w 46"/>
                  <a:gd name="T19" fmla="*/ 19 h 48"/>
                  <a:gd name="T20" fmla="*/ 0 w 46"/>
                  <a:gd name="T21" fmla="*/ 32 h 48"/>
                  <a:gd name="T22" fmla="*/ 4 w 46"/>
                  <a:gd name="T23" fmla="*/ 40 h 48"/>
                  <a:gd name="T24" fmla="*/ 9 w 46"/>
                  <a:gd name="T25" fmla="*/ 39 h 48"/>
                  <a:gd name="T26" fmla="*/ 18 w 46"/>
                  <a:gd name="T27" fmla="*/ 48 h 48"/>
                  <a:gd name="T28" fmla="*/ 28 w 46"/>
                  <a:gd name="T29" fmla="*/ 48 h 48"/>
                  <a:gd name="T30" fmla="*/ 29 w 46"/>
                  <a:gd name="T31" fmla="*/ 44 h 48"/>
                  <a:gd name="T32" fmla="*/ 41 w 46"/>
                  <a:gd name="T33" fmla="*/ 40 h 48"/>
                  <a:gd name="T34" fmla="*/ 46 w 46"/>
                  <a:gd name="T35" fmla="*/ 32 h 48"/>
                  <a:gd name="T36" fmla="*/ 43 w 46"/>
                  <a:gd name="T37" fmla="*/ 29 h 48"/>
                  <a:gd name="T38" fmla="*/ 23 w 46"/>
                  <a:gd name="T39" fmla="*/ 34 h 48"/>
                  <a:gd name="T40" fmla="*/ 13 w 46"/>
                  <a:gd name="T41" fmla="*/ 24 h 48"/>
                  <a:gd name="T42" fmla="*/ 23 w 46"/>
                  <a:gd name="T43" fmla="*/ 14 h 48"/>
                  <a:gd name="T44" fmla="*/ 33 w 46"/>
                  <a:gd name="T45" fmla="*/ 24 h 48"/>
                  <a:gd name="T46" fmla="*/ 23 w 46"/>
                  <a:gd name="T47" fmla="*/ 34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46" h="48">
                    <a:moveTo>
                      <a:pt x="43" y="29"/>
                    </a:moveTo>
                    <a:cubicBezTo>
                      <a:pt x="40" y="24"/>
                      <a:pt x="42" y="19"/>
                      <a:pt x="46" y="16"/>
                    </a:cubicBezTo>
                    <a:cubicBezTo>
                      <a:pt x="41" y="8"/>
                      <a:pt x="41" y="8"/>
                      <a:pt x="41" y="8"/>
                    </a:cubicBezTo>
                    <a:cubicBezTo>
                      <a:pt x="40" y="9"/>
                      <a:pt x="38" y="9"/>
                      <a:pt x="37" y="9"/>
                    </a:cubicBezTo>
                    <a:cubicBezTo>
                      <a:pt x="32" y="9"/>
                      <a:pt x="28" y="5"/>
                      <a:pt x="28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8" y="1"/>
                      <a:pt x="18" y="3"/>
                      <a:pt x="17" y="4"/>
                    </a:cubicBezTo>
                    <a:cubicBezTo>
                      <a:pt x="14" y="9"/>
                      <a:pt x="9" y="10"/>
                      <a:pt x="4" y="8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1" y="17"/>
                      <a:pt x="2" y="18"/>
                      <a:pt x="3" y="19"/>
                    </a:cubicBezTo>
                    <a:cubicBezTo>
                      <a:pt x="5" y="24"/>
                      <a:pt x="4" y="29"/>
                      <a:pt x="0" y="32"/>
                    </a:cubicBezTo>
                    <a:cubicBezTo>
                      <a:pt x="4" y="40"/>
                      <a:pt x="4" y="40"/>
                      <a:pt x="4" y="40"/>
                    </a:cubicBezTo>
                    <a:cubicBezTo>
                      <a:pt x="6" y="39"/>
                      <a:pt x="7" y="39"/>
                      <a:pt x="9" y="39"/>
                    </a:cubicBezTo>
                    <a:cubicBezTo>
                      <a:pt x="14" y="39"/>
                      <a:pt x="18" y="43"/>
                      <a:pt x="18" y="48"/>
                    </a:cubicBezTo>
                    <a:cubicBezTo>
                      <a:pt x="28" y="48"/>
                      <a:pt x="28" y="48"/>
                      <a:pt x="28" y="48"/>
                    </a:cubicBezTo>
                    <a:cubicBezTo>
                      <a:pt x="28" y="47"/>
                      <a:pt x="28" y="45"/>
                      <a:pt x="29" y="44"/>
                    </a:cubicBezTo>
                    <a:cubicBezTo>
                      <a:pt x="31" y="39"/>
                      <a:pt x="37" y="38"/>
                      <a:pt x="41" y="40"/>
                    </a:cubicBezTo>
                    <a:cubicBezTo>
                      <a:pt x="46" y="32"/>
                      <a:pt x="46" y="32"/>
                      <a:pt x="46" y="32"/>
                    </a:cubicBezTo>
                    <a:cubicBezTo>
                      <a:pt x="45" y="31"/>
                      <a:pt x="44" y="30"/>
                      <a:pt x="43" y="29"/>
                    </a:cubicBezTo>
                    <a:close/>
                    <a:moveTo>
                      <a:pt x="23" y="34"/>
                    </a:moveTo>
                    <a:cubicBezTo>
                      <a:pt x="17" y="34"/>
                      <a:pt x="13" y="29"/>
                      <a:pt x="13" y="24"/>
                    </a:cubicBezTo>
                    <a:cubicBezTo>
                      <a:pt x="13" y="19"/>
                      <a:pt x="17" y="14"/>
                      <a:pt x="23" y="14"/>
                    </a:cubicBezTo>
                    <a:cubicBezTo>
                      <a:pt x="28" y="14"/>
                      <a:pt x="33" y="19"/>
                      <a:pt x="33" y="24"/>
                    </a:cubicBezTo>
                    <a:cubicBezTo>
                      <a:pt x="33" y="29"/>
                      <a:pt x="28" y="34"/>
                      <a:pt x="23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latin typeface="+mn-ea"/>
                </a:endParaRPr>
              </a:p>
            </p:txBody>
          </p:sp>
          <p:sp>
            <p:nvSpPr>
              <p:cNvPr id="71" name="Freeform 70"/>
              <p:cNvSpPr/>
              <p:nvPr/>
            </p:nvSpPr>
            <p:spPr bwMode="auto">
              <a:xfrm>
                <a:off x="11585776" y="3078504"/>
                <a:ext cx="223135" cy="227050"/>
              </a:xfrm>
              <a:custGeom>
                <a:avLst/>
                <a:gdLst>
                  <a:gd name="T0" fmla="*/ 53 w 70"/>
                  <a:gd name="T1" fmla="*/ 45 h 71"/>
                  <a:gd name="T2" fmla="*/ 41 w 70"/>
                  <a:gd name="T3" fmla="*/ 32 h 71"/>
                  <a:gd name="T4" fmla="*/ 70 w 70"/>
                  <a:gd name="T5" fmla="*/ 10 h 71"/>
                  <a:gd name="T6" fmla="*/ 62 w 70"/>
                  <a:gd name="T7" fmla="*/ 1 h 71"/>
                  <a:gd name="T8" fmla="*/ 25 w 70"/>
                  <a:gd name="T9" fmla="*/ 16 h 71"/>
                  <a:gd name="T10" fmla="*/ 13 w 70"/>
                  <a:gd name="T11" fmla="*/ 5 h 71"/>
                  <a:gd name="T12" fmla="*/ 2 w 70"/>
                  <a:gd name="T13" fmla="*/ 3 h 71"/>
                  <a:gd name="T14" fmla="*/ 4 w 70"/>
                  <a:gd name="T15" fmla="*/ 13 h 71"/>
                  <a:gd name="T16" fmla="*/ 16 w 70"/>
                  <a:gd name="T17" fmla="*/ 25 h 71"/>
                  <a:gd name="T18" fmla="*/ 1 w 70"/>
                  <a:gd name="T19" fmla="*/ 62 h 71"/>
                  <a:gd name="T20" fmla="*/ 10 w 70"/>
                  <a:gd name="T21" fmla="*/ 71 h 71"/>
                  <a:gd name="T22" fmla="*/ 32 w 70"/>
                  <a:gd name="T23" fmla="*/ 41 h 71"/>
                  <a:gd name="T24" fmla="*/ 44 w 70"/>
                  <a:gd name="T25" fmla="*/ 53 h 71"/>
                  <a:gd name="T26" fmla="*/ 44 w 70"/>
                  <a:gd name="T27" fmla="*/ 71 h 71"/>
                  <a:gd name="T28" fmla="*/ 53 w 70"/>
                  <a:gd name="T29" fmla="*/ 71 h 71"/>
                  <a:gd name="T30" fmla="*/ 57 w 70"/>
                  <a:gd name="T31" fmla="*/ 58 h 71"/>
                  <a:gd name="T32" fmla="*/ 70 w 70"/>
                  <a:gd name="T33" fmla="*/ 53 h 71"/>
                  <a:gd name="T34" fmla="*/ 70 w 70"/>
                  <a:gd name="T35" fmla="*/ 45 h 71"/>
                  <a:gd name="T36" fmla="*/ 53 w 70"/>
                  <a:gd name="T37" fmla="*/ 45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70" h="71">
                    <a:moveTo>
                      <a:pt x="53" y="45"/>
                    </a:moveTo>
                    <a:cubicBezTo>
                      <a:pt x="41" y="32"/>
                      <a:pt x="41" y="32"/>
                      <a:pt x="41" y="32"/>
                    </a:cubicBezTo>
                    <a:cubicBezTo>
                      <a:pt x="70" y="10"/>
                      <a:pt x="70" y="10"/>
                      <a:pt x="70" y="10"/>
                    </a:cubicBezTo>
                    <a:cubicBezTo>
                      <a:pt x="62" y="1"/>
                      <a:pt x="62" y="1"/>
                      <a:pt x="62" y="1"/>
                    </a:cubicBezTo>
                    <a:cubicBezTo>
                      <a:pt x="25" y="16"/>
                      <a:pt x="25" y="16"/>
                      <a:pt x="25" y="16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10" y="1"/>
                      <a:pt x="5" y="0"/>
                      <a:pt x="2" y="3"/>
                    </a:cubicBezTo>
                    <a:cubicBezTo>
                      <a:pt x="0" y="5"/>
                      <a:pt x="1" y="10"/>
                      <a:pt x="4" y="13"/>
                    </a:cubicBezTo>
                    <a:cubicBezTo>
                      <a:pt x="16" y="25"/>
                      <a:pt x="16" y="25"/>
                      <a:pt x="16" y="25"/>
                    </a:cubicBezTo>
                    <a:cubicBezTo>
                      <a:pt x="1" y="62"/>
                      <a:pt x="1" y="62"/>
                      <a:pt x="1" y="62"/>
                    </a:cubicBezTo>
                    <a:cubicBezTo>
                      <a:pt x="10" y="71"/>
                      <a:pt x="10" y="71"/>
                      <a:pt x="10" y="71"/>
                    </a:cubicBezTo>
                    <a:cubicBezTo>
                      <a:pt x="32" y="41"/>
                      <a:pt x="32" y="41"/>
                      <a:pt x="32" y="41"/>
                    </a:cubicBezTo>
                    <a:cubicBezTo>
                      <a:pt x="44" y="53"/>
                      <a:pt x="44" y="53"/>
                      <a:pt x="44" y="53"/>
                    </a:cubicBezTo>
                    <a:cubicBezTo>
                      <a:pt x="44" y="71"/>
                      <a:pt x="44" y="71"/>
                      <a:pt x="44" y="71"/>
                    </a:cubicBezTo>
                    <a:cubicBezTo>
                      <a:pt x="53" y="71"/>
                      <a:pt x="53" y="71"/>
                      <a:pt x="53" y="71"/>
                    </a:cubicBezTo>
                    <a:cubicBezTo>
                      <a:pt x="57" y="58"/>
                      <a:pt x="57" y="58"/>
                      <a:pt x="57" y="58"/>
                    </a:cubicBezTo>
                    <a:cubicBezTo>
                      <a:pt x="70" y="53"/>
                      <a:pt x="70" y="53"/>
                      <a:pt x="70" y="53"/>
                    </a:cubicBezTo>
                    <a:cubicBezTo>
                      <a:pt x="70" y="45"/>
                      <a:pt x="70" y="45"/>
                      <a:pt x="70" y="45"/>
                    </a:cubicBezTo>
                    <a:cubicBezTo>
                      <a:pt x="53" y="45"/>
                      <a:pt x="53" y="45"/>
                      <a:pt x="53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latin typeface="+mn-ea"/>
                </a:endParaRPr>
              </a:p>
            </p:txBody>
          </p:sp>
          <p:sp>
            <p:nvSpPr>
              <p:cNvPr id="72" name="Freeform 71"/>
              <p:cNvSpPr>
                <a:spLocks noEditPoints="1"/>
              </p:cNvSpPr>
              <p:nvPr/>
            </p:nvSpPr>
            <p:spPr bwMode="auto">
              <a:xfrm>
                <a:off x="11859802" y="3225304"/>
                <a:ext cx="78293" cy="142884"/>
              </a:xfrm>
              <a:custGeom>
                <a:avLst/>
                <a:gdLst>
                  <a:gd name="T0" fmla="*/ 16 w 24"/>
                  <a:gd name="T1" fmla="*/ 44 h 45"/>
                  <a:gd name="T2" fmla="*/ 16 w 24"/>
                  <a:gd name="T3" fmla="*/ 44 h 45"/>
                  <a:gd name="T4" fmla="*/ 23 w 24"/>
                  <a:gd name="T5" fmla="*/ 34 h 45"/>
                  <a:gd name="T6" fmla="*/ 21 w 24"/>
                  <a:gd name="T7" fmla="*/ 23 h 45"/>
                  <a:gd name="T8" fmla="*/ 11 w 24"/>
                  <a:gd name="T9" fmla="*/ 16 h 45"/>
                  <a:gd name="T10" fmla="*/ 11 w 24"/>
                  <a:gd name="T11" fmla="*/ 16 h 45"/>
                  <a:gd name="T12" fmla="*/ 10 w 24"/>
                  <a:gd name="T13" fmla="*/ 17 h 45"/>
                  <a:gd name="T14" fmla="*/ 11 w 24"/>
                  <a:gd name="T15" fmla="*/ 20 h 45"/>
                  <a:gd name="T16" fmla="*/ 12 w 24"/>
                  <a:gd name="T17" fmla="*/ 20 h 45"/>
                  <a:gd name="T18" fmla="*/ 12 w 24"/>
                  <a:gd name="T19" fmla="*/ 20 h 45"/>
                  <a:gd name="T20" fmla="*/ 17 w 24"/>
                  <a:gd name="T21" fmla="*/ 24 h 45"/>
                  <a:gd name="T22" fmla="*/ 19 w 24"/>
                  <a:gd name="T23" fmla="*/ 35 h 45"/>
                  <a:gd name="T24" fmla="*/ 16 w 24"/>
                  <a:gd name="T25" fmla="*/ 40 h 45"/>
                  <a:gd name="T26" fmla="*/ 16 w 24"/>
                  <a:gd name="T27" fmla="*/ 40 h 45"/>
                  <a:gd name="T28" fmla="*/ 10 w 24"/>
                  <a:gd name="T29" fmla="*/ 36 h 45"/>
                  <a:gd name="T30" fmla="*/ 9 w 24"/>
                  <a:gd name="T31" fmla="*/ 31 h 45"/>
                  <a:gd name="T32" fmla="*/ 5 w 24"/>
                  <a:gd name="T33" fmla="*/ 30 h 45"/>
                  <a:gd name="T34" fmla="*/ 6 w 24"/>
                  <a:gd name="T35" fmla="*/ 37 h 45"/>
                  <a:gd name="T36" fmla="*/ 16 w 24"/>
                  <a:gd name="T37" fmla="*/ 44 h 45"/>
                  <a:gd name="T38" fmla="*/ 13 w 24"/>
                  <a:gd name="T39" fmla="*/ 28 h 45"/>
                  <a:gd name="T40" fmla="*/ 15 w 24"/>
                  <a:gd name="T41" fmla="*/ 28 h 45"/>
                  <a:gd name="T42" fmla="*/ 14 w 24"/>
                  <a:gd name="T43" fmla="*/ 24 h 45"/>
                  <a:gd name="T44" fmla="*/ 13 w 24"/>
                  <a:gd name="T45" fmla="*/ 24 h 45"/>
                  <a:gd name="T46" fmla="*/ 12 w 24"/>
                  <a:gd name="T47" fmla="*/ 24 h 45"/>
                  <a:gd name="T48" fmla="*/ 7 w 24"/>
                  <a:gd name="T49" fmla="*/ 21 h 45"/>
                  <a:gd name="T50" fmla="*/ 5 w 24"/>
                  <a:gd name="T51" fmla="*/ 10 h 45"/>
                  <a:gd name="T52" fmla="*/ 9 w 24"/>
                  <a:gd name="T53" fmla="*/ 4 h 45"/>
                  <a:gd name="T54" fmla="*/ 9 w 24"/>
                  <a:gd name="T55" fmla="*/ 4 h 45"/>
                  <a:gd name="T56" fmla="*/ 14 w 24"/>
                  <a:gd name="T57" fmla="*/ 8 h 45"/>
                  <a:gd name="T58" fmla="*/ 15 w 24"/>
                  <a:gd name="T59" fmla="*/ 13 h 45"/>
                  <a:gd name="T60" fmla="*/ 20 w 24"/>
                  <a:gd name="T61" fmla="*/ 15 h 45"/>
                  <a:gd name="T62" fmla="*/ 18 w 24"/>
                  <a:gd name="T63" fmla="*/ 7 h 45"/>
                  <a:gd name="T64" fmla="*/ 8 w 24"/>
                  <a:gd name="T65" fmla="*/ 0 h 45"/>
                  <a:gd name="T66" fmla="*/ 8 w 24"/>
                  <a:gd name="T67" fmla="*/ 1 h 45"/>
                  <a:gd name="T68" fmla="*/ 1 w 24"/>
                  <a:gd name="T69" fmla="*/ 11 h 45"/>
                  <a:gd name="T70" fmla="*/ 3 w 24"/>
                  <a:gd name="T71" fmla="*/ 21 h 45"/>
                  <a:gd name="T72" fmla="*/ 13 w 24"/>
                  <a:gd name="T73" fmla="*/ 28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4" h="45">
                    <a:moveTo>
                      <a:pt x="16" y="44"/>
                    </a:moveTo>
                    <a:cubicBezTo>
                      <a:pt x="16" y="44"/>
                      <a:pt x="16" y="44"/>
                      <a:pt x="16" y="44"/>
                    </a:cubicBezTo>
                    <a:cubicBezTo>
                      <a:pt x="21" y="43"/>
                      <a:pt x="24" y="38"/>
                      <a:pt x="23" y="34"/>
                    </a:cubicBezTo>
                    <a:cubicBezTo>
                      <a:pt x="21" y="23"/>
                      <a:pt x="21" y="23"/>
                      <a:pt x="21" y="23"/>
                    </a:cubicBezTo>
                    <a:cubicBezTo>
                      <a:pt x="20" y="18"/>
                      <a:pt x="16" y="15"/>
                      <a:pt x="11" y="16"/>
                    </a:cubicBezTo>
                    <a:cubicBezTo>
                      <a:pt x="11" y="16"/>
                      <a:pt x="11" y="16"/>
                      <a:pt x="11" y="16"/>
                    </a:cubicBezTo>
                    <a:cubicBezTo>
                      <a:pt x="11" y="16"/>
                      <a:pt x="10" y="16"/>
                      <a:pt x="10" y="17"/>
                    </a:cubicBezTo>
                    <a:cubicBezTo>
                      <a:pt x="11" y="20"/>
                      <a:pt x="11" y="20"/>
                      <a:pt x="11" y="20"/>
                    </a:cubicBezTo>
                    <a:cubicBezTo>
                      <a:pt x="11" y="20"/>
                      <a:pt x="11" y="20"/>
                      <a:pt x="12" y="20"/>
                    </a:cubicBezTo>
                    <a:cubicBezTo>
                      <a:pt x="12" y="20"/>
                      <a:pt x="12" y="20"/>
                      <a:pt x="12" y="20"/>
                    </a:cubicBezTo>
                    <a:cubicBezTo>
                      <a:pt x="14" y="20"/>
                      <a:pt x="17" y="21"/>
                      <a:pt x="17" y="24"/>
                    </a:cubicBezTo>
                    <a:cubicBezTo>
                      <a:pt x="19" y="35"/>
                      <a:pt x="19" y="35"/>
                      <a:pt x="19" y="35"/>
                    </a:cubicBezTo>
                    <a:cubicBezTo>
                      <a:pt x="20" y="37"/>
                      <a:pt x="18" y="39"/>
                      <a:pt x="16" y="40"/>
                    </a:cubicBezTo>
                    <a:cubicBezTo>
                      <a:pt x="16" y="40"/>
                      <a:pt x="16" y="40"/>
                      <a:pt x="16" y="40"/>
                    </a:cubicBezTo>
                    <a:cubicBezTo>
                      <a:pt x="13" y="41"/>
                      <a:pt x="11" y="39"/>
                      <a:pt x="10" y="36"/>
                    </a:cubicBezTo>
                    <a:cubicBezTo>
                      <a:pt x="9" y="31"/>
                      <a:pt x="9" y="31"/>
                      <a:pt x="9" y="31"/>
                    </a:cubicBezTo>
                    <a:cubicBezTo>
                      <a:pt x="8" y="31"/>
                      <a:pt x="6" y="30"/>
                      <a:pt x="5" y="30"/>
                    </a:cubicBezTo>
                    <a:cubicBezTo>
                      <a:pt x="6" y="37"/>
                      <a:pt x="6" y="37"/>
                      <a:pt x="6" y="37"/>
                    </a:cubicBezTo>
                    <a:cubicBezTo>
                      <a:pt x="7" y="42"/>
                      <a:pt x="12" y="45"/>
                      <a:pt x="16" y="44"/>
                    </a:cubicBezTo>
                    <a:close/>
                    <a:moveTo>
                      <a:pt x="13" y="28"/>
                    </a:moveTo>
                    <a:cubicBezTo>
                      <a:pt x="14" y="28"/>
                      <a:pt x="14" y="28"/>
                      <a:pt x="15" y="28"/>
                    </a:cubicBezTo>
                    <a:cubicBezTo>
                      <a:pt x="14" y="24"/>
                      <a:pt x="14" y="24"/>
                      <a:pt x="14" y="24"/>
                    </a:cubicBezTo>
                    <a:cubicBezTo>
                      <a:pt x="13" y="24"/>
                      <a:pt x="13" y="24"/>
                      <a:pt x="13" y="24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10" y="25"/>
                      <a:pt x="8" y="23"/>
                      <a:pt x="7" y="21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4" y="7"/>
                      <a:pt x="6" y="5"/>
                      <a:pt x="9" y="4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11" y="4"/>
                      <a:pt x="14" y="6"/>
                      <a:pt x="14" y="8"/>
                    </a:cubicBezTo>
                    <a:cubicBezTo>
                      <a:pt x="15" y="13"/>
                      <a:pt x="15" y="13"/>
                      <a:pt x="15" y="13"/>
                    </a:cubicBezTo>
                    <a:cubicBezTo>
                      <a:pt x="17" y="13"/>
                      <a:pt x="18" y="14"/>
                      <a:pt x="20" y="15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7" y="3"/>
                      <a:pt x="13" y="0"/>
                      <a:pt x="8" y="0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3" y="1"/>
                      <a:pt x="0" y="6"/>
                      <a:pt x="1" y="11"/>
                    </a:cubicBezTo>
                    <a:cubicBezTo>
                      <a:pt x="3" y="21"/>
                      <a:pt x="3" y="21"/>
                      <a:pt x="3" y="21"/>
                    </a:cubicBezTo>
                    <a:cubicBezTo>
                      <a:pt x="4" y="26"/>
                      <a:pt x="9" y="29"/>
                      <a:pt x="13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latin typeface="+mn-ea"/>
                </a:endParaRPr>
              </a:p>
            </p:txBody>
          </p:sp>
          <p:sp>
            <p:nvSpPr>
              <p:cNvPr id="73" name="Freeform 72"/>
              <p:cNvSpPr/>
              <p:nvPr/>
            </p:nvSpPr>
            <p:spPr bwMode="auto">
              <a:xfrm>
                <a:off x="11253030" y="3186158"/>
                <a:ext cx="293599" cy="295556"/>
              </a:xfrm>
              <a:custGeom>
                <a:avLst/>
                <a:gdLst>
                  <a:gd name="T0" fmla="*/ 29 w 92"/>
                  <a:gd name="T1" fmla="*/ 18 h 92"/>
                  <a:gd name="T2" fmla="*/ 92 w 92"/>
                  <a:gd name="T3" fmla="*/ 0 h 92"/>
                  <a:gd name="T4" fmla="*/ 92 w 92"/>
                  <a:gd name="T5" fmla="*/ 6 h 92"/>
                  <a:gd name="T6" fmla="*/ 92 w 92"/>
                  <a:gd name="T7" fmla="*/ 18 h 92"/>
                  <a:gd name="T8" fmla="*/ 92 w 92"/>
                  <a:gd name="T9" fmla="*/ 67 h 92"/>
                  <a:gd name="T10" fmla="*/ 72 w 92"/>
                  <a:gd name="T11" fmla="*/ 81 h 92"/>
                  <a:gd name="T12" fmla="*/ 52 w 92"/>
                  <a:gd name="T13" fmla="*/ 67 h 92"/>
                  <a:gd name="T14" fmla="*/ 72 w 92"/>
                  <a:gd name="T15" fmla="*/ 52 h 92"/>
                  <a:gd name="T16" fmla="*/ 80 w 92"/>
                  <a:gd name="T17" fmla="*/ 54 h 92"/>
                  <a:gd name="T18" fmla="*/ 80 w 92"/>
                  <a:gd name="T19" fmla="*/ 24 h 92"/>
                  <a:gd name="T20" fmla="*/ 40 w 92"/>
                  <a:gd name="T21" fmla="*/ 35 h 92"/>
                  <a:gd name="T22" fmla="*/ 40 w 92"/>
                  <a:gd name="T23" fmla="*/ 78 h 92"/>
                  <a:gd name="T24" fmla="*/ 20 w 92"/>
                  <a:gd name="T25" fmla="*/ 92 h 92"/>
                  <a:gd name="T26" fmla="*/ 0 w 92"/>
                  <a:gd name="T27" fmla="*/ 78 h 92"/>
                  <a:gd name="T28" fmla="*/ 20 w 92"/>
                  <a:gd name="T29" fmla="*/ 64 h 92"/>
                  <a:gd name="T30" fmla="*/ 29 w 92"/>
                  <a:gd name="T31" fmla="*/ 65 h 92"/>
                  <a:gd name="T32" fmla="*/ 29 w 92"/>
                  <a:gd name="T33" fmla="*/ 35 h 92"/>
                  <a:gd name="T34" fmla="*/ 29 w 92"/>
                  <a:gd name="T35" fmla="*/ 18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2" h="92">
                    <a:moveTo>
                      <a:pt x="29" y="18"/>
                    </a:moveTo>
                    <a:cubicBezTo>
                      <a:pt x="92" y="0"/>
                      <a:pt x="92" y="0"/>
                      <a:pt x="92" y="0"/>
                    </a:cubicBezTo>
                    <a:cubicBezTo>
                      <a:pt x="92" y="6"/>
                      <a:pt x="92" y="6"/>
                      <a:pt x="92" y="6"/>
                    </a:cubicBezTo>
                    <a:cubicBezTo>
                      <a:pt x="92" y="18"/>
                      <a:pt x="92" y="18"/>
                      <a:pt x="92" y="18"/>
                    </a:cubicBezTo>
                    <a:cubicBezTo>
                      <a:pt x="92" y="67"/>
                      <a:pt x="92" y="67"/>
                      <a:pt x="92" y="67"/>
                    </a:cubicBezTo>
                    <a:cubicBezTo>
                      <a:pt x="92" y="74"/>
                      <a:pt x="83" y="81"/>
                      <a:pt x="72" y="81"/>
                    </a:cubicBezTo>
                    <a:cubicBezTo>
                      <a:pt x="61" y="81"/>
                      <a:pt x="52" y="74"/>
                      <a:pt x="52" y="67"/>
                    </a:cubicBezTo>
                    <a:cubicBezTo>
                      <a:pt x="52" y="59"/>
                      <a:pt x="61" y="52"/>
                      <a:pt x="72" y="52"/>
                    </a:cubicBezTo>
                    <a:cubicBezTo>
                      <a:pt x="75" y="52"/>
                      <a:pt x="78" y="53"/>
                      <a:pt x="80" y="54"/>
                    </a:cubicBezTo>
                    <a:cubicBezTo>
                      <a:pt x="80" y="24"/>
                      <a:pt x="80" y="24"/>
                      <a:pt x="80" y="24"/>
                    </a:cubicBezTo>
                    <a:cubicBezTo>
                      <a:pt x="40" y="35"/>
                      <a:pt x="40" y="35"/>
                      <a:pt x="40" y="35"/>
                    </a:cubicBezTo>
                    <a:cubicBezTo>
                      <a:pt x="40" y="78"/>
                      <a:pt x="40" y="78"/>
                      <a:pt x="40" y="78"/>
                    </a:cubicBezTo>
                    <a:cubicBezTo>
                      <a:pt x="40" y="86"/>
                      <a:pt x="31" y="92"/>
                      <a:pt x="20" y="92"/>
                    </a:cubicBezTo>
                    <a:cubicBezTo>
                      <a:pt x="9" y="92"/>
                      <a:pt x="0" y="86"/>
                      <a:pt x="0" y="78"/>
                    </a:cubicBezTo>
                    <a:cubicBezTo>
                      <a:pt x="0" y="70"/>
                      <a:pt x="9" y="64"/>
                      <a:pt x="20" y="64"/>
                    </a:cubicBezTo>
                    <a:cubicBezTo>
                      <a:pt x="23" y="64"/>
                      <a:pt x="26" y="64"/>
                      <a:pt x="29" y="65"/>
                    </a:cubicBezTo>
                    <a:cubicBezTo>
                      <a:pt x="29" y="35"/>
                      <a:pt x="29" y="35"/>
                      <a:pt x="29" y="35"/>
                    </a:cubicBezTo>
                    <a:lnTo>
                      <a:pt x="29" y="1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latin typeface="+mn-ea"/>
                </a:endParaRPr>
              </a:p>
            </p:txBody>
          </p:sp>
          <p:sp>
            <p:nvSpPr>
              <p:cNvPr id="74" name="Freeform 73"/>
              <p:cNvSpPr>
                <a:spLocks noEditPoints="1"/>
              </p:cNvSpPr>
              <p:nvPr/>
            </p:nvSpPr>
            <p:spPr bwMode="auto">
              <a:xfrm>
                <a:off x="11489868" y="2540239"/>
                <a:ext cx="207477" cy="291641"/>
              </a:xfrm>
              <a:custGeom>
                <a:avLst/>
                <a:gdLst>
                  <a:gd name="T0" fmla="*/ 38 w 65"/>
                  <a:gd name="T1" fmla="*/ 46 h 91"/>
                  <a:gd name="T2" fmla="*/ 46 w 65"/>
                  <a:gd name="T3" fmla="*/ 26 h 91"/>
                  <a:gd name="T4" fmla="*/ 52 w 65"/>
                  <a:gd name="T5" fmla="*/ 33 h 91"/>
                  <a:gd name="T6" fmla="*/ 47 w 65"/>
                  <a:gd name="T7" fmla="*/ 46 h 91"/>
                  <a:gd name="T8" fmla="*/ 52 w 65"/>
                  <a:gd name="T9" fmla="*/ 59 h 91"/>
                  <a:gd name="T10" fmla="*/ 45 w 65"/>
                  <a:gd name="T11" fmla="*/ 65 h 91"/>
                  <a:gd name="T12" fmla="*/ 38 w 65"/>
                  <a:gd name="T13" fmla="*/ 46 h 91"/>
                  <a:gd name="T14" fmla="*/ 32 w 65"/>
                  <a:gd name="T15" fmla="*/ 78 h 91"/>
                  <a:gd name="T16" fmla="*/ 19 w 65"/>
                  <a:gd name="T17" fmla="*/ 46 h 91"/>
                  <a:gd name="T18" fmla="*/ 33 w 65"/>
                  <a:gd name="T19" fmla="*/ 13 h 91"/>
                  <a:gd name="T20" fmla="*/ 39 w 65"/>
                  <a:gd name="T21" fmla="*/ 20 h 91"/>
                  <a:gd name="T22" fmla="*/ 39 w 65"/>
                  <a:gd name="T23" fmla="*/ 20 h 91"/>
                  <a:gd name="T24" fmla="*/ 28 w 65"/>
                  <a:gd name="T25" fmla="*/ 46 h 91"/>
                  <a:gd name="T26" fmla="*/ 39 w 65"/>
                  <a:gd name="T27" fmla="*/ 72 h 91"/>
                  <a:gd name="T28" fmla="*/ 32 w 65"/>
                  <a:gd name="T29" fmla="*/ 78 h 91"/>
                  <a:gd name="T30" fmla="*/ 6 w 65"/>
                  <a:gd name="T31" fmla="*/ 20 h 91"/>
                  <a:gd name="T32" fmla="*/ 20 w 65"/>
                  <a:gd name="T33" fmla="*/ 0 h 91"/>
                  <a:gd name="T34" fmla="*/ 20 w 65"/>
                  <a:gd name="T35" fmla="*/ 0 h 91"/>
                  <a:gd name="T36" fmla="*/ 27 w 65"/>
                  <a:gd name="T37" fmla="*/ 6 h 91"/>
                  <a:gd name="T38" fmla="*/ 10 w 65"/>
                  <a:gd name="T39" fmla="*/ 45 h 91"/>
                  <a:gd name="T40" fmla="*/ 26 w 65"/>
                  <a:gd name="T41" fmla="*/ 85 h 91"/>
                  <a:gd name="T42" fmla="*/ 19 w 65"/>
                  <a:gd name="T43" fmla="*/ 91 h 91"/>
                  <a:gd name="T44" fmla="*/ 5 w 65"/>
                  <a:gd name="T45" fmla="*/ 70 h 91"/>
                  <a:gd name="T46" fmla="*/ 1 w 65"/>
                  <a:gd name="T47" fmla="*/ 45 h 91"/>
                  <a:gd name="T48" fmla="*/ 6 w 65"/>
                  <a:gd name="T49" fmla="*/ 20 h 91"/>
                  <a:gd name="T50" fmla="*/ 61 w 65"/>
                  <a:gd name="T51" fmla="*/ 51 h 91"/>
                  <a:gd name="T52" fmla="*/ 65 w 65"/>
                  <a:gd name="T53" fmla="*/ 46 h 91"/>
                  <a:gd name="T54" fmla="*/ 61 w 65"/>
                  <a:gd name="T55" fmla="*/ 41 h 91"/>
                  <a:gd name="T56" fmla="*/ 56 w 65"/>
                  <a:gd name="T57" fmla="*/ 46 h 91"/>
                  <a:gd name="T58" fmla="*/ 61 w 65"/>
                  <a:gd name="T59" fmla="*/ 51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65" h="91">
                    <a:moveTo>
                      <a:pt x="38" y="46"/>
                    </a:moveTo>
                    <a:cubicBezTo>
                      <a:pt x="38" y="38"/>
                      <a:pt x="41" y="31"/>
                      <a:pt x="46" y="26"/>
                    </a:cubicBezTo>
                    <a:cubicBezTo>
                      <a:pt x="52" y="33"/>
                      <a:pt x="52" y="33"/>
                      <a:pt x="52" y="33"/>
                    </a:cubicBezTo>
                    <a:cubicBezTo>
                      <a:pt x="49" y="36"/>
                      <a:pt x="47" y="41"/>
                      <a:pt x="47" y="46"/>
                    </a:cubicBezTo>
                    <a:cubicBezTo>
                      <a:pt x="47" y="51"/>
                      <a:pt x="49" y="56"/>
                      <a:pt x="52" y="59"/>
                    </a:cubicBezTo>
                    <a:cubicBezTo>
                      <a:pt x="45" y="65"/>
                      <a:pt x="45" y="65"/>
                      <a:pt x="45" y="65"/>
                    </a:cubicBezTo>
                    <a:cubicBezTo>
                      <a:pt x="40" y="60"/>
                      <a:pt x="37" y="53"/>
                      <a:pt x="38" y="46"/>
                    </a:cubicBezTo>
                    <a:close/>
                    <a:moveTo>
                      <a:pt x="32" y="78"/>
                    </a:moveTo>
                    <a:cubicBezTo>
                      <a:pt x="24" y="69"/>
                      <a:pt x="19" y="58"/>
                      <a:pt x="19" y="46"/>
                    </a:cubicBezTo>
                    <a:cubicBezTo>
                      <a:pt x="19" y="33"/>
                      <a:pt x="24" y="22"/>
                      <a:pt x="33" y="13"/>
                    </a:cubicBezTo>
                    <a:cubicBezTo>
                      <a:pt x="39" y="20"/>
                      <a:pt x="39" y="20"/>
                      <a:pt x="39" y="20"/>
                    </a:cubicBezTo>
                    <a:cubicBezTo>
                      <a:pt x="39" y="20"/>
                      <a:pt x="39" y="20"/>
                      <a:pt x="39" y="20"/>
                    </a:cubicBezTo>
                    <a:cubicBezTo>
                      <a:pt x="32" y="27"/>
                      <a:pt x="28" y="36"/>
                      <a:pt x="28" y="46"/>
                    </a:cubicBezTo>
                    <a:cubicBezTo>
                      <a:pt x="28" y="55"/>
                      <a:pt x="32" y="65"/>
                      <a:pt x="39" y="72"/>
                    </a:cubicBezTo>
                    <a:lnTo>
                      <a:pt x="32" y="78"/>
                    </a:lnTo>
                    <a:close/>
                    <a:moveTo>
                      <a:pt x="6" y="20"/>
                    </a:moveTo>
                    <a:cubicBezTo>
                      <a:pt x="9" y="13"/>
                      <a:pt x="14" y="6"/>
                      <a:pt x="20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27" y="6"/>
                      <a:pt x="27" y="6"/>
                      <a:pt x="27" y="6"/>
                    </a:cubicBezTo>
                    <a:cubicBezTo>
                      <a:pt x="16" y="17"/>
                      <a:pt x="10" y="31"/>
                      <a:pt x="10" y="45"/>
                    </a:cubicBezTo>
                    <a:cubicBezTo>
                      <a:pt x="10" y="60"/>
                      <a:pt x="15" y="74"/>
                      <a:pt x="26" y="85"/>
                    </a:cubicBezTo>
                    <a:cubicBezTo>
                      <a:pt x="19" y="91"/>
                      <a:pt x="19" y="91"/>
                      <a:pt x="19" y="91"/>
                    </a:cubicBezTo>
                    <a:cubicBezTo>
                      <a:pt x="13" y="85"/>
                      <a:pt x="9" y="78"/>
                      <a:pt x="5" y="70"/>
                    </a:cubicBezTo>
                    <a:cubicBezTo>
                      <a:pt x="2" y="62"/>
                      <a:pt x="0" y="54"/>
                      <a:pt x="1" y="45"/>
                    </a:cubicBezTo>
                    <a:cubicBezTo>
                      <a:pt x="1" y="37"/>
                      <a:pt x="3" y="28"/>
                      <a:pt x="6" y="20"/>
                    </a:cubicBezTo>
                    <a:close/>
                    <a:moveTo>
                      <a:pt x="61" y="51"/>
                    </a:moveTo>
                    <a:cubicBezTo>
                      <a:pt x="63" y="51"/>
                      <a:pt x="65" y="49"/>
                      <a:pt x="65" y="46"/>
                    </a:cubicBezTo>
                    <a:cubicBezTo>
                      <a:pt x="65" y="44"/>
                      <a:pt x="63" y="41"/>
                      <a:pt x="61" y="41"/>
                    </a:cubicBezTo>
                    <a:cubicBezTo>
                      <a:pt x="58" y="41"/>
                      <a:pt x="56" y="43"/>
                      <a:pt x="56" y="46"/>
                    </a:cubicBezTo>
                    <a:cubicBezTo>
                      <a:pt x="56" y="49"/>
                      <a:pt x="58" y="51"/>
                      <a:pt x="61" y="5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latin typeface="+mn-ea"/>
                </a:endParaRPr>
              </a:p>
            </p:txBody>
          </p:sp>
          <p:sp>
            <p:nvSpPr>
              <p:cNvPr id="75" name="Freeform 74"/>
              <p:cNvSpPr>
                <a:spLocks noEditPoints="1"/>
              </p:cNvSpPr>
              <p:nvPr/>
            </p:nvSpPr>
            <p:spPr bwMode="auto">
              <a:xfrm>
                <a:off x="11413531" y="2853412"/>
                <a:ext cx="201605" cy="201604"/>
              </a:xfrm>
              <a:custGeom>
                <a:avLst/>
                <a:gdLst>
                  <a:gd name="T0" fmla="*/ 63 w 103"/>
                  <a:gd name="T1" fmla="*/ 27 h 103"/>
                  <a:gd name="T2" fmla="*/ 65 w 103"/>
                  <a:gd name="T3" fmla="*/ 2 h 103"/>
                  <a:gd name="T4" fmla="*/ 19 w 103"/>
                  <a:gd name="T5" fmla="*/ 0 h 103"/>
                  <a:gd name="T6" fmla="*/ 1 w 103"/>
                  <a:gd name="T7" fmla="*/ 20 h 103"/>
                  <a:gd name="T8" fmla="*/ 0 w 103"/>
                  <a:gd name="T9" fmla="*/ 77 h 103"/>
                  <a:gd name="T10" fmla="*/ 39 w 103"/>
                  <a:gd name="T11" fmla="*/ 77 h 103"/>
                  <a:gd name="T12" fmla="*/ 37 w 103"/>
                  <a:gd name="T13" fmla="*/ 102 h 103"/>
                  <a:gd name="T14" fmla="*/ 101 w 103"/>
                  <a:gd name="T15" fmla="*/ 103 h 103"/>
                  <a:gd name="T16" fmla="*/ 103 w 103"/>
                  <a:gd name="T17" fmla="*/ 27 h 103"/>
                  <a:gd name="T18" fmla="*/ 63 w 103"/>
                  <a:gd name="T19" fmla="*/ 27 h 103"/>
                  <a:gd name="T20" fmla="*/ 19 w 103"/>
                  <a:gd name="T21" fmla="*/ 10 h 103"/>
                  <a:gd name="T22" fmla="*/ 19 w 103"/>
                  <a:gd name="T23" fmla="*/ 20 h 103"/>
                  <a:gd name="T24" fmla="*/ 9 w 103"/>
                  <a:gd name="T25" fmla="*/ 20 h 103"/>
                  <a:gd name="T26" fmla="*/ 19 w 103"/>
                  <a:gd name="T27" fmla="*/ 10 h 103"/>
                  <a:gd name="T28" fmla="*/ 6 w 103"/>
                  <a:gd name="T29" fmla="*/ 71 h 103"/>
                  <a:gd name="T30" fmla="*/ 6 w 103"/>
                  <a:gd name="T31" fmla="*/ 27 h 103"/>
                  <a:gd name="T32" fmla="*/ 26 w 103"/>
                  <a:gd name="T33" fmla="*/ 27 h 103"/>
                  <a:gd name="T34" fmla="*/ 26 w 103"/>
                  <a:gd name="T35" fmla="*/ 7 h 103"/>
                  <a:gd name="T36" fmla="*/ 58 w 103"/>
                  <a:gd name="T37" fmla="*/ 7 h 103"/>
                  <a:gd name="T38" fmla="*/ 58 w 103"/>
                  <a:gd name="T39" fmla="*/ 27 h 103"/>
                  <a:gd name="T40" fmla="*/ 39 w 103"/>
                  <a:gd name="T41" fmla="*/ 46 h 103"/>
                  <a:gd name="T42" fmla="*/ 39 w 103"/>
                  <a:gd name="T43" fmla="*/ 71 h 103"/>
                  <a:gd name="T44" fmla="*/ 6 w 103"/>
                  <a:gd name="T45" fmla="*/ 71 h 103"/>
                  <a:gd name="T46" fmla="*/ 57 w 103"/>
                  <a:gd name="T47" fmla="*/ 36 h 103"/>
                  <a:gd name="T48" fmla="*/ 57 w 103"/>
                  <a:gd name="T49" fmla="*/ 46 h 103"/>
                  <a:gd name="T50" fmla="*/ 47 w 103"/>
                  <a:gd name="T51" fmla="*/ 46 h 103"/>
                  <a:gd name="T52" fmla="*/ 57 w 103"/>
                  <a:gd name="T53" fmla="*/ 36 h 103"/>
                  <a:gd name="T54" fmla="*/ 94 w 103"/>
                  <a:gd name="T55" fmla="*/ 97 h 103"/>
                  <a:gd name="T56" fmla="*/ 44 w 103"/>
                  <a:gd name="T57" fmla="*/ 97 h 103"/>
                  <a:gd name="T58" fmla="*/ 45 w 103"/>
                  <a:gd name="T59" fmla="*/ 51 h 103"/>
                  <a:gd name="T60" fmla="*/ 63 w 103"/>
                  <a:gd name="T61" fmla="*/ 53 h 103"/>
                  <a:gd name="T62" fmla="*/ 63 w 103"/>
                  <a:gd name="T63" fmla="*/ 33 h 103"/>
                  <a:gd name="T64" fmla="*/ 96 w 103"/>
                  <a:gd name="T65" fmla="*/ 33 h 103"/>
                  <a:gd name="T66" fmla="*/ 94 w 103"/>
                  <a:gd name="T67" fmla="*/ 97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03" h="103">
                    <a:moveTo>
                      <a:pt x="63" y="27"/>
                    </a:moveTo>
                    <a:lnTo>
                      <a:pt x="65" y="2"/>
                    </a:lnTo>
                    <a:lnTo>
                      <a:pt x="19" y="0"/>
                    </a:lnTo>
                    <a:lnTo>
                      <a:pt x="1" y="20"/>
                    </a:lnTo>
                    <a:lnTo>
                      <a:pt x="0" y="77"/>
                    </a:lnTo>
                    <a:lnTo>
                      <a:pt x="39" y="77"/>
                    </a:lnTo>
                    <a:lnTo>
                      <a:pt x="37" y="102"/>
                    </a:lnTo>
                    <a:lnTo>
                      <a:pt x="101" y="103"/>
                    </a:lnTo>
                    <a:lnTo>
                      <a:pt x="103" y="27"/>
                    </a:lnTo>
                    <a:lnTo>
                      <a:pt x="63" y="27"/>
                    </a:lnTo>
                    <a:close/>
                    <a:moveTo>
                      <a:pt x="19" y="10"/>
                    </a:moveTo>
                    <a:lnTo>
                      <a:pt x="19" y="20"/>
                    </a:lnTo>
                    <a:lnTo>
                      <a:pt x="9" y="20"/>
                    </a:lnTo>
                    <a:lnTo>
                      <a:pt x="19" y="10"/>
                    </a:lnTo>
                    <a:close/>
                    <a:moveTo>
                      <a:pt x="6" y="71"/>
                    </a:moveTo>
                    <a:lnTo>
                      <a:pt x="6" y="27"/>
                    </a:lnTo>
                    <a:lnTo>
                      <a:pt x="26" y="27"/>
                    </a:lnTo>
                    <a:lnTo>
                      <a:pt x="26" y="7"/>
                    </a:lnTo>
                    <a:lnTo>
                      <a:pt x="58" y="7"/>
                    </a:lnTo>
                    <a:lnTo>
                      <a:pt x="58" y="27"/>
                    </a:lnTo>
                    <a:lnTo>
                      <a:pt x="39" y="46"/>
                    </a:lnTo>
                    <a:lnTo>
                      <a:pt x="39" y="71"/>
                    </a:lnTo>
                    <a:lnTo>
                      <a:pt x="6" y="71"/>
                    </a:lnTo>
                    <a:close/>
                    <a:moveTo>
                      <a:pt x="57" y="36"/>
                    </a:moveTo>
                    <a:lnTo>
                      <a:pt x="57" y="46"/>
                    </a:lnTo>
                    <a:lnTo>
                      <a:pt x="47" y="46"/>
                    </a:lnTo>
                    <a:lnTo>
                      <a:pt x="57" y="36"/>
                    </a:lnTo>
                    <a:close/>
                    <a:moveTo>
                      <a:pt x="94" y="97"/>
                    </a:moveTo>
                    <a:lnTo>
                      <a:pt x="44" y="97"/>
                    </a:lnTo>
                    <a:lnTo>
                      <a:pt x="45" y="51"/>
                    </a:lnTo>
                    <a:lnTo>
                      <a:pt x="63" y="53"/>
                    </a:lnTo>
                    <a:lnTo>
                      <a:pt x="63" y="33"/>
                    </a:lnTo>
                    <a:lnTo>
                      <a:pt x="96" y="33"/>
                    </a:lnTo>
                    <a:lnTo>
                      <a:pt x="94" y="9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latin typeface="+mn-ea"/>
                </a:endParaRPr>
              </a:p>
            </p:txBody>
          </p:sp>
          <p:sp>
            <p:nvSpPr>
              <p:cNvPr id="76" name="Freeform 75"/>
              <p:cNvSpPr>
                <a:spLocks noEditPoints="1"/>
              </p:cNvSpPr>
              <p:nvPr/>
            </p:nvSpPr>
            <p:spPr bwMode="auto">
              <a:xfrm>
                <a:off x="11153207" y="4299877"/>
                <a:ext cx="326874" cy="277941"/>
              </a:xfrm>
              <a:custGeom>
                <a:avLst/>
                <a:gdLst>
                  <a:gd name="T0" fmla="*/ 76 w 102"/>
                  <a:gd name="T1" fmla="*/ 1 h 87"/>
                  <a:gd name="T2" fmla="*/ 7 w 102"/>
                  <a:gd name="T3" fmla="*/ 22 h 87"/>
                  <a:gd name="T4" fmla="*/ 1 w 102"/>
                  <a:gd name="T5" fmla="*/ 32 h 87"/>
                  <a:gd name="T6" fmla="*/ 15 w 102"/>
                  <a:gd name="T7" fmla="*/ 80 h 87"/>
                  <a:gd name="T8" fmla="*/ 26 w 102"/>
                  <a:gd name="T9" fmla="*/ 86 h 87"/>
                  <a:gd name="T10" fmla="*/ 95 w 102"/>
                  <a:gd name="T11" fmla="*/ 65 h 87"/>
                  <a:gd name="T12" fmla="*/ 101 w 102"/>
                  <a:gd name="T13" fmla="*/ 55 h 87"/>
                  <a:gd name="T14" fmla="*/ 87 w 102"/>
                  <a:gd name="T15" fmla="*/ 7 h 87"/>
                  <a:gd name="T16" fmla="*/ 76 w 102"/>
                  <a:gd name="T17" fmla="*/ 1 h 87"/>
                  <a:gd name="T18" fmla="*/ 8 w 102"/>
                  <a:gd name="T19" fmla="*/ 27 h 87"/>
                  <a:gd name="T20" fmla="*/ 78 w 102"/>
                  <a:gd name="T21" fmla="*/ 7 h 87"/>
                  <a:gd name="T22" fmla="*/ 81 w 102"/>
                  <a:gd name="T23" fmla="*/ 8 h 87"/>
                  <a:gd name="T24" fmla="*/ 84 w 102"/>
                  <a:gd name="T25" fmla="*/ 17 h 87"/>
                  <a:gd name="T26" fmla="*/ 9 w 102"/>
                  <a:gd name="T27" fmla="*/ 38 h 87"/>
                  <a:gd name="T28" fmla="*/ 7 w 102"/>
                  <a:gd name="T29" fmla="*/ 30 h 87"/>
                  <a:gd name="T30" fmla="*/ 8 w 102"/>
                  <a:gd name="T31" fmla="*/ 27 h 87"/>
                  <a:gd name="T32" fmla="*/ 94 w 102"/>
                  <a:gd name="T33" fmla="*/ 60 h 87"/>
                  <a:gd name="T34" fmla="*/ 24 w 102"/>
                  <a:gd name="T35" fmla="*/ 80 h 87"/>
                  <a:gd name="T36" fmla="*/ 21 w 102"/>
                  <a:gd name="T37" fmla="*/ 78 h 87"/>
                  <a:gd name="T38" fmla="*/ 14 w 102"/>
                  <a:gd name="T39" fmla="*/ 54 h 87"/>
                  <a:gd name="T40" fmla="*/ 88 w 102"/>
                  <a:gd name="T41" fmla="*/ 33 h 87"/>
                  <a:gd name="T42" fmla="*/ 95 w 102"/>
                  <a:gd name="T43" fmla="*/ 57 h 87"/>
                  <a:gd name="T44" fmla="*/ 94 w 102"/>
                  <a:gd name="T45" fmla="*/ 60 h 87"/>
                  <a:gd name="T46" fmla="*/ 22 w 102"/>
                  <a:gd name="T47" fmla="*/ 64 h 87"/>
                  <a:gd name="T48" fmla="*/ 27 w 102"/>
                  <a:gd name="T49" fmla="*/ 62 h 87"/>
                  <a:gd name="T50" fmla="*/ 31 w 102"/>
                  <a:gd name="T51" fmla="*/ 73 h 87"/>
                  <a:gd name="T52" fmla="*/ 25 w 102"/>
                  <a:gd name="T53" fmla="*/ 74 h 87"/>
                  <a:gd name="T54" fmla="*/ 22 w 102"/>
                  <a:gd name="T55" fmla="*/ 64 h 87"/>
                  <a:gd name="T56" fmla="*/ 33 w 102"/>
                  <a:gd name="T57" fmla="*/ 60 h 87"/>
                  <a:gd name="T58" fmla="*/ 38 w 102"/>
                  <a:gd name="T59" fmla="*/ 59 h 87"/>
                  <a:gd name="T60" fmla="*/ 41 w 102"/>
                  <a:gd name="T61" fmla="*/ 70 h 87"/>
                  <a:gd name="T62" fmla="*/ 36 w 102"/>
                  <a:gd name="T63" fmla="*/ 71 h 87"/>
                  <a:gd name="T64" fmla="*/ 33 w 102"/>
                  <a:gd name="T65" fmla="*/ 60 h 87"/>
                  <a:gd name="T66" fmla="*/ 43 w 102"/>
                  <a:gd name="T67" fmla="*/ 57 h 87"/>
                  <a:gd name="T68" fmla="*/ 49 w 102"/>
                  <a:gd name="T69" fmla="*/ 56 h 87"/>
                  <a:gd name="T70" fmla="*/ 52 w 102"/>
                  <a:gd name="T71" fmla="*/ 66 h 87"/>
                  <a:gd name="T72" fmla="*/ 47 w 102"/>
                  <a:gd name="T73" fmla="*/ 68 h 87"/>
                  <a:gd name="T74" fmla="*/ 43 w 102"/>
                  <a:gd name="T75" fmla="*/ 57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02" h="87">
                    <a:moveTo>
                      <a:pt x="76" y="1"/>
                    </a:moveTo>
                    <a:cubicBezTo>
                      <a:pt x="7" y="22"/>
                      <a:pt x="7" y="22"/>
                      <a:pt x="7" y="22"/>
                    </a:cubicBezTo>
                    <a:cubicBezTo>
                      <a:pt x="2" y="23"/>
                      <a:pt x="0" y="28"/>
                      <a:pt x="1" y="32"/>
                    </a:cubicBezTo>
                    <a:cubicBezTo>
                      <a:pt x="15" y="80"/>
                      <a:pt x="15" y="80"/>
                      <a:pt x="15" y="80"/>
                    </a:cubicBezTo>
                    <a:cubicBezTo>
                      <a:pt x="17" y="84"/>
                      <a:pt x="21" y="87"/>
                      <a:pt x="26" y="86"/>
                    </a:cubicBezTo>
                    <a:cubicBezTo>
                      <a:pt x="95" y="65"/>
                      <a:pt x="95" y="65"/>
                      <a:pt x="95" y="65"/>
                    </a:cubicBezTo>
                    <a:cubicBezTo>
                      <a:pt x="100" y="64"/>
                      <a:pt x="102" y="59"/>
                      <a:pt x="101" y="55"/>
                    </a:cubicBezTo>
                    <a:cubicBezTo>
                      <a:pt x="87" y="7"/>
                      <a:pt x="87" y="7"/>
                      <a:pt x="87" y="7"/>
                    </a:cubicBezTo>
                    <a:cubicBezTo>
                      <a:pt x="85" y="3"/>
                      <a:pt x="81" y="0"/>
                      <a:pt x="76" y="1"/>
                    </a:cubicBezTo>
                    <a:close/>
                    <a:moveTo>
                      <a:pt x="8" y="27"/>
                    </a:moveTo>
                    <a:cubicBezTo>
                      <a:pt x="78" y="7"/>
                      <a:pt x="78" y="7"/>
                      <a:pt x="78" y="7"/>
                    </a:cubicBezTo>
                    <a:cubicBezTo>
                      <a:pt x="79" y="6"/>
                      <a:pt x="81" y="7"/>
                      <a:pt x="81" y="8"/>
                    </a:cubicBezTo>
                    <a:cubicBezTo>
                      <a:pt x="84" y="17"/>
                      <a:pt x="84" y="17"/>
                      <a:pt x="84" y="17"/>
                    </a:cubicBezTo>
                    <a:cubicBezTo>
                      <a:pt x="9" y="38"/>
                      <a:pt x="9" y="38"/>
                      <a:pt x="9" y="38"/>
                    </a:cubicBezTo>
                    <a:cubicBezTo>
                      <a:pt x="7" y="30"/>
                      <a:pt x="7" y="30"/>
                      <a:pt x="7" y="30"/>
                    </a:cubicBezTo>
                    <a:cubicBezTo>
                      <a:pt x="6" y="29"/>
                      <a:pt x="7" y="27"/>
                      <a:pt x="8" y="27"/>
                    </a:cubicBezTo>
                    <a:close/>
                    <a:moveTo>
                      <a:pt x="94" y="60"/>
                    </a:moveTo>
                    <a:cubicBezTo>
                      <a:pt x="24" y="80"/>
                      <a:pt x="24" y="80"/>
                      <a:pt x="24" y="80"/>
                    </a:cubicBezTo>
                    <a:cubicBezTo>
                      <a:pt x="23" y="81"/>
                      <a:pt x="21" y="80"/>
                      <a:pt x="21" y="78"/>
                    </a:cubicBezTo>
                    <a:cubicBezTo>
                      <a:pt x="14" y="54"/>
                      <a:pt x="14" y="54"/>
                      <a:pt x="14" y="54"/>
                    </a:cubicBezTo>
                    <a:cubicBezTo>
                      <a:pt x="88" y="33"/>
                      <a:pt x="88" y="33"/>
                      <a:pt x="88" y="33"/>
                    </a:cubicBezTo>
                    <a:cubicBezTo>
                      <a:pt x="95" y="57"/>
                      <a:pt x="95" y="57"/>
                      <a:pt x="95" y="57"/>
                    </a:cubicBezTo>
                    <a:cubicBezTo>
                      <a:pt x="96" y="58"/>
                      <a:pt x="95" y="60"/>
                      <a:pt x="94" y="60"/>
                    </a:cubicBezTo>
                    <a:close/>
                    <a:moveTo>
                      <a:pt x="22" y="64"/>
                    </a:moveTo>
                    <a:cubicBezTo>
                      <a:pt x="27" y="62"/>
                      <a:pt x="27" y="62"/>
                      <a:pt x="27" y="62"/>
                    </a:cubicBezTo>
                    <a:cubicBezTo>
                      <a:pt x="31" y="73"/>
                      <a:pt x="31" y="73"/>
                      <a:pt x="31" y="73"/>
                    </a:cubicBezTo>
                    <a:cubicBezTo>
                      <a:pt x="25" y="74"/>
                      <a:pt x="25" y="74"/>
                      <a:pt x="25" y="74"/>
                    </a:cubicBezTo>
                    <a:lnTo>
                      <a:pt x="22" y="64"/>
                    </a:lnTo>
                    <a:close/>
                    <a:moveTo>
                      <a:pt x="33" y="60"/>
                    </a:moveTo>
                    <a:cubicBezTo>
                      <a:pt x="38" y="59"/>
                      <a:pt x="38" y="59"/>
                      <a:pt x="38" y="59"/>
                    </a:cubicBezTo>
                    <a:cubicBezTo>
                      <a:pt x="41" y="70"/>
                      <a:pt x="41" y="70"/>
                      <a:pt x="41" y="70"/>
                    </a:cubicBezTo>
                    <a:cubicBezTo>
                      <a:pt x="36" y="71"/>
                      <a:pt x="36" y="71"/>
                      <a:pt x="36" y="71"/>
                    </a:cubicBezTo>
                    <a:lnTo>
                      <a:pt x="33" y="60"/>
                    </a:lnTo>
                    <a:close/>
                    <a:moveTo>
                      <a:pt x="43" y="57"/>
                    </a:moveTo>
                    <a:cubicBezTo>
                      <a:pt x="49" y="56"/>
                      <a:pt x="49" y="56"/>
                      <a:pt x="49" y="56"/>
                    </a:cubicBezTo>
                    <a:cubicBezTo>
                      <a:pt x="52" y="66"/>
                      <a:pt x="52" y="66"/>
                      <a:pt x="52" y="66"/>
                    </a:cubicBezTo>
                    <a:cubicBezTo>
                      <a:pt x="47" y="68"/>
                      <a:pt x="47" y="68"/>
                      <a:pt x="47" y="68"/>
                    </a:cubicBezTo>
                    <a:lnTo>
                      <a:pt x="43" y="5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latin typeface="+mn-ea"/>
                </a:endParaRPr>
              </a:p>
            </p:txBody>
          </p:sp>
          <p:sp>
            <p:nvSpPr>
              <p:cNvPr id="77" name="Freeform 76"/>
              <p:cNvSpPr/>
              <p:nvPr/>
            </p:nvSpPr>
            <p:spPr bwMode="auto">
              <a:xfrm>
                <a:off x="11274562" y="2275999"/>
                <a:ext cx="295557" cy="305343"/>
              </a:xfrm>
              <a:custGeom>
                <a:avLst/>
                <a:gdLst>
                  <a:gd name="T0" fmla="*/ 65 w 92"/>
                  <a:gd name="T1" fmla="*/ 96 h 96"/>
                  <a:gd name="T2" fmla="*/ 36 w 92"/>
                  <a:gd name="T3" fmla="*/ 49 h 96"/>
                  <a:gd name="T4" fmla="*/ 36 w 92"/>
                  <a:gd name="T5" fmla="*/ 72 h 96"/>
                  <a:gd name="T6" fmla="*/ 0 w 92"/>
                  <a:gd name="T7" fmla="*/ 36 h 96"/>
                  <a:gd name="T8" fmla="*/ 36 w 92"/>
                  <a:gd name="T9" fmla="*/ 0 h 96"/>
                  <a:gd name="T10" fmla="*/ 36 w 92"/>
                  <a:gd name="T11" fmla="*/ 24 h 96"/>
                  <a:gd name="T12" fmla="*/ 65 w 92"/>
                  <a:gd name="T13" fmla="*/ 96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2" h="96">
                    <a:moveTo>
                      <a:pt x="65" y="96"/>
                    </a:moveTo>
                    <a:cubicBezTo>
                      <a:pt x="76" y="77"/>
                      <a:pt x="78" y="48"/>
                      <a:pt x="36" y="49"/>
                    </a:cubicBezTo>
                    <a:cubicBezTo>
                      <a:pt x="36" y="72"/>
                      <a:pt x="36" y="72"/>
                      <a:pt x="36" y="72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6" y="24"/>
                      <a:pt x="36" y="24"/>
                      <a:pt x="36" y="24"/>
                    </a:cubicBezTo>
                    <a:cubicBezTo>
                      <a:pt x="86" y="22"/>
                      <a:pt x="92" y="68"/>
                      <a:pt x="65" y="9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latin typeface="+mn-ea"/>
                </a:endParaRPr>
              </a:p>
            </p:txBody>
          </p:sp>
          <p:sp>
            <p:nvSpPr>
              <p:cNvPr id="78" name="Freeform 77"/>
              <p:cNvSpPr>
                <a:spLocks noEditPoints="1"/>
              </p:cNvSpPr>
              <p:nvPr/>
            </p:nvSpPr>
            <p:spPr bwMode="auto">
              <a:xfrm>
                <a:off x="11188439" y="2508922"/>
                <a:ext cx="275984" cy="195733"/>
              </a:xfrm>
              <a:custGeom>
                <a:avLst/>
                <a:gdLst>
                  <a:gd name="T0" fmla="*/ 70 w 86"/>
                  <a:gd name="T1" fmla="*/ 58 h 61"/>
                  <a:gd name="T2" fmla="*/ 75 w 86"/>
                  <a:gd name="T3" fmla="*/ 49 h 61"/>
                  <a:gd name="T4" fmla="*/ 80 w 86"/>
                  <a:gd name="T5" fmla="*/ 41 h 61"/>
                  <a:gd name="T6" fmla="*/ 85 w 86"/>
                  <a:gd name="T7" fmla="*/ 32 h 61"/>
                  <a:gd name="T8" fmla="*/ 83 w 86"/>
                  <a:gd name="T9" fmla="*/ 25 h 61"/>
                  <a:gd name="T10" fmla="*/ 65 w 86"/>
                  <a:gd name="T11" fmla="*/ 9 h 61"/>
                  <a:gd name="T12" fmla="*/ 58 w 86"/>
                  <a:gd name="T13" fmla="*/ 9 h 61"/>
                  <a:gd name="T14" fmla="*/ 50 w 86"/>
                  <a:gd name="T15" fmla="*/ 17 h 61"/>
                  <a:gd name="T16" fmla="*/ 49 w 86"/>
                  <a:gd name="T17" fmla="*/ 18 h 61"/>
                  <a:gd name="T18" fmla="*/ 17 w 86"/>
                  <a:gd name="T19" fmla="*/ 0 h 61"/>
                  <a:gd name="T20" fmla="*/ 0 w 86"/>
                  <a:gd name="T21" fmla="*/ 3 h 61"/>
                  <a:gd name="T22" fmla="*/ 4 w 86"/>
                  <a:gd name="T23" fmla="*/ 16 h 61"/>
                  <a:gd name="T24" fmla="*/ 9 w 86"/>
                  <a:gd name="T25" fmla="*/ 15 h 61"/>
                  <a:gd name="T26" fmla="*/ 11 w 86"/>
                  <a:gd name="T27" fmla="*/ 24 h 61"/>
                  <a:gd name="T28" fmla="*/ 20 w 86"/>
                  <a:gd name="T29" fmla="*/ 21 h 61"/>
                  <a:gd name="T30" fmla="*/ 23 w 86"/>
                  <a:gd name="T31" fmla="*/ 30 h 61"/>
                  <a:gd name="T32" fmla="*/ 32 w 86"/>
                  <a:gd name="T33" fmla="*/ 27 h 61"/>
                  <a:gd name="T34" fmla="*/ 35 w 86"/>
                  <a:gd name="T35" fmla="*/ 36 h 61"/>
                  <a:gd name="T36" fmla="*/ 39 w 86"/>
                  <a:gd name="T37" fmla="*/ 35 h 61"/>
                  <a:gd name="T38" fmla="*/ 39 w 86"/>
                  <a:gd name="T39" fmla="*/ 36 h 61"/>
                  <a:gd name="T40" fmla="*/ 37 w 86"/>
                  <a:gd name="T41" fmla="*/ 47 h 61"/>
                  <a:gd name="T42" fmla="*/ 41 w 86"/>
                  <a:gd name="T43" fmla="*/ 53 h 61"/>
                  <a:gd name="T44" fmla="*/ 64 w 86"/>
                  <a:gd name="T45" fmla="*/ 61 h 61"/>
                  <a:gd name="T46" fmla="*/ 70 w 86"/>
                  <a:gd name="T47" fmla="*/ 58 h 61"/>
                  <a:gd name="T48" fmla="*/ 15 w 86"/>
                  <a:gd name="T49" fmla="*/ 10 h 61"/>
                  <a:gd name="T50" fmla="*/ 18 w 86"/>
                  <a:gd name="T51" fmla="*/ 6 h 61"/>
                  <a:gd name="T52" fmla="*/ 46 w 86"/>
                  <a:gd name="T53" fmla="*/ 21 h 61"/>
                  <a:gd name="T54" fmla="*/ 43 w 86"/>
                  <a:gd name="T55" fmla="*/ 25 h 61"/>
                  <a:gd name="T56" fmla="*/ 15 w 86"/>
                  <a:gd name="T57" fmla="*/ 10 h 61"/>
                  <a:gd name="T58" fmla="*/ 61 w 86"/>
                  <a:gd name="T59" fmla="*/ 54 h 61"/>
                  <a:gd name="T60" fmla="*/ 57 w 86"/>
                  <a:gd name="T61" fmla="*/ 52 h 61"/>
                  <a:gd name="T62" fmla="*/ 56 w 86"/>
                  <a:gd name="T63" fmla="*/ 49 h 61"/>
                  <a:gd name="T64" fmla="*/ 69 w 86"/>
                  <a:gd name="T65" fmla="*/ 24 h 61"/>
                  <a:gd name="T66" fmla="*/ 72 w 86"/>
                  <a:gd name="T67" fmla="*/ 23 h 61"/>
                  <a:gd name="T68" fmla="*/ 77 w 86"/>
                  <a:gd name="T69" fmla="*/ 26 h 61"/>
                  <a:gd name="T70" fmla="*/ 77 w 86"/>
                  <a:gd name="T71" fmla="*/ 29 h 61"/>
                  <a:gd name="T72" fmla="*/ 64 w 86"/>
                  <a:gd name="T73" fmla="*/ 53 h 61"/>
                  <a:gd name="T74" fmla="*/ 61 w 86"/>
                  <a:gd name="T75" fmla="*/ 54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86" h="61">
                    <a:moveTo>
                      <a:pt x="70" y="58"/>
                    </a:moveTo>
                    <a:cubicBezTo>
                      <a:pt x="75" y="49"/>
                      <a:pt x="75" y="49"/>
                      <a:pt x="75" y="49"/>
                    </a:cubicBezTo>
                    <a:cubicBezTo>
                      <a:pt x="77" y="47"/>
                      <a:pt x="79" y="43"/>
                      <a:pt x="80" y="41"/>
                    </a:cubicBezTo>
                    <a:cubicBezTo>
                      <a:pt x="85" y="32"/>
                      <a:pt x="85" y="32"/>
                      <a:pt x="85" y="32"/>
                    </a:cubicBezTo>
                    <a:cubicBezTo>
                      <a:pt x="86" y="29"/>
                      <a:pt x="85" y="26"/>
                      <a:pt x="83" y="25"/>
                    </a:cubicBezTo>
                    <a:cubicBezTo>
                      <a:pt x="65" y="9"/>
                      <a:pt x="65" y="9"/>
                      <a:pt x="65" y="9"/>
                    </a:cubicBezTo>
                    <a:cubicBezTo>
                      <a:pt x="63" y="7"/>
                      <a:pt x="60" y="8"/>
                      <a:pt x="58" y="9"/>
                    </a:cubicBezTo>
                    <a:cubicBezTo>
                      <a:pt x="50" y="17"/>
                      <a:pt x="50" y="17"/>
                      <a:pt x="50" y="17"/>
                    </a:cubicBezTo>
                    <a:cubicBezTo>
                      <a:pt x="49" y="17"/>
                      <a:pt x="49" y="18"/>
                      <a:pt x="49" y="18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9" y="15"/>
                      <a:pt x="9" y="15"/>
                      <a:pt x="9" y="15"/>
                    </a:cubicBezTo>
                    <a:cubicBezTo>
                      <a:pt x="11" y="24"/>
                      <a:pt x="11" y="24"/>
                      <a:pt x="11" y="24"/>
                    </a:cubicBezTo>
                    <a:cubicBezTo>
                      <a:pt x="20" y="21"/>
                      <a:pt x="20" y="21"/>
                      <a:pt x="20" y="21"/>
                    </a:cubicBezTo>
                    <a:cubicBezTo>
                      <a:pt x="23" y="30"/>
                      <a:pt x="23" y="30"/>
                      <a:pt x="23" y="30"/>
                    </a:cubicBezTo>
                    <a:cubicBezTo>
                      <a:pt x="32" y="27"/>
                      <a:pt x="32" y="27"/>
                      <a:pt x="32" y="27"/>
                    </a:cubicBezTo>
                    <a:cubicBezTo>
                      <a:pt x="35" y="36"/>
                      <a:pt x="35" y="36"/>
                      <a:pt x="35" y="36"/>
                    </a:cubicBezTo>
                    <a:cubicBezTo>
                      <a:pt x="39" y="35"/>
                      <a:pt x="39" y="35"/>
                      <a:pt x="39" y="35"/>
                    </a:cubicBezTo>
                    <a:cubicBezTo>
                      <a:pt x="39" y="35"/>
                      <a:pt x="39" y="36"/>
                      <a:pt x="39" y="36"/>
                    </a:cubicBezTo>
                    <a:cubicBezTo>
                      <a:pt x="37" y="47"/>
                      <a:pt x="37" y="47"/>
                      <a:pt x="37" y="47"/>
                    </a:cubicBezTo>
                    <a:cubicBezTo>
                      <a:pt x="37" y="50"/>
                      <a:pt x="38" y="53"/>
                      <a:pt x="41" y="53"/>
                    </a:cubicBezTo>
                    <a:cubicBezTo>
                      <a:pt x="64" y="61"/>
                      <a:pt x="64" y="61"/>
                      <a:pt x="64" y="61"/>
                    </a:cubicBezTo>
                    <a:cubicBezTo>
                      <a:pt x="66" y="61"/>
                      <a:pt x="69" y="60"/>
                      <a:pt x="70" y="58"/>
                    </a:cubicBezTo>
                    <a:close/>
                    <a:moveTo>
                      <a:pt x="15" y="10"/>
                    </a:moveTo>
                    <a:cubicBezTo>
                      <a:pt x="18" y="6"/>
                      <a:pt x="18" y="6"/>
                      <a:pt x="18" y="6"/>
                    </a:cubicBezTo>
                    <a:cubicBezTo>
                      <a:pt x="46" y="21"/>
                      <a:pt x="46" y="21"/>
                      <a:pt x="46" y="21"/>
                    </a:cubicBezTo>
                    <a:cubicBezTo>
                      <a:pt x="43" y="25"/>
                      <a:pt x="43" y="25"/>
                      <a:pt x="43" y="25"/>
                    </a:cubicBezTo>
                    <a:lnTo>
                      <a:pt x="15" y="10"/>
                    </a:lnTo>
                    <a:close/>
                    <a:moveTo>
                      <a:pt x="61" y="54"/>
                    </a:moveTo>
                    <a:cubicBezTo>
                      <a:pt x="57" y="52"/>
                      <a:pt x="57" y="52"/>
                      <a:pt x="57" y="52"/>
                    </a:cubicBezTo>
                    <a:cubicBezTo>
                      <a:pt x="56" y="51"/>
                      <a:pt x="55" y="50"/>
                      <a:pt x="56" y="49"/>
                    </a:cubicBezTo>
                    <a:cubicBezTo>
                      <a:pt x="69" y="24"/>
                      <a:pt x="69" y="24"/>
                      <a:pt x="69" y="24"/>
                    </a:cubicBezTo>
                    <a:cubicBezTo>
                      <a:pt x="70" y="23"/>
                      <a:pt x="71" y="23"/>
                      <a:pt x="72" y="23"/>
                    </a:cubicBezTo>
                    <a:cubicBezTo>
                      <a:pt x="77" y="26"/>
                      <a:pt x="77" y="26"/>
                      <a:pt x="77" y="26"/>
                    </a:cubicBezTo>
                    <a:cubicBezTo>
                      <a:pt x="78" y="26"/>
                      <a:pt x="78" y="28"/>
                      <a:pt x="77" y="29"/>
                    </a:cubicBezTo>
                    <a:cubicBezTo>
                      <a:pt x="64" y="53"/>
                      <a:pt x="64" y="53"/>
                      <a:pt x="64" y="53"/>
                    </a:cubicBezTo>
                    <a:cubicBezTo>
                      <a:pt x="64" y="54"/>
                      <a:pt x="62" y="55"/>
                      <a:pt x="61" y="5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latin typeface="+mn-ea"/>
                </a:endParaRPr>
              </a:p>
            </p:txBody>
          </p:sp>
          <p:sp>
            <p:nvSpPr>
              <p:cNvPr id="79" name="Freeform 78"/>
              <p:cNvSpPr>
                <a:spLocks noEditPoints="1"/>
              </p:cNvSpPr>
              <p:nvPr/>
            </p:nvSpPr>
            <p:spPr bwMode="auto">
              <a:xfrm>
                <a:off x="10996621" y="4129590"/>
                <a:ext cx="221179" cy="191818"/>
              </a:xfrm>
              <a:custGeom>
                <a:avLst/>
                <a:gdLst>
                  <a:gd name="T0" fmla="*/ 56 w 69"/>
                  <a:gd name="T1" fmla="*/ 0 h 60"/>
                  <a:gd name="T2" fmla="*/ 13 w 69"/>
                  <a:gd name="T3" fmla="*/ 0 h 60"/>
                  <a:gd name="T4" fmla="*/ 0 w 69"/>
                  <a:gd name="T5" fmla="*/ 13 h 60"/>
                  <a:gd name="T6" fmla="*/ 0 w 69"/>
                  <a:gd name="T7" fmla="*/ 58 h 60"/>
                  <a:gd name="T8" fmla="*/ 2 w 69"/>
                  <a:gd name="T9" fmla="*/ 60 h 60"/>
                  <a:gd name="T10" fmla="*/ 66 w 69"/>
                  <a:gd name="T11" fmla="*/ 60 h 60"/>
                  <a:gd name="T12" fmla="*/ 69 w 69"/>
                  <a:gd name="T13" fmla="*/ 58 h 60"/>
                  <a:gd name="T14" fmla="*/ 69 w 69"/>
                  <a:gd name="T15" fmla="*/ 13 h 60"/>
                  <a:gd name="T16" fmla="*/ 56 w 69"/>
                  <a:gd name="T17" fmla="*/ 0 h 60"/>
                  <a:gd name="T18" fmla="*/ 34 w 69"/>
                  <a:gd name="T19" fmla="*/ 51 h 60"/>
                  <a:gd name="T20" fmla="*/ 13 w 69"/>
                  <a:gd name="T21" fmla="*/ 34 h 60"/>
                  <a:gd name="T22" fmla="*/ 26 w 69"/>
                  <a:gd name="T23" fmla="*/ 34 h 60"/>
                  <a:gd name="T24" fmla="*/ 26 w 69"/>
                  <a:gd name="T25" fmla="*/ 21 h 60"/>
                  <a:gd name="T26" fmla="*/ 43 w 69"/>
                  <a:gd name="T27" fmla="*/ 21 h 60"/>
                  <a:gd name="T28" fmla="*/ 43 w 69"/>
                  <a:gd name="T29" fmla="*/ 34 h 60"/>
                  <a:gd name="T30" fmla="*/ 56 w 69"/>
                  <a:gd name="T31" fmla="*/ 34 h 60"/>
                  <a:gd name="T32" fmla="*/ 34 w 69"/>
                  <a:gd name="T33" fmla="*/ 51 h 60"/>
                  <a:gd name="T34" fmla="*/ 10 w 69"/>
                  <a:gd name="T35" fmla="*/ 9 h 60"/>
                  <a:gd name="T36" fmla="*/ 15 w 69"/>
                  <a:gd name="T37" fmla="*/ 4 h 60"/>
                  <a:gd name="T38" fmla="*/ 54 w 69"/>
                  <a:gd name="T39" fmla="*/ 4 h 60"/>
                  <a:gd name="T40" fmla="*/ 58 w 69"/>
                  <a:gd name="T41" fmla="*/ 9 h 60"/>
                  <a:gd name="T42" fmla="*/ 10 w 69"/>
                  <a:gd name="T43" fmla="*/ 9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69" h="60">
                    <a:moveTo>
                      <a:pt x="56" y="0"/>
                    </a:moveTo>
                    <a:cubicBezTo>
                      <a:pt x="13" y="0"/>
                      <a:pt x="13" y="0"/>
                      <a:pt x="13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0" y="59"/>
                      <a:pt x="1" y="60"/>
                      <a:pt x="2" y="60"/>
                    </a:cubicBezTo>
                    <a:cubicBezTo>
                      <a:pt x="66" y="60"/>
                      <a:pt x="66" y="60"/>
                      <a:pt x="66" y="60"/>
                    </a:cubicBezTo>
                    <a:cubicBezTo>
                      <a:pt x="68" y="60"/>
                      <a:pt x="69" y="59"/>
                      <a:pt x="69" y="58"/>
                    </a:cubicBezTo>
                    <a:cubicBezTo>
                      <a:pt x="69" y="13"/>
                      <a:pt x="69" y="13"/>
                      <a:pt x="69" y="13"/>
                    </a:cubicBezTo>
                    <a:lnTo>
                      <a:pt x="56" y="0"/>
                    </a:lnTo>
                    <a:close/>
                    <a:moveTo>
                      <a:pt x="34" y="51"/>
                    </a:moveTo>
                    <a:cubicBezTo>
                      <a:pt x="13" y="34"/>
                      <a:pt x="13" y="34"/>
                      <a:pt x="13" y="34"/>
                    </a:cubicBezTo>
                    <a:cubicBezTo>
                      <a:pt x="26" y="34"/>
                      <a:pt x="26" y="34"/>
                      <a:pt x="26" y="34"/>
                    </a:cubicBezTo>
                    <a:cubicBezTo>
                      <a:pt x="26" y="21"/>
                      <a:pt x="26" y="21"/>
                      <a:pt x="26" y="21"/>
                    </a:cubicBezTo>
                    <a:cubicBezTo>
                      <a:pt x="43" y="21"/>
                      <a:pt x="43" y="21"/>
                      <a:pt x="43" y="21"/>
                    </a:cubicBezTo>
                    <a:cubicBezTo>
                      <a:pt x="43" y="34"/>
                      <a:pt x="43" y="34"/>
                      <a:pt x="43" y="34"/>
                    </a:cubicBezTo>
                    <a:cubicBezTo>
                      <a:pt x="56" y="34"/>
                      <a:pt x="56" y="34"/>
                      <a:pt x="56" y="34"/>
                    </a:cubicBezTo>
                    <a:lnTo>
                      <a:pt x="34" y="51"/>
                    </a:lnTo>
                    <a:close/>
                    <a:moveTo>
                      <a:pt x="10" y="9"/>
                    </a:moveTo>
                    <a:cubicBezTo>
                      <a:pt x="15" y="4"/>
                      <a:pt x="15" y="4"/>
                      <a:pt x="15" y="4"/>
                    </a:cubicBezTo>
                    <a:cubicBezTo>
                      <a:pt x="54" y="4"/>
                      <a:pt x="54" y="4"/>
                      <a:pt x="54" y="4"/>
                    </a:cubicBezTo>
                    <a:cubicBezTo>
                      <a:pt x="58" y="9"/>
                      <a:pt x="58" y="9"/>
                      <a:pt x="58" y="9"/>
                    </a:cubicBezTo>
                    <a:lnTo>
                      <a:pt x="10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latin typeface="+mn-ea"/>
                </a:endParaRPr>
              </a:p>
            </p:txBody>
          </p:sp>
          <p:sp>
            <p:nvSpPr>
              <p:cNvPr id="80" name="Freeform 79"/>
              <p:cNvSpPr>
                <a:spLocks noEditPoints="1"/>
              </p:cNvSpPr>
              <p:nvPr/>
            </p:nvSpPr>
            <p:spPr bwMode="auto">
              <a:xfrm>
                <a:off x="11303921" y="2003931"/>
                <a:ext cx="182032" cy="248580"/>
              </a:xfrm>
              <a:custGeom>
                <a:avLst/>
                <a:gdLst>
                  <a:gd name="T0" fmla="*/ 57 w 57"/>
                  <a:gd name="T1" fmla="*/ 48 h 78"/>
                  <a:gd name="T2" fmla="*/ 57 w 57"/>
                  <a:gd name="T3" fmla="*/ 48 h 78"/>
                  <a:gd name="T4" fmla="*/ 57 w 57"/>
                  <a:gd name="T5" fmla="*/ 48 h 78"/>
                  <a:gd name="T6" fmla="*/ 28 w 57"/>
                  <a:gd name="T7" fmla="*/ 0 h 78"/>
                  <a:gd name="T8" fmla="*/ 0 w 57"/>
                  <a:gd name="T9" fmla="*/ 48 h 78"/>
                  <a:gd name="T10" fmla="*/ 0 w 57"/>
                  <a:gd name="T11" fmla="*/ 48 h 78"/>
                  <a:gd name="T12" fmla="*/ 0 w 57"/>
                  <a:gd name="T13" fmla="*/ 48 h 78"/>
                  <a:gd name="T14" fmla="*/ 0 w 57"/>
                  <a:gd name="T15" fmla="*/ 49 h 78"/>
                  <a:gd name="T16" fmla="*/ 0 w 57"/>
                  <a:gd name="T17" fmla="*/ 49 h 78"/>
                  <a:gd name="T18" fmla="*/ 0 w 57"/>
                  <a:gd name="T19" fmla="*/ 49 h 78"/>
                  <a:gd name="T20" fmla="*/ 28 w 57"/>
                  <a:gd name="T21" fmla="*/ 78 h 78"/>
                  <a:gd name="T22" fmla="*/ 57 w 57"/>
                  <a:gd name="T23" fmla="*/ 49 h 78"/>
                  <a:gd name="T24" fmla="*/ 57 w 57"/>
                  <a:gd name="T25" fmla="*/ 49 h 78"/>
                  <a:gd name="T26" fmla="*/ 57 w 57"/>
                  <a:gd name="T27" fmla="*/ 49 h 78"/>
                  <a:gd name="T28" fmla="*/ 57 w 57"/>
                  <a:gd name="T29" fmla="*/ 48 h 78"/>
                  <a:gd name="T30" fmla="*/ 48 w 57"/>
                  <a:gd name="T31" fmla="*/ 49 h 78"/>
                  <a:gd name="T32" fmla="*/ 48 w 57"/>
                  <a:gd name="T33" fmla="*/ 49 h 78"/>
                  <a:gd name="T34" fmla="*/ 42 w 57"/>
                  <a:gd name="T35" fmla="*/ 62 h 78"/>
                  <a:gd name="T36" fmla="*/ 28 w 57"/>
                  <a:gd name="T37" fmla="*/ 68 h 78"/>
                  <a:gd name="T38" fmla="*/ 26 w 57"/>
                  <a:gd name="T39" fmla="*/ 68 h 78"/>
                  <a:gd name="T40" fmla="*/ 43 w 57"/>
                  <a:gd name="T41" fmla="*/ 37 h 78"/>
                  <a:gd name="T42" fmla="*/ 43 w 57"/>
                  <a:gd name="T43" fmla="*/ 33 h 78"/>
                  <a:gd name="T44" fmla="*/ 48 w 57"/>
                  <a:gd name="T45" fmla="*/ 48 h 78"/>
                  <a:gd name="T46" fmla="*/ 48 w 57"/>
                  <a:gd name="T47" fmla="*/ 48 h 78"/>
                  <a:gd name="T48" fmla="*/ 48 w 57"/>
                  <a:gd name="T49" fmla="*/ 48 h 78"/>
                  <a:gd name="T50" fmla="*/ 48 w 57"/>
                  <a:gd name="T51" fmla="*/ 48 h 78"/>
                  <a:gd name="T52" fmla="*/ 48 w 57"/>
                  <a:gd name="T53" fmla="*/ 49 h 78"/>
                  <a:gd name="T54" fmla="*/ 48 w 57"/>
                  <a:gd name="T55" fmla="*/ 49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57" h="78">
                    <a:moveTo>
                      <a:pt x="57" y="48"/>
                    </a:moveTo>
                    <a:cubicBezTo>
                      <a:pt x="57" y="48"/>
                      <a:pt x="57" y="48"/>
                      <a:pt x="57" y="48"/>
                    </a:cubicBezTo>
                    <a:cubicBezTo>
                      <a:pt x="57" y="48"/>
                      <a:pt x="57" y="48"/>
                      <a:pt x="57" y="48"/>
                    </a:cubicBezTo>
                    <a:cubicBezTo>
                      <a:pt x="57" y="24"/>
                      <a:pt x="28" y="0"/>
                      <a:pt x="28" y="0"/>
                    </a:cubicBezTo>
                    <a:cubicBezTo>
                      <a:pt x="28" y="0"/>
                      <a:pt x="0" y="24"/>
                      <a:pt x="0" y="48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0" y="48"/>
                      <a:pt x="0" y="48"/>
                      <a:pt x="0" y="49"/>
                    </a:cubicBezTo>
                    <a:cubicBezTo>
                      <a:pt x="0" y="49"/>
                      <a:pt x="0" y="49"/>
                      <a:pt x="0" y="49"/>
                    </a:cubicBezTo>
                    <a:cubicBezTo>
                      <a:pt x="0" y="49"/>
                      <a:pt x="0" y="49"/>
                      <a:pt x="0" y="49"/>
                    </a:cubicBezTo>
                    <a:cubicBezTo>
                      <a:pt x="0" y="65"/>
                      <a:pt x="13" y="78"/>
                      <a:pt x="28" y="78"/>
                    </a:cubicBezTo>
                    <a:cubicBezTo>
                      <a:pt x="44" y="78"/>
                      <a:pt x="57" y="65"/>
                      <a:pt x="57" y="49"/>
                    </a:cubicBezTo>
                    <a:cubicBezTo>
                      <a:pt x="57" y="49"/>
                      <a:pt x="57" y="49"/>
                      <a:pt x="57" y="49"/>
                    </a:cubicBezTo>
                    <a:cubicBezTo>
                      <a:pt x="57" y="49"/>
                      <a:pt x="57" y="49"/>
                      <a:pt x="57" y="49"/>
                    </a:cubicBezTo>
                    <a:cubicBezTo>
                      <a:pt x="57" y="48"/>
                      <a:pt x="57" y="48"/>
                      <a:pt x="57" y="48"/>
                    </a:cubicBezTo>
                    <a:close/>
                    <a:moveTo>
                      <a:pt x="48" y="49"/>
                    </a:moveTo>
                    <a:cubicBezTo>
                      <a:pt x="48" y="49"/>
                      <a:pt x="48" y="49"/>
                      <a:pt x="48" y="49"/>
                    </a:cubicBezTo>
                    <a:cubicBezTo>
                      <a:pt x="48" y="54"/>
                      <a:pt x="46" y="59"/>
                      <a:pt x="42" y="62"/>
                    </a:cubicBezTo>
                    <a:cubicBezTo>
                      <a:pt x="38" y="66"/>
                      <a:pt x="34" y="68"/>
                      <a:pt x="28" y="68"/>
                    </a:cubicBezTo>
                    <a:cubicBezTo>
                      <a:pt x="28" y="68"/>
                      <a:pt x="27" y="68"/>
                      <a:pt x="26" y="68"/>
                    </a:cubicBezTo>
                    <a:cubicBezTo>
                      <a:pt x="36" y="61"/>
                      <a:pt x="43" y="50"/>
                      <a:pt x="43" y="37"/>
                    </a:cubicBezTo>
                    <a:cubicBezTo>
                      <a:pt x="43" y="35"/>
                      <a:pt x="43" y="34"/>
                      <a:pt x="43" y="33"/>
                    </a:cubicBezTo>
                    <a:cubicBezTo>
                      <a:pt x="46" y="38"/>
                      <a:pt x="48" y="43"/>
                      <a:pt x="48" y="48"/>
                    </a:cubicBezTo>
                    <a:cubicBezTo>
                      <a:pt x="48" y="48"/>
                      <a:pt x="48" y="48"/>
                      <a:pt x="48" y="48"/>
                    </a:cubicBezTo>
                    <a:cubicBezTo>
                      <a:pt x="48" y="48"/>
                      <a:pt x="48" y="48"/>
                      <a:pt x="48" y="48"/>
                    </a:cubicBezTo>
                    <a:cubicBezTo>
                      <a:pt x="48" y="48"/>
                      <a:pt x="48" y="48"/>
                      <a:pt x="48" y="48"/>
                    </a:cubicBezTo>
                    <a:cubicBezTo>
                      <a:pt x="48" y="48"/>
                      <a:pt x="48" y="48"/>
                      <a:pt x="48" y="49"/>
                    </a:cubicBezTo>
                    <a:cubicBezTo>
                      <a:pt x="48" y="49"/>
                      <a:pt x="48" y="49"/>
                      <a:pt x="48" y="4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latin typeface="+mn-ea"/>
                </a:endParaRPr>
              </a:p>
            </p:txBody>
          </p:sp>
          <p:sp>
            <p:nvSpPr>
              <p:cNvPr id="81" name="Freeform 80"/>
              <p:cNvSpPr>
                <a:spLocks noEditPoints="1"/>
              </p:cNvSpPr>
              <p:nvPr/>
            </p:nvSpPr>
            <p:spPr bwMode="auto">
              <a:xfrm>
                <a:off x="11108188" y="1823857"/>
                <a:ext cx="285770" cy="272068"/>
              </a:xfrm>
              <a:custGeom>
                <a:avLst/>
                <a:gdLst>
                  <a:gd name="T0" fmla="*/ 52 w 89"/>
                  <a:gd name="T1" fmla="*/ 3 h 85"/>
                  <a:gd name="T2" fmla="*/ 4 w 89"/>
                  <a:gd name="T3" fmla="*/ 36 h 85"/>
                  <a:gd name="T4" fmla="*/ 3 w 89"/>
                  <a:gd name="T5" fmla="*/ 45 h 85"/>
                  <a:gd name="T6" fmla="*/ 28 w 89"/>
                  <a:gd name="T7" fmla="*/ 82 h 85"/>
                  <a:gd name="T8" fmla="*/ 37 w 89"/>
                  <a:gd name="T9" fmla="*/ 83 h 85"/>
                  <a:gd name="T10" fmla="*/ 85 w 89"/>
                  <a:gd name="T11" fmla="*/ 50 h 85"/>
                  <a:gd name="T12" fmla="*/ 87 w 89"/>
                  <a:gd name="T13" fmla="*/ 41 h 85"/>
                  <a:gd name="T14" fmla="*/ 61 w 89"/>
                  <a:gd name="T15" fmla="*/ 4 h 85"/>
                  <a:gd name="T16" fmla="*/ 52 w 89"/>
                  <a:gd name="T17" fmla="*/ 3 h 85"/>
                  <a:gd name="T18" fmla="*/ 38 w 89"/>
                  <a:gd name="T19" fmla="*/ 48 h 85"/>
                  <a:gd name="T20" fmla="*/ 31 w 89"/>
                  <a:gd name="T21" fmla="*/ 71 h 85"/>
                  <a:gd name="T22" fmla="*/ 11 w 89"/>
                  <a:gd name="T23" fmla="*/ 42 h 85"/>
                  <a:gd name="T24" fmla="*/ 38 w 89"/>
                  <a:gd name="T25" fmla="*/ 48 h 85"/>
                  <a:gd name="T26" fmla="*/ 14 w 89"/>
                  <a:gd name="T27" fmla="*/ 40 h 85"/>
                  <a:gd name="T28" fmla="*/ 52 w 89"/>
                  <a:gd name="T29" fmla="*/ 13 h 85"/>
                  <a:gd name="T30" fmla="*/ 43 w 89"/>
                  <a:gd name="T31" fmla="*/ 41 h 85"/>
                  <a:gd name="T32" fmla="*/ 14 w 89"/>
                  <a:gd name="T33" fmla="*/ 40 h 85"/>
                  <a:gd name="T34" fmla="*/ 39 w 89"/>
                  <a:gd name="T35" fmla="*/ 48 h 85"/>
                  <a:gd name="T36" fmla="*/ 50 w 89"/>
                  <a:gd name="T37" fmla="*/ 50 h 85"/>
                  <a:gd name="T38" fmla="*/ 51 w 89"/>
                  <a:gd name="T39" fmla="*/ 40 h 85"/>
                  <a:gd name="T40" fmla="*/ 74 w 89"/>
                  <a:gd name="T41" fmla="*/ 47 h 85"/>
                  <a:gd name="T42" fmla="*/ 38 w 89"/>
                  <a:gd name="T43" fmla="*/ 72 h 85"/>
                  <a:gd name="T44" fmla="*/ 39 w 89"/>
                  <a:gd name="T45" fmla="*/ 48 h 85"/>
                  <a:gd name="T46" fmla="*/ 51 w 89"/>
                  <a:gd name="T47" fmla="*/ 39 h 85"/>
                  <a:gd name="T48" fmla="*/ 55 w 89"/>
                  <a:gd name="T49" fmla="*/ 11 h 85"/>
                  <a:gd name="T50" fmla="*/ 75 w 89"/>
                  <a:gd name="T51" fmla="*/ 40 h 85"/>
                  <a:gd name="T52" fmla="*/ 51 w 89"/>
                  <a:gd name="T53" fmla="*/ 39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89" h="85">
                    <a:moveTo>
                      <a:pt x="52" y="3"/>
                    </a:moveTo>
                    <a:cubicBezTo>
                      <a:pt x="4" y="36"/>
                      <a:pt x="4" y="36"/>
                      <a:pt x="4" y="36"/>
                    </a:cubicBezTo>
                    <a:cubicBezTo>
                      <a:pt x="1" y="38"/>
                      <a:pt x="0" y="42"/>
                      <a:pt x="3" y="45"/>
                    </a:cubicBezTo>
                    <a:cubicBezTo>
                      <a:pt x="28" y="82"/>
                      <a:pt x="28" y="82"/>
                      <a:pt x="28" y="82"/>
                    </a:cubicBezTo>
                    <a:cubicBezTo>
                      <a:pt x="30" y="85"/>
                      <a:pt x="34" y="85"/>
                      <a:pt x="37" y="83"/>
                    </a:cubicBezTo>
                    <a:cubicBezTo>
                      <a:pt x="85" y="50"/>
                      <a:pt x="85" y="50"/>
                      <a:pt x="85" y="50"/>
                    </a:cubicBezTo>
                    <a:cubicBezTo>
                      <a:pt x="88" y="48"/>
                      <a:pt x="89" y="44"/>
                      <a:pt x="87" y="41"/>
                    </a:cubicBezTo>
                    <a:cubicBezTo>
                      <a:pt x="61" y="4"/>
                      <a:pt x="61" y="4"/>
                      <a:pt x="61" y="4"/>
                    </a:cubicBezTo>
                    <a:cubicBezTo>
                      <a:pt x="59" y="1"/>
                      <a:pt x="55" y="0"/>
                      <a:pt x="52" y="3"/>
                    </a:cubicBezTo>
                    <a:close/>
                    <a:moveTo>
                      <a:pt x="38" y="48"/>
                    </a:moveTo>
                    <a:cubicBezTo>
                      <a:pt x="31" y="71"/>
                      <a:pt x="31" y="71"/>
                      <a:pt x="31" y="71"/>
                    </a:cubicBezTo>
                    <a:cubicBezTo>
                      <a:pt x="11" y="42"/>
                      <a:pt x="11" y="42"/>
                      <a:pt x="11" y="42"/>
                    </a:cubicBezTo>
                    <a:lnTo>
                      <a:pt x="38" y="48"/>
                    </a:lnTo>
                    <a:close/>
                    <a:moveTo>
                      <a:pt x="14" y="40"/>
                    </a:moveTo>
                    <a:cubicBezTo>
                      <a:pt x="52" y="13"/>
                      <a:pt x="52" y="13"/>
                      <a:pt x="52" y="13"/>
                    </a:cubicBezTo>
                    <a:cubicBezTo>
                      <a:pt x="43" y="41"/>
                      <a:pt x="43" y="41"/>
                      <a:pt x="43" y="41"/>
                    </a:cubicBezTo>
                    <a:lnTo>
                      <a:pt x="14" y="40"/>
                    </a:lnTo>
                    <a:close/>
                    <a:moveTo>
                      <a:pt x="39" y="48"/>
                    </a:moveTo>
                    <a:cubicBezTo>
                      <a:pt x="50" y="50"/>
                      <a:pt x="50" y="50"/>
                      <a:pt x="50" y="50"/>
                    </a:cubicBezTo>
                    <a:cubicBezTo>
                      <a:pt x="51" y="40"/>
                      <a:pt x="51" y="40"/>
                      <a:pt x="51" y="40"/>
                    </a:cubicBezTo>
                    <a:cubicBezTo>
                      <a:pt x="74" y="47"/>
                      <a:pt x="74" y="47"/>
                      <a:pt x="74" y="47"/>
                    </a:cubicBezTo>
                    <a:cubicBezTo>
                      <a:pt x="38" y="72"/>
                      <a:pt x="38" y="72"/>
                      <a:pt x="38" y="72"/>
                    </a:cubicBezTo>
                    <a:lnTo>
                      <a:pt x="39" y="48"/>
                    </a:lnTo>
                    <a:close/>
                    <a:moveTo>
                      <a:pt x="51" y="39"/>
                    </a:moveTo>
                    <a:cubicBezTo>
                      <a:pt x="55" y="11"/>
                      <a:pt x="55" y="11"/>
                      <a:pt x="55" y="11"/>
                    </a:cubicBezTo>
                    <a:cubicBezTo>
                      <a:pt x="75" y="40"/>
                      <a:pt x="75" y="40"/>
                      <a:pt x="75" y="40"/>
                    </a:cubicBezTo>
                    <a:lnTo>
                      <a:pt x="51" y="3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latin typeface="+mn-ea"/>
                </a:endParaRPr>
              </a:p>
            </p:txBody>
          </p:sp>
          <p:sp>
            <p:nvSpPr>
              <p:cNvPr id="82" name="Freeform 81"/>
              <p:cNvSpPr>
                <a:spLocks noEditPoints="1"/>
              </p:cNvSpPr>
              <p:nvPr/>
            </p:nvSpPr>
            <p:spPr bwMode="auto">
              <a:xfrm>
                <a:off x="10996621" y="1667271"/>
                <a:ext cx="217264" cy="221178"/>
              </a:xfrm>
              <a:custGeom>
                <a:avLst/>
                <a:gdLst>
                  <a:gd name="T0" fmla="*/ 34 w 68"/>
                  <a:gd name="T1" fmla="*/ 0 h 69"/>
                  <a:gd name="T2" fmla="*/ 0 w 68"/>
                  <a:gd name="T3" fmla="*/ 35 h 69"/>
                  <a:gd name="T4" fmla="*/ 34 w 68"/>
                  <a:gd name="T5" fmla="*/ 69 h 69"/>
                  <a:gd name="T6" fmla="*/ 68 w 68"/>
                  <a:gd name="T7" fmla="*/ 35 h 69"/>
                  <a:gd name="T8" fmla="*/ 34 w 68"/>
                  <a:gd name="T9" fmla="*/ 0 h 69"/>
                  <a:gd name="T10" fmla="*/ 34 w 68"/>
                  <a:gd name="T11" fmla="*/ 62 h 69"/>
                  <a:gd name="T12" fmla="*/ 7 w 68"/>
                  <a:gd name="T13" fmla="*/ 35 h 69"/>
                  <a:gd name="T14" fmla="*/ 34 w 68"/>
                  <a:gd name="T15" fmla="*/ 7 h 69"/>
                  <a:gd name="T16" fmla="*/ 62 w 68"/>
                  <a:gd name="T17" fmla="*/ 35 h 69"/>
                  <a:gd name="T18" fmla="*/ 34 w 68"/>
                  <a:gd name="T19" fmla="*/ 62 h 69"/>
                  <a:gd name="T20" fmla="*/ 22 w 68"/>
                  <a:gd name="T21" fmla="*/ 24 h 69"/>
                  <a:gd name="T22" fmla="*/ 36 w 68"/>
                  <a:gd name="T23" fmla="*/ 35 h 69"/>
                  <a:gd name="T24" fmla="*/ 22 w 68"/>
                  <a:gd name="T25" fmla="*/ 45 h 69"/>
                  <a:gd name="T26" fmla="*/ 22 w 68"/>
                  <a:gd name="T27" fmla="*/ 24 h 69"/>
                  <a:gd name="T28" fmla="*/ 39 w 68"/>
                  <a:gd name="T29" fmla="*/ 24 h 69"/>
                  <a:gd name="T30" fmla="*/ 54 w 68"/>
                  <a:gd name="T31" fmla="*/ 35 h 69"/>
                  <a:gd name="T32" fmla="*/ 39 w 68"/>
                  <a:gd name="T33" fmla="*/ 45 h 69"/>
                  <a:gd name="T34" fmla="*/ 39 w 68"/>
                  <a:gd name="T35" fmla="*/ 24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68" h="69">
                    <a:moveTo>
                      <a:pt x="34" y="0"/>
                    </a:moveTo>
                    <a:cubicBezTo>
                      <a:pt x="15" y="0"/>
                      <a:pt x="0" y="16"/>
                      <a:pt x="0" y="35"/>
                    </a:cubicBezTo>
                    <a:cubicBezTo>
                      <a:pt x="0" y="53"/>
                      <a:pt x="15" y="69"/>
                      <a:pt x="34" y="69"/>
                    </a:cubicBezTo>
                    <a:cubicBezTo>
                      <a:pt x="53" y="69"/>
                      <a:pt x="68" y="53"/>
                      <a:pt x="68" y="35"/>
                    </a:cubicBezTo>
                    <a:cubicBezTo>
                      <a:pt x="68" y="16"/>
                      <a:pt x="53" y="0"/>
                      <a:pt x="34" y="0"/>
                    </a:cubicBezTo>
                    <a:close/>
                    <a:moveTo>
                      <a:pt x="34" y="62"/>
                    </a:moveTo>
                    <a:cubicBezTo>
                      <a:pt x="19" y="62"/>
                      <a:pt x="7" y="50"/>
                      <a:pt x="7" y="35"/>
                    </a:cubicBezTo>
                    <a:cubicBezTo>
                      <a:pt x="7" y="19"/>
                      <a:pt x="19" y="7"/>
                      <a:pt x="34" y="7"/>
                    </a:cubicBezTo>
                    <a:cubicBezTo>
                      <a:pt x="50" y="7"/>
                      <a:pt x="62" y="19"/>
                      <a:pt x="62" y="35"/>
                    </a:cubicBezTo>
                    <a:cubicBezTo>
                      <a:pt x="62" y="50"/>
                      <a:pt x="50" y="62"/>
                      <a:pt x="34" y="62"/>
                    </a:cubicBezTo>
                    <a:close/>
                    <a:moveTo>
                      <a:pt x="22" y="24"/>
                    </a:moveTo>
                    <a:cubicBezTo>
                      <a:pt x="36" y="35"/>
                      <a:pt x="36" y="35"/>
                      <a:pt x="36" y="35"/>
                    </a:cubicBezTo>
                    <a:cubicBezTo>
                      <a:pt x="22" y="45"/>
                      <a:pt x="22" y="45"/>
                      <a:pt x="22" y="45"/>
                    </a:cubicBezTo>
                    <a:lnTo>
                      <a:pt x="22" y="24"/>
                    </a:lnTo>
                    <a:close/>
                    <a:moveTo>
                      <a:pt x="39" y="24"/>
                    </a:moveTo>
                    <a:cubicBezTo>
                      <a:pt x="54" y="35"/>
                      <a:pt x="54" y="35"/>
                      <a:pt x="54" y="35"/>
                    </a:cubicBezTo>
                    <a:cubicBezTo>
                      <a:pt x="39" y="45"/>
                      <a:pt x="39" y="45"/>
                      <a:pt x="39" y="45"/>
                    </a:cubicBezTo>
                    <a:lnTo>
                      <a:pt x="39" y="2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latin typeface="+mn-ea"/>
                </a:endParaRPr>
              </a:p>
            </p:txBody>
          </p:sp>
          <p:sp>
            <p:nvSpPr>
              <p:cNvPr id="83" name="Freeform 82"/>
              <p:cNvSpPr>
                <a:spLocks noEditPoints="1"/>
              </p:cNvSpPr>
              <p:nvPr/>
            </p:nvSpPr>
            <p:spPr bwMode="auto">
              <a:xfrm>
                <a:off x="11096444" y="2135072"/>
                <a:ext cx="172245" cy="197690"/>
              </a:xfrm>
              <a:custGeom>
                <a:avLst/>
                <a:gdLst>
                  <a:gd name="T0" fmla="*/ 50 w 54"/>
                  <a:gd name="T1" fmla="*/ 12 h 62"/>
                  <a:gd name="T2" fmla="*/ 42 w 54"/>
                  <a:gd name="T3" fmla="*/ 5 h 62"/>
                  <a:gd name="T4" fmla="*/ 33 w 54"/>
                  <a:gd name="T5" fmla="*/ 0 h 62"/>
                  <a:gd name="T6" fmla="*/ 6 w 54"/>
                  <a:gd name="T7" fmla="*/ 0 h 62"/>
                  <a:gd name="T8" fmla="*/ 0 w 54"/>
                  <a:gd name="T9" fmla="*/ 6 h 62"/>
                  <a:gd name="T10" fmla="*/ 0 w 54"/>
                  <a:gd name="T11" fmla="*/ 56 h 62"/>
                  <a:gd name="T12" fmla="*/ 6 w 54"/>
                  <a:gd name="T13" fmla="*/ 62 h 62"/>
                  <a:gd name="T14" fmla="*/ 48 w 54"/>
                  <a:gd name="T15" fmla="*/ 62 h 62"/>
                  <a:gd name="T16" fmla="*/ 54 w 54"/>
                  <a:gd name="T17" fmla="*/ 56 h 62"/>
                  <a:gd name="T18" fmla="*/ 54 w 54"/>
                  <a:gd name="T19" fmla="*/ 21 h 62"/>
                  <a:gd name="T20" fmla="*/ 50 w 54"/>
                  <a:gd name="T21" fmla="*/ 12 h 62"/>
                  <a:gd name="T22" fmla="*/ 35 w 54"/>
                  <a:gd name="T23" fmla="*/ 9 h 62"/>
                  <a:gd name="T24" fmla="*/ 35 w 54"/>
                  <a:gd name="T25" fmla="*/ 9 h 62"/>
                  <a:gd name="T26" fmla="*/ 37 w 54"/>
                  <a:gd name="T27" fmla="*/ 10 h 62"/>
                  <a:gd name="T28" fmla="*/ 44 w 54"/>
                  <a:gd name="T29" fmla="*/ 17 h 62"/>
                  <a:gd name="T30" fmla="*/ 45 w 54"/>
                  <a:gd name="T31" fmla="*/ 19 h 62"/>
                  <a:gd name="T32" fmla="*/ 46 w 54"/>
                  <a:gd name="T33" fmla="*/ 20 h 62"/>
                  <a:gd name="T34" fmla="*/ 35 w 54"/>
                  <a:gd name="T35" fmla="*/ 20 h 62"/>
                  <a:gd name="T36" fmla="*/ 35 w 54"/>
                  <a:gd name="T37" fmla="*/ 9 h 62"/>
                  <a:gd name="T38" fmla="*/ 46 w 54"/>
                  <a:gd name="T39" fmla="*/ 54 h 62"/>
                  <a:gd name="T40" fmla="*/ 8 w 54"/>
                  <a:gd name="T41" fmla="*/ 54 h 62"/>
                  <a:gd name="T42" fmla="*/ 8 w 54"/>
                  <a:gd name="T43" fmla="*/ 8 h 62"/>
                  <a:gd name="T44" fmla="*/ 31 w 54"/>
                  <a:gd name="T45" fmla="*/ 8 h 62"/>
                  <a:gd name="T46" fmla="*/ 31 w 54"/>
                  <a:gd name="T47" fmla="*/ 23 h 62"/>
                  <a:gd name="T48" fmla="*/ 46 w 54"/>
                  <a:gd name="T49" fmla="*/ 23 h 62"/>
                  <a:gd name="T50" fmla="*/ 46 w 54"/>
                  <a:gd name="T51" fmla="*/ 54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4" h="62">
                    <a:moveTo>
                      <a:pt x="50" y="12"/>
                    </a:moveTo>
                    <a:cubicBezTo>
                      <a:pt x="42" y="5"/>
                      <a:pt x="42" y="5"/>
                      <a:pt x="42" y="5"/>
                    </a:cubicBezTo>
                    <a:cubicBezTo>
                      <a:pt x="40" y="2"/>
                      <a:pt x="36" y="0"/>
                      <a:pt x="33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56"/>
                      <a:pt x="0" y="56"/>
                      <a:pt x="0" y="56"/>
                    </a:cubicBezTo>
                    <a:cubicBezTo>
                      <a:pt x="0" y="59"/>
                      <a:pt x="3" y="62"/>
                      <a:pt x="6" y="62"/>
                    </a:cubicBezTo>
                    <a:cubicBezTo>
                      <a:pt x="48" y="62"/>
                      <a:pt x="48" y="62"/>
                      <a:pt x="48" y="62"/>
                    </a:cubicBezTo>
                    <a:cubicBezTo>
                      <a:pt x="51" y="62"/>
                      <a:pt x="54" y="59"/>
                      <a:pt x="54" y="56"/>
                    </a:cubicBezTo>
                    <a:cubicBezTo>
                      <a:pt x="54" y="21"/>
                      <a:pt x="54" y="21"/>
                      <a:pt x="54" y="21"/>
                    </a:cubicBezTo>
                    <a:cubicBezTo>
                      <a:pt x="54" y="18"/>
                      <a:pt x="52" y="14"/>
                      <a:pt x="50" y="12"/>
                    </a:cubicBezTo>
                    <a:close/>
                    <a:moveTo>
                      <a:pt x="35" y="9"/>
                    </a:moveTo>
                    <a:cubicBezTo>
                      <a:pt x="35" y="9"/>
                      <a:pt x="35" y="9"/>
                      <a:pt x="35" y="9"/>
                    </a:cubicBezTo>
                    <a:cubicBezTo>
                      <a:pt x="36" y="9"/>
                      <a:pt x="37" y="10"/>
                      <a:pt x="37" y="10"/>
                    </a:cubicBezTo>
                    <a:cubicBezTo>
                      <a:pt x="44" y="17"/>
                      <a:pt x="44" y="17"/>
                      <a:pt x="44" y="17"/>
                    </a:cubicBezTo>
                    <a:cubicBezTo>
                      <a:pt x="45" y="17"/>
                      <a:pt x="45" y="18"/>
                      <a:pt x="45" y="19"/>
                    </a:cubicBezTo>
                    <a:cubicBezTo>
                      <a:pt x="46" y="19"/>
                      <a:pt x="46" y="19"/>
                      <a:pt x="46" y="20"/>
                    </a:cubicBezTo>
                    <a:cubicBezTo>
                      <a:pt x="35" y="20"/>
                      <a:pt x="35" y="20"/>
                      <a:pt x="35" y="20"/>
                    </a:cubicBezTo>
                    <a:lnTo>
                      <a:pt x="35" y="9"/>
                    </a:lnTo>
                    <a:close/>
                    <a:moveTo>
                      <a:pt x="46" y="54"/>
                    </a:moveTo>
                    <a:cubicBezTo>
                      <a:pt x="8" y="54"/>
                      <a:pt x="8" y="54"/>
                      <a:pt x="8" y="54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31" y="8"/>
                      <a:pt x="31" y="8"/>
                      <a:pt x="31" y="8"/>
                    </a:cubicBezTo>
                    <a:cubicBezTo>
                      <a:pt x="31" y="23"/>
                      <a:pt x="31" y="23"/>
                      <a:pt x="31" y="23"/>
                    </a:cubicBezTo>
                    <a:cubicBezTo>
                      <a:pt x="46" y="23"/>
                      <a:pt x="46" y="23"/>
                      <a:pt x="46" y="23"/>
                    </a:cubicBezTo>
                    <a:lnTo>
                      <a:pt x="46" y="5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latin typeface="+mn-ea"/>
                </a:endParaRPr>
              </a:p>
            </p:txBody>
          </p:sp>
          <p:sp>
            <p:nvSpPr>
              <p:cNvPr id="84" name="Freeform 83"/>
              <p:cNvSpPr>
                <a:spLocks noEditPoints="1"/>
              </p:cNvSpPr>
              <p:nvPr/>
            </p:nvSpPr>
            <p:spPr bwMode="auto">
              <a:xfrm>
                <a:off x="11082743" y="2730100"/>
                <a:ext cx="279899" cy="297514"/>
              </a:xfrm>
              <a:custGeom>
                <a:avLst/>
                <a:gdLst>
                  <a:gd name="T0" fmla="*/ 78 w 87"/>
                  <a:gd name="T1" fmla="*/ 0 h 93"/>
                  <a:gd name="T2" fmla="*/ 9 w 87"/>
                  <a:gd name="T3" fmla="*/ 0 h 93"/>
                  <a:gd name="T4" fmla="*/ 0 w 87"/>
                  <a:gd name="T5" fmla="*/ 9 h 93"/>
                  <a:gd name="T6" fmla="*/ 0 w 87"/>
                  <a:gd name="T7" fmla="*/ 84 h 93"/>
                  <a:gd name="T8" fmla="*/ 9 w 87"/>
                  <a:gd name="T9" fmla="*/ 93 h 93"/>
                  <a:gd name="T10" fmla="*/ 78 w 87"/>
                  <a:gd name="T11" fmla="*/ 93 h 93"/>
                  <a:gd name="T12" fmla="*/ 87 w 87"/>
                  <a:gd name="T13" fmla="*/ 84 h 93"/>
                  <a:gd name="T14" fmla="*/ 87 w 87"/>
                  <a:gd name="T15" fmla="*/ 9 h 93"/>
                  <a:gd name="T16" fmla="*/ 78 w 87"/>
                  <a:gd name="T17" fmla="*/ 0 h 93"/>
                  <a:gd name="T18" fmla="*/ 75 w 87"/>
                  <a:gd name="T19" fmla="*/ 81 h 93"/>
                  <a:gd name="T20" fmla="*/ 12 w 87"/>
                  <a:gd name="T21" fmla="*/ 81 h 93"/>
                  <a:gd name="T22" fmla="*/ 12 w 87"/>
                  <a:gd name="T23" fmla="*/ 12 h 93"/>
                  <a:gd name="T24" fmla="*/ 75 w 87"/>
                  <a:gd name="T25" fmla="*/ 12 h 93"/>
                  <a:gd name="T26" fmla="*/ 75 w 87"/>
                  <a:gd name="T27" fmla="*/ 81 h 93"/>
                  <a:gd name="T28" fmla="*/ 23 w 87"/>
                  <a:gd name="T29" fmla="*/ 41 h 93"/>
                  <a:gd name="T30" fmla="*/ 64 w 87"/>
                  <a:gd name="T31" fmla="*/ 41 h 93"/>
                  <a:gd name="T32" fmla="*/ 64 w 87"/>
                  <a:gd name="T33" fmla="*/ 46 h 93"/>
                  <a:gd name="T34" fmla="*/ 23 w 87"/>
                  <a:gd name="T35" fmla="*/ 46 h 93"/>
                  <a:gd name="T36" fmla="*/ 23 w 87"/>
                  <a:gd name="T37" fmla="*/ 41 h 93"/>
                  <a:gd name="T38" fmla="*/ 23 w 87"/>
                  <a:gd name="T39" fmla="*/ 52 h 93"/>
                  <a:gd name="T40" fmla="*/ 64 w 87"/>
                  <a:gd name="T41" fmla="*/ 52 h 93"/>
                  <a:gd name="T42" fmla="*/ 64 w 87"/>
                  <a:gd name="T43" fmla="*/ 58 h 93"/>
                  <a:gd name="T44" fmla="*/ 23 w 87"/>
                  <a:gd name="T45" fmla="*/ 58 h 93"/>
                  <a:gd name="T46" fmla="*/ 23 w 87"/>
                  <a:gd name="T47" fmla="*/ 52 h 93"/>
                  <a:gd name="T48" fmla="*/ 23 w 87"/>
                  <a:gd name="T49" fmla="*/ 64 h 93"/>
                  <a:gd name="T50" fmla="*/ 64 w 87"/>
                  <a:gd name="T51" fmla="*/ 64 h 93"/>
                  <a:gd name="T52" fmla="*/ 64 w 87"/>
                  <a:gd name="T53" fmla="*/ 69 h 93"/>
                  <a:gd name="T54" fmla="*/ 23 w 87"/>
                  <a:gd name="T55" fmla="*/ 69 h 93"/>
                  <a:gd name="T56" fmla="*/ 23 w 87"/>
                  <a:gd name="T57" fmla="*/ 64 h 93"/>
                  <a:gd name="T58" fmla="*/ 23 w 87"/>
                  <a:gd name="T59" fmla="*/ 29 h 93"/>
                  <a:gd name="T60" fmla="*/ 64 w 87"/>
                  <a:gd name="T61" fmla="*/ 29 h 93"/>
                  <a:gd name="T62" fmla="*/ 64 w 87"/>
                  <a:gd name="T63" fmla="*/ 35 h 93"/>
                  <a:gd name="T64" fmla="*/ 23 w 87"/>
                  <a:gd name="T65" fmla="*/ 35 h 93"/>
                  <a:gd name="T66" fmla="*/ 23 w 87"/>
                  <a:gd name="T67" fmla="*/ 29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87" h="93">
                    <a:moveTo>
                      <a:pt x="78" y="0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84"/>
                      <a:pt x="0" y="84"/>
                      <a:pt x="0" y="84"/>
                    </a:cubicBezTo>
                    <a:cubicBezTo>
                      <a:pt x="0" y="89"/>
                      <a:pt x="4" y="93"/>
                      <a:pt x="9" y="93"/>
                    </a:cubicBezTo>
                    <a:cubicBezTo>
                      <a:pt x="78" y="93"/>
                      <a:pt x="78" y="93"/>
                      <a:pt x="78" y="93"/>
                    </a:cubicBezTo>
                    <a:cubicBezTo>
                      <a:pt x="83" y="93"/>
                      <a:pt x="87" y="89"/>
                      <a:pt x="87" y="84"/>
                    </a:cubicBezTo>
                    <a:cubicBezTo>
                      <a:pt x="87" y="9"/>
                      <a:pt x="87" y="9"/>
                      <a:pt x="87" y="9"/>
                    </a:cubicBezTo>
                    <a:cubicBezTo>
                      <a:pt x="87" y="4"/>
                      <a:pt x="83" y="0"/>
                      <a:pt x="78" y="0"/>
                    </a:cubicBezTo>
                    <a:close/>
                    <a:moveTo>
                      <a:pt x="75" y="81"/>
                    </a:moveTo>
                    <a:cubicBezTo>
                      <a:pt x="12" y="81"/>
                      <a:pt x="12" y="81"/>
                      <a:pt x="12" y="81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75" y="12"/>
                      <a:pt x="75" y="12"/>
                      <a:pt x="75" y="12"/>
                    </a:cubicBezTo>
                    <a:lnTo>
                      <a:pt x="75" y="81"/>
                    </a:lnTo>
                    <a:close/>
                    <a:moveTo>
                      <a:pt x="23" y="41"/>
                    </a:moveTo>
                    <a:cubicBezTo>
                      <a:pt x="64" y="41"/>
                      <a:pt x="64" y="41"/>
                      <a:pt x="64" y="41"/>
                    </a:cubicBezTo>
                    <a:cubicBezTo>
                      <a:pt x="64" y="46"/>
                      <a:pt x="64" y="46"/>
                      <a:pt x="64" y="46"/>
                    </a:cubicBezTo>
                    <a:cubicBezTo>
                      <a:pt x="23" y="46"/>
                      <a:pt x="23" y="46"/>
                      <a:pt x="23" y="46"/>
                    </a:cubicBezTo>
                    <a:lnTo>
                      <a:pt x="23" y="41"/>
                    </a:lnTo>
                    <a:close/>
                    <a:moveTo>
                      <a:pt x="23" y="52"/>
                    </a:moveTo>
                    <a:cubicBezTo>
                      <a:pt x="64" y="52"/>
                      <a:pt x="64" y="52"/>
                      <a:pt x="64" y="52"/>
                    </a:cubicBezTo>
                    <a:cubicBezTo>
                      <a:pt x="64" y="58"/>
                      <a:pt x="64" y="58"/>
                      <a:pt x="64" y="58"/>
                    </a:cubicBezTo>
                    <a:cubicBezTo>
                      <a:pt x="23" y="58"/>
                      <a:pt x="23" y="58"/>
                      <a:pt x="23" y="58"/>
                    </a:cubicBezTo>
                    <a:lnTo>
                      <a:pt x="23" y="52"/>
                    </a:lnTo>
                    <a:close/>
                    <a:moveTo>
                      <a:pt x="23" y="64"/>
                    </a:moveTo>
                    <a:cubicBezTo>
                      <a:pt x="64" y="64"/>
                      <a:pt x="64" y="64"/>
                      <a:pt x="64" y="64"/>
                    </a:cubicBezTo>
                    <a:cubicBezTo>
                      <a:pt x="64" y="69"/>
                      <a:pt x="64" y="69"/>
                      <a:pt x="64" y="69"/>
                    </a:cubicBezTo>
                    <a:cubicBezTo>
                      <a:pt x="23" y="69"/>
                      <a:pt x="23" y="69"/>
                      <a:pt x="23" y="69"/>
                    </a:cubicBezTo>
                    <a:lnTo>
                      <a:pt x="23" y="64"/>
                    </a:lnTo>
                    <a:close/>
                    <a:moveTo>
                      <a:pt x="23" y="29"/>
                    </a:moveTo>
                    <a:cubicBezTo>
                      <a:pt x="64" y="29"/>
                      <a:pt x="64" y="29"/>
                      <a:pt x="64" y="29"/>
                    </a:cubicBezTo>
                    <a:cubicBezTo>
                      <a:pt x="64" y="35"/>
                      <a:pt x="64" y="35"/>
                      <a:pt x="64" y="35"/>
                    </a:cubicBezTo>
                    <a:cubicBezTo>
                      <a:pt x="23" y="35"/>
                      <a:pt x="23" y="35"/>
                      <a:pt x="23" y="35"/>
                    </a:cubicBezTo>
                    <a:lnTo>
                      <a:pt x="23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latin typeface="+mn-ea"/>
                </a:endParaRPr>
              </a:p>
            </p:txBody>
          </p:sp>
          <p:sp>
            <p:nvSpPr>
              <p:cNvPr id="85" name="Freeform 84"/>
              <p:cNvSpPr>
                <a:spLocks noEditPoints="1"/>
              </p:cNvSpPr>
              <p:nvPr/>
            </p:nvSpPr>
            <p:spPr bwMode="auto">
              <a:xfrm>
                <a:off x="11031853" y="3084377"/>
                <a:ext cx="262282" cy="197690"/>
              </a:xfrm>
              <a:custGeom>
                <a:avLst/>
                <a:gdLst>
                  <a:gd name="T0" fmla="*/ 0 w 134"/>
                  <a:gd name="T1" fmla="*/ 0 h 101"/>
                  <a:gd name="T2" fmla="*/ 0 w 134"/>
                  <a:gd name="T3" fmla="*/ 101 h 101"/>
                  <a:gd name="T4" fmla="*/ 134 w 134"/>
                  <a:gd name="T5" fmla="*/ 101 h 101"/>
                  <a:gd name="T6" fmla="*/ 134 w 134"/>
                  <a:gd name="T7" fmla="*/ 0 h 101"/>
                  <a:gd name="T8" fmla="*/ 0 w 134"/>
                  <a:gd name="T9" fmla="*/ 0 h 101"/>
                  <a:gd name="T10" fmla="*/ 25 w 134"/>
                  <a:gd name="T11" fmla="*/ 93 h 101"/>
                  <a:gd name="T12" fmla="*/ 8 w 134"/>
                  <a:gd name="T13" fmla="*/ 93 h 101"/>
                  <a:gd name="T14" fmla="*/ 8 w 134"/>
                  <a:gd name="T15" fmla="*/ 77 h 101"/>
                  <a:gd name="T16" fmla="*/ 25 w 134"/>
                  <a:gd name="T17" fmla="*/ 77 h 101"/>
                  <a:gd name="T18" fmla="*/ 25 w 134"/>
                  <a:gd name="T19" fmla="*/ 93 h 101"/>
                  <a:gd name="T20" fmla="*/ 25 w 134"/>
                  <a:gd name="T21" fmla="*/ 59 h 101"/>
                  <a:gd name="T22" fmla="*/ 8 w 134"/>
                  <a:gd name="T23" fmla="*/ 59 h 101"/>
                  <a:gd name="T24" fmla="*/ 8 w 134"/>
                  <a:gd name="T25" fmla="*/ 43 h 101"/>
                  <a:gd name="T26" fmla="*/ 25 w 134"/>
                  <a:gd name="T27" fmla="*/ 43 h 101"/>
                  <a:gd name="T28" fmla="*/ 25 w 134"/>
                  <a:gd name="T29" fmla="*/ 59 h 101"/>
                  <a:gd name="T30" fmla="*/ 25 w 134"/>
                  <a:gd name="T31" fmla="*/ 26 h 101"/>
                  <a:gd name="T32" fmla="*/ 8 w 134"/>
                  <a:gd name="T33" fmla="*/ 26 h 101"/>
                  <a:gd name="T34" fmla="*/ 8 w 134"/>
                  <a:gd name="T35" fmla="*/ 8 h 101"/>
                  <a:gd name="T36" fmla="*/ 25 w 134"/>
                  <a:gd name="T37" fmla="*/ 8 h 101"/>
                  <a:gd name="T38" fmla="*/ 25 w 134"/>
                  <a:gd name="T39" fmla="*/ 26 h 101"/>
                  <a:gd name="T40" fmla="*/ 102 w 134"/>
                  <a:gd name="T41" fmla="*/ 93 h 101"/>
                  <a:gd name="T42" fmla="*/ 35 w 134"/>
                  <a:gd name="T43" fmla="*/ 93 h 101"/>
                  <a:gd name="T44" fmla="*/ 35 w 134"/>
                  <a:gd name="T45" fmla="*/ 8 h 101"/>
                  <a:gd name="T46" fmla="*/ 102 w 134"/>
                  <a:gd name="T47" fmla="*/ 8 h 101"/>
                  <a:gd name="T48" fmla="*/ 102 w 134"/>
                  <a:gd name="T49" fmla="*/ 93 h 101"/>
                  <a:gd name="T50" fmla="*/ 126 w 134"/>
                  <a:gd name="T51" fmla="*/ 93 h 101"/>
                  <a:gd name="T52" fmla="*/ 110 w 134"/>
                  <a:gd name="T53" fmla="*/ 93 h 101"/>
                  <a:gd name="T54" fmla="*/ 110 w 134"/>
                  <a:gd name="T55" fmla="*/ 77 h 101"/>
                  <a:gd name="T56" fmla="*/ 126 w 134"/>
                  <a:gd name="T57" fmla="*/ 77 h 101"/>
                  <a:gd name="T58" fmla="*/ 126 w 134"/>
                  <a:gd name="T59" fmla="*/ 93 h 101"/>
                  <a:gd name="T60" fmla="*/ 126 w 134"/>
                  <a:gd name="T61" fmla="*/ 59 h 101"/>
                  <a:gd name="T62" fmla="*/ 110 w 134"/>
                  <a:gd name="T63" fmla="*/ 59 h 101"/>
                  <a:gd name="T64" fmla="*/ 110 w 134"/>
                  <a:gd name="T65" fmla="*/ 43 h 101"/>
                  <a:gd name="T66" fmla="*/ 126 w 134"/>
                  <a:gd name="T67" fmla="*/ 43 h 101"/>
                  <a:gd name="T68" fmla="*/ 126 w 134"/>
                  <a:gd name="T69" fmla="*/ 59 h 101"/>
                  <a:gd name="T70" fmla="*/ 126 w 134"/>
                  <a:gd name="T71" fmla="*/ 26 h 101"/>
                  <a:gd name="T72" fmla="*/ 110 w 134"/>
                  <a:gd name="T73" fmla="*/ 26 h 101"/>
                  <a:gd name="T74" fmla="*/ 110 w 134"/>
                  <a:gd name="T75" fmla="*/ 8 h 101"/>
                  <a:gd name="T76" fmla="*/ 126 w 134"/>
                  <a:gd name="T77" fmla="*/ 8 h 101"/>
                  <a:gd name="T78" fmla="*/ 126 w 134"/>
                  <a:gd name="T79" fmla="*/ 26 h 101"/>
                  <a:gd name="T80" fmla="*/ 51 w 134"/>
                  <a:gd name="T81" fmla="*/ 26 h 101"/>
                  <a:gd name="T82" fmla="*/ 51 w 134"/>
                  <a:gd name="T83" fmla="*/ 77 h 101"/>
                  <a:gd name="T84" fmla="*/ 84 w 134"/>
                  <a:gd name="T85" fmla="*/ 51 h 101"/>
                  <a:gd name="T86" fmla="*/ 51 w 134"/>
                  <a:gd name="T87" fmla="*/ 26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34" h="101">
                    <a:moveTo>
                      <a:pt x="0" y="0"/>
                    </a:moveTo>
                    <a:lnTo>
                      <a:pt x="0" y="101"/>
                    </a:lnTo>
                    <a:lnTo>
                      <a:pt x="134" y="101"/>
                    </a:lnTo>
                    <a:lnTo>
                      <a:pt x="134" y="0"/>
                    </a:lnTo>
                    <a:lnTo>
                      <a:pt x="0" y="0"/>
                    </a:lnTo>
                    <a:close/>
                    <a:moveTo>
                      <a:pt x="25" y="93"/>
                    </a:moveTo>
                    <a:lnTo>
                      <a:pt x="8" y="93"/>
                    </a:lnTo>
                    <a:lnTo>
                      <a:pt x="8" y="77"/>
                    </a:lnTo>
                    <a:lnTo>
                      <a:pt x="25" y="77"/>
                    </a:lnTo>
                    <a:lnTo>
                      <a:pt x="25" y="93"/>
                    </a:lnTo>
                    <a:close/>
                    <a:moveTo>
                      <a:pt x="25" y="59"/>
                    </a:moveTo>
                    <a:lnTo>
                      <a:pt x="8" y="59"/>
                    </a:lnTo>
                    <a:lnTo>
                      <a:pt x="8" y="43"/>
                    </a:lnTo>
                    <a:lnTo>
                      <a:pt x="25" y="43"/>
                    </a:lnTo>
                    <a:lnTo>
                      <a:pt x="25" y="59"/>
                    </a:lnTo>
                    <a:close/>
                    <a:moveTo>
                      <a:pt x="25" y="26"/>
                    </a:moveTo>
                    <a:lnTo>
                      <a:pt x="8" y="26"/>
                    </a:lnTo>
                    <a:lnTo>
                      <a:pt x="8" y="8"/>
                    </a:lnTo>
                    <a:lnTo>
                      <a:pt x="25" y="8"/>
                    </a:lnTo>
                    <a:lnTo>
                      <a:pt x="25" y="26"/>
                    </a:lnTo>
                    <a:close/>
                    <a:moveTo>
                      <a:pt x="102" y="93"/>
                    </a:moveTo>
                    <a:lnTo>
                      <a:pt x="35" y="93"/>
                    </a:lnTo>
                    <a:lnTo>
                      <a:pt x="35" y="8"/>
                    </a:lnTo>
                    <a:lnTo>
                      <a:pt x="102" y="8"/>
                    </a:lnTo>
                    <a:lnTo>
                      <a:pt x="102" y="93"/>
                    </a:lnTo>
                    <a:close/>
                    <a:moveTo>
                      <a:pt x="126" y="93"/>
                    </a:moveTo>
                    <a:lnTo>
                      <a:pt x="110" y="93"/>
                    </a:lnTo>
                    <a:lnTo>
                      <a:pt x="110" y="77"/>
                    </a:lnTo>
                    <a:lnTo>
                      <a:pt x="126" y="77"/>
                    </a:lnTo>
                    <a:lnTo>
                      <a:pt x="126" y="93"/>
                    </a:lnTo>
                    <a:close/>
                    <a:moveTo>
                      <a:pt x="126" y="59"/>
                    </a:moveTo>
                    <a:lnTo>
                      <a:pt x="110" y="59"/>
                    </a:lnTo>
                    <a:lnTo>
                      <a:pt x="110" y="43"/>
                    </a:lnTo>
                    <a:lnTo>
                      <a:pt x="126" y="43"/>
                    </a:lnTo>
                    <a:lnTo>
                      <a:pt x="126" y="59"/>
                    </a:lnTo>
                    <a:close/>
                    <a:moveTo>
                      <a:pt x="126" y="26"/>
                    </a:moveTo>
                    <a:lnTo>
                      <a:pt x="110" y="26"/>
                    </a:lnTo>
                    <a:lnTo>
                      <a:pt x="110" y="8"/>
                    </a:lnTo>
                    <a:lnTo>
                      <a:pt x="126" y="8"/>
                    </a:lnTo>
                    <a:lnTo>
                      <a:pt x="126" y="26"/>
                    </a:lnTo>
                    <a:close/>
                    <a:moveTo>
                      <a:pt x="51" y="26"/>
                    </a:moveTo>
                    <a:lnTo>
                      <a:pt x="51" y="77"/>
                    </a:lnTo>
                    <a:lnTo>
                      <a:pt x="84" y="51"/>
                    </a:lnTo>
                    <a:lnTo>
                      <a:pt x="51" y="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latin typeface="+mn-ea"/>
                </a:endParaRPr>
              </a:p>
            </p:txBody>
          </p:sp>
          <p:sp>
            <p:nvSpPr>
              <p:cNvPr id="86" name="Freeform 85"/>
              <p:cNvSpPr>
                <a:spLocks noEditPoints="1"/>
              </p:cNvSpPr>
              <p:nvPr/>
            </p:nvSpPr>
            <p:spPr bwMode="auto">
              <a:xfrm>
                <a:off x="11333281" y="3027613"/>
                <a:ext cx="156586" cy="146799"/>
              </a:xfrm>
              <a:custGeom>
                <a:avLst/>
                <a:gdLst>
                  <a:gd name="T0" fmla="*/ 80 w 80"/>
                  <a:gd name="T1" fmla="*/ 29 h 75"/>
                  <a:gd name="T2" fmla="*/ 52 w 80"/>
                  <a:gd name="T3" fmla="*/ 24 h 75"/>
                  <a:gd name="T4" fmla="*/ 41 w 80"/>
                  <a:gd name="T5" fmla="*/ 0 h 75"/>
                  <a:gd name="T6" fmla="*/ 28 w 80"/>
                  <a:gd name="T7" fmla="*/ 24 h 75"/>
                  <a:gd name="T8" fmla="*/ 0 w 80"/>
                  <a:gd name="T9" fmla="*/ 29 h 75"/>
                  <a:gd name="T10" fmla="*/ 19 w 80"/>
                  <a:gd name="T11" fmla="*/ 49 h 75"/>
                  <a:gd name="T12" fmla="*/ 15 w 80"/>
                  <a:gd name="T13" fmla="*/ 75 h 75"/>
                  <a:gd name="T14" fmla="*/ 41 w 80"/>
                  <a:gd name="T15" fmla="*/ 62 h 75"/>
                  <a:gd name="T16" fmla="*/ 65 w 80"/>
                  <a:gd name="T17" fmla="*/ 75 h 75"/>
                  <a:gd name="T18" fmla="*/ 60 w 80"/>
                  <a:gd name="T19" fmla="*/ 49 h 75"/>
                  <a:gd name="T20" fmla="*/ 80 w 80"/>
                  <a:gd name="T21" fmla="*/ 29 h 75"/>
                  <a:gd name="T22" fmla="*/ 41 w 80"/>
                  <a:gd name="T23" fmla="*/ 57 h 75"/>
                  <a:gd name="T24" fmla="*/ 23 w 80"/>
                  <a:gd name="T25" fmla="*/ 65 h 75"/>
                  <a:gd name="T26" fmla="*/ 26 w 80"/>
                  <a:gd name="T27" fmla="*/ 45 h 75"/>
                  <a:gd name="T28" fmla="*/ 11 w 80"/>
                  <a:gd name="T29" fmla="*/ 32 h 75"/>
                  <a:gd name="T30" fmla="*/ 31 w 80"/>
                  <a:gd name="T31" fmla="*/ 29 h 75"/>
                  <a:gd name="T32" fmla="*/ 41 w 80"/>
                  <a:gd name="T33" fmla="*/ 11 h 75"/>
                  <a:gd name="T34" fmla="*/ 49 w 80"/>
                  <a:gd name="T35" fmla="*/ 29 h 75"/>
                  <a:gd name="T36" fmla="*/ 68 w 80"/>
                  <a:gd name="T37" fmla="*/ 32 h 75"/>
                  <a:gd name="T38" fmla="*/ 54 w 80"/>
                  <a:gd name="T39" fmla="*/ 45 h 75"/>
                  <a:gd name="T40" fmla="*/ 57 w 80"/>
                  <a:gd name="T41" fmla="*/ 65 h 75"/>
                  <a:gd name="T42" fmla="*/ 41 w 80"/>
                  <a:gd name="T43" fmla="*/ 57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0" h="75">
                    <a:moveTo>
                      <a:pt x="80" y="29"/>
                    </a:moveTo>
                    <a:lnTo>
                      <a:pt x="52" y="24"/>
                    </a:lnTo>
                    <a:lnTo>
                      <a:pt x="41" y="0"/>
                    </a:lnTo>
                    <a:lnTo>
                      <a:pt x="28" y="24"/>
                    </a:lnTo>
                    <a:lnTo>
                      <a:pt x="0" y="29"/>
                    </a:lnTo>
                    <a:lnTo>
                      <a:pt x="19" y="49"/>
                    </a:lnTo>
                    <a:lnTo>
                      <a:pt x="15" y="75"/>
                    </a:lnTo>
                    <a:lnTo>
                      <a:pt x="41" y="62"/>
                    </a:lnTo>
                    <a:lnTo>
                      <a:pt x="65" y="75"/>
                    </a:lnTo>
                    <a:lnTo>
                      <a:pt x="60" y="49"/>
                    </a:lnTo>
                    <a:lnTo>
                      <a:pt x="80" y="29"/>
                    </a:lnTo>
                    <a:close/>
                    <a:moveTo>
                      <a:pt x="41" y="57"/>
                    </a:moveTo>
                    <a:lnTo>
                      <a:pt x="23" y="65"/>
                    </a:lnTo>
                    <a:lnTo>
                      <a:pt x="26" y="45"/>
                    </a:lnTo>
                    <a:lnTo>
                      <a:pt x="11" y="32"/>
                    </a:lnTo>
                    <a:lnTo>
                      <a:pt x="31" y="29"/>
                    </a:lnTo>
                    <a:lnTo>
                      <a:pt x="41" y="11"/>
                    </a:lnTo>
                    <a:lnTo>
                      <a:pt x="49" y="29"/>
                    </a:lnTo>
                    <a:lnTo>
                      <a:pt x="68" y="32"/>
                    </a:lnTo>
                    <a:lnTo>
                      <a:pt x="54" y="45"/>
                    </a:lnTo>
                    <a:lnTo>
                      <a:pt x="57" y="65"/>
                    </a:lnTo>
                    <a:lnTo>
                      <a:pt x="41" y="5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latin typeface="+mn-ea"/>
                </a:endParaRPr>
              </a:p>
            </p:txBody>
          </p:sp>
          <p:sp>
            <p:nvSpPr>
              <p:cNvPr id="87" name="Freeform 86"/>
              <p:cNvSpPr>
                <a:spLocks noEditPoints="1"/>
              </p:cNvSpPr>
              <p:nvPr/>
            </p:nvSpPr>
            <p:spPr bwMode="auto">
              <a:xfrm>
                <a:off x="10818503" y="1526343"/>
                <a:ext cx="191818" cy="207477"/>
              </a:xfrm>
              <a:custGeom>
                <a:avLst/>
                <a:gdLst>
                  <a:gd name="T0" fmla="*/ 48 w 60"/>
                  <a:gd name="T1" fmla="*/ 11 h 65"/>
                  <a:gd name="T2" fmla="*/ 60 w 60"/>
                  <a:gd name="T3" fmla="*/ 6 h 65"/>
                  <a:gd name="T4" fmla="*/ 60 w 60"/>
                  <a:gd name="T5" fmla="*/ 44 h 65"/>
                  <a:gd name="T6" fmla="*/ 48 w 60"/>
                  <a:gd name="T7" fmla="*/ 48 h 65"/>
                  <a:gd name="T8" fmla="*/ 36 w 60"/>
                  <a:gd name="T9" fmla="*/ 45 h 65"/>
                  <a:gd name="T10" fmla="*/ 24 w 60"/>
                  <a:gd name="T11" fmla="*/ 41 h 65"/>
                  <a:gd name="T12" fmla="*/ 12 w 60"/>
                  <a:gd name="T13" fmla="*/ 46 h 65"/>
                  <a:gd name="T14" fmla="*/ 12 w 60"/>
                  <a:gd name="T15" fmla="*/ 8 h 65"/>
                  <a:gd name="T16" fmla="*/ 24 w 60"/>
                  <a:gd name="T17" fmla="*/ 4 h 65"/>
                  <a:gd name="T18" fmla="*/ 36 w 60"/>
                  <a:gd name="T19" fmla="*/ 7 h 65"/>
                  <a:gd name="T20" fmla="*/ 48 w 60"/>
                  <a:gd name="T21" fmla="*/ 11 h 65"/>
                  <a:gd name="T22" fmla="*/ 4 w 60"/>
                  <a:gd name="T23" fmla="*/ 0 h 65"/>
                  <a:gd name="T24" fmla="*/ 8 w 60"/>
                  <a:gd name="T25" fmla="*/ 4 h 65"/>
                  <a:gd name="T26" fmla="*/ 8 w 60"/>
                  <a:gd name="T27" fmla="*/ 65 h 65"/>
                  <a:gd name="T28" fmla="*/ 0 w 60"/>
                  <a:gd name="T29" fmla="*/ 65 h 65"/>
                  <a:gd name="T30" fmla="*/ 0 w 60"/>
                  <a:gd name="T31" fmla="*/ 4 h 65"/>
                  <a:gd name="T32" fmla="*/ 4 w 60"/>
                  <a:gd name="T33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0" h="65">
                    <a:moveTo>
                      <a:pt x="48" y="11"/>
                    </a:moveTo>
                    <a:cubicBezTo>
                      <a:pt x="53" y="11"/>
                      <a:pt x="58" y="8"/>
                      <a:pt x="60" y="6"/>
                    </a:cubicBezTo>
                    <a:cubicBezTo>
                      <a:pt x="60" y="44"/>
                      <a:pt x="60" y="44"/>
                      <a:pt x="60" y="44"/>
                    </a:cubicBezTo>
                    <a:cubicBezTo>
                      <a:pt x="58" y="46"/>
                      <a:pt x="53" y="48"/>
                      <a:pt x="48" y="48"/>
                    </a:cubicBezTo>
                    <a:cubicBezTo>
                      <a:pt x="43" y="48"/>
                      <a:pt x="39" y="47"/>
                      <a:pt x="36" y="45"/>
                    </a:cubicBezTo>
                    <a:cubicBezTo>
                      <a:pt x="33" y="43"/>
                      <a:pt x="29" y="41"/>
                      <a:pt x="24" y="41"/>
                    </a:cubicBezTo>
                    <a:cubicBezTo>
                      <a:pt x="19" y="41"/>
                      <a:pt x="15" y="44"/>
                      <a:pt x="12" y="46"/>
                    </a:cubicBezTo>
                    <a:cubicBezTo>
                      <a:pt x="12" y="8"/>
                      <a:pt x="12" y="8"/>
                      <a:pt x="12" y="8"/>
                    </a:cubicBezTo>
                    <a:cubicBezTo>
                      <a:pt x="15" y="6"/>
                      <a:pt x="19" y="4"/>
                      <a:pt x="24" y="4"/>
                    </a:cubicBezTo>
                    <a:cubicBezTo>
                      <a:pt x="29" y="4"/>
                      <a:pt x="33" y="5"/>
                      <a:pt x="36" y="7"/>
                    </a:cubicBezTo>
                    <a:cubicBezTo>
                      <a:pt x="39" y="9"/>
                      <a:pt x="43" y="11"/>
                      <a:pt x="48" y="11"/>
                    </a:cubicBezTo>
                    <a:close/>
                    <a:moveTo>
                      <a:pt x="4" y="0"/>
                    </a:moveTo>
                    <a:cubicBezTo>
                      <a:pt x="6" y="0"/>
                      <a:pt x="8" y="1"/>
                      <a:pt x="8" y="4"/>
                    </a:cubicBezTo>
                    <a:cubicBezTo>
                      <a:pt x="8" y="65"/>
                      <a:pt x="8" y="65"/>
                      <a:pt x="8" y="65"/>
                    </a:cubicBezTo>
                    <a:cubicBezTo>
                      <a:pt x="0" y="65"/>
                      <a:pt x="0" y="65"/>
                      <a:pt x="0" y="65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"/>
                      <a:pt x="1" y="0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latin typeface="+mn-ea"/>
                </a:endParaRPr>
              </a:p>
            </p:txBody>
          </p:sp>
          <p:sp>
            <p:nvSpPr>
              <p:cNvPr id="88" name="Freeform 87"/>
              <p:cNvSpPr>
                <a:spLocks noEditPoints="1"/>
              </p:cNvSpPr>
              <p:nvPr/>
            </p:nvSpPr>
            <p:spPr bwMode="auto">
              <a:xfrm>
                <a:off x="10575795" y="1424562"/>
                <a:ext cx="203562" cy="207477"/>
              </a:xfrm>
              <a:custGeom>
                <a:avLst/>
                <a:gdLst>
                  <a:gd name="T0" fmla="*/ 54 w 64"/>
                  <a:gd name="T1" fmla="*/ 0 h 65"/>
                  <a:gd name="T2" fmla="*/ 44 w 64"/>
                  <a:gd name="T3" fmla="*/ 11 h 65"/>
                  <a:gd name="T4" fmla="*/ 44 w 64"/>
                  <a:gd name="T5" fmla="*/ 41 h 65"/>
                  <a:gd name="T6" fmla="*/ 52 w 64"/>
                  <a:gd name="T7" fmla="*/ 41 h 65"/>
                  <a:gd name="T8" fmla="*/ 52 w 64"/>
                  <a:gd name="T9" fmla="*/ 65 h 65"/>
                  <a:gd name="T10" fmla="*/ 64 w 64"/>
                  <a:gd name="T11" fmla="*/ 65 h 65"/>
                  <a:gd name="T12" fmla="*/ 64 w 64"/>
                  <a:gd name="T13" fmla="*/ 11 h 65"/>
                  <a:gd name="T14" fmla="*/ 54 w 64"/>
                  <a:gd name="T15" fmla="*/ 0 h 65"/>
                  <a:gd name="T16" fmla="*/ 26 w 64"/>
                  <a:gd name="T17" fmla="*/ 0 h 65"/>
                  <a:gd name="T18" fmla="*/ 24 w 64"/>
                  <a:gd name="T19" fmla="*/ 2 h 65"/>
                  <a:gd name="T20" fmla="*/ 24 w 64"/>
                  <a:gd name="T21" fmla="*/ 17 h 65"/>
                  <a:gd name="T22" fmla="*/ 22 w 64"/>
                  <a:gd name="T23" fmla="*/ 18 h 65"/>
                  <a:gd name="T24" fmla="*/ 20 w 64"/>
                  <a:gd name="T25" fmla="*/ 17 h 65"/>
                  <a:gd name="T26" fmla="*/ 20 w 64"/>
                  <a:gd name="T27" fmla="*/ 2 h 65"/>
                  <a:gd name="T28" fmla="*/ 18 w 64"/>
                  <a:gd name="T29" fmla="*/ 0 h 65"/>
                  <a:gd name="T30" fmla="*/ 16 w 64"/>
                  <a:gd name="T31" fmla="*/ 2 h 65"/>
                  <a:gd name="T32" fmla="*/ 16 w 64"/>
                  <a:gd name="T33" fmla="*/ 17 h 65"/>
                  <a:gd name="T34" fmla="*/ 14 w 64"/>
                  <a:gd name="T35" fmla="*/ 18 h 65"/>
                  <a:gd name="T36" fmla="*/ 12 w 64"/>
                  <a:gd name="T37" fmla="*/ 17 h 65"/>
                  <a:gd name="T38" fmla="*/ 12 w 64"/>
                  <a:gd name="T39" fmla="*/ 2 h 65"/>
                  <a:gd name="T40" fmla="*/ 10 w 64"/>
                  <a:gd name="T41" fmla="*/ 0 h 65"/>
                  <a:gd name="T42" fmla="*/ 8 w 64"/>
                  <a:gd name="T43" fmla="*/ 2 h 65"/>
                  <a:gd name="T44" fmla="*/ 8 w 64"/>
                  <a:gd name="T45" fmla="*/ 17 h 65"/>
                  <a:gd name="T46" fmla="*/ 6 w 64"/>
                  <a:gd name="T47" fmla="*/ 18 h 65"/>
                  <a:gd name="T48" fmla="*/ 4 w 64"/>
                  <a:gd name="T49" fmla="*/ 17 h 65"/>
                  <a:gd name="T50" fmla="*/ 4 w 64"/>
                  <a:gd name="T51" fmla="*/ 2 h 65"/>
                  <a:gd name="T52" fmla="*/ 2 w 64"/>
                  <a:gd name="T53" fmla="*/ 0 h 65"/>
                  <a:gd name="T54" fmla="*/ 0 w 64"/>
                  <a:gd name="T55" fmla="*/ 2 h 65"/>
                  <a:gd name="T56" fmla="*/ 0 w 64"/>
                  <a:gd name="T57" fmla="*/ 17 h 65"/>
                  <a:gd name="T58" fmla="*/ 0 w 64"/>
                  <a:gd name="T59" fmla="*/ 21 h 65"/>
                  <a:gd name="T60" fmla="*/ 3 w 64"/>
                  <a:gd name="T61" fmla="*/ 25 h 65"/>
                  <a:gd name="T62" fmla="*/ 8 w 64"/>
                  <a:gd name="T63" fmla="*/ 33 h 65"/>
                  <a:gd name="T64" fmla="*/ 8 w 64"/>
                  <a:gd name="T65" fmla="*/ 65 h 65"/>
                  <a:gd name="T66" fmla="*/ 20 w 64"/>
                  <a:gd name="T67" fmla="*/ 65 h 65"/>
                  <a:gd name="T68" fmla="*/ 20 w 64"/>
                  <a:gd name="T69" fmla="*/ 33 h 65"/>
                  <a:gd name="T70" fmla="*/ 25 w 64"/>
                  <a:gd name="T71" fmla="*/ 25 h 65"/>
                  <a:gd name="T72" fmla="*/ 28 w 64"/>
                  <a:gd name="T73" fmla="*/ 21 h 65"/>
                  <a:gd name="T74" fmla="*/ 28 w 64"/>
                  <a:gd name="T75" fmla="*/ 17 h 65"/>
                  <a:gd name="T76" fmla="*/ 28 w 64"/>
                  <a:gd name="T77" fmla="*/ 2 h 65"/>
                  <a:gd name="T78" fmla="*/ 26 w 64"/>
                  <a:gd name="T79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64" h="65">
                    <a:moveTo>
                      <a:pt x="54" y="0"/>
                    </a:moveTo>
                    <a:cubicBezTo>
                      <a:pt x="49" y="0"/>
                      <a:pt x="44" y="5"/>
                      <a:pt x="44" y="11"/>
                    </a:cubicBezTo>
                    <a:cubicBezTo>
                      <a:pt x="44" y="41"/>
                      <a:pt x="44" y="41"/>
                      <a:pt x="44" y="41"/>
                    </a:cubicBezTo>
                    <a:cubicBezTo>
                      <a:pt x="52" y="41"/>
                      <a:pt x="52" y="41"/>
                      <a:pt x="52" y="41"/>
                    </a:cubicBezTo>
                    <a:cubicBezTo>
                      <a:pt x="52" y="65"/>
                      <a:pt x="52" y="65"/>
                      <a:pt x="52" y="65"/>
                    </a:cubicBezTo>
                    <a:cubicBezTo>
                      <a:pt x="64" y="65"/>
                      <a:pt x="64" y="65"/>
                      <a:pt x="64" y="65"/>
                    </a:cubicBezTo>
                    <a:cubicBezTo>
                      <a:pt x="64" y="11"/>
                      <a:pt x="64" y="11"/>
                      <a:pt x="64" y="11"/>
                    </a:cubicBezTo>
                    <a:cubicBezTo>
                      <a:pt x="64" y="5"/>
                      <a:pt x="60" y="0"/>
                      <a:pt x="54" y="0"/>
                    </a:cubicBezTo>
                    <a:close/>
                    <a:moveTo>
                      <a:pt x="26" y="0"/>
                    </a:moveTo>
                    <a:cubicBezTo>
                      <a:pt x="25" y="0"/>
                      <a:pt x="24" y="1"/>
                      <a:pt x="24" y="2"/>
                    </a:cubicBezTo>
                    <a:cubicBezTo>
                      <a:pt x="24" y="17"/>
                      <a:pt x="24" y="17"/>
                      <a:pt x="24" y="17"/>
                    </a:cubicBezTo>
                    <a:cubicBezTo>
                      <a:pt x="24" y="17"/>
                      <a:pt x="23" y="18"/>
                      <a:pt x="22" y="18"/>
                    </a:cubicBezTo>
                    <a:cubicBezTo>
                      <a:pt x="21" y="18"/>
                      <a:pt x="20" y="17"/>
                      <a:pt x="20" y="17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20" y="1"/>
                      <a:pt x="19" y="0"/>
                      <a:pt x="18" y="0"/>
                    </a:cubicBezTo>
                    <a:cubicBezTo>
                      <a:pt x="17" y="0"/>
                      <a:pt x="16" y="1"/>
                      <a:pt x="16" y="2"/>
                    </a:cubicBezTo>
                    <a:cubicBezTo>
                      <a:pt x="16" y="17"/>
                      <a:pt x="16" y="17"/>
                      <a:pt x="16" y="17"/>
                    </a:cubicBezTo>
                    <a:cubicBezTo>
                      <a:pt x="16" y="17"/>
                      <a:pt x="15" y="18"/>
                      <a:pt x="14" y="18"/>
                    </a:cubicBezTo>
                    <a:cubicBezTo>
                      <a:pt x="13" y="18"/>
                      <a:pt x="12" y="17"/>
                      <a:pt x="12" y="17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2" y="1"/>
                      <a:pt x="11" y="0"/>
                      <a:pt x="10" y="0"/>
                    </a:cubicBezTo>
                    <a:cubicBezTo>
                      <a:pt x="9" y="0"/>
                      <a:pt x="8" y="1"/>
                      <a:pt x="8" y="2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8" y="17"/>
                      <a:pt x="7" y="18"/>
                      <a:pt x="6" y="18"/>
                    </a:cubicBezTo>
                    <a:cubicBezTo>
                      <a:pt x="5" y="18"/>
                      <a:pt x="4" y="17"/>
                      <a:pt x="4" y="17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22"/>
                      <a:pt x="1" y="23"/>
                      <a:pt x="3" y="25"/>
                    </a:cubicBezTo>
                    <a:cubicBezTo>
                      <a:pt x="5" y="26"/>
                      <a:pt x="8" y="28"/>
                      <a:pt x="8" y="33"/>
                    </a:cubicBezTo>
                    <a:cubicBezTo>
                      <a:pt x="8" y="65"/>
                      <a:pt x="8" y="65"/>
                      <a:pt x="8" y="65"/>
                    </a:cubicBezTo>
                    <a:cubicBezTo>
                      <a:pt x="20" y="65"/>
                      <a:pt x="20" y="65"/>
                      <a:pt x="20" y="65"/>
                    </a:cubicBezTo>
                    <a:cubicBezTo>
                      <a:pt x="20" y="33"/>
                      <a:pt x="20" y="33"/>
                      <a:pt x="20" y="33"/>
                    </a:cubicBezTo>
                    <a:cubicBezTo>
                      <a:pt x="20" y="28"/>
                      <a:pt x="22" y="26"/>
                      <a:pt x="25" y="25"/>
                    </a:cubicBezTo>
                    <a:cubicBezTo>
                      <a:pt x="26" y="23"/>
                      <a:pt x="28" y="22"/>
                      <a:pt x="28" y="21"/>
                    </a:cubicBezTo>
                    <a:cubicBezTo>
                      <a:pt x="28" y="17"/>
                      <a:pt x="28" y="17"/>
                      <a:pt x="28" y="17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1"/>
                      <a:pt x="27" y="0"/>
                      <a:pt x="2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latin typeface="+mn-ea"/>
                </a:endParaRPr>
              </a:p>
            </p:txBody>
          </p:sp>
          <p:sp>
            <p:nvSpPr>
              <p:cNvPr id="89" name="Freeform 88"/>
              <p:cNvSpPr>
                <a:spLocks noEditPoints="1"/>
              </p:cNvSpPr>
              <p:nvPr/>
            </p:nvSpPr>
            <p:spPr bwMode="auto">
              <a:xfrm>
                <a:off x="10977048" y="3327085"/>
                <a:ext cx="236837" cy="266197"/>
              </a:xfrm>
              <a:custGeom>
                <a:avLst/>
                <a:gdLst>
                  <a:gd name="T0" fmla="*/ 58 w 74"/>
                  <a:gd name="T1" fmla="*/ 25 h 83"/>
                  <a:gd name="T2" fmla="*/ 63 w 74"/>
                  <a:gd name="T3" fmla="*/ 22 h 83"/>
                  <a:gd name="T4" fmla="*/ 68 w 74"/>
                  <a:gd name="T5" fmla="*/ 12 h 83"/>
                  <a:gd name="T6" fmla="*/ 65 w 74"/>
                  <a:gd name="T7" fmla="*/ 3 h 83"/>
                  <a:gd name="T8" fmla="*/ 58 w 74"/>
                  <a:gd name="T9" fmla="*/ 0 h 83"/>
                  <a:gd name="T10" fmla="*/ 46 w 74"/>
                  <a:gd name="T11" fmla="*/ 6 h 83"/>
                  <a:gd name="T12" fmla="*/ 36 w 74"/>
                  <a:gd name="T13" fmla="*/ 24 h 83"/>
                  <a:gd name="T14" fmla="*/ 27 w 74"/>
                  <a:gd name="T15" fmla="*/ 6 h 83"/>
                  <a:gd name="T16" fmla="*/ 18 w 74"/>
                  <a:gd name="T17" fmla="*/ 2 h 83"/>
                  <a:gd name="T18" fmla="*/ 11 w 74"/>
                  <a:gd name="T19" fmla="*/ 5 h 83"/>
                  <a:gd name="T20" fmla="*/ 12 w 74"/>
                  <a:gd name="T21" fmla="*/ 21 h 83"/>
                  <a:gd name="T22" fmla="*/ 18 w 74"/>
                  <a:gd name="T23" fmla="*/ 25 h 83"/>
                  <a:gd name="T24" fmla="*/ 0 w 74"/>
                  <a:gd name="T25" fmla="*/ 25 h 83"/>
                  <a:gd name="T26" fmla="*/ 0 w 74"/>
                  <a:gd name="T27" fmla="*/ 47 h 83"/>
                  <a:gd name="T28" fmla="*/ 6 w 74"/>
                  <a:gd name="T29" fmla="*/ 47 h 83"/>
                  <a:gd name="T30" fmla="*/ 6 w 74"/>
                  <a:gd name="T31" fmla="*/ 83 h 83"/>
                  <a:gd name="T32" fmla="*/ 69 w 74"/>
                  <a:gd name="T33" fmla="*/ 83 h 83"/>
                  <a:gd name="T34" fmla="*/ 69 w 74"/>
                  <a:gd name="T35" fmla="*/ 47 h 83"/>
                  <a:gd name="T36" fmla="*/ 74 w 74"/>
                  <a:gd name="T37" fmla="*/ 47 h 83"/>
                  <a:gd name="T38" fmla="*/ 74 w 74"/>
                  <a:gd name="T39" fmla="*/ 25 h 83"/>
                  <a:gd name="T40" fmla="*/ 58 w 74"/>
                  <a:gd name="T41" fmla="*/ 25 h 83"/>
                  <a:gd name="T42" fmla="*/ 50 w 74"/>
                  <a:gd name="T43" fmla="*/ 10 h 83"/>
                  <a:gd name="T44" fmla="*/ 58 w 74"/>
                  <a:gd name="T45" fmla="*/ 6 h 83"/>
                  <a:gd name="T46" fmla="*/ 61 w 74"/>
                  <a:gd name="T47" fmla="*/ 7 h 83"/>
                  <a:gd name="T48" fmla="*/ 59 w 74"/>
                  <a:gd name="T49" fmla="*/ 18 h 83"/>
                  <a:gd name="T50" fmla="*/ 46 w 74"/>
                  <a:gd name="T51" fmla="*/ 25 h 83"/>
                  <a:gd name="T52" fmla="*/ 42 w 74"/>
                  <a:gd name="T53" fmla="*/ 25 h 83"/>
                  <a:gd name="T54" fmla="*/ 50 w 74"/>
                  <a:gd name="T55" fmla="*/ 10 h 83"/>
                  <a:gd name="T56" fmla="*/ 14 w 74"/>
                  <a:gd name="T57" fmla="*/ 12 h 83"/>
                  <a:gd name="T58" fmla="*/ 15 w 74"/>
                  <a:gd name="T59" fmla="*/ 9 h 83"/>
                  <a:gd name="T60" fmla="*/ 18 w 74"/>
                  <a:gd name="T61" fmla="*/ 8 h 83"/>
                  <a:gd name="T62" fmla="*/ 18 w 74"/>
                  <a:gd name="T63" fmla="*/ 8 h 83"/>
                  <a:gd name="T64" fmla="*/ 23 w 74"/>
                  <a:gd name="T65" fmla="*/ 10 h 83"/>
                  <a:gd name="T66" fmla="*/ 30 w 74"/>
                  <a:gd name="T67" fmla="*/ 23 h 83"/>
                  <a:gd name="T68" fmla="*/ 30 w 74"/>
                  <a:gd name="T69" fmla="*/ 24 h 83"/>
                  <a:gd name="T70" fmla="*/ 29 w 74"/>
                  <a:gd name="T71" fmla="*/ 24 h 83"/>
                  <a:gd name="T72" fmla="*/ 17 w 74"/>
                  <a:gd name="T73" fmla="*/ 17 h 83"/>
                  <a:gd name="T74" fmla="*/ 14 w 74"/>
                  <a:gd name="T75" fmla="*/ 12 h 83"/>
                  <a:gd name="T76" fmla="*/ 32 w 74"/>
                  <a:gd name="T77" fmla="*/ 78 h 83"/>
                  <a:gd name="T78" fmla="*/ 11 w 74"/>
                  <a:gd name="T79" fmla="*/ 78 h 83"/>
                  <a:gd name="T80" fmla="*/ 11 w 74"/>
                  <a:gd name="T81" fmla="*/ 44 h 83"/>
                  <a:gd name="T82" fmla="*/ 32 w 74"/>
                  <a:gd name="T83" fmla="*/ 44 h 83"/>
                  <a:gd name="T84" fmla="*/ 32 w 74"/>
                  <a:gd name="T85" fmla="*/ 78 h 83"/>
                  <a:gd name="T86" fmla="*/ 32 w 74"/>
                  <a:gd name="T87" fmla="*/ 41 h 83"/>
                  <a:gd name="T88" fmla="*/ 6 w 74"/>
                  <a:gd name="T89" fmla="*/ 41 h 83"/>
                  <a:gd name="T90" fmla="*/ 6 w 74"/>
                  <a:gd name="T91" fmla="*/ 31 h 83"/>
                  <a:gd name="T92" fmla="*/ 32 w 74"/>
                  <a:gd name="T93" fmla="*/ 31 h 83"/>
                  <a:gd name="T94" fmla="*/ 32 w 74"/>
                  <a:gd name="T95" fmla="*/ 41 h 83"/>
                  <a:gd name="T96" fmla="*/ 63 w 74"/>
                  <a:gd name="T97" fmla="*/ 78 h 83"/>
                  <a:gd name="T98" fmla="*/ 42 w 74"/>
                  <a:gd name="T99" fmla="*/ 78 h 83"/>
                  <a:gd name="T100" fmla="*/ 42 w 74"/>
                  <a:gd name="T101" fmla="*/ 44 h 83"/>
                  <a:gd name="T102" fmla="*/ 63 w 74"/>
                  <a:gd name="T103" fmla="*/ 44 h 83"/>
                  <a:gd name="T104" fmla="*/ 63 w 74"/>
                  <a:gd name="T105" fmla="*/ 78 h 83"/>
                  <a:gd name="T106" fmla="*/ 69 w 74"/>
                  <a:gd name="T107" fmla="*/ 41 h 83"/>
                  <a:gd name="T108" fmla="*/ 42 w 74"/>
                  <a:gd name="T109" fmla="*/ 41 h 83"/>
                  <a:gd name="T110" fmla="*/ 42 w 74"/>
                  <a:gd name="T111" fmla="*/ 31 h 83"/>
                  <a:gd name="T112" fmla="*/ 69 w 74"/>
                  <a:gd name="T113" fmla="*/ 31 h 83"/>
                  <a:gd name="T114" fmla="*/ 69 w 74"/>
                  <a:gd name="T115" fmla="*/ 41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74" h="83">
                    <a:moveTo>
                      <a:pt x="58" y="25"/>
                    </a:moveTo>
                    <a:cubicBezTo>
                      <a:pt x="60" y="24"/>
                      <a:pt x="61" y="23"/>
                      <a:pt x="63" y="22"/>
                    </a:cubicBezTo>
                    <a:cubicBezTo>
                      <a:pt x="65" y="19"/>
                      <a:pt x="67" y="16"/>
                      <a:pt x="68" y="12"/>
                    </a:cubicBezTo>
                    <a:cubicBezTo>
                      <a:pt x="69" y="9"/>
                      <a:pt x="68" y="5"/>
                      <a:pt x="65" y="3"/>
                    </a:cubicBezTo>
                    <a:cubicBezTo>
                      <a:pt x="63" y="1"/>
                      <a:pt x="61" y="0"/>
                      <a:pt x="58" y="0"/>
                    </a:cubicBezTo>
                    <a:cubicBezTo>
                      <a:pt x="54" y="0"/>
                      <a:pt x="50" y="2"/>
                      <a:pt x="46" y="6"/>
                    </a:cubicBezTo>
                    <a:cubicBezTo>
                      <a:pt x="41" y="11"/>
                      <a:pt x="38" y="19"/>
                      <a:pt x="36" y="24"/>
                    </a:cubicBezTo>
                    <a:cubicBezTo>
                      <a:pt x="35" y="19"/>
                      <a:pt x="32" y="11"/>
                      <a:pt x="27" y="6"/>
                    </a:cubicBezTo>
                    <a:cubicBezTo>
                      <a:pt x="25" y="4"/>
                      <a:pt x="21" y="2"/>
                      <a:pt x="18" y="2"/>
                    </a:cubicBezTo>
                    <a:cubicBezTo>
                      <a:pt x="15" y="2"/>
                      <a:pt x="13" y="3"/>
                      <a:pt x="11" y="5"/>
                    </a:cubicBezTo>
                    <a:cubicBezTo>
                      <a:pt x="7" y="9"/>
                      <a:pt x="8" y="16"/>
                      <a:pt x="12" y="21"/>
                    </a:cubicBezTo>
                    <a:cubicBezTo>
                      <a:pt x="14" y="23"/>
                      <a:pt x="16" y="24"/>
                      <a:pt x="18" y="2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6" y="47"/>
                      <a:pt x="6" y="47"/>
                      <a:pt x="6" y="47"/>
                    </a:cubicBezTo>
                    <a:cubicBezTo>
                      <a:pt x="6" y="83"/>
                      <a:pt x="6" y="83"/>
                      <a:pt x="6" y="83"/>
                    </a:cubicBezTo>
                    <a:cubicBezTo>
                      <a:pt x="69" y="83"/>
                      <a:pt x="69" y="83"/>
                      <a:pt x="69" y="83"/>
                    </a:cubicBezTo>
                    <a:cubicBezTo>
                      <a:pt x="69" y="47"/>
                      <a:pt x="69" y="47"/>
                      <a:pt x="69" y="47"/>
                    </a:cubicBezTo>
                    <a:cubicBezTo>
                      <a:pt x="74" y="47"/>
                      <a:pt x="74" y="47"/>
                      <a:pt x="74" y="47"/>
                    </a:cubicBezTo>
                    <a:cubicBezTo>
                      <a:pt x="74" y="25"/>
                      <a:pt x="74" y="25"/>
                      <a:pt x="74" y="25"/>
                    </a:cubicBezTo>
                    <a:lnTo>
                      <a:pt x="58" y="25"/>
                    </a:lnTo>
                    <a:close/>
                    <a:moveTo>
                      <a:pt x="50" y="10"/>
                    </a:moveTo>
                    <a:cubicBezTo>
                      <a:pt x="53" y="7"/>
                      <a:pt x="56" y="6"/>
                      <a:pt x="58" y="6"/>
                    </a:cubicBezTo>
                    <a:cubicBezTo>
                      <a:pt x="59" y="6"/>
                      <a:pt x="60" y="6"/>
                      <a:pt x="61" y="7"/>
                    </a:cubicBezTo>
                    <a:cubicBezTo>
                      <a:pt x="63" y="9"/>
                      <a:pt x="62" y="14"/>
                      <a:pt x="59" y="18"/>
                    </a:cubicBezTo>
                    <a:cubicBezTo>
                      <a:pt x="55" y="21"/>
                      <a:pt x="50" y="24"/>
                      <a:pt x="46" y="25"/>
                    </a:cubicBezTo>
                    <a:cubicBezTo>
                      <a:pt x="42" y="25"/>
                      <a:pt x="42" y="25"/>
                      <a:pt x="42" y="25"/>
                    </a:cubicBezTo>
                    <a:cubicBezTo>
                      <a:pt x="43" y="21"/>
                      <a:pt x="46" y="14"/>
                      <a:pt x="50" y="10"/>
                    </a:cubicBezTo>
                    <a:close/>
                    <a:moveTo>
                      <a:pt x="14" y="12"/>
                    </a:moveTo>
                    <a:cubicBezTo>
                      <a:pt x="14" y="12"/>
                      <a:pt x="14" y="10"/>
                      <a:pt x="15" y="9"/>
                    </a:cubicBezTo>
                    <a:cubicBezTo>
                      <a:pt x="16" y="8"/>
                      <a:pt x="17" y="8"/>
                      <a:pt x="18" y="8"/>
                    </a:cubicBezTo>
                    <a:cubicBezTo>
                      <a:pt x="18" y="8"/>
                      <a:pt x="18" y="8"/>
                      <a:pt x="18" y="8"/>
                    </a:cubicBezTo>
                    <a:cubicBezTo>
                      <a:pt x="20" y="8"/>
                      <a:pt x="22" y="9"/>
                      <a:pt x="23" y="10"/>
                    </a:cubicBezTo>
                    <a:cubicBezTo>
                      <a:pt x="26" y="13"/>
                      <a:pt x="28" y="18"/>
                      <a:pt x="30" y="23"/>
                    </a:cubicBezTo>
                    <a:cubicBezTo>
                      <a:pt x="30" y="23"/>
                      <a:pt x="30" y="24"/>
                      <a:pt x="30" y="24"/>
                    </a:cubicBezTo>
                    <a:cubicBezTo>
                      <a:pt x="30" y="24"/>
                      <a:pt x="29" y="24"/>
                      <a:pt x="29" y="24"/>
                    </a:cubicBezTo>
                    <a:cubicBezTo>
                      <a:pt x="24" y="22"/>
                      <a:pt x="19" y="20"/>
                      <a:pt x="17" y="17"/>
                    </a:cubicBezTo>
                    <a:cubicBezTo>
                      <a:pt x="15" y="16"/>
                      <a:pt x="14" y="14"/>
                      <a:pt x="14" y="12"/>
                    </a:cubicBezTo>
                    <a:close/>
                    <a:moveTo>
                      <a:pt x="32" y="78"/>
                    </a:moveTo>
                    <a:cubicBezTo>
                      <a:pt x="11" y="78"/>
                      <a:pt x="11" y="78"/>
                      <a:pt x="11" y="78"/>
                    </a:cubicBezTo>
                    <a:cubicBezTo>
                      <a:pt x="11" y="44"/>
                      <a:pt x="11" y="44"/>
                      <a:pt x="11" y="44"/>
                    </a:cubicBezTo>
                    <a:cubicBezTo>
                      <a:pt x="32" y="44"/>
                      <a:pt x="32" y="44"/>
                      <a:pt x="32" y="44"/>
                    </a:cubicBezTo>
                    <a:lnTo>
                      <a:pt x="32" y="78"/>
                    </a:lnTo>
                    <a:close/>
                    <a:moveTo>
                      <a:pt x="32" y="41"/>
                    </a:moveTo>
                    <a:cubicBezTo>
                      <a:pt x="6" y="41"/>
                      <a:pt x="6" y="41"/>
                      <a:pt x="6" y="41"/>
                    </a:cubicBezTo>
                    <a:cubicBezTo>
                      <a:pt x="6" y="31"/>
                      <a:pt x="6" y="31"/>
                      <a:pt x="6" y="31"/>
                    </a:cubicBezTo>
                    <a:cubicBezTo>
                      <a:pt x="32" y="31"/>
                      <a:pt x="32" y="31"/>
                      <a:pt x="32" y="31"/>
                    </a:cubicBezTo>
                    <a:lnTo>
                      <a:pt x="32" y="41"/>
                    </a:lnTo>
                    <a:close/>
                    <a:moveTo>
                      <a:pt x="63" y="78"/>
                    </a:moveTo>
                    <a:cubicBezTo>
                      <a:pt x="42" y="78"/>
                      <a:pt x="42" y="78"/>
                      <a:pt x="42" y="78"/>
                    </a:cubicBezTo>
                    <a:cubicBezTo>
                      <a:pt x="42" y="44"/>
                      <a:pt x="42" y="44"/>
                      <a:pt x="42" y="44"/>
                    </a:cubicBezTo>
                    <a:cubicBezTo>
                      <a:pt x="63" y="44"/>
                      <a:pt x="63" y="44"/>
                      <a:pt x="63" y="44"/>
                    </a:cubicBezTo>
                    <a:lnTo>
                      <a:pt x="63" y="78"/>
                    </a:lnTo>
                    <a:close/>
                    <a:moveTo>
                      <a:pt x="69" y="41"/>
                    </a:moveTo>
                    <a:cubicBezTo>
                      <a:pt x="42" y="41"/>
                      <a:pt x="42" y="41"/>
                      <a:pt x="42" y="41"/>
                    </a:cubicBezTo>
                    <a:cubicBezTo>
                      <a:pt x="42" y="31"/>
                      <a:pt x="42" y="31"/>
                      <a:pt x="42" y="31"/>
                    </a:cubicBezTo>
                    <a:cubicBezTo>
                      <a:pt x="69" y="31"/>
                      <a:pt x="69" y="31"/>
                      <a:pt x="69" y="31"/>
                    </a:cubicBezTo>
                    <a:lnTo>
                      <a:pt x="69" y="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latin typeface="+mn-ea"/>
                </a:endParaRPr>
              </a:p>
            </p:txBody>
          </p:sp>
          <p:sp>
            <p:nvSpPr>
              <p:cNvPr id="90" name="Freeform 89"/>
              <p:cNvSpPr>
                <a:spLocks noEditPoints="1"/>
              </p:cNvSpPr>
              <p:nvPr/>
            </p:nvSpPr>
            <p:spPr bwMode="auto">
              <a:xfrm>
                <a:off x="10906584" y="4526927"/>
                <a:ext cx="246623" cy="201604"/>
              </a:xfrm>
              <a:custGeom>
                <a:avLst/>
                <a:gdLst>
                  <a:gd name="T0" fmla="*/ 1 w 77"/>
                  <a:gd name="T1" fmla="*/ 42 h 63"/>
                  <a:gd name="T2" fmla="*/ 8 w 77"/>
                  <a:gd name="T3" fmla="*/ 55 h 63"/>
                  <a:gd name="T4" fmla="*/ 21 w 77"/>
                  <a:gd name="T5" fmla="*/ 61 h 63"/>
                  <a:gd name="T6" fmla="*/ 38 w 77"/>
                  <a:gd name="T7" fmla="*/ 63 h 63"/>
                  <a:gd name="T8" fmla="*/ 56 w 77"/>
                  <a:gd name="T9" fmla="*/ 61 h 63"/>
                  <a:gd name="T10" fmla="*/ 69 w 77"/>
                  <a:gd name="T11" fmla="*/ 55 h 63"/>
                  <a:gd name="T12" fmla="*/ 76 w 77"/>
                  <a:gd name="T13" fmla="*/ 42 h 63"/>
                  <a:gd name="T14" fmla="*/ 71 w 77"/>
                  <a:gd name="T15" fmla="*/ 16 h 63"/>
                  <a:gd name="T16" fmla="*/ 72 w 77"/>
                  <a:gd name="T17" fmla="*/ 11 h 63"/>
                  <a:gd name="T18" fmla="*/ 70 w 77"/>
                  <a:gd name="T19" fmla="*/ 0 h 63"/>
                  <a:gd name="T20" fmla="*/ 67 w 77"/>
                  <a:gd name="T21" fmla="*/ 0 h 63"/>
                  <a:gd name="T22" fmla="*/ 60 w 77"/>
                  <a:gd name="T23" fmla="*/ 3 h 63"/>
                  <a:gd name="T24" fmla="*/ 38 w 77"/>
                  <a:gd name="T25" fmla="*/ 5 h 63"/>
                  <a:gd name="T26" fmla="*/ 17 w 77"/>
                  <a:gd name="T27" fmla="*/ 3 h 63"/>
                  <a:gd name="T28" fmla="*/ 9 w 77"/>
                  <a:gd name="T29" fmla="*/ 0 h 63"/>
                  <a:gd name="T30" fmla="*/ 7 w 77"/>
                  <a:gd name="T31" fmla="*/ 0 h 63"/>
                  <a:gd name="T32" fmla="*/ 5 w 77"/>
                  <a:gd name="T33" fmla="*/ 11 h 63"/>
                  <a:gd name="T34" fmla="*/ 6 w 77"/>
                  <a:gd name="T35" fmla="*/ 16 h 63"/>
                  <a:gd name="T36" fmla="*/ 9 w 77"/>
                  <a:gd name="T37" fmla="*/ 42 h 63"/>
                  <a:gd name="T38" fmla="*/ 18 w 77"/>
                  <a:gd name="T39" fmla="*/ 30 h 63"/>
                  <a:gd name="T40" fmla="*/ 27 w 77"/>
                  <a:gd name="T41" fmla="*/ 29 h 63"/>
                  <a:gd name="T42" fmla="*/ 38 w 77"/>
                  <a:gd name="T43" fmla="*/ 30 h 63"/>
                  <a:gd name="T44" fmla="*/ 49 w 77"/>
                  <a:gd name="T45" fmla="*/ 29 h 63"/>
                  <a:gd name="T46" fmla="*/ 59 w 77"/>
                  <a:gd name="T47" fmla="*/ 30 h 63"/>
                  <a:gd name="T48" fmla="*/ 67 w 77"/>
                  <a:gd name="T49" fmla="*/ 42 h 63"/>
                  <a:gd name="T50" fmla="*/ 64 w 77"/>
                  <a:gd name="T51" fmla="*/ 52 h 63"/>
                  <a:gd name="T52" fmla="*/ 56 w 77"/>
                  <a:gd name="T53" fmla="*/ 57 h 63"/>
                  <a:gd name="T54" fmla="*/ 45 w 77"/>
                  <a:gd name="T55" fmla="*/ 58 h 63"/>
                  <a:gd name="T56" fmla="*/ 31 w 77"/>
                  <a:gd name="T57" fmla="*/ 58 h 63"/>
                  <a:gd name="T58" fmla="*/ 20 w 77"/>
                  <a:gd name="T59" fmla="*/ 57 h 63"/>
                  <a:gd name="T60" fmla="*/ 12 w 77"/>
                  <a:gd name="T61" fmla="*/ 52 h 63"/>
                  <a:gd name="T62" fmla="*/ 9 w 77"/>
                  <a:gd name="T63" fmla="*/ 42 h 63"/>
                  <a:gd name="T64" fmla="*/ 53 w 77"/>
                  <a:gd name="T65" fmla="*/ 48 h 63"/>
                  <a:gd name="T66" fmla="*/ 53 w 77"/>
                  <a:gd name="T67" fmla="*/ 34 h 63"/>
                  <a:gd name="T68" fmla="*/ 19 w 77"/>
                  <a:gd name="T69" fmla="*/ 41 h 63"/>
                  <a:gd name="T70" fmla="*/ 29 w 77"/>
                  <a:gd name="T71" fmla="*/ 41 h 63"/>
                  <a:gd name="T72" fmla="*/ 19 w 77"/>
                  <a:gd name="T73" fmla="*/ 41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77" h="63">
                    <a:moveTo>
                      <a:pt x="0" y="33"/>
                    </a:moveTo>
                    <a:cubicBezTo>
                      <a:pt x="0" y="36"/>
                      <a:pt x="0" y="39"/>
                      <a:pt x="1" y="42"/>
                    </a:cubicBezTo>
                    <a:cubicBezTo>
                      <a:pt x="1" y="45"/>
                      <a:pt x="2" y="47"/>
                      <a:pt x="3" y="49"/>
                    </a:cubicBezTo>
                    <a:cubicBezTo>
                      <a:pt x="5" y="51"/>
                      <a:pt x="6" y="53"/>
                      <a:pt x="8" y="55"/>
                    </a:cubicBezTo>
                    <a:cubicBezTo>
                      <a:pt x="10" y="56"/>
                      <a:pt x="12" y="58"/>
                      <a:pt x="14" y="59"/>
                    </a:cubicBezTo>
                    <a:cubicBezTo>
                      <a:pt x="16" y="60"/>
                      <a:pt x="18" y="61"/>
                      <a:pt x="21" y="61"/>
                    </a:cubicBezTo>
                    <a:cubicBezTo>
                      <a:pt x="23" y="62"/>
                      <a:pt x="26" y="62"/>
                      <a:pt x="29" y="63"/>
                    </a:cubicBezTo>
                    <a:cubicBezTo>
                      <a:pt x="32" y="63"/>
                      <a:pt x="35" y="63"/>
                      <a:pt x="38" y="63"/>
                    </a:cubicBezTo>
                    <a:cubicBezTo>
                      <a:pt x="42" y="63"/>
                      <a:pt x="45" y="63"/>
                      <a:pt x="47" y="63"/>
                    </a:cubicBezTo>
                    <a:cubicBezTo>
                      <a:pt x="50" y="62"/>
                      <a:pt x="53" y="62"/>
                      <a:pt x="56" y="61"/>
                    </a:cubicBezTo>
                    <a:cubicBezTo>
                      <a:pt x="58" y="61"/>
                      <a:pt x="61" y="60"/>
                      <a:pt x="63" y="59"/>
                    </a:cubicBezTo>
                    <a:cubicBezTo>
                      <a:pt x="65" y="58"/>
                      <a:pt x="67" y="56"/>
                      <a:pt x="69" y="55"/>
                    </a:cubicBezTo>
                    <a:cubicBezTo>
                      <a:pt x="71" y="53"/>
                      <a:pt x="72" y="51"/>
                      <a:pt x="73" y="49"/>
                    </a:cubicBezTo>
                    <a:cubicBezTo>
                      <a:pt x="74" y="47"/>
                      <a:pt x="75" y="45"/>
                      <a:pt x="76" y="42"/>
                    </a:cubicBezTo>
                    <a:cubicBezTo>
                      <a:pt x="77" y="39"/>
                      <a:pt x="77" y="36"/>
                      <a:pt x="77" y="33"/>
                    </a:cubicBezTo>
                    <a:cubicBezTo>
                      <a:pt x="77" y="26"/>
                      <a:pt x="75" y="21"/>
                      <a:pt x="71" y="16"/>
                    </a:cubicBezTo>
                    <a:cubicBezTo>
                      <a:pt x="71" y="16"/>
                      <a:pt x="71" y="15"/>
                      <a:pt x="71" y="14"/>
                    </a:cubicBezTo>
                    <a:cubicBezTo>
                      <a:pt x="71" y="13"/>
                      <a:pt x="72" y="12"/>
                      <a:pt x="72" y="11"/>
                    </a:cubicBezTo>
                    <a:cubicBezTo>
                      <a:pt x="72" y="10"/>
                      <a:pt x="72" y="8"/>
                      <a:pt x="72" y="6"/>
                    </a:cubicBezTo>
                    <a:cubicBezTo>
                      <a:pt x="71" y="4"/>
                      <a:pt x="71" y="2"/>
                      <a:pt x="70" y="0"/>
                    </a:cubicBezTo>
                    <a:cubicBezTo>
                      <a:pt x="69" y="0"/>
                      <a:pt x="69" y="0"/>
                      <a:pt x="69" y="0"/>
                    </a:cubicBezTo>
                    <a:cubicBezTo>
                      <a:pt x="69" y="0"/>
                      <a:pt x="68" y="0"/>
                      <a:pt x="67" y="0"/>
                    </a:cubicBezTo>
                    <a:cubicBezTo>
                      <a:pt x="67" y="0"/>
                      <a:pt x="65" y="1"/>
                      <a:pt x="64" y="1"/>
                    </a:cubicBezTo>
                    <a:cubicBezTo>
                      <a:pt x="63" y="1"/>
                      <a:pt x="61" y="2"/>
                      <a:pt x="60" y="3"/>
                    </a:cubicBezTo>
                    <a:cubicBezTo>
                      <a:pt x="58" y="4"/>
                      <a:pt x="56" y="5"/>
                      <a:pt x="53" y="7"/>
                    </a:cubicBezTo>
                    <a:cubicBezTo>
                      <a:pt x="50" y="6"/>
                      <a:pt x="45" y="5"/>
                      <a:pt x="38" y="5"/>
                    </a:cubicBezTo>
                    <a:cubicBezTo>
                      <a:pt x="32" y="5"/>
                      <a:pt x="27" y="6"/>
                      <a:pt x="23" y="7"/>
                    </a:cubicBezTo>
                    <a:cubicBezTo>
                      <a:pt x="21" y="5"/>
                      <a:pt x="19" y="4"/>
                      <a:pt x="17" y="3"/>
                    </a:cubicBezTo>
                    <a:cubicBezTo>
                      <a:pt x="15" y="2"/>
                      <a:pt x="14" y="1"/>
                      <a:pt x="12" y="1"/>
                    </a:cubicBezTo>
                    <a:cubicBezTo>
                      <a:pt x="11" y="1"/>
                      <a:pt x="10" y="0"/>
                      <a:pt x="9" y="0"/>
                    </a:cubicBezTo>
                    <a:cubicBezTo>
                      <a:pt x="8" y="0"/>
                      <a:pt x="8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6" y="2"/>
                      <a:pt x="5" y="4"/>
                      <a:pt x="5" y="6"/>
                    </a:cubicBezTo>
                    <a:cubicBezTo>
                      <a:pt x="5" y="8"/>
                      <a:pt x="5" y="10"/>
                      <a:pt x="5" y="11"/>
                    </a:cubicBezTo>
                    <a:cubicBezTo>
                      <a:pt x="5" y="12"/>
                      <a:pt x="5" y="13"/>
                      <a:pt x="5" y="14"/>
                    </a:cubicBezTo>
                    <a:cubicBezTo>
                      <a:pt x="6" y="15"/>
                      <a:pt x="6" y="16"/>
                      <a:pt x="6" y="16"/>
                    </a:cubicBezTo>
                    <a:cubicBezTo>
                      <a:pt x="2" y="21"/>
                      <a:pt x="0" y="26"/>
                      <a:pt x="0" y="33"/>
                    </a:cubicBezTo>
                    <a:close/>
                    <a:moveTo>
                      <a:pt x="9" y="42"/>
                    </a:moveTo>
                    <a:cubicBezTo>
                      <a:pt x="9" y="38"/>
                      <a:pt x="11" y="35"/>
                      <a:pt x="14" y="32"/>
                    </a:cubicBezTo>
                    <a:cubicBezTo>
                      <a:pt x="15" y="31"/>
                      <a:pt x="16" y="30"/>
                      <a:pt x="18" y="30"/>
                    </a:cubicBezTo>
                    <a:cubicBezTo>
                      <a:pt x="19" y="30"/>
                      <a:pt x="20" y="29"/>
                      <a:pt x="22" y="29"/>
                    </a:cubicBezTo>
                    <a:cubicBezTo>
                      <a:pt x="24" y="29"/>
                      <a:pt x="25" y="29"/>
                      <a:pt x="27" y="29"/>
                    </a:cubicBezTo>
                    <a:cubicBezTo>
                      <a:pt x="28" y="29"/>
                      <a:pt x="30" y="29"/>
                      <a:pt x="32" y="30"/>
                    </a:cubicBezTo>
                    <a:cubicBezTo>
                      <a:pt x="35" y="30"/>
                      <a:pt x="36" y="30"/>
                      <a:pt x="38" y="30"/>
                    </a:cubicBezTo>
                    <a:cubicBezTo>
                      <a:pt x="40" y="30"/>
                      <a:pt x="42" y="30"/>
                      <a:pt x="44" y="30"/>
                    </a:cubicBezTo>
                    <a:cubicBezTo>
                      <a:pt x="46" y="29"/>
                      <a:pt x="48" y="29"/>
                      <a:pt x="49" y="29"/>
                    </a:cubicBezTo>
                    <a:cubicBezTo>
                      <a:pt x="51" y="29"/>
                      <a:pt x="52" y="29"/>
                      <a:pt x="54" y="29"/>
                    </a:cubicBezTo>
                    <a:cubicBezTo>
                      <a:pt x="56" y="29"/>
                      <a:pt x="57" y="30"/>
                      <a:pt x="59" y="30"/>
                    </a:cubicBezTo>
                    <a:cubicBezTo>
                      <a:pt x="60" y="30"/>
                      <a:pt x="61" y="31"/>
                      <a:pt x="62" y="32"/>
                    </a:cubicBezTo>
                    <a:cubicBezTo>
                      <a:pt x="65" y="35"/>
                      <a:pt x="67" y="38"/>
                      <a:pt x="67" y="42"/>
                    </a:cubicBezTo>
                    <a:cubicBezTo>
                      <a:pt x="67" y="44"/>
                      <a:pt x="67" y="46"/>
                      <a:pt x="66" y="48"/>
                    </a:cubicBezTo>
                    <a:cubicBezTo>
                      <a:pt x="66" y="49"/>
                      <a:pt x="65" y="51"/>
                      <a:pt x="64" y="52"/>
                    </a:cubicBezTo>
                    <a:cubicBezTo>
                      <a:pt x="63" y="53"/>
                      <a:pt x="62" y="54"/>
                      <a:pt x="61" y="55"/>
                    </a:cubicBezTo>
                    <a:cubicBezTo>
                      <a:pt x="59" y="56"/>
                      <a:pt x="58" y="56"/>
                      <a:pt x="56" y="57"/>
                    </a:cubicBezTo>
                    <a:cubicBezTo>
                      <a:pt x="55" y="57"/>
                      <a:pt x="53" y="57"/>
                      <a:pt x="51" y="58"/>
                    </a:cubicBezTo>
                    <a:cubicBezTo>
                      <a:pt x="48" y="58"/>
                      <a:pt x="46" y="58"/>
                      <a:pt x="45" y="58"/>
                    </a:cubicBezTo>
                    <a:cubicBezTo>
                      <a:pt x="43" y="58"/>
                      <a:pt x="41" y="58"/>
                      <a:pt x="38" y="58"/>
                    </a:cubicBezTo>
                    <a:cubicBezTo>
                      <a:pt x="35" y="58"/>
                      <a:pt x="33" y="58"/>
                      <a:pt x="31" y="58"/>
                    </a:cubicBezTo>
                    <a:cubicBezTo>
                      <a:pt x="30" y="58"/>
                      <a:pt x="28" y="58"/>
                      <a:pt x="25" y="58"/>
                    </a:cubicBezTo>
                    <a:cubicBezTo>
                      <a:pt x="23" y="57"/>
                      <a:pt x="21" y="57"/>
                      <a:pt x="20" y="57"/>
                    </a:cubicBezTo>
                    <a:cubicBezTo>
                      <a:pt x="19" y="56"/>
                      <a:pt x="17" y="56"/>
                      <a:pt x="16" y="55"/>
                    </a:cubicBezTo>
                    <a:cubicBezTo>
                      <a:pt x="14" y="54"/>
                      <a:pt x="13" y="53"/>
                      <a:pt x="12" y="52"/>
                    </a:cubicBezTo>
                    <a:cubicBezTo>
                      <a:pt x="11" y="51"/>
                      <a:pt x="11" y="49"/>
                      <a:pt x="10" y="48"/>
                    </a:cubicBezTo>
                    <a:cubicBezTo>
                      <a:pt x="9" y="46"/>
                      <a:pt x="9" y="44"/>
                      <a:pt x="9" y="42"/>
                    </a:cubicBezTo>
                    <a:close/>
                    <a:moveTo>
                      <a:pt x="48" y="41"/>
                    </a:moveTo>
                    <a:cubicBezTo>
                      <a:pt x="48" y="45"/>
                      <a:pt x="50" y="48"/>
                      <a:pt x="53" y="48"/>
                    </a:cubicBezTo>
                    <a:cubicBezTo>
                      <a:pt x="55" y="48"/>
                      <a:pt x="58" y="45"/>
                      <a:pt x="58" y="41"/>
                    </a:cubicBezTo>
                    <a:cubicBezTo>
                      <a:pt x="58" y="37"/>
                      <a:pt x="55" y="34"/>
                      <a:pt x="53" y="34"/>
                    </a:cubicBezTo>
                    <a:cubicBezTo>
                      <a:pt x="50" y="34"/>
                      <a:pt x="48" y="37"/>
                      <a:pt x="48" y="41"/>
                    </a:cubicBezTo>
                    <a:close/>
                    <a:moveTo>
                      <a:pt x="19" y="41"/>
                    </a:moveTo>
                    <a:cubicBezTo>
                      <a:pt x="19" y="45"/>
                      <a:pt x="21" y="48"/>
                      <a:pt x="24" y="48"/>
                    </a:cubicBezTo>
                    <a:cubicBezTo>
                      <a:pt x="27" y="48"/>
                      <a:pt x="29" y="45"/>
                      <a:pt x="29" y="41"/>
                    </a:cubicBezTo>
                    <a:cubicBezTo>
                      <a:pt x="29" y="37"/>
                      <a:pt x="27" y="34"/>
                      <a:pt x="24" y="34"/>
                    </a:cubicBezTo>
                    <a:cubicBezTo>
                      <a:pt x="21" y="34"/>
                      <a:pt x="19" y="37"/>
                      <a:pt x="19" y="4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latin typeface="+mn-ea"/>
                </a:endParaRPr>
              </a:p>
            </p:txBody>
          </p:sp>
          <p:sp>
            <p:nvSpPr>
              <p:cNvPr id="91" name="Freeform 90"/>
              <p:cNvSpPr>
                <a:spLocks noEditPoints="1"/>
              </p:cNvSpPr>
              <p:nvPr/>
            </p:nvSpPr>
            <p:spPr bwMode="auto">
              <a:xfrm>
                <a:off x="10654088" y="1900192"/>
                <a:ext cx="401253" cy="401252"/>
              </a:xfrm>
              <a:custGeom>
                <a:avLst/>
                <a:gdLst>
                  <a:gd name="T0" fmla="*/ 0 w 125"/>
                  <a:gd name="T1" fmla="*/ 63 h 125"/>
                  <a:gd name="T2" fmla="*/ 125 w 125"/>
                  <a:gd name="T3" fmla="*/ 63 h 125"/>
                  <a:gd name="T4" fmla="*/ 98 w 125"/>
                  <a:gd name="T5" fmla="*/ 83 h 125"/>
                  <a:gd name="T6" fmla="*/ 117 w 125"/>
                  <a:gd name="T7" fmla="*/ 67 h 125"/>
                  <a:gd name="T8" fmla="*/ 98 w 125"/>
                  <a:gd name="T9" fmla="*/ 83 h 125"/>
                  <a:gd name="T10" fmla="*/ 25 w 125"/>
                  <a:gd name="T11" fmla="*/ 59 h 125"/>
                  <a:gd name="T12" fmla="*/ 13 w 125"/>
                  <a:gd name="T13" fmla="*/ 42 h 125"/>
                  <a:gd name="T14" fmla="*/ 90 w 125"/>
                  <a:gd name="T15" fmla="*/ 42 h 125"/>
                  <a:gd name="T16" fmla="*/ 67 w 125"/>
                  <a:gd name="T17" fmla="*/ 59 h 125"/>
                  <a:gd name="T18" fmla="*/ 90 w 125"/>
                  <a:gd name="T19" fmla="*/ 42 h 125"/>
                  <a:gd name="T20" fmla="*/ 67 w 125"/>
                  <a:gd name="T21" fmla="*/ 9 h 125"/>
                  <a:gd name="T22" fmla="*/ 82 w 125"/>
                  <a:gd name="T23" fmla="*/ 23 h 125"/>
                  <a:gd name="T24" fmla="*/ 67 w 125"/>
                  <a:gd name="T25" fmla="*/ 34 h 125"/>
                  <a:gd name="T26" fmla="*/ 53 w 125"/>
                  <a:gd name="T27" fmla="*/ 12 h 125"/>
                  <a:gd name="T28" fmla="*/ 59 w 125"/>
                  <a:gd name="T29" fmla="*/ 34 h 125"/>
                  <a:gd name="T30" fmla="*/ 43 w 125"/>
                  <a:gd name="T31" fmla="*/ 23 h 125"/>
                  <a:gd name="T32" fmla="*/ 59 w 125"/>
                  <a:gd name="T33" fmla="*/ 59 h 125"/>
                  <a:gd name="T34" fmla="*/ 36 w 125"/>
                  <a:gd name="T35" fmla="*/ 42 h 125"/>
                  <a:gd name="T36" fmla="*/ 13 w 125"/>
                  <a:gd name="T37" fmla="*/ 83 h 125"/>
                  <a:gd name="T38" fmla="*/ 25 w 125"/>
                  <a:gd name="T39" fmla="*/ 67 h 125"/>
                  <a:gd name="T40" fmla="*/ 13 w 125"/>
                  <a:gd name="T41" fmla="*/ 83 h 125"/>
                  <a:gd name="T42" fmla="*/ 59 w 125"/>
                  <a:gd name="T43" fmla="*/ 67 h 125"/>
                  <a:gd name="T44" fmla="*/ 36 w 125"/>
                  <a:gd name="T45" fmla="*/ 83 h 125"/>
                  <a:gd name="T46" fmla="*/ 59 w 125"/>
                  <a:gd name="T47" fmla="*/ 92 h 125"/>
                  <a:gd name="T48" fmla="*/ 53 w 125"/>
                  <a:gd name="T49" fmla="*/ 113 h 125"/>
                  <a:gd name="T50" fmla="*/ 38 w 125"/>
                  <a:gd name="T51" fmla="*/ 92 h 125"/>
                  <a:gd name="T52" fmla="*/ 82 w 125"/>
                  <a:gd name="T53" fmla="*/ 102 h 125"/>
                  <a:gd name="T54" fmla="*/ 67 w 125"/>
                  <a:gd name="T55" fmla="*/ 116 h 125"/>
                  <a:gd name="T56" fmla="*/ 87 w 125"/>
                  <a:gd name="T57" fmla="*/ 92 h 125"/>
                  <a:gd name="T58" fmla="*/ 67 w 125"/>
                  <a:gd name="T59" fmla="*/ 83 h 125"/>
                  <a:gd name="T60" fmla="*/ 92 w 125"/>
                  <a:gd name="T61" fmla="*/ 67 h 125"/>
                  <a:gd name="T62" fmla="*/ 67 w 125"/>
                  <a:gd name="T63" fmla="*/ 83 h 125"/>
                  <a:gd name="T64" fmla="*/ 98 w 125"/>
                  <a:gd name="T65" fmla="*/ 42 h 125"/>
                  <a:gd name="T66" fmla="*/ 117 w 125"/>
                  <a:gd name="T67" fmla="*/ 59 h 125"/>
                  <a:gd name="T68" fmla="*/ 108 w 125"/>
                  <a:gd name="T69" fmla="*/ 34 h 125"/>
                  <a:gd name="T70" fmla="*/ 86 w 125"/>
                  <a:gd name="T71" fmla="*/ 14 h 125"/>
                  <a:gd name="T72" fmla="*/ 108 w 125"/>
                  <a:gd name="T73" fmla="*/ 34 h 125"/>
                  <a:gd name="T74" fmla="*/ 39 w 125"/>
                  <a:gd name="T75" fmla="*/ 14 h 125"/>
                  <a:gd name="T76" fmla="*/ 17 w 125"/>
                  <a:gd name="T77" fmla="*/ 34 h 125"/>
                  <a:gd name="T78" fmla="*/ 17 w 125"/>
                  <a:gd name="T79" fmla="*/ 92 h 125"/>
                  <a:gd name="T80" fmla="*/ 39 w 125"/>
                  <a:gd name="T81" fmla="*/ 111 h 125"/>
                  <a:gd name="T82" fmla="*/ 17 w 125"/>
                  <a:gd name="T83" fmla="*/ 92 h 125"/>
                  <a:gd name="T84" fmla="*/ 86 w 125"/>
                  <a:gd name="T85" fmla="*/ 111 h 125"/>
                  <a:gd name="T86" fmla="*/ 108 w 125"/>
                  <a:gd name="T87" fmla="*/ 92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25" h="125">
                    <a:moveTo>
                      <a:pt x="63" y="0"/>
                    </a:moveTo>
                    <a:cubicBezTo>
                      <a:pt x="28" y="0"/>
                      <a:pt x="0" y="28"/>
                      <a:pt x="0" y="63"/>
                    </a:cubicBezTo>
                    <a:cubicBezTo>
                      <a:pt x="0" y="97"/>
                      <a:pt x="28" y="125"/>
                      <a:pt x="63" y="125"/>
                    </a:cubicBezTo>
                    <a:cubicBezTo>
                      <a:pt x="97" y="125"/>
                      <a:pt x="125" y="97"/>
                      <a:pt x="125" y="63"/>
                    </a:cubicBezTo>
                    <a:cubicBezTo>
                      <a:pt x="125" y="28"/>
                      <a:pt x="97" y="0"/>
                      <a:pt x="63" y="0"/>
                    </a:cubicBezTo>
                    <a:close/>
                    <a:moveTo>
                      <a:pt x="98" y="83"/>
                    </a:moveTo>
                    <a:cubicBezTo>
                      <a:pt x="99" y="78"/>
                      <a:pt x="100" y="73"/>
                      <a:pt x="100" y="67"/>
                    </a:cubicBezTo>
                    <a:cubicBezTo>
                      <a:pt x="117" y="67"/>
                      <a:pt x="117" y="67"/>
                      <a:pt x="117" y="67"/>
                    </a:cubicBezTo>
                    <a:cubicBezTo>
                      <a:pt x="116" y="73"/>
                      <a:pt x="115" y="78"/>
                      <a:pt x="113" y="83"/>
                    </a:cubicBezTo>
                    <a:lnTo>
                      <a:pt x="98" y="83"/>
                    </a:lnTo>
                    <a:close/>
                    <a:moveTo>
                      <a:pt x="27" y="42"/>
                    </a:moveTo>
                    <a:cubicBezTo>
                      <a:pt x="26" y="47"/>
                      <a:pt x="26" y="53"/>
                      <a:pt x="25" y="59"/>
                    </a:cubicBezTo>
                    <a:cubicBezTo>
                      <a:pt x="9" y="59"/>
                      <a:pt x="9" y="59"/>
                      <a:pt x="9" y="59"/>
                    </a:cubicBezTo>
                    <a:cubicBezTo>
                      <a:pt x="9" y="53"/>
                      <a:pt x="11" y="47"/>
                      <a:pt x="13" y="42"/>
                    </a:cubicBezTo>
                    <a:lnTo>
                      <a:pt x="27" y="42"/>
                    </a:lnTo>
                    <a:close/>
                    <a:moveTo>
                      <a:pt x="90" y="42"/>
                    </a:moveTo>
                    <a:cubicBezTo>
                      <a:pt x="91" y="47"/>
                      <a:pt x="92" y="53"/>
                      <a:pt x="92" y="59"/>
                    </a:cubicBezTo>
                    <a:cubicBezTo>
                      <a:pt x="67" y="59"/>
                      <a:pt x="67" y="59"/>
                      <a:pt x="67" y="59"/>
                    </a:cubicBezTo>
                    <a:cubicBezTo>
                      <a:pt x="67" y="42"/>
                      <a:pt x="67" y="42"/>
                      <a:pt x="67" y="42"/>
                    </a:cubicBezTo>
                    <a:lnTo>
                      <a:pt x="90" y="42"/>
                    </a:lnTo>
                    <a:close/>
                    <a:moveTo>
                      <a:pt x="67" y="34"/>
                    </a:moveTo>
                    <a:cubicBezTo>
                      <a:pt x="67" y="9"/>
                      <a:pt x="67" y="9"/>
                      <a:pt x="67" y="9"/>
                    </a:cubicBezTo>
                    <a:cubicBezTo>
                      <a:pt x="69" y="10"/>
                      <a:pt x="71" y="11"/>
                      <a:pt x="73" y="12"/>
                    </a:cubicBezTo>
                    <a:cubicBezTo>
                      <a:pt x="76" y="14"/>
                      <a:pt x="79" y="18"/>
                      <a:pt x="82" y="23"/>
                    </a:cubicBezTo>
                    <a:cubicBezTo>
                      <a:pt x="84" y="26"/>
                      <a:pt x="86" y="30"/>
                      <a:pt x="87" y="34"/>
                    </a:cubicBezTo>
                    <a:cubicBezTo>
                      <a:pt x="67" y="34"/>
                      <a:pt x="67" y="34"/>
                      <a:pt x="67" y="34"/>
                    </a:cubicBezTo>
                    <a:close/>
                    <a:moveTo>
                      <a:pt x="43" y="23"/>
                    </a:moveTo>
                    <a:cubicBezTo>
                      <a:pt x="46" y="18"/>
                      <a:pt x="50" y="14"/>
                      <a:pt x="53" y="12"/>
                    </a:cubicBezTo>
                    <a:cubicBezTo>
                      <a:pt x="55" y="11"/>
                      <a:pt x="57" y="10"/>
                      <a:pt x="59" y="9"/>
                    </a:cubicBezTo>
                    <a:cubicBezTo>
                      <a:pt x="59" y="34"/>
                      <a:pt x="59" y="34"/>
                      <a:pt x="59" y="34"/>
                    </a:cubicBezTo>
                    <a:cubicBezTo>
                      <a:pt x="38" y="34"/>
                      <a:pt x="38" y="34"/>
                      <a:pt x="38" y="34"/>
                    </a:cubicBezTo>
                    <a:cubicBezTo>
                      <a:pt x="40" y="30"/>
                      <a:pt x="41" y="26"/>
                      <a:pt x="43" y="23"/>
                    </a:cubicBezTo>
                    <a:close/>
                    <a:moveTo>
                      <a:pt x="59" y="42"/>
                    </a:moveTo>
                    <a:cubicBezTo>
                      <a:pt x="59" y="59"/>
                      <a:pt x="59" y="59"/>
                      <a:pt x="59" y="59"/>
                    </a:cubicBezTo>
                    <a:cubicBezTo>
                      <a:pt x="34" y="59"/>
                      <a:pt x="34" y="59"/>
                      <a:pt x="34" y="59"/>
                    </a:cubicBezTo>
                    <a:cubicBezTo>
                      <a:pt x="34" y="53"/>
                      <a:pt x="35" y="47"/>
                      <a:pt x="36" y="42"/>
                    </a:cubicBezTo>
                    <a:lnTo>
                      <a:pt x="59" y="42"/>
                    </a:lnTo>
                    <a:close/>
                    <a:moveTo>
                      <a:pt x="13" y="83"/>
                    </a:moveTo>
                    <a:cubicBezTo>
                      <a:pt x="11" y="78"/>
                      <a:pt x="9" y="73"/>
                      <a:pt x="9" y="67"/>
                    </a:cubicBezTo>
                    <a:cubicBezTo>
                      <a:pt x="25" y="67"/>
                      <a:pt x="25" y="67"/>
                      <a:pt x="25" y="67"/>
                    </a:cubicBezTo>
                    <a:cubicBezTo>
                      <a:pt x="26" y="73"/>
                      <a:pt x="26" y="78"/>
                      <a:pt x="27" y="83"/>
                    </a:cubicBezTo>
                    <a:lnTo>
                      <a:pt x="13" y="83"/>
                    </a:lnTo>
                    <a:close/>
                    <a:moveTo>
                      <a:pt x="34" y="67"/>
                    </a:moveTo>
                    <a:cubicBezTo>
                      <a:pt x="59" y="67"/>
                      <a:pt x="59" y="67"/>
                      <a:pt x="59" y="67"/>
                    </a:cubicBezTo>
                    <a:cubicBezTo>
                      <a:pt x="59" y="83"/>
                      <a:pt x="59" y="83"/>
                      <a:pt x="59" y="83"/>
                    </a:cubicBezTo>
                    <a:cubicBezTo>
                      <a:pt x="36" y="83"/>
                      <a:pt x="36" y="83"/>
                      <a:pt x="36" y="83"/>
                    </a:cubicBezTo>
                    <a:cubicBezTo>
                      <a:pt x="35" y="78"/>
                      <a:pt x="34" y="73"/>
                      <a:pt x="34" y="67"/>
                    </a:cubicBezTo>
                    <a:close/>
                    <a:moveTo>
                      <a:pt x="59" y="92"/>
                    </a:moveTo>
                    <a:cubicBezTo>
                      <a:pt x="59" y="116"/>
                      <a:pt x="59" y="116"/>
                      <a:pt x="59" y="116"/>
                    </a:cubicBezTo>
                    <a:cubicBezTo>
                      <a:pt x="57" y="116"/>
                      <a:pt x="55" y="115"/>
                      <a:pt x="53" y="113"/>
                    </a:cubicBezTo>
                    <a:cubicBezTo>
                      <a:pt x="50" y="111"/>
                      <a:pt x="46" y="107"/>
                      <a:pt x="43" y="102"/>
                    </a:cubicBezTo>
                    <a:cubicBezTo>
                      <a:pt x="41" y="99"/>
                      <a:pt x="40" y="96"/>
                      <a:pt x="38" y="92"/>
                    </a:cubicBezTo>
                    <a:cubicBezTo>
                      <a:pt x="59" y="92"/>
                      <a:pt x="59" y="92"/>
                      <a:pt x="59" y="92"/>
                    </a:cubicBezTo>
                    <a:close/>
                    <a:moveTo>
                      <a:pt x="82" y="102"/>
                    </a:moveTo>
                    <a:cubicBezTo>
                      <a:pt x="79" y="107"/>
                      <a:pt x="76" y="111"/>
                      <a:pt x="73" y="113"/>
                    </a:cubicBezTo>
                    <a:cubicBezTo>
                      <a:pt x="71" y="115"/>
                      <a:pt x="69" y="116"/>
                      <a:pt x="67" y="116"/>
                    </a:cubicBezTo>
                    <a:cubicBezTo>
                      <a:pt x="67" y="92"/>
                      <a:pt x="67" y="92"/>
                      <a:pt x="67" y="92"/>
                    </a:cubicBezTo>
                    <a:cubicBezTo>
                      <a:pt x="87" y="92"/>
                      <a:pt x="87" y="92"/>
                      <a:pt x="87" y="92"/>
                    </a:cubicBezTo>
                    <a:cubicBezTo>
                      <a:pt x="86" y="96"/>
                      <a:pt x="84" y="99"/>
                      <a:pt x="82" y="102"/>
                    </a:cubicBezTo>
                    <a:close/>
                    <a:moveTo>
                      <a:pt x="67" y="83"/>
                    </a:moveTo>
                    <a:cubicBezTo>
                      <a:pt x="67" y="67"/>
                      <a:pt x="67" y="67"/>
                      <a:pt x="67" y="67"/>
                    </a:cubicBezTo>
                    <a:cubicBezTo>
                      <a:pt x="92" y="67"/>
                      <a:pt x="92" y="67"/>
                      <a:pt x="92" y="67"/>
                    </a:cubicBezTo>
                    <a:cubicBezTo>
                      <a:pt x="92" y="73"/>
                      <a:pt x="91" y="78"/>
                      <a:pt x="90" y="83"/>
                    </a:cubicBezTo>
                    <a:lnTo>
                      <a:pt x="67" y="83"/>
                    </a:lnTo>
                    <a:close/>
                    <a:moveTo>
                      <a:pt x="100" y="59"/>
                    </a:moveTo>
                    <a:cubicBezTo>
                      <a:pt x="100" y="53"/>
                      <a:pt x="99" y="47"/>
                      <a:pt x="98" y="42"/>
                    </a:cubicBezTo>
                    <a:cubicBezTo>
                      <a:pt x="113" y="42"/>
                      <a:pt x="113" y="42"/>
                      <a:pt x="113" y="42"/>
                    </a:cubicBezTo>
                    <a:cubicBezTo>
                      <a:pt x="115" y="47"/>
                      <a:pt x="116" y="53"/>
                      <a:pt x="117" y="59"/>
                    </a:cubicBezTo>
                    <a:lnTo>
                      <a:pt x="100" y="59"/>
                    </a:lnTo>
                    <a:close/>
                    <a:moveTo>
                      <a:pt x="108" y="34"/>
                    </a:moveTo>
                    <a:cubicBezTo>
                      <a:pt x="96" y="34"/>
                      <a:pt x="96" y="34"/>
                      <a:pt x="96" y="34"/>
                    </a:cubicBezTo>
                    <a:cubicBezTo>
                      <a:pt x="93" y="26"/>
                      <a:pt x="90" y="19"/>
                      <a:pt x="86" y="14"/>
                    </a:cubicBezTo>
                    <a:cubicBezTo>
                      <a:pt x="92" y="17"/>
                      <a:pt x="97" y="20"/>
                      <a:pt x="101" y="24"/>
                    </a:cubicBezTo>
                    <a:cubicBezTo>
                      <a:pt x="104" y="27"/>
                      <a:pt x="106" y="30"/>
                      <a:pt x="108" y="34"/>
                    </a:cubicBezTo>
                    <a:close/>
                    <a:moveTo>
                      <a:pt x="25" y="24"/>
                    </a:moveTo>
                    <a:cubicBezTo>
                      <a:pt x="29" y="20"/>
                      <a:pt x="34" y="17"/>
                      <a:pt x="39" y="14"/>
                    </a:cubicBezTo>
                    <a:cubicBezTo>
                      <a:pt x="35" y="19"/>
                      <a:pt x="32" y="26"/>
                      <a:pt x="30" y="34"/>
                    </a:cubicBezTo>
                    <a:cubicBezTo>
                      <a:pt x="17" y="34"/>
                      <a:pt x="17" y="34"/>
                      <a:pt x="17" y="34"/>
                    </a:cubicBezTo>
                    <a:cubicBezTo>
                      <a:pt x="19" y="30"/>
                      <a:pt x="22" y="27"/>
                      <a:pt x="25" y="24"/>
                    </a:cubicBezTo>
                    <a:close/>
                    <a:moveTo>
                      <a:pt x="17" y="92"/>
                    </a:moveTo>
                    <a:cubicBezTo>
                      <a:pt x="30" y="92"/>
                      <a:pt x="30" y="92"/>
                      <a:pt x="30" y="92"/>
                    </a:cubicBezTo>
                    <a:cubicBezTo>
                      <a:pt x="32" y="99"/>
                      <a:pt x="35" y="106"/>
                      <a:pt x="39" y="111"/>
                    </a:cubicBezTo>
                    <a:cubicBezTo>
                      <a:pt x="34" y="109"/>
                      <a:pt x="29" y="105"/>
                      <a:pt x="25" y="101"/>
                    </a:cubicBezTo>
                    <a:cubicBezTo>
                      <a:pt x="22" y="98"/>
                      <a:pt x="19" y="95"/>
                      <a:pt x="17" y="92"/>
                    </a:cubicBezTo>
                    <a:close/>
                    <a:moveTo>
                      <a:pt x="101" y="101"/>
                    </a:moveTo>
                    <a:cubicBezTo>
                      <a:pt x="97" y="105"/>
                      <a:pt x="92" y="109"/>
                      <a:pt x="86" y="111"/>
                    </a:cubicBezTo>
                    <a:cubicBezTo>
                      <a:pt x="90" y="106"/>
                      <a:pt x="93" y="99"/>
                      <a:pt x="96" y="92"/>
                    </a:cubicBezTo>
                    <a:cubicBezTo>
                      <a:pt x="108" y="92"/>
                      <a:pt x="108" y="92"/>
                      <a:pt x="108" y="92"/>
                    </a:cubicBezTo>
                    <a:cubicBezTo>
                      <a:pt x="106" y="95"/>
                      <a:pt x="104" y="98"/>
                      <a:pt x="101" y="10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latin typeface="+mn-ea"/>
                </a:endParaRPr>
              </a:p>
            </p:txBody>
          </p:sp>
          <p:sp>
            <p:nvSpPr>
              <p:cNvPr id="92" name="Freeform 91"/>
              <p:cNvSpPr>
                <a:spLocks noEditPoints="1"/>
              </p:cNvSpPr>
              <p:nvPr/>
            </p:nvSpPr>
            <p:spPr bwMode="auto">
              <a:xfrm>
                <a:off x="10577753" y="1690759"/>
                <a:ext cx="189861" cy="187904"/>
              </a:xfrm>
              <a:custGeom>
                <a:avLst/>
                <a:gdLst>
                  <a:gd name="T0" fmla="*/ 49 w 59"/>
                  <a:gd name="T1" fmla="*/ 0 h 59"/>
                  <a:gd name="T2" fmla="*/ 9 w 59"/>
                  <a:gd name="T3" fmla="*/ 0 h 59"/>
                  <a:gd name="T4" fmla="*/ 0 w 59"/>
                  <a:gd name="T5" fmla="*/ 10 h 59"/>
                  <a:gd name="T6" fmla="*/ 0 w 59"/>
                  <a:gd name="T7" fmla="*/ 49 h 59"/>
                  <a:gd name="T8" fmla="*/ 9 w 59"/>
                  <a:gd name="T9" fmla="*/ 59 h 59"/>
                  <a:gd name="T10" fmla="*/ 49 w 59"/>
                  <a:gd name="T11" fmla="*/ 59 h 59"/>
                  <a:gd name="T12" fmla="*/ 59 w 59"/>
                  <a:gd name="T13" fmla="*/ 49 h 59"/>
                  <a:gd name="T14" fmla="*/ 59 w 59"/>
                  <a:gd name="T15" fmla="*/ 10 h 59"/>
                  <a:gd name="T16" fmla="*/ 49 w 59"/>
                  <a:gd name="T17" fmla="*/ 0 h 59"/>
                  <a:gd name="T18" fmla="*/ 40 w 59"/>
                  <a:gd name="T19" fmla="*/ 2 h 59"/>
                  <a:gd name="T20" fmla="*/ 40 w 59"/>
                  <a:gd name="T21" fmla="*/ 11 h 59"/>
                  <a:gd name="T22" fmla="*/ 31 w 59"/>
                  <a:gd name="T23" fmla="*/ 11 h 59"/>
                  <a:gd name="T24" fmla="*/ 31 w 59"/>
                  <a:gd name="T25" fmla="*/ 2 h 59"/>
                  <a:gd name="T26" fmla="*/ 40 w 59"/>
                  <a:gd name="T27" fmla="*/ 2 h 59"/>
                  <a:gd name="T28" fmla="*/ 27 w 59"/>
                  <a:gd name="T29" fmla="*/ 2 h 59"/>
                  <a:gd name="T30" fmla="*/ 27 w 59"/>
                  <a:gd name="T31" fmla="*/ 11 h 59"/>
                  <a:gd name="T32" fmla="*/ 18 w 59"/>
                  <a:gd name="T33" fmla="*/ 11 h 59"/>
                  <a:gd name="T34" fmla="*/ 18 w 59"/>
                  <a:gd name="T35" fmla="*/ 2 h 59"/>
                  <a:gd name="T36" fmla="*/ 27 w 59"/>
                  <a:gd name="T37" fmla="*/ 2 h 59"/>
                  <a:gd name="T38" fmla="*/ 1 w 59"/>
                  <a:gd name="T39" fmla="*/ 11 h 59"/>
                  <a:gd name="T40" fmla="*/ 1 w 59"/>
                  <a:gd name="T41" fmla="*/ 10 h 59"/>
                  <a:gd name="T42" fmla="*/ 9 w 59"/>
                  <a:gd name="T43" fmla="*/ 2 h 59"/>
                  <a:gd name="T44" fmla="*/ 14 w 59"/>
                  <a:gd name="T45" fmla="*/ 2 h 59"/>
                  <a:gd name="T46" fmla="*/ 14 w 59"/>
                  <a:gd name="T47" fmla="*/ 11 h 59"/>
                  <a:gd name="T48" fmla="*/ 1 w 59"/>
                  <a:gd name="T49" fmla="*/ 11 h 59"/>
                  <a:gd name="T50" fmla="*/ 44 w 59"/>
                  <a:gd name="T51" fmla="*/ 37 h 59"/>
                  <a:gd name="T52" fmla="*/ 33 w 59"/>
                  <a:gd name="T53" fmla="*/ 37 h 59"/>
                  <a:gd name="T54" fmla="*/ 33 w 59"/>
                  <a:gd name="T55" fmla="*/ 48 h 59"/>
                  <a:gd name="T56" fmla="*/ 25 w 59"/>
                  <a:gd name="T57" fmla="*/ 48 h 59"/>
                  <a:gd name="T58" fmla="*/ 25 w 59"/>
                  <a:gd name="T59" fmla="*/ 37 h 59"/>
                  <a:gd name="T60" fmla="*/ 14 w 59"/>
                  <a:gd name="T61" fmla="*/ 37 h 59"/>
                  <a:gd name="T62" fmla="*/ 14 w 59"/>
                  <a:gd name="T63" fmla="*/ 30 h 59"/>
                  <a:gd name="T64" fmla="*/ 25 w 59"/>
                  <a:gd name="T65" fmla="*/ 30 h 59"/>
                  <a:gd name="T66" fmla="*/ 25 w 59"/>
                  <a:gd name="T67" fmla="*/ 18 h 59"/>
                  <a:gd name="T68" fmla="*/ 33 w 59"/>
                  <a:gd name="T69" fmla="*/ 18 h 59"/>
                  <a:gd name="T70" fmla="*/ 33 w 59"/>
                  <a:gd name="T71" fmla="*/ 30 h 59"/>
                  <a:gd name="T72" fmla="*/ 44 w 59"/>
                  <a:gd name="T73" fmla="*/ 30 h 59"/>
                  <a:gd name="T74" fmla="*/ 44 w 59"/>
                  <a:gd name="T75" fmla="*/ 37 h 59"/>
                  <a:gd name="T76" fmla="*/ 57 w 59"/>
                  <a:gd name="T77" fmla="*/ 11 h 59"/>
                  <a:gd name="T78" fmla="*/ 44 w 59"/>
                  <a:gd name="T79" fmla="*/ 11 h 59"/>
                  <a:gd name="T80" fmla="*/ 44 w 59"/>
                  <a:gd name="T81" fmla="*/ 2 h 59"/>
                  <a:gd name="T82" fmla="*/ 49 w 59"/>
                  <a:gd name="T83" fmla="*/ 2 h 59"/>
                  <a:gd name="T84" fmla="*/ 57 w 59"/>
                  <a:gd name="T85" fmla="*/ 10 h 59"/>
                  <a:gd name="T86" fmla="*/ 57 w 59"/>
                  <a:gd name="T87" fmla="*/ 11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59" h="59">
                    <a:moveTo>
                      <a:pt x="49" y="0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10"/>
                    </a:cubicBezTo>
                    <a:cubicBezTo>
                      <a:pt x="0" y="49"/>
                      <a:pt x="0" y="49"/>
                      <a:pt x="0" y="49"/>
                    </a:cubicBezTo>
                    <a:cubicBezTo>
                      <a:pt x="0" y="55"/>
                      <a:pt x="4" y="59"/>
                      <a:pt x="9" y="59"/>
                    </a:cubicBezTo>
                    <a:cubicBezTo>
                      <a:pt x="49" y="59"/>
                      <a:pt x="49" y="59"/>
                      <a:pt x="49" y="59"/>
                    </a:cubicBezTo>
                    <a:cubicBezTo>
                      <a:pt x="54" y="59"/>
                      <a:pt x="59" y="55"/>
                      <a:pt x="59" y="49"/>
                    </a:cubicBezTo>
                    <a:cubicBezTo>
                      <a:pt x="59" y="10"/>
                      <a:pt x="59" y="10"/>
                      <a:pt x="59" y="10"/>
                    </a:cubicBezTo>
                    <a:cubicBezTo>
                      <a:pt x="59" y="4"/>
                      <a:pt x="54" y="0"/>
                      <a:pt x="49" y="0"/>
                    </a:cubicBezTo>
                    <a:close/>
                    <a:moveTo>
                      <a:pt x="40" y="2"/>
                    </a:moveTo>
                    <a:cubicBezTo>
                      <a:pt x="40" y="11"/>
                      <a:pt x="40" y="11"/>
                      <a:pt x="40" y="11"/>
                    </a:cubicBezTo>
                    <a:cubicBezTo>
                      <a:pt x="31" y="11"/>
                      <a:pt x="31" y="11"/>
                      <a:pt x="31" y="11"/>
                    </a:cubicBezTo>
                    <a:cubicBezTo>
                      <a:pt x="31" y="2"/>
                      <a:pt x="31" y="2"/>
                      <a:pt x="31" y="2"/>
                    </a:cubicBezTo>
                    <a:lnTo>
                      <a:pt x="40" y="2"/>
                    </a:lnTo>
                    <a:close/>
                    <a:moveTo>
                      <a:pt x="27" y="2"/>
                    </a:moveTo>
                    <a:cubicBezTo>
                      <a:pt x="27" y="11"/>
                      <a:pt x="27" y="11"/>
                      <a:pt x="27" y="11"/>
                    </a:cubicBezTo>
                    <a:cubicBezTo>
                      <a:pt x="18" y="11"/>
                      <a:pt x="18" y="11"/>
                      <a:pt x="18" y="11"/>
                    </a:cubicBezTo>
                    <a:cubicBezTo>
                      <a:pt x="18" y="2"/>
                      <a:pt x="18" y="2"/>
                      <a:pt x="18" y="2"/>
                    </a:cubicBezTo>
                    <a:lnTo>
                      <a:pt x="27" y="2"/>
                    </a:lnTo>
                    <a:close/>
                    <a:moveTo>
                      <a:pt x="1" y="11"/>
                    </a:moveTo>
                    <a:cubicBezTo>
                      <a:pt x="1" y="10"/>
                      <a:pt x="1" y="10"/>
                      <a:pt x="1" y="10"/>
                    </a:cubicBezTo>
                    <a:cubicBezTo>
                      <a:pt x="1" y="5"/>
                      <a:pt x="5" y="2"/>
                      <a:pt x="9" y="2"/>
                    </a:cubicBezTo>
                    <a:cubicBezTo>
                      <a:pt x="14" y="2"/>
                      <a:pt x="14" y="2"/>
                      <a:pt x="14" y="2"/>
                    </a:cubicBezTo>
                    <a:cubicBezTo>
                      <a:pt x="14" y="11"/>
                      <a:pt x="14" y="11"/>
                      <a:pt x="14" y="11"/>
                    </a:cubicBezTo>
                    <a:lnTo>
                      <a:pt x="1" y="11"/>
                    </a:lnTo>
                    <a:close/>
                    <a:moveTo>
                      <a:pt x="44" y="37"/>
                    </a:moveTo>
                    <a:cubicBezTo>
                      <a:pt x="33" y="37"/>
                      <a:pt x="33" y="37"/>
                      <a:pt x="33" y="37"/>
                    </a:cubicBezTo>
                    <a:cubicBezTo>
                      <a:pt x="33" y="48"/>
                      <a:pt x="33" y="48"/>
                      <a:pt x="33" y="48"/>
                    </a:cubicBezTo>
                    <a:cubicBezTo>
                      <a:pt x="25" y="48"/>
                      <a:pt x="25" y="48"/>
                      <a:pt x="25" y="48"/>
                    </a:cubicBezTo>
                    <a:cubicBezTo>
                      <a:pt x="25" y="37"/>
                      <a:pt x="25" y="37"/>
                      <a:pt x="25" y="37"/>
                    </a:cubicBezTo>
                    <a:cubicBezTo>
                      <a:pt x="14" y="37"/>
                      <a:pt x="14" y="37"/>
                      <a:pt x="14" y="37"/>
                    </a:cubicBezTo>
                    <a:cubicBezTo>
                      <a:pt x="14" y="30"/>
                      <a:pt x="14" y="30"/>
                      <a:pt x="14" y="30"/>
                    </a:cubicBezTo>
                    <a:cubicBezTo>
                      <a:pt x="25" y="30"/>
                      <a:pt x="25" y="30"/>
                      <a:pt x="25" y="30"/>
                    </a:cubicBezTo>
                    <a:cubicBezTo>
                      <a:pt x="25" y="18"/>
                      <a:pt x="25" y="18"/>
                      <a:pt x="25" y="18"/>
                    </a:cubicBezTo>
                    <a:cubicBezTo>
                      <a:pt x="33" y="18"/>
                      <a:pt x="33" y="18"/>
                      <a:pt x="33" y="18"/>
                    </a:cubicBezTo>
                    <a:cubicBezTo>
                      <a:pt x="33" y="30"/>
                      <a:pt x="33" y="30"/>
                      <a:pt x="33" y="30"/>
                    </a:cubicBezTo>
                    <a:cubicBezTo>
                      <a:pt x="44" y="30"/>
                      <a:pt x="44" y="30"/>
                      <a:pt x="44" y="30"/>
                    </a:cubicBezTo>
                    <a:lnTo>
                      <a:pt x="44" y="37"/>
                    </a:lnTo>
                    <a:close/>
                    <a:moveTo>
                      <a:pt x="57" y="11"/>
                    </a:moveTo>
                    <a:cubicBezTo>
                      <a:pt x="44" y="11"/>
                      <a:pt x="44" y="11"/>
                      <a:pt x="44" y="11"/>
                    </a:cubicBezTo>
                    <a:cubicBezTo>
                      <a:pt x="44" y="2"/>
                      <a:pt x="44" y="2"/>
                      <a:pt x="44" y="2"/>
                    </a:cubicBezTo>
                    <a:cubicBezTo>
                      <a:pt x="49" y="2"/>
                      <a:pt x="49" y="2"/>
                      <a:pt x="49" y="2"/>
                    </a:cubicBezTo>
                    <a:cubicBezTo>
                      <a:pt x="53" y="2"/>
                      <a:pt x="57" y="5"/>
                      <a:pt x="57" y="10"/>
                    </a:cubicBezTo>
                    <a:lnTo>
                      <a:pt x="57" y="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latin typeface="+mn-ea"/>
                </a:endParaRPr>
              </a:p>
            </p:txBody>
          </p:sp>
          <p:sp>
            <p:nvSpPr>
              <p:cNvPr id="93" name="Freeform 92"/>
              <p:cNvSpPr>
                <a:spLocks noEditPoints="1"/>
              </p:cNvSpPr>
              <p:nvPr/>
            </p:nvSpPr>
            <p:spPr bwMode="auto">
              <a:xfrm>
                <a:off x="10793059" y="1731862"/>
                <a:ext cx="176160" cy="137013"/>
              </a:xfrm>
              <a:custGeom>
                <a:avLst/>
                <a:gdLst>
                  <a:gd name="T0" fmla="*/ 34 w 90"/>
                  <a:gd name="T1" fmla="*/ 70 h 70"/>
                  <a:gd name="T2" fmla="*/ 0 w 90"/>
                  <a:gd name="T3" fmla="*/ 36 h 70"/>
                  <a:gd name="T4" fmla="*/ 18 w 90"/>
                  <a:gd name="T5" fmla="*/ 19 h 70"/>
                  <a:gd name="T6" fmla="*/ 34 w 90"/>
                  <a:gd name="T7" fmla="*/ 36 h 70"/>
                  <a:gd name="T8" fmla="*/ 72 w 90"/>
                  <a:gd name="T9" fmla="*/ 0 h 70"/>
                  <a:gd name="T10" fmla="*/ 90 w 90"/>
                  <a:gd name="T11" fmla="*/ 16 h 70"/>
                  <a:gd name="T12" fmla="*/ 34 w 90"/>
                  <a:gd name="T13" fmla="*/ 70 h 70"/>
                  <a:gd name="T14" fmla="*/ 9 w 90"/>
                  <a:gd name="T15" fmla="*/ 36 h 70"/>
                  <a:gd name="T16" fmla="*/ 34 w 90"/>
                  <a:gd name="T17" fmla="*/ 60 h 70"/>
                  <a:gd name="T18" fmla="*/ 80 w 90"/>
                  <a:gd name="T19" fmla="*/ 16 h 70"/>
                  <a:gd name="T20" fmla="*/ 72 w 90"/>
                  <a:gd name="T21" fmla="*/ 8 h 70"/>
                  <a:gd name="T22" fmla="*/ 34 w 90"/>
                  <a:gd name="T23" fmla="*/ 46 h 70"/>
                  <a:gd name="T24" fmla="*/ 18 w 90"/>
                  <a:gd name="T25" fmla="*/ 28 h 70"/>
                  <a:gd name="T26" fmla="*/ 9 w 90"/>
                  <a:gd name="T27" fmla="*/ 36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0" h="70">
                    <a:moveTo>
                      <a:pt x="34" y="70"/>
                    </a:moveTo>
                    <a:lnTo>
                      <a:pt x="0" y="36"/>
                    </a:lnTo>
                    <a:lnTo>
                      <a:pt x="18" y="19"/>
                    </a:lnTo>
                    <a:lnTo>
                      <a:pt x="34" y="36"/>
                    </a:lnTo>
                    <a:lnTo>
                      <a:pt x="72" y="0"/>
                    </a:lnTo>
                    <a:lnTo>
                      <a:pt x="90" y="16"/>
                    </a:lnTo>
                    <a:lnTo>
                      <a:pt x="34" y="70"/>
                    </a:lnTo>
                    <a:close/>
                    <a:moveTo>
                      <a:pt x="9" y="36"/>
                    </a:moveTo>
                    <a:lnTo>
                      <a:pt x="34" y="60"/>
                    </a:lnTo>
                    <a:lnTo>
                      <a:pt x="80" y="16"/>
                    </a:lnTo>
                    <a:lnTo>
                      <a:pt x="72" y="8"/>
                    </a:lnTo>
                    <a:lnTo>
                      <a:pt x="34" y="46"/>
                    </a:lnTo>
                    <a:lnTo>
                      <a:pt x="18" y="28"/>
                    </a:lnTo>
                    <a:lnTo>
                      <a:pt x="9" y="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latin typeface="+mn-ea"/>
                </a:endParaRPr>
              </a:p>
            </p:txBody>
          </p:sp>
          <p:sp>
            <p:nvSpPr>
              <p:cNvPr id="142" name="Freeform 93"/>
              <p:cNvSpPr>
                <a:spLocks noEditPoints="1"/>
              </p:cNvSpPr>
              <p:nvPr/>
            </p:nvSpPr>
            <p:spPr bwMode="auto">
              <a:xfrm>
                <a:off x="10789144" y="4738319"/>
                <a:ext cx="252496" cy="258367"/>
              </a:xfrm>
              <a:custGeom>
                <a:avLst/>
                <a:gdLst>
                  <a:gd name="T0" fmla="*/ 69 w 79"/>
                  <a:gd name="T1" fmla="*/ 22 h 81"/>
                  <a:gd name="T2" fmla="*/ 22 w 79"/>
                  <a:gd name="T3" fmla="*/ 14 h 81"/>
                  <a:gd name="T4" fmla="*/ 19 w 79"/>
                  <a:gd name="T5" fmla="*/ 3 h 81"/>
                  <a:gd name="T6" fmla="*/ 0 w 79"/>
                  <a:gd name="T7" fmla="*/ 5 h 81"/>
                  <a:gd name="T8" fmla="*/ 12 w 79"/>
                  <a:gd name="T9" fmla="*/ 12 h 81"/>
                  <a:gd name="T10" fmla="*/ 14 w 79"/>
                  <a:gd name="T11" fmla="*/ 54 h 81"/>
                  <a:gd name="T12" fmla="*/ 61 w 79"/>
                  <a:gd name="T13" fmla="*/ 59 h 81"/>
                  <a:gd name="T14" fmla="*/ 76 w 79"/>
                  <a:gd name="T15" fmla="*/ 20 h 81"/>
                  <a:gd name="T16" fmla="*/ 36 w 79"/>
                  <a:gd name="T17" fmla="*/ 32 h 81"/>
                  <a:gd name="T18" fmla="*/ 45 w 79"/>
                  <a:gd name="T19" fmla="*/ 39 h 81"/>
                  <a:gd name="T20" fmla="*/ 44 w 79"/>
                  <a:gd name="T21" fmla="*/ 44 h 81"/>
                  <a:gd name="T22" fmla="*/ 33 w 79"/>
                  <a:gd name="T23" fmla="*/ 47 h 81"/>
                  <a:gd name="T24" fmla="*/ 44 w 79"/>
                  <a:gd name="T25" fmla="*/ 44 h 81"/>
                  <a:gd name="T26" fmla="*/ 38 w 79"/>
                  <a:gd name="T27" fmla="*/ 23 h 81"/>
                  <a:gd name="T28" fmla="*/ 47 w 79"/>
                  <a:gd name="T29" fmla="*/ 29 h 81"/>
                  <a:gd name="T30" fmla="*/ 22 w 79"/>
                  <a:gd name="T31" fmla="*/ 19 h 81"/>
                  <a:gd name="T32" fmla="*/ 32 w 79"/>
                  <a:gd name="T33" fmla="*/ 27 h 81"/>
                  <a:gd name="T34" fmla="*/ 22 w 79"/>
                  <a:gd name="T35" fmla="*/ 19 h 81"/>
                  <a:gd name="T36" fmla="*/ 31 w 79"/>
                  <a:gd name="T37" fmla="*/ 32 h 81"/>
                  <a:gd name="T38" fmla="*/ 21 w 79"/>
                  <a:gd name="T39" fmla="*/ 35 h 81"/>
                  <a:gd name="T40" fmla="*/ 20 w 79"/>
                  <a:gd name="T41" fmla="*/ 40 h 81"/>
                  <a:gd name="T42" fmla="*/ 28 w 79"/>
                  <a:gd name="T43" fmla="*/ 46 h 81"/>
                  <a:gd name="T44" fmla="*/ 20 w 79"/>
                  <a:gd name="T45" fmla="*/ 40 h 81"/>
                  <a:gd name="T46" fmla="*/ 48 w 79"/>
                  <a:gd name="T47" fmla="*/ 50 h 81"/>
                  <a:gd name="T48" fmla="*/ 57 w 79"/>
                  <a:gd name="T49" fmla="*/ 47 h 81"/>
                  <a:gd name="T50" fmla="*/ 59 w 79"/>
                  <a:gd name="T51" fmla="*/ 42 h 81"/>
                  <a:gd name="T52" fmla="*/ 51 w 79"/>
                  <a:gd name="T53" fmla="*/ 35 h 81"/>
                  <a:gd name="T54" fmla="*/ 59 w 79"/>
                  <a:gd name="T55" fmla="*/ 42 h 81"/>
                  <a:gd name="T56" fmla="*/ 52 w 79"/>
                  <a:gd name="T57" fmla="*/ 30 h 81"/>
                  <a:gd name="T58" fmla="*/ 66 w 79"/>
                  <a:gd name="T59" fmla="*/ 28 h 81"/>
                  <a:gd name="T60" fmla="*/ 9 w 79"/>
                  <a:gd name="T61" fmla="*/ 66 h 81"/>
                  <a:gd name="T62" fmla="*/ 24 w 79"/>
                  <a:gd name="T63" fmla="*/ 69 h 81"/>
                  <a:gd name="T64" fmla="*/ 18 w 79"/>
                  <a:gd name="T65" fmla="*/ 60 h 81"/>
                  <a:gd name="T66" fmla="*/ 39 w 79"/>
                  <a:gd name="T67" fmla="*/ 72 h 81"/>
                  <a:gd name="T68" fmla="*/ 54 w 79"/>
                  <a:gd name="T69" fmla="*/ 75 h 81"/>
                  <a:gd name="T70" fmla="*/ 48 w 79"/>
                  <a:gd name="T71" fmla="*/ 66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79" h="81">
                    <a:moveTo>
                      <a:pt x="76" y="20"/>
                    </a:moveTo>
                    <a:cubicBezTo>
                      <a:pt x="73" y="19"/>
                      <a:pt x="70" y="20"/>
                      <a:pt x="69" y="22"/>
                    </a:cubicBezTo>
                    <a:cubicBezTo>
                      <a:pt x="68" y="23"/>
                      <a:pt x="68" y="23"/>
                      <a:pt x="68" y="23"/>
                    </a:cubicBezTo>
                    <a:cubicBezTo>
                      <a:pt x="22" y="14"/>
                      <a:pt x="22" y="14"/>
                      <a:pt x="22" y="14"/>
                    </a:cubicBezTo>
                    <a:cubicBezTo>
                      <a:pt x="23" y="9"/>
                      <a:pt x="23" y="9"/>
                      <a:pt x="23" y="9"/>
                    </a:cubicBezTo>
                    <a:cubicBezTo>
                      <a:pt x="23" y="6"/>
                      <a:pt x="21" y="4"/>
                      <a:pt x="19" y="3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3" y="0"/>
                      <a:pt x="1" y="2"/>
                      <a:pt x="0" y="5"/>
                    </a:cubicBezTo>
                    <a:cubicBezTo>
                      <a:pt x="0" y="8"/>
                      <a:pt x="1" y="10"/>
                      <a:pt x="4" y="11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10" y="49"/>
                      <a:pt x="10" y="49"/>
                      <a:pt x="10" y="49"/>
                    </a:cubicBezTo>
                    <a:cubicBezTo>
                      <a:pt x="10" y="51"/>
                      <a:pt x="11" y="53"/>
                      <a:pt x="14" y="54"/>
                    </a:cubicBezTo>
                    <a:cubicBezTo>
                      <a:pt x="56" y="62"/>
                      <a:pt x="56" y="62"/>
                      <a:pt x="56" y="62"/>
                    </a:cubicBezTo>
                    <a:cubicBezTo>
                      <a:pt x="58" y="63"/>
                      <a:pt x="60" y="62"/>
                      <a:pt x="61" y="59"/>
                    </a:cubicBezTo>
                    <a:cubicBezTo>
                      <a:pt x="78" y="27"/>
                      <a:pt x="78" y="27"/>
                      <a:pt x="78" y="27"/>
                    </a:cubicBezTo>
                    <a:cubicBezTo>
                      <a:pt x="79" y="24"/>
                      <a:pt x="78" y="21"/>
                      <a:pt x="76" y="20"/>
                    </a:cubicBezTo>
                    <a:close/>
                    <a:moveTo>
                      <a:pt x="35" y="37"/>
                    </a:moveTo>
                    <a:cubicBezTo>
                      <a:pt x="36" y="32"/>
                      <a:pt x="36" y="32"/>
                      <a:pt x="36" y="32"/>
                    </a:cubicBezTo>
                    <a:cubicBezTo>
                      <a:pt x="46" y="34"/>
                      <a:pt x="46" y="34"/>
                      <a:pt x="46" y="34"/>
                    </a:cubicBezTo>
                    <a:cubicBezTo>
                      <a:pt x="45" y="39"/>
                      <a:pt x="45" y="39"/>
                      <a:pt x="45" y="39"/>
                    </a:cubicBezTo>
                    <a:lnTo>
                      <a:pt x="35" y="37"/>
                    </a:lnTo>
                    <a:close/>
                    <a:moveTo>
                      <a:pt x="44" y="44"/>
                    </a:moveTo>
                    <a:cubicBezTo>
                      <a:pt x="43" y="49"/>
                      <a:pt x="43" y="49"/>
                      <a:pt x="43" y="49"/>
                    </a:cubicBezTo>
                    <a:cubicBezTo>
                      <a:pt x="33" y="47"/>
                      <a:pt x="33" y="47"/>
                      <a:pt x="33" y="47"/>
                    </a:cubicBezTo>
                    <a:cubicBezTo>
                      <a:pt x="34" y="42"/>
                      <a:pt x="34" y="42"/>
                      <a:pt x="34" y="42"/>
                    </a:cubicBezTo>
                    <a:lnTo>
                      <a:pt x="44" y="44"/>
                    </a:lnTo>
                    <a:close/>
                    <a:moveTo>
                      <a:pt x="37" y="28"/>
                    </a:moveTo>
                    <a:cubicBezTo>
                      <a:pt x="38" y="23"/>
                      <a:pt x="38" y="23"/>
                      <a:pt x="38" y="23"/>
                    </a:cubicBezTo>
                    <a:cubicBezTo>
                      <a:pt x="48" y="25"/>
                      <a:pt x="48" y="25"/>
                      <a:pt x="48" y="25"/>
                    </a:cubicBezTo>
                    <a:cubicBezTo>
                      <a:pt x="47" y="29"/>
                      <a:pt x="47" y="29"/>
                      <a:pt x="47" y="29"/>
                    </a:cubicBezTo>
                    <a:lnTo>
                      <a:pt x="37" y="28"/>
                    </a:lnTo>
                    <a:close/>
                    <a:moveTo>
                      <a:pt x="22" y="19"/>
                    </a:moveTo>
                    <a:cubicBezTo>
                      <a:pt x="33" y="22"/>
                      <a:pt x="33" y="22"/>
                      <a:pt x="33" y="22"/>
                    </a:cubicBezTo>
                    <a:cubicBezTo>
                      <a:pt x="32" y="27"/>
                      <a:pt x="32" y="27"/>
                      <a:pt x="32" y="27"/>
                    </a:cubicBezTo>
                    <a:cubicBezTo>
                      <a:pt x="21" y="25"/>
                      <a:pt x="21" y="25"/>
                      <a:pt x="21" y="25"/>
                    </a:cubicBezTo>
                    <a:lnTo>
                      <a:pt x="22" y="19"/>
                    </a:lnTo>
                    <a:close/>
                    <a:moveTo>
                      <a:pt x="21" y="30"/>
                    </a:moveTo>
                    <a:cubicBezTo>
                      <a:pt x="31" y="32"/>
                      <a:pt x="31" y="32"/>
                      <a:pt x="31" y="32"/>
                    </a:cubicBezTo>
                    <a:cubicBezTo>
                      <a:pt x="30" y="36"/>
                      <a:pt x="30" y="36"/>
                      <a:pt x="30" y="36"/>
                    </a:cubicBezTo>
                    <a:cubicBezTo>
                      <a:pt x="21" y="35"/>
                      <a:pt x="21" y="35"/>
                      <a:pt x="21" y="35"/>
                    </a:cubicBezTo>
                    <a:lnTo>
                      <a:pt x="21" y="30"/>
                    </a:lnTo>
                    <a:close/>
                    <a:moveTo>
                      <a:pt x="20" y="40"/>
                    </a:moveTo>
                    <a:cubicBezTo>
                      <a:pt x="29" y="41"/>
                      <a:pt x="29" y="41"/>
                      <a:pt x="29" y="41"/>
                    </a:cubicBezTo>
                    <a:cubicBezTo>
                      <a:pt x="28" y="46"/>
                      <a:pt x="28" y="46"/>
                      <a:pt x="28" y="46"/>
                    </a:cubicBezTo>
                    <a:cubicBezTo>
                      <a:pt x="20" y="45"/>
                      <a:pt x="20" y="45"/>
                      <a:pt x="20" y="45"/>
                    </a:cubicBezTo>
                    <a:lnTo>
                      <a:pt x="20" y="40"/>
                    </a:lnTo>
                    <a:close/>
                    <a:moveTo>
                      <a:pt x="54" y="52"/>
                    </a:moveTo>
                    <a:cubicBezTo>
                      <a:pt x="48" y="50"/>
                      <a:pt x="48" y="50"/>
                      <a:pt x="48" y="50"/>
                    </a:cubicBezTo>
                    <a:cubicBezTo>
                      <a:pt x="49" y="45"/>
                      <a:pt x="49" y="45"/>
                      <a:pt x="49" y="45"/>
                    </a:cubicBezTo>
                    <a:cubicBezTo>
                      <a:pt x="57" y="47"/>
                      <a:pt x="57" y="47"/>
                      <a:pt x="57" y="47"/>
                    </a:cubicBezTo>
                    <a:lnTo>
                      <a:pt x="54" y="52"/>
                    </a:lnTo>
                    <a:close/>
                    <a:moveTo>
                      <a:pt x="59" y="42"/>
                    </a:moveTo>
                    <a:cubicBezTo>
                      <a:pt x="50" y="40"/>
                      <a:pt x="50" y="40"/>
                      <a:pt x="50" y="40"/>
                    </a:cubicBezTo>
                    <a:cubicBezTo>
                      <a:pt x="51" y="35"/>
                      <a:pt x="51" y="35"/>
                      <a:pt x="51" y="35"/>
                    </a:cubicBezTo>
                    <a:cubicBezTo>
                      <a:pt x="61" y="37"/>
                      <a:pt x="61" y="37"/>
                      <a:pt x="61" y="37"/>
                    </a:cubicBezTo>
                    <a:lnTo>
                      <a:pt x="59" y="42"/>
                    </a:lnTo>
                    <a:close/>
                    <a:moveTo>
                      <a:pt x="64" y="33"/>
                    </a:moveTo>
                    <a:cubicBezTo>
                      <a:pt x="52" y="30"/>
                      <a:pt x="52" y="30"/>
                      <a:pt x="52" y="30"/>
                    </a:cubicBezTo>
                    <a:cubicBezTo>
                      <a:pt x="53" y="25"/>
                      <a:pt x="53" y="25"/>
                      <a:pt x="53" y="25"/>
                    </a:cubicBezTo>
                    <a:cubicBezTo>
                      <a:pt x="66" y="28"/>
                      <a:pt x="66" y="28"/>
                      <a:pt x="66" y="28"/>
                    </a:cubicBezTo>
                    <a:lnTo>
                      <a:pt x="64" y="33"/>
                    </a:lnTo>
                    <a:close/>
                    <a:moveTo>
                      <a:pt x="9" y="66"/>
                    </a:moveTo>
                    <a:cubicBezTo>
                      <a:pt x="8" y="70"/>
                      <a:pt x="11" y="74"/>
                      <a:pt x="15" y="75"/>
                    </a:cubicBezTo>
                    <a:cubicBezTo>
                      <a:pt x="19" y="76"/>
                      <a:pt x="23" y="73"/>
                      <a:pt x="24" y="69"/>
                    </a:cubicBezTo>
                    <a:cubicBezTo>
                      <a:pt x="24" y="69"/>
                      <a:pt x="24" y="69"/>
                      <a:pt x="24" y="69"/>
                    </a:cubicBezTo>
                    <a:cubicBezTo>
                      <a:pt x="25" y="65"/>
                      <a:pt x="22" y="61"/>
                      <a:pt x="18" y="60"/>
                    </a:cubicBezTo>
                    <a:cubicBezTo>
                      <a:pt x="14" y="59"/>
                      <a:pt x="10" y="62"/>
                      <a:pt x="9" y="66"/>
                    </a:cubicBezTo>
                    <a:close/>
                    <a:moveTo>
                      <a:pt x="39" y="72"/>
                    </a:moveTo>
                    <a:cubicBezTo>
                      <a:pt x="38" y="76"/>
                      <a:pt x="41" y="80"/>
                      <a:pt x="45" y="81"/>
                    </a:cubicBezTo>
                    <a:cubicBezTo>
                      <a:pt x="49" y="81"/>
                      <a:pt x="53" y="79"/>
                      <a:pt x="54" y="75"/>
                    </a:cubicBezTo>
                    <a:cubicBezTo>
                      <a:pt x="54" y="75"/>
                      <a:pt x="54" y="75"/>
                      <a:pt x="54" y="75"/>
                    </a:cubicBezTo>
                    <a:cubicBezTo>
                      <a:pt x="54" y="70"/>
                      <a:pt x="52" y="66"/>
                      <a:pt x="48" y="66"/>
                    </a:cubicBezTo>
                    <a:cubicBezTo>
                      <a:pt x="43" y="65"/>
                      <a:pt x="39" y="68"/>
                      <a:pt x="39" y="7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latin typeface="+mn-ea"/>
                </a:endParaRPr>
              </a:p>
            </p:txBody>
          </p:sp>
          <p:sp>
            <p:nvSpPr>
              <p:cNvPr id="143" name="Freeform 94"/>
              <p:cNvSpPr>
                <a:spLocks noEditPoints="1"/>
              </p:cNvSpPr>
              <p:nvPr/>
            </p:nvSpPr>
            <p:spPr bwMode="auto">
              <a:xfrm>
                <a:off x="10975090" y="4354682"/>
                <a:ext cx="150715" cy="152672"/>
              </a:xfrm>
              <a:custGeom>
                <a:avLst/>
                <a:gdLst>
                  <a:gd name="T0" fmla="*/ 24 w 47"/>
                  <a:gd name="T1" fmla="*/ 0 h 48"/>
                  <a:gd name="T2" fmla="*/ 0 w 47"/>
                  <a:gd name="T3" fmla="*/ 24 h 48"/>
                  <a:gd name="T4" fmla="*/ 24 w 47"/>
                  <a:gd name="T5" fmla="*/ 48 h 48"/>
                  <a:gd name="T6" fmla="*/ 47 w 47"/>
                  <a:gd name="T7" fmla="*/ 24 h 48"/>
                  <a:gd name="T8" fmla="*/ 24 w 47"/>
                  <a:gd name="T9" fmla="*/ 0 h 48"/>
                  <a:gd name="T10" fmla="*/ 6 w 47"/>
                  <a:gd name="T11" fmla="*/ 24 h 48"/>
                  <a:gd name="T12" fmla="*/ 24 w 47"/>
                  <a:gd name="T13" fmla="*/ 6 h 48"/>
                  <a:gd name="T14" fmla="*/ 24 w 47"/>
                  <a:gd name="T15" fmla="*/ 42 h 48"/>
                  <a:gd name="T16" fmla="*/ 6 w 47"/>
                  <a:gd name="T17" fmla="*/ 24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7" h="48">
                    <a:moveTo>
                      <a:pt x="24" y="0"/>
                    </a:moveTo>
                    <a:cubicBezTo>
                      <a:pt x="11" y="0"/>
                      <a:pt x="0" y="11"/>
                      <a:pt x="0" y="24"/>
                    </a:cubicBezTo>
                    <a:cubicBezTo>
                      <a:pt x="0" y="37"/>
                      <a:pt x="11" y="48"/>
                      <a:pt x="24" y="48"/>
                    </a:cubicBezTo>
                    <a:cubicBezTo>
                      <a:pt x="37" y="48"/>
                      <a:pt x="47" y="37"/>
                      <a:pt x="47" y="24"/>
                    </a:cubicBezTo>
                    <a:cubicBezTo>
                      <a:pt x="47" y="11"/>
                      <a:pt x="37" y="0"/>
                      <a:pt x="24" y="0"/>
                    </a:cubicBezTo>
                    <a:close/>
                    <a:moveTo>
                      <a:pt x="6" y="24"/>
                    </a:moveTo>
                    <a:cubicBezTo>
                      <a:pt x="6" y="14"/>
                      <a:pt x="14" y="6"/>
                      <a:pt x="24" y="6"/>
                    </a:cubicBezTo>
                    <a:cubicBezTo>
                      <a:pt x="24" y="42"/>
                      <a:pt x="24" y="42"/>
                      <a:pt x="24" y="42"/>
                    </a:cubicBezTo>
                    <a:cubicBezTo>
                      <a:pt x="14" y="42"/>
                      <a:pt x="6" y="34"/>
                      <a:pt x="6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latin typeface="+mn-ea"/>
                </a:endParaRPr>
              </a:p>
            </p:txBody>
          </p:sp>
          <p:sp>
            <p:nvSpPr>
              <p:cNvPr id="144" name="Freeform 95"/>
              <p:cNvSpPr>
                <a:spLocks noEditPoints="1"/>
              </p:cNvSpPr>
              <p:nvPr/>
            </p:nvSpPr>
            <p:spPr bwMode="auto">
              <a:xfrm>
                <a:off x="10642344" y="3839905"/>
                <a:ext cx="379722" cy="369934"/>
              </a:xfrm>
              <a:custGeom>
                <a:avLst/>
                <a:gdLst>
                  <a:gd name="T0" fmla="*/ 22 w 119"/>
                  <a:gd name="T1" fmla="*/ 19 h 116"/>
                  <a:gd name="T2" fmla="*/ 58 w 119"/>
                  <a:gd name="T3" fmla="*/ 33 h 116"/>
                  <a:gd name="T4" fmla="*/ 62 w 119"/>
                  <a:gd name="T5" fmla="*/ 12 h 116"/>
                  <a:gd name="T6" fmla="*/ 82 w 119"/>
                  <a:gd name="T7" fmla="*/ 3 h 116"/>
                  <a:gd name="T8" fmla="*/ 91 w 119"/>
                  <a:gd name="T9" fmla="*/ 23 h 116"/>
                  <a:gd name="T10" fmla="*/ 95 w 119"/>
                  <a:gd name="T11" fmla="*/ 49 h 116"/>
                  <a:gd name="T12" fmla="*/ 95 w 119"/>
                  <a:gd name="T13" fmla="*/ 50 h 116"/>
                  <a:gd name="T14" fmla="*/ 99 w 119"/>
                  <a:gd name="T15" fmla="*/ 41 h 116"/>
                  <a:gd name="T16" fmla="*/ 119 w 119"/>
                  <a:gd name="T17" fmla="*/ 49 h 116"/>
                  <a:gd name="T18" fmla="*/ 93 w 119"/>
                  <a:gd name="T19" fmla="*/ 116 h 116"/>
                  <a:gd name="T20" fmla="*/ 73 w 119"/>
                  <a:gd name="T21" fmla="*/ 109 h 116"/>
                  <a:gd name="T22" fmla="*/ 75 w 119"/>
                  <a:gd name="T23" fmla="*/ 103 h 116"/>
                  <a:gd name="T24" fmla="*/ 63 w 119"/>
                  <a:gd name="T25" fmla="*/ 103 h 116"/>
                  <a:gd name="T26" fmla="*/ 53 w 119"/>
                  <a:gd name="T27" fmla="*/ 106 h 116"/>
                  <a:gd name="T28" fmla="*/ 35 w 119"/>
                  <a:gd name="T29" fmla="*/ 102 h 116"/>
                  <a:gd name="T30" fmla="*/ 30 w 119"/>
                  <a:gd name="T31" fmla="*/ 100 h 116"/>
                  <a:gd name="T32" fmla="*/ 28 w 119"/>
                  <a:gd name="T33" fmla="*/ 99 h 116"/>
                  <a:gd name="T34" fmla="*/ 21 w 119"/>
                  <a:gd name="T35" fmla="*/ 83 h 116"/>
                  <a:gd name="T36" fmla="*/ 22 w 119"/>
                  <a:gd name="T37" fmla="*/ 80 h 116"/>
                  <a:gd name="T38" fmla="*/ 22 w 119"/>
                  <a:gd name="T39" fmla="*/ 70 h 116"/>
                  <a:gd name="T40" fmla="*/ 24 w 119"/>
                  <a:gd name="T41" fmla="*/ 67 h 116"/>
                  <a:gd name="T42" fmla="*/ 24 w 119"/>
                  <a:gd name="T43" fmla="*/ 57 h 116"/>
                  <a:gd name="T44" fmla="*/ 27 w 119"/>
                  <a:gd name="T45" fmla="*/ 52 h 116"/>
                  <a:gd name="T46" fmla="*/ 11 w 119"/>
                  <a:gd name="T47" fmla="*/ 46 h 116"/>
                  <a:gd name="T48" fmla="*/ 3 w 119"/>
                  <a:gd name="T49" fmla="*/ 28 h 116"/>
                  <a:gd name="T50" fmla="*/ 22 w 119"/>
                  <a:gd name="T51" fmla="*/ 19 h 116"/>
                  <a:gd name="T52" fmla="*/ 86 w 119"/>
                  <a:gd name="T53" fmla="*/ 106 h 116"/>
                  <a:gd name="T54" fmla="*/ 90 w 119"/>
                  <a:gd name="T55" fmla="*/ 104 h 116"/>
                  <a:gd name="T56" fmla="*/ 88 w 119"/>
                  <a:gd name="T57" fmla="*/ 99 h 116"/>
                  <a:gd name="T58" fmla="*/ 84 w 119"/>
                  <a:gd name="T59" fmla="*/ 101 h 116"/>
                  <a:gd name="T60" fmla="*/ 86 w 119"/>
                  <a:gd name="T61" fmla="*/ 106 h 116"/>
                  <a:gd name="T62" fmla="*/ 15 w 119"/>
                  <a:gd name="T63" fmla="*/ 40 h 116"/>
                  <a:gd name="T64" fmla="*/ 41 w 119"/>
                  <a:gd name="T65" fmla="*/ 50 h 116"/>
                  <a:gd name="T66" fmla="*/ 42 w 119"/>
                  <a:gd name="T67" fmla="*/ 50 h 116"/>
                  <a:gd name="T68" fmla="*/ 39 w 119"/>
                  <a:gd name="T69" fmla="*/ 57 h 116"/>
                  <a:gd name="T70" fmla="*/ 38 w 119"/>
                  <a:gd name="T71" fmla="*/ 57 h 116"/>
                  <a:gd name="T72" fmla="*/ 31 w 119"/>
                  <a:gd name="T73" fmla="*/ 60 h 116"/>
                  <a:gd name="T74" fmla="*/ 32 w 119"/>
                  <a:gd name="T75" fmla="*/ 66 h 116"/>
                  <a:gd name="T76" fmla="*/ 34 w 119"/>
                  <a:gd name="T77" fmla="*/ 68 h 116"/>
                  <a:gd name="T78" fmla="*/ 31 w 119"/>
                  <a:gd name="T79" fmla="*/ 70 h 116"/>
                  <a:gd name="T80" fmla="*/ 30 w 119"/>
                  <a:gd name="T81" fmla="*/ 73 h 116"/>
                  <a:gd name="T82" fmla="*/ 30 w 119"/>
                  <a:gd name="T83" fmla="*/ 78 h 116"/>
                  <a:gd name="T84" fmla="*/ 32 w 119"/>
                  <a:gd name="T85" fmla="*/ 81 h 116"/>
                  <a:gd name="T86" fmla="*/ 30 w 119"/>
                  <a:gd name="T87" fmla="*/ 83 h 116"/>
                  <a:gd name="T88" fmla="*/ 28 w 119"/>
                  <a:gd name="T89" fmla="*/ 85 h 116"/>
                  <a:gd name="T90" fmla="*/ 31 w 119"/>
                  <a:gd name="T91" fmla="*/ 93 h 116"/>
                  <a:gd name="T92" fmla="*/ 33 w 119"/>
                  <a:gd name="T93" fmla="*/ 93 h 116"/>
                  <a:gd name="T94" fmla="*/ 38 w 119"/>
                  <a:gd name="T95" fmla="*/ 95 h 116"/>
                  <a:gd name="T96" fmla="*/ 60 w 119"/>
                  <a:gd name="T97" fmla="*/ 96 h 116"/>
                  <a:gd name="T98" fmla="*/ 78 w 119"/>
                  <a:gd name="T99" fmla="*/ 95 h 116"/>
                  <a:gd name="T100" fmla="*/ 92 w 119"/>
                  <a:gd name="T101" fmla="*/ 59 h 116"/>
                  <a:gd name="T102" fmla="*/ 88 w 119"/>
                  <a:gd name="T103" fmla="*/ 55 h 116"/>
                  <a:gd name="T104" fmla="*/ 83 w 119"/>
                  <a:gd name="T105" fmla="*/ 20 h 116"/>
                  <a:gd name="T106" fmla="*/ 79 w 119"/>
                  <a:gd name="T107" fmla="*/ 12 h 116"/>
                  <a:gd name="T108" fmla="*/ 70 w 119"/>
                  <a:gd name="T109" fmla="*/ 15 h 116"/>
                  <a:gd name="T110" fmla="*/ 67 w 119"/>
                  <a:gd name="T111" fmla="*/ 37 h 116"/>
                  <a:gd name="T112" fmla="*/ 66 w 119"/>
                  <a:gd name="T113" fmla="*/ 44 h 116"/>
                  <a:gd name="T114" fmla="*/ 20 w 119"/>
                  <a:gd name="T115" fmla="*/ 26 h 116"/>
                  <a:gd name="T116" fmla="*/ 10 w 119"/>
                  <a:gd name="T117" fmla="*/ 31 h 116"/>
                  <a:gd name="T118" fmla="*/ 15 w 119"/>
                  <a:gd name="T119" fmla="*/ 40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19" h="116">
                    <a:moveTo>
                      <a:pt x="22" y="19"/>
                    </a:moveTo>
                    <a:cubicBezTo>
                      <a:pt x="58" y="33"/>
                      <a:pt x="58" y="33"/>
                      <a:pt x="58" y="33"/>
                    </a:cubicBezTo>
                    <a:cubicBezTo>
                      <a:pt x="59" y="24"/>
                      <a:pt x="59" y="21"/>
                      <a:pt x="62" y="12"/>
                    </a:cubicBezTo>
                    <a:cubicBezTo>
                      <a:pt x="65" y="4"/>
                      <a:pt x="74" y="0"/>
                      <a:pt x="82" y="3"/>
                    </a:cubicBezTo>
                    <a:cubicBezTo>
                      <a:pt x="90" y="6"/>
                      <a:pt x="94" y="15"/>
                      <a:pt x="91" y="23"/>
                    </a:cubicBezTo>
                    <a:cubicBezTo>
                      <a:pt x="87" y="34"/>
                      <a:pt x="89" y="41"/>
                      <a:pt x="95" y="49"/>
                    </a:cubicBezTo>
                    <a:cubicBezTo>
                      <a:pt x="95" y="50"/>
                      <a:pt x="95" y="50"/>
                      <a:pt x="95" y="50"/>
                    </a:cubicBezTo>
                    <a:cubicBezTo>
                      <a:pt x="99" y="41"/>
                      <a:pt x="99" y="41"/>
                      <a:pt x="99" y="41"/>
                    </a:cubicBezTo>
                    <a:cubicBezTo>
                      <a:pt x="119" y="49"/>
                      <a:pt x="119" y="49"/>
                      <a:pt x="119" y="49"/>
                    </a:cubicBezTo>
                    <a:cubicBezTo>
                      <a:pt x="93" y="116"/>
                      <a:pt x="93" y="116"/>
                      <a:pt x="93" y="116"/>
                    </a:cubicBezTo>
                    <a:cubicBezTo>
                      <a:pt x="73" y="109"/>
                      <a:pt x="73" y="109"/>
                      <a:pt x="73" y="109"/>
                    </a:cubicBezTo>
                    <a:cubicBezTo>
                      <a:pt x="75" y="103"/>
                      <a:pt x="75" y="103"/>
                      <a:pt x="75" y="103"/>
                    </a:cubicBezTo>
                    <a:cubicBezTo>
                      <a:pt x="68" y="101"/>
                      <a:pt x="66" y="102"/>
                      <a:pt x="63" y="103"/>
                    </a:cubicBezTo>
                    <a:cubicBezTo>
                      <a:pt x="60" y="104"/>
                      <a:pt x="57" y="106"/>
                      <a:pt x="53" y="106"/>
                    </a:cubicBezTo>
                    <a:cubicBezTo>
                      <a:pt x="48" y="106"/>
                      <a:pt x="42" y="105"/>
                      <a:pt x="35" y="102"/>
                    </a:cubicBezTo>
                    <a:cubicBezTo>
                      <a:pt x="30" y="100"/>
                      <a:pt x="30" y="100"/>
                      <a:pt x="30" y="100"/>
                    </a:cubicBezTo>
                    <a:cubicBezTo>
                      <a:pt x="28" y="99"/>
                      <a:pt x="28" y="99"/>
                      <a:pt x="28" y="99"/>
                    </a:cubicBezTo>
                    <a:cubicBezTo>
                      <a:pt x="21" y="97"/>
                      <a:pt x="18" y="89"/>
                      <a:pt x="21" y="83"/>
                    </a:cubicBezTo>
                    <a:cubicBezTo>
                      <a:pt x="21" y="82"/>
                      <a:pt x="22" y="81"/>
                      <a:pt x="22" y="80"/>
                    </a:cubicBezTo>
                    <a:cubicBezTo>
                      <a:pt x="21" y="77"/>
                      <a:pt x="21" y="73"/>
                      <a:pt x="22" y="70"/>
                    </a:cubicBezTo>
                    <a:cubicBezTo>
                      <a:pt x="23" y="69"/>
                      <a:pt x="23" y="68"/>
                      <a:pt x="24" y="67"/>
                    </a:cubicBezTo>
                    <a:cubicBezTo>
                      <a:pt x="23" y="64"/>
                      <a:pt x="23" y="60"/>
                      <a:pt x="24" y="57"/>
                    </a:cubicBezTo>
                    <a:cubicBezTo>
                      <a:pt x="25" y="55"/>
                      <a:pt x="26" y="54"/>
                      <a:pt x="27" y="52"/>
                    </a:cubicBezTo>
                    <a:cubicBezTo>
                      <a:pt x="11" y="46"/>
                      <a:pt x="11" y="46"/>
                      <a:pt x="11" y="46"/>
                    </a:cubicBezTo>
                    <a:cubicBezTo>
                      <a:pt x="4" y="44"/>
                      <a:pt x="0" y="35"/>
                      <a:pt x="3" y="28"/>
                    </a:cubicBezTo>
                    <a:cubicBezTo>
                      <a:pt x="6" y="20"/>
                      <a:pt x="14" y="16"/>
                      <a:pt x="22" y="19"/>
                    </a:cubicBezTo>
                    <a:close/>
                    <a:moveTo>
                      <a:pt x="86" y="106"/>
                    </a:moveTo>
                    <a:cubicBezTo>
                      <a:pt x="88" y="106"/>
                      <a:pt x="90" y="106"/>
                      <a:pt x="90" y="104"/>
                    </a:cubicBezTo>
                    <a:cubicBezTo>
                      <a:pt x="91" y="102"/>
                      <a:pt x="90" y="100"/>
                      <a:pt x="88" y="99"/>
                    </a:cubicBezTo>
                    <a:cubicBezTo>
                      <a:pt x="86" y="98"/>
                      <a:pt x="84" y="99"/>
                      <a:pt x="84" y="101"/>
                    </a:cubicBezTo>
                    <a:cubicBezTo>
                      <a:pt x="83" y="103"/>
                      <a:pt x="84" y="105"/>
                      <a:pt x="86" y="106"/>
                    </a:cubicBezTo>
                    <a:close/>
                    <a:moveTo>
                      <a:pt x="15" y="40"/>
                    </a:moveTo>
                    <a:cubicBezTo>
                      <a:pt x="41" y="50"/>
                      <a:pt x="41" y="50"/>
                      <a:pt x="41" y="50"/>
                    </a:cubicBezTo>
                    <a:cubicBezTo>
                      <a:pt x="42" y="50"/>
                      <a:pt x="42" y="50"/>
                      <a:pt x="42" y="50"/>
                    </a:cubicBezTo>
                    <a:cubicBezTo>
                      <a:pt x="39" y="57"/>
                      <a:pt x="39" y="57"/>
                      <a:pt x="39" y="57"/>
                    </a:cubicBezTo>
                    <a:cubicBezTo>
                      <a:pt x="38" y="57"/>
                      <a:pt x="38" y="57"/>
                      <a:pt x="38" y="57"/>
                    </a:cubicBezTo>
                    <a:cubicBezTo>
                      <a:pt x="36" y="56"/>
                      <a:pt x="32" y="57"/>
                      <a:pt x="31" y="60"/>
                    </a:cubicBezTo>
                    <a:cubicBezTo>
                      <a:pt x="31" y="62"/>
                      <a:pt x="31" y="64"/>
                      <a:pt x="32" y="66"/>
                    </a:cubicBezTo>
                    <a:cubicBezTo>
                      <a:pt x="34" y="68"/>
                      <a:pt x="34" y="68"/>
                      <a:pt x="34" y="68"/>
                    </a:cubicBezTo>
                    <a:cubicBezTo>
                      <a:pt x="31" y="70"/>
                      <a:pt x="31" y="70"/>
                      <a:pt x="31" y="70"/>
                    </a:cubicBezTo>
                    <a:cubicBezTo>
                      <a:pt x="31" y="71"/>
                      <a:pt x="30" y="72"/>
                      <a:pt x="30" y="73"/>
                    </a:cubicBezTo>
                    <a:cubicBezTo>
                      <a:pt x="29" y="75"/>
                      <a:pt x="29" y="77"/>
                      <a:pt x="30" y="78"/>
                    </a:cubicBezTo>
                    <a:cubicBezTo>
                      <a:pt x="32" y="81"/>
                      <a:pt x="32" y="81"/>
                      <a:pt x="32" y="81"/>
                    </a:cubicBezTo>
                    <a:cubicBezTo>
                      <a:pt x="30" y="83"/>
                      <a:pt x="30" y="83"/>
                      <a:pt x="30" y="83"/>
                    </a:cubicBezTo>
                    <a:cubicBezTo>
                      <a:pt x="29" y="84"/>
                      <a:pt x="28" y="85"/>
                      <a:pt x="28" y="85"/>
                    </a:cubicBezTo>
                    <a:cubicBezTo>
                      <a:pt x="27" y="88"/>
                      <a:pt x="28" y="92"/>
                      <a:pt x="31" y="93"/>
                    </a:cubicBezTo>
                    <a:cubicBezTo>
                      <a:pt x="33" y="93"/>
                      <a:pt x="33" y="93"/>
                      <a:pt x="33" y="93"/>
                    </a:cubicBezTo>
                    <a:cubicBezTo>
                      <a:pt x="38" y="95"/>
                      <a:pt x="38" y="95"/>
                      <a:pt x="38" y="95"/>
                    </a:cubicBezTo>
                    <a:cubicBezTo>
                      <a:pt x="51" y="100"/>
                      <a:pt x="56" y="97"/>
                      <a:pt x="60" y="96"/>
                    </a:cubicBezTo>
                    <a:cubicBezTo>
                      <a:pt x="64" y="94"/>
                      <a:pt x="68" y="92"/>
                      <a:pt x="78" y="95"/>
                    </a:cubicBezTo>
                    <a:cubicBezTo>
                      <a:pt x="92" y="59"/>
                      <a:pt x="92" y="59"/>
                      <a:pt x="92" y="59"/>
                    </a:cubicBezTo>
                    <a:cubicBezTo>
                      <a:pt x="90" y="58"/>
                      <a:pt x="89" y="56"/>
                      <a:pt x="88" y="55"/>
                    </a:cubicBezTo>
                    <a:cubicBezTo>
                      <a:pt x="81" y="43"/>
                      <a:pt x="78" y="34"/>
                      <a:pt x="83" y="20"/>
                    </a:cubicBezTo>
                    <a:cubicBezTo>
                      <a:pt x="85" y="17"/>
                      <a:pt x="83" y="13"/>
                      <a:pt x="79" y="12"/>
                    </a:cubicBezTo>
                    <a:cubicBezTo>
                      <a:pt x="76" y="10"/>
                      <a:pt x="72" y="12"/>
                      <a:pt x="70" y="15"/>
                    </a:cubicBezTo>
                    <a:cubicBezTo>
                      <a:pt x="67" y="24"/>
                      <a:pt x="67" y="27"/>
                      <a:pt x="67" y="37"/>
                    </a:cubicBezTo>
                    <a:cubicBezTo>
                      <a:pt x="67" y="39"/>
                      <a:pt x="66" y="42"/>
                      <a:pt x="66" y="44"/>
                    </a:cubicBezTo>
                    <a:cubicBezTo>
                      <a:pt x="20" y="26"/>
                      <a:pt x="20" y="26"/>
                      <a:pt x="20" y="26"/>
                    </a:cubicBezTo>
                    <a:cubicBezTo>
                      <a:pt x="16" y="25"/>
                      <a:pt x="12" y="27"/>
                      <a:pt x="10" y="31"/>
                    </a:cubicBezTo>
                    <a:cubicBezTo>
                      <a:pt x="9" y="34"/>
                      <a:pt x="11" y="38"/>
                      <a:pt x="15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latin typeface="+mn-ea"/>
                </a:endParaRPr>
              </a:p>
            </p:txBody>
          </p:sp>
          <p:sp>
            <p:nvSpPr>
              <p:cNvPr id="145" name="Freeform 96"/>
              <p:cNvSpPr>
                <a:spLocks noEditPoints="1"/>
              </p:cNvSpPr>
              <p:nvPr/>
            </p:nvSpPr>
            <p:spPr bwMode="auto">
              <a:xfrm>
                <a:off x="10495545" y="4229413"/>
                <a:ext cx="459973" cy="403210"/>
              </a:xfrm>
              <a:custGeom>
                <a:avLst/>
                <a:gdLst>
                  <a:gd name="T0" fmla="*/ 144 w 144"/>
                  <a:gd name="T1" fmla="*/ 41 h 126"/>
                  <a:gd name="T2" fmla="*/ 102 w 144"/>
                  <a:gd name="T3" fmla="*/ 0 h 126"/>
                  <a:gd name="T4" fmla="*/ 72 w 144"/>
                  <a:gd name="T5" fmla="*/ 14 h 126"/>
                  <a:gd name="T6" fmla="*/ 41 w 144"/>
                  <a:gd name="T7" fmla="*/ 0 h 126"/>
                  <a:gd name="T8" fmla="*/ 0 w 144"/>
                  <a:gd name="T9" fmla="*/ 41 h 126"/>
                  <a:gd name="T10" fmla="*/ 13 w 144"/>
                  <a:gd name="T11" fmla="*/ 72 h 126"/>
                  <a:gd name="T12" fmla="*/ 13 w 144"/>
                  <a:gd name="T13" fmla="*/ 72 h 126"/>
                  <a:gd name="T14" fmla="*/ 58 w 144"/>
                  <a:gd name="T15" fmla="*/ 117 h 126"/>
                  <a:gd name="T16" fmla="*/ 72 w 144"/>
                  <a:gd name="T17" fmla="*/ 126 h 126"/>
                  <a:gd name="T18" fmla="*/ 85 w 144"/>
                  <a:gd name="T19" fmla="*/ 117 h 126"/>
                  <a:gd name="T20" fmla="*/ 130 w 144"/>
                  <a:gd name="T21" fmla="*/ 72 h 126"/>
                  <a:gd name="T22" fmla="*/ 130 w 144"/>
                  <a:gd name="T23" fmla="*/ 72 h 126"/>
                  <a:gd name="T24" fmla="*/ 144 w 144"/>
                  <a:gd name="T25" fmla="*/ 41 h 126"/>
                  <a:gd name="T26" fmla="*/ 118 w 144"/>
                  <a:gd name="T27" fmla="*/ 59 h 126"/>
                  <a:gd name="T28" fmla="*/ 73 w 144"/>
                  <a:gd name="T29" fmla="*/ 104 h 126"/>
                  <a:gd name="T30" fmla="*/ 72 w 144"/>
                  <a:gd name="T31" fmla="*/ 105 h 126"/>
                  <a:gd name="T32" fmla="*/ 71 w 144"/>
                  <a:gd name="T33" fmla="*/ 104 h 126"/>
                  <a:gd name="T34" fmla="*/ 25 w 144"/>
                  <a:gd name="T35" fmla="*/ 59 h 126"/>
                  <a:gd name="T36" fmla="*/ 18 w 144"/>
                  <a:gd name="T37" fmla="*/ 41 h 126"/>
                  <a:gd name="T38" fmla="*/ 41 w 144"/>
                  <a:gd name="T39" fmla="*/ 18 h 126"/>
                  <a:gd name="T40" fmla="*/ 58 w 144"/>
                  <a:gd name="T41" fmla="*/ 26 h 126"/>
                  <a:gd name="T42" fmla="*/ 72 w 144"/>
                  <a:gd name="T43" fmla="*/ 40 h 126"/>
                  <a:gd name="T44" fmla="*/ 85 w 144"/>
                  <a:gd name="T45" fmla="*/ 26 h 126"/>
                  <a:gd name="T46" fmla="*/ 102 w 144"/>
                  <a:gd name="T47" fmla="*/ 18 h 126"/>
                  <a:gd name="T48" fmla="*/ 126 w 144"/>
                  <a:gd name="T49" fmla="*/ 41 h 126"/>
                  <a:gd name="T50" fmla="*/ 118 w 144"/>
                  <a:gd name="T51" fmla="*/ 59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44" h="126">
                    <a:moveTo>
                      <a:pt x="144" y="41"/>
                    </a:moveTo>
                    <a:cubicBezTo>
                      <a:pt x="144" y="19"/>
                      <a:pt x="125" y="0"/>
                      <a:pt x="102" y="0"/>
                    </a:cubicBezTo>
                    <a:cubicBezTo>
                      <a:pt x="90" y="0"/>
                      <a:pt x="79" y="5"/>
                      <a:pt x="72" y="14"/>
                    </a:cubicBezTo>
                    <a:cubicBezTo>
                      <a:pt x="64" y="5"/>
                      <a:pt x="53" y="0"/>
                      <a:pt x="41" y="0"/>
                    </a:cubicBezTo>
                    <a:cubicBezTo>
                      <a:pt x="18" y="0"/>
                      <a:pt x="0" y="19"/>
                      <a:pt x="0" y="41"/>
                    </a:cubicBezTo>
                    <a:cubicBezTo>
                      <a:pt x="0" y="54"/>
                      <a:pt x="5" y="65"/>
                      <a:pt x="13" y="72"/>
                    </a:cubicBezTo>
                    <a:cubicBezTo>
                      <a:pt x="13" y="72"/>
                      <a:pt x="13" y="72"/>
                      <a:pt x="13" y="72"/>
                    </a:cubicBezTo>
                    <a:cubicBezTo>
                      <a:pt x="58" y="117"/>
                      <a:pt x="58" y="117"/>
                      <a:pt x="58" y="117"/>
                    </a:cubicBezTo>
                    <a:cubicBezTo>
                      <a:pt x="63" y="122"/>
                      <a:pt x="67" y="126"/>
                      <a:pt x="72" y="126"/>
                    </a:cubicBezTo>
                    <a:cubicBezTo>
                      <a:pt x="76" y="126"/>
                      <a:pt x="81" y="122"/>
                      <a:pt x="85" y="117"/>
                    </a:cubicBezTo>
                    <a:cubicBezTo>
                      <a:pt x="130" y="72"/>
                      <a:pt x="130" y="72"/>
                      <a:pt x="130" y="72"/>
                    </a:cubicBezTo>
                    <a:cubicBezTo>
                      <a:pt x="130" y="72"/>
                      <a:pt x="130" y="72"/>
                      <a:pt x="130" y="72"/>
                    </a:cubicBezTo>
                    <a:cubicBezTo>
                      <a:pt x="139" y="65"/>
                      <a:pt x="144" y="54"/>
                      <a:pt x="144" y="41"/>
                    </a:cubicBezTo>
                    <a:close/>
                    <a:moveTo>
                      <a:pt x="118" y="59"/>
                    </a:moveTo>
                    <a:cubicBezTo>
                      <a:pt x="73" y="104"/>
                      <a:pt x="73" y="104"/>
                      <a:pt x="73" y="104"/>
                    </a:cubicBezTo>
                    <a:cubicBezTo>
                      <a:pt x="72" y="105"/>
                      <a:pt x="72" y="105"/>
                      <a:pt x="72" y="105"/>
                    </a:cubicBezTo>
                    <a:cubicBezTo>
                      <a:pt x="72" y="105"/>
                      <a:pt x="71" y="105"/>
                      <a:pt x="71" y="104"/>
                    </a:cubicBezTo>
                    <a:cubicBezTo>
                      <a:pt x="25" y="59"/>
                      <a:pt x="25" y="59"/>
                      <a:pt x="25" y="59"/>
                    </a:cubicBezTo>
                    <a:cubicBezTo>
                      <a:pt x="20" y="54"/>
                      <a:pt x="18" y="48"/>
                      <a:pt x="18" y="41"/>
                    </a:cubicBezTo>
                    <a:cubicBezTo>
                      <a:pt x="18" y="29"/>
                      <a:pt x="28" y="18"/>
                      <a:pt x="41" y="18"/>
                    </a:cubicBezTo>
                    <a:cubicBezTo>
                      <a:pt x="48" y="18"/>
                      <a:pt x="54" y="21"/>
                      <a:pt x="58" y="26"/>
                    </a:cubicBezTo>
                    <a:cubicBezTo>
                      <a:pt x="72" y="40"/>
                      <a:pt x="72" y="40"/>
                      <a:pt x="72" y="40"/>
                    </a:cubicBezTo>
                    <a:cubicBezTo>
                      <a:pt x="85" y="26"/>
                      <a:pt x="85" y="26"/>
                      <a:pt x="85" y="26"/>
                    </a:cubicBezTo>
                    <a:cubicBezTo>
                      <a:pt x="90" y="21"/>
                      <a:pt x="96" y="18"/>
                      <a:pt x="102" y="18"/>
                    </a:cubicBezTo>
                    <a:cubicBezTo>
                      <a:pt x="115" y="18"/>
                      <a:pt x="126" y="29"/>
                      <a:pt x="126" y="41"/>
                    </a:cubicBezTo>
                    <a:cubicBezTo>
                      <a:pt x="126" y="48"/>
                      <a:pt x="123" y="54"/>
                      <a:pt x="118" y="5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latin typeface="+mn-ea"/>
                </a:endParaRPr>
              </a:p>
            </p:txBody>
          </p:sp>
          <p:sp>
            <p:nvSpPr>
              <p:cNvPr id="146" name="Freeform 97"/>
              <p:cNvSpPr>
                <a:spLocks noEditPoints="1"/>
              </p:cNvSpPr>
              <p:nvPr/>
            </p:nvSpPr>
            <p:spPr bwMode="auto">
              <a:xfrm>
                <a:off x="10558179" y="4663940"/>
                <a:ext cx="195733" cy="195733"/>
              </a:xfrm>
              <a:custGeom>
                <a:avLst/>
                <a:gdLst>
                  <a:gd name="T0" fmla="*/ 31 w 61"/>
                  <a:gd name="T1" fmla="*/ 0 h 61"/>
                  <a:gd name="T2" fmla="*/ 0 w 61"/>
                  <a:gd name="T3" fmla="*/ 30 h 61"/>
                  <a:gd name="T4" fmla="*/ 31 w 61"/>
                  <a:gd name="T5" fmla="*/ 61 h 61"/>
                  <a:gd name="T6" fmla="*/ 61 w 61"/>
                  <a:gd name="T7" fmla="*/ 30 h 61"/>
                  <a:gd name="T8" fmla="*/ 31 w 61"/>
                  <a:gd name="T9" fmla="*/ 0 h 61"/>
                  <a:gd name="T10" fmla="*/ 31 w 61"/>
                  <a:gd name="T11" fmla="*/ 55 h 61"/>
                  <a:gd name="T12" fmla="*/ 6 w 61"/>
                  <a:gd name="T13" fmla="*/ 30 h 61"/>
                  <a:gd name="T14" fmla="*/ 31 w 61"/>
                  <a:gd name="T15" fmla="*/ 6 h 61"/>
                  <a:gd name="T16" fmla="*/ 55 w 61"/>
                  <a:gd name="T17" fmla="*/ 30 h 61"/>
                  <a:gd name="T18" fmla="*/ 31 w 61"/>
                  <a:gd name="T19" fmla="*/ 55 h 61"/>
                  <a:gd name="T20" fmla="*/ 27 w 61"/>
                  <a:gd name="T21" fmla="*/ 15 h 61"/>
                  <a:gd name="T22" fmla="*/ 34 w 61"/>
                  <a:gd name="T23" fmla="*/ 15 h 61"/>
                  <a:gd name="T24" fmla="*/ 34 w 61"/>
                  <a:gd name="T25" fmla="*/ 23 h 61"/>
                  <a:gd name="T26" fmla="*/ 27 w 61"/>
                  <a:gd name="T27" fmla="*/ 23 h 61"/>
                  <a:gd name="T28" fmla="*/ 27 w 61"/>
                  <a:gd name="T29" fmla="*/ 15 h 61"/>
                  <a:gd name="T30" fmla="*/ 38 w 61"/>
                  <a:gd name="T31" fmla="*/ 46 h 61"/>
                  <a:gd name="T32" fmla="*/ 23 w 61"/>
                  <a:gd name="T33" fmla="*/ 46 h 61"/>
                  <a:gd name="T34" fmla="*/ 23 w 61"/>
                  <a:gd name="T35" fmla="*/ 42 h 61"/>
                  <a:gd name="T36" fmla="*/ 27 w 61"/>
                  <a:gd name="T37" fmla="*/ 42 h 61"/>
                  <a:gd name="T38" fmla="*/ 27 w 61"/>
                  <a:gd name="T39" fmla="*/ 30 h 61"/>
                  <a:gd name="T40" fmla="*/ 23 w 61"/>
                  <a:gd name="T41" fmla="*/ 30 h 61"/>
                  <a:gd name="T42" fmla="*/ 23 w 61"/>
                  <a:gd name="T43" fmla="*/ 27 h 61"/>
                  <a:gd name="T44" fmla="*/ 34 w 61"/>
                  <a:gd name="T45" fmla="*/ 27 h 61"/>
                  <a:gd name="T46" fmla="*/ 34 w 61"/>
                  <a:gd name="T47" fmla="*/ 42 h 61"/>
                  <a:gd name="T48" fmla="*/ 38 w 61"/>
                  <a:gd name="T49" fmla="*/ 42 h 61"/>
                  <a:gd name="T50" fmla="*/ 38 w 61"/>
                  <a:gd name="T51" fmla="*/ 46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61" h="61">
                    <a:moveTo>
                      <a:pt x="31" y="0"/>
                    </a:moveTo>
                    <a:cubicBezTo>
                      <a:pt x="14" y="0"/>
                      <a:pt x="0" y="14"/>
                      <a:pt x="0" y="30"/>
                    </a:cubicBezTo>
                    <a:cubicBezTo>
                      <a:pt x="0" y="47"/>
                      <a:pt x="14" y="61"/>
                      <a:pt x="31" y="61"/>
                    </a:cubicBezTo>
                    <a:cubicBezTo>
                      <a:pt x="47" y="61"/>
                      <a:pt x="61" y="47"/>
                      <a:pt x="61" y="30"/>
                    </a:cubicBezTo>
                    <a:cubicBezTo>
                      <a:pt x="61" y="14"/>
                      <a:pt x="47" y="0"/>
                      <a:pt x="31" y="0"/>
                    </a:cubicBezTo>
                    <a:close/>
                    <a:moveTo>
                      <a:pt x="31" y="55"/>
                    </a:moveTo>
                    <a:cubicBezTo>
                      <a:pt x="17" y="55"/>
                      <a:pt x="6" y="44"/>
                      <a:pt x="6" y="30"/>
                    </a:cubicBezTo>
                    <a:cubicBezTo>
                      <a:pt x="6" y="17"/>
                      <a:pt x="17" y="6"/>
                      <a:pt x="31" y="6"/>
                    </a:cubicBezTo>
                    <a:cubicBezTo>
                      <a:pt x="44" y="6"/>
                      <a:pt x="55" y="17"/>
                      <a:pt x="55" y="30"/>
                    </a:cubicBezTo>
                    <a:cubicBezTo>
                      <a:pt x="55" y="44"/>
                      <a:pt x="44" y="55"/>
                      <a:pt x="31" y="55"/>
                    </a:cubicBezTo>
                    <a:close/>
                    <a:moveTo>
                      <a:pt x="27" y="15"/>
                    </a:moveTo>
                    <a:cubicBezTo>
                      <a:pt x="34" y="15"/>
                      <a:pt x="34" y="15"/>
                      <a:pt x="34" y="15"/>
                    </a:cubicBezTo>
                    <a:cubicBezTo>
                      <a:pt x="34" y="23"/>
                      <a:pt x="34" y="23"/>
                      <a:pt x="34" y="23"/>
                    </a:cubicBezTo>
                    <a:cubicBezTo>
                      <a:pt x="27" y="23"/>
                      <a:pt x="27" y="23"/>
                      <a:pt x="27" y="23"/>
                    </a:cubicBezTo>
                    <a:lnTo>
                      <a:pt x="27" y="15"/>
                    </a:lnTo>
                    <a:close/>
                    <a:moveTo>
                      <a:pt x="38" y="46"/>
                    </a:moveTo>
                    <a:cubicBezTo>
                      <a:pt x="23" y="46"/>
                      <a:pt x="23" y="46"/>
                      <a:pt x="23" y="46"/>
                    </a:cubicBezTo>
                    <a:cubicBezTo>
                      <a:pt x="23" y="42"/>
                      <a:pt x="23" y="42"/>
                      <a:pt x="23" y="42"/>
                    </a:cubicBezTo>
                    <a:cubicBezTo>
                      <a:pt x="27" y="42"/>
                      <a:pt x="27" y="42"/>
                      <a:pt x="27" y="42"/>
                    </a:cubicBezTo>
                    <a:cubicBezTo>
                      <a:pt x="27" y="30"/>
                      <a:pt x="27" y="30"/>
                      <a:pt x="27" y="30"/>
                    </a:cubicBezTo>
                    <a:cubicBezTo>
                      <a:pt x="23" y="30"/>
                      <a:pt x="23" y="30"/>
                      <a:pt x="23" y="30"/>
                    </a:cubicBezTo>
                    <a:cubicBezTo>
                      <a:pt x="23" y="27"/>
                      <a:pt x="23" y="27"/>
                      <a:pt x="23" y="27"/>
                    </a:cubicBezTo>
                    <a:cubicBezTo>
                      <a:pt x="34" y="27"/>
                      <a:pt x="34" y="27"/>
                      <a:pt x="34" y="27"/>
                    </a:cubicBezTo>
                    <a:cubicBezTo>
                      <a:pt x="34" y="42"/>
                      <a:pt x="34" y="42"/>
                      <a:pt x="34" y="42"/>
                    </a:cubicBezTo>
                    <a:cubicBezTo>
                      <a:pt x="38" y="42"/>
                      <a:pt x="38" y="42"/>
                      <a:pt x="38" y="42"/>
                    </a:cubicBezTo>
                    <a:lnTo>
                      <a:pt x="38" y="4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latin typeface="+mn-ea"/>
                </a:endParaRPr>
              </a:p>
            </p:txBody>
          </p:sp>
          <p:sp>
            <p:nvSpPr>
              <p:cNvPr id="147" name="Freeform 98"/>
              <p:cNvSpPr>
                <a:spLocks noEditPoints="1"/>
              </p:cNvSpPr>
              <p:nvPr/>
            </p:nvSpPr>
            <p:spPr bwMode="auto">
              <a:xfrm>
                <a:off x="10607112" y="4990815"/>
                <a:ext cx="299472" cy="301429"/>
              </a:xfrm>
              <a:custGeom>
                <a:avLst/>
                <a:gdLst>
                  <a:gd name="T0" fmla="*/ 85 w 94"/>
                  <a:gd name="T1" fmla="*/ 20 h 94"/>
                  <a:gd name="T2" fmla="*/ 37 w 94"/>
                  <a:gd name="T3" fmla="*/ 2 h 94"/>
                  <a:gd name="T4" fmla="*/ 20 w 94"/>
                  <a:gd name="T5" fmla="*/ 10 h 94"/>
                  <a:gd name="T6" fmla="*/ 2 w 94"/>
                  <a:gd name="T7" fmla="*/ 57 h 94"/>
                  <a:gd name="T8" fmla="*/ 10 w 94"/>
                  <a:gd name="T9" fmla="*/ 74 h 94"/>
                  <a:gd name="T10" fmla="*/ 57 w 94"/>
                  <a:gd name="T11" fmla="*/ 92 h 94"/>
                  <a:gd name="T12" fmla="*/ 74 w 94"/>
                  <a:gd name="T13" fmla="*/ 84 h 94"/>
                  <a:gd name="T14" fmla="*/ 92 w 94"/>
                  <a:gd name="T15" fmla="*/ 37 h 94"/>
                  <a:gd name="T16" fmla="*/ 85 w 94"/>
                  <a:gd name="T17" fmla="*/ 20 h 94"/>
                  <a:gd name="T18" fmla="*/ 36 w 94"/>
                  <a:gd name="T19" fmla="*/ 38 h 94"/>
                  <a:gd name="T20" fmla="*/ 62 w 94"/>
                  <a:gd name="T21" fmla="*/ 47 h 94"/>
                  <a:gd name="T22" fmla="*/ 61 w 94"/>
                  <a:gd name="T23" fmla="*/ 52 h 94"/>
                  <a:gd name="T24" fmla="*/ 42 w 94"/>
                  <a:gd name="T25" fmla="*/ 61 h 94"/>
                  <a:gd name="T26" fmla="*/ 33 w 94"/>
                  <a:gd name="T27" fmla="*/ 42 h 94"/>
                  <a:gd name="T28" fmla="*/ 36 w 94"/>
                  <a:gd name="T29" fmla="*/ 38 h 94"/>
                  <a:gd name="T30" fmla="*/ 76 w 94"/>
                  <a:gd name="T31" fmla="*/ 53 h 94"/>
                  <a:gd name="T32" fmla="*/ 69 w 94"/>
                  <a:gd name="T33" fmla="*/ 71 h 94"/>
                  <a:gd name="T34" fmla="*/ 66 w 94"/>
                  <a:gd name="T35" fmla="*/ 80 h 94"/>
                  <a:gd name="T36" fmla="*/ 59 w 94"/>
                  <a:gd name="T37" fmla="*/ 82 h 94"/>
                  <a:gd name="T38" fmla="*/ 15 w 94"/>
                  <a:gd name="T39" fmla="*/ 65 h 94"/>
                  <a:gd name="T40" fmla="*/ 12 w 94"/>
                  <a:gd name="T41" fmla="*/ 59 h 94"/>
                  <a:gd name="T42" fmla="*/ 15 w 94"/>
                  <a:gd name="T43" fmla="*/ 50 h 94"/>
                  <a:gd name="T44" fmla="*/ 22 w 94"/>
                  <a:gd name="T45" fmla="*/ 32 h 94"/>
                  <a:gd name="T46" fmla="*/ 22 w 94"/>
                  <a:gd name="T47" fmla="*/ 32 h 94"/>
                  <a:gd name="T48" fmla="*/ 29 w 94"/>
                  <a:gd name="T49" fmla="*/ 35 h 94"/>
                  <a:gd name="T50" fmla="*/ 27 w 94"/>
                  <a:gd name="T51" fmla="*/ 39 h 94"/>
                  <a:gd name="T52" fmla="*/ 39 w 94"/>
                  <a:gd name="T53" fmla="*/ 67 h 94"/>
                  <a:gd name="T54" fmla="*/ 67 w 94"/>
                  <a:gd name="T55" fmla="*/ 55 h 94"/>
                  <a:gd name="T56" fmla="*/ 69 w 94"/>
                  <a:gd name="T57" fmla="*/ 50 h 94"/>
                  <a:gd name="T58" fmla="*/ 76 w 94"/>
                  <a:gd name="T59" fmla="*/ 53 h 94"/>
                  <a:gd name="T60" fmla="*/ 82 w 94"/>
                  <a:gd name="T61" fmla="*/ 37 h 94"/>
                  <a:gd name="T62" fmla="*/ 79 w 94"/>
                  <a:gd name="T63" fmla="*/ 38 h 94"/>
                  <a:gd name="T64" fmla="*/ 74 w 94"/>
                  <a:gd name="T65" fmla="*/ 37 h 94"/>
                  <a:gd name="T66" fmla="*/ 73 w 94"/>
                  <a:gd name="T67" fmla="*/ 34 h 94"/>
                  <a:gd name="T68" fmla="*/ 74 w 94"/>
                  <a:gd name="T69" fmla="*/ 29 h 94"/>
                  <a:gd name="T70" fmla="*/ 77 w 94"/>
                  <a:gd name="T71" fmla="*/ 28 h 94"/>
                  <a:gd name="T72" fmla="*/ 82 w 94"/>
                  <a:gd name="T73" fmla="*/ 29 h 94"/>
                  <a:gd name="T74" fmla="*/ 83 w 94"/>
                  <a:gd name="T75" fmla="*/ 33 h 94"/>
                  <a:gd name="T76" fmla="*/ 82 w 94"/>
                  <a:gd name="T77" fmla="*/ 37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94" h="94">
                    <a:moveTo>
                      <a:pt x="85" y="20"/>
                    </a:moveTo>
                    <a:cubicBezTo>
                      <a:pt x="37" y="2"/>
                      <a:pt x="37" y="2"/>
                      <a:pt x="37" y="2"/>
                    </a:cubicBezTo>
                    <a:cubicBezTo>
                      <a:pt x="30" y="0"/>
                      <a:pt x="23" y="3"/>
                      <a:pt x="20" y="10"/>
                    </a:cubicBezTo>
                    <a:cubicBezTo>
                      <a:pt x="2" y="57"/>
                      <a:pt x="2" y="57"/>
                      <a:pt x="2" y="57"/>
                    </a:cubicBezTo>
                    <a:cubicBezTo>
                      <a:pt x="0" y="64"/>
                      <a:pt x="3" y="71"/>
                      <a:pt x="10" y="74"/>
                    </a:cubicBezTo>
                    <a:cubicBezTo>
                      <a:pt x="57" y="92"/>
                      <a:pt x="57" y="92"/>
                      <a:pt x="57" y="92"/>
                    </a:cubicBezTo>
                    <a:cubicBezTo>
                      <a:pt x="64" y="94"/>
                      <a:pt x="71" y="91"/>
                      <a:pt x="74" y="84"/>
                    </a:cubicBezTo>
                    <a:cubicBezTo>
                      <a:pt x="92" y="37"/>
                      <a:pt x="92" y="37"/>
                      <a:pt x="92" y="37"/>
                    </a:cubicBezTo>
                    <a:cubicBezTo>
                      <a:pt x="94" y="30"/>
                      <a:pt x="91" y="23"/>
                      <a:pt x="85" y="20"/>
                    </a:cubicBezTo>
                    <a:close/>
                    <a:moveTo>
                      <a:pt x="36" y="38"/>
                    </a:moveTo>
                    <a:cubicBezTo>
                      <a:pt x="62" y="47"/>
                      <a:pt x="62" y="47"/>
                      <a:pt x="62" y="47"/>
                    </a:cubicBezTo>
                    <a:cubicBezTo>
                      <a:pt x="62" y="49"/>
                      <a:pt x="61" y="51"/>
                      <a:pt x="61" y="52"/>
                    </a:cubicBezTo>
                    <a:cubicBezTo>
                      <a:pt x="58" y="60"/>
                      <a:pt x="49" y="64"/>
                      <a:pt x="42" y="61"/>
                    </a:cubicBezTo>
                    <a:cubicBezTo>
                      <a:pt x="34" y="58"/>
                      <a:pt x="31" y="49"/>
                      <a:pt x="33" y="42"/>
                    </a:cubicBezTo>
                    <a:cubicBezTo>
                      <a:pt x="34" y="40"/>
                      <a:pt x="35" y="39"/>
                      <a:pt x="36" y="38"/>
                    </a:cubicBezTo>
                    <a:close/>
                    <a:moveTo>
                      <a:pt x="76" y="53"/>
                    </a:moveTo>
                    <a:cubicBezTo>
                      <a:pt x="69" y="71"/>
                      <a:pt x="69" y="71"/>
                      <a:pt x="69" y="71"/>
                    </a:cubicBezTo>
                    <a:cubicBezTo>
                      <a:pt x="66" y="80"/>
                      <a:pt x="66" y="80"/>
                      <a:pt x="66" y="80"/>
                    </a:cubicBezTo>
                    <a:cubicBezTo>
                      <a:pt x="65" y="82"/>
                      <a:pt x="62" y="83"/>
                      <a:pt x="59" y="82"/>
                    </a:cubicBezTo>
                    <a:cubicBezTo>
                      <a:pt x="15" y="65"/>
                      <a:pt x="15" y="65"/>
                      <a:pt x="15" y="65"/>
                    </a:cubicBezTo>
                    <a:cubicBezTo>
                      <a:pt x="12" y="64"/>
                      <a:pt x="11" y="62"/>
                      <a:pt x="12" y="59"/>
                    </a:cubicBezTo>
                    <a:cubicBezTo>
                      <a:pt x="15" y="50"/>
                      <a:pt x="15" y="50"/>
                      <a:pt x="15" y="50"/>
                    </a:cubicBezTo>
                    <a:cubicBezTo>
                      <a:pt x="22" y="32"/>
                      <a:pt x="22" y="32"/>
                      <a:pt x="22" y="32"/>
                    </a:cubicBezTo>
                    <a:cubicBezTo>
                      <a:pt x="22" y="32"/>
                      <a:pt x="22" y="32"/>
                      <a:pt x="22" y="32"/>
                    </a:cubicBezTo>
                    <a:cubicBezTo>
                      <a:pt x="29" y="35"/>
                      <a:pt x="29" y="35"/>
                      <a:pt x="29" y="35"/>
                    </a:cubicBezTo>
                    <a:cubicBezTo>
                      <a:pt x="28" y="36"/>
                      <a:pt x="27" y="38"/>
                      <a:pt x="27" y="39"/>
                    </a:cubicBezTo>
                    <a:cubicBezTo>
                      <a:pt x="23" y="51"/>
                      <a:pt x="28" y="63"/>
                      <a:pt x="39" y="67"/>
                    </a:cubicBezTo>
                    <a:cubicBezTo>
                      <a:pt x="51" y="72"/>
                      <a:pt x="63" y="66"/>
                      <a:pt x="67" y="55"/>
                    </a:cubicBezTo>
                    <a:cubicBezTo>
                      <a:pt x="68" y="53"/>
                      <a:pt x="68" y="52"/>
                      <a:pt x="69" y="50"/>
                    </a:cubicBezTo>
                    <a:cubicBezTo>
                      <a:pt x="76" y="53"/>
                      <a:pt x="76" y="53"/>
                      <a:pt x="76" y="53"/>
                    </a:cubicBezTo>
                    <a:close/>
                    <a:moveTo>
                      <a:pt x="82" y="37"/>
                    </a:moveTo>
                    <a:cubicBezTo>
                      <a:pt x="81" y="38"/>
                      <a:pt x="80" y="39"/>
                      <a:pt x="79" y="38"/>
                    </a:cubicBezTo>
                    <a:cubicBezTo>
                      <a:pt x="74" y="37"/>
                      <a:pt x="74" y="37"/>
                      <a:pt x="74" y="37"/>
                    </a:cubicBezTo>
                    <a:cubicBezTo>
                      <a:pt x="73" y="36"/>
                      <a:pt x="72" y="35"/>
                      <a:pt x="73" y="34"/>
                    </a:cubicBezTo>
                    <a:cubicBezTo>
                      <a:pt x="74" y="29"/>
                      <a:pt x="74" y="29"/>
                      <a:pt x="74" y="29"/>
                    </a:cubicBezTo>
                    <a:cubicBezTo>
                      <a:pt x="75" y="28"/>
                      <a:pt x="76" y="27"/>
                      <a:pt x="77" y="28"/>
                    </a:cubicBezTo>
                    <a:cubicBezTo>
                      <a:pt x="82" y="29"/>
                      <a:pt x="82" y="29"/>
                      <a:pt x="82" y="29"/>
                    </a:cubicBezTo>
                    <a:cubicBezTo>
                      <a:pt x="83" y="30"/>
                      <a:pt x="84" y="31"/>
                      <a:pt x="83" y="33"/>
                    </a:cubicBezTo>
                    <a:lnTo>
                      <a:pt x="82" y="3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latin typeface="+mn-ea"/>
                </a:endParaRPr>
              </a:p>
            </p:txBody>
          </p:sp>
          <p:sp>
            <p:nvSpPr>
              <p:cNvPr id="148" name="Freeform 99"/>
              <p:cNvSpPr>
                <a:spLocks noEditPoints="1"/>
              </p:cNvSpPr>
              <p:nvPr/>
            </p:nvSpPr>
            <p:spPr bwMode="auto">
              <a:xfrm>
                <a:off x="10793059" y="3628514"/>
                <a:ext cx="168330" cy="168330"/>
              </a:xfrm>
              <a:custGeom>
                <a:avLst/>
                <a:gdLst>
                  <a:gd name="T0" fmla="*/ 44 w 53"/>
                  <a:gd name="T1" fmla="*/ 0 h 53"/>
                  <a:gd name="T2" fmla="*/ 9 w 53"/>
                  <a:gd name="T3" fmla="*/ 0 h 53"/>
                  <a:gd name="T4" fmla="*/ 0 w 53"/>
                  <a:gd name="T5" fmla="*/ 9 h 53"/>
                  <a:gd name="T6" fmla="*/ 0 w 53"/>
                  <a:gd name="T7" fmla="*/ 44 h 53"/>
                  <a:gd name="T8" fmla="*/ 9 w 53"/>
                  <a:gd name="T9" fmla="*/ 53 h 53"/>
                  <a:gd name="T10" fmla="*/ 44 w 53"/>
                  <a:gd name="T11" fmla="*/ 53 h 53"/>
                  <a:gd name="T12" fmla="*/ 53 w 53"/>
                  <a:gd name="T13" fmla="*/ 44 h 53"/>
                  <a:gd name="T14" fmla="*/ 53 w 53"/>
                  <a:gd name="T15" fmla="*/ 9 h 53"/>
                  <a:gd name="T16" fmla="*/ 44 w 53"/>
                  <a:gd name="T17" fmla="*/ 0 h 53"/>
                  <a:gd name="T18" fmla="*/ 20 w 53"/>
                  <a:gd name="T19" fmla="*/ 43 h 53"/>
                  <a:gd name="T20" fmla="*/ 13 w 53"/>
                  <a:gd name="T21" fmla="*/ 43 h 53"/>
                  <a:gd name="T22" fmla="*/ 13 w 53"/>
                  <a:gd name="T23" fmla="*/ 20 h 53"/>
                  <a:gd name="T24" fmla="*/ 20 w 53"/>
                  <a:gd name="T25" fmla="*/ 20 h 53"/>
                  <a:gd name="T26" fmla="*/ 20 w 53"/>
                  <a:gd name="T27" fmla="*/ 43 h 53"/>
                  <a:gd name="T28" fmla="*/ 17 w 53"/>
                  <a:gd name="T29" fmla="*/ 16 h 53"/>
                  <a:gd name="T30" fmla="*/ 13 w 53"/>
                  <a:gd name="T31" fmla="*/ 13 h 53"/>
                  <a:gd name="T32" fmla="*/ 17 w 53"/>
                  <a:gd name="T33" fmla="*/ 10 h 53"/>
                  <a:gd name="T34" fmla="*/ 20 w 53"/>
                  <a:gd name="T35" fmla="*/ 13 h 53"/>
                  <a:gd name="T36" fmla="*/ 17 w 53"/>
                  <a:gd name="T37" fmla="*/ 16 h 53"/>
                  <a:gd name="T38" fmla="*/ 43 w 53"/>
                  <a:gd name="T39" fmla="*/ 43 h 53"/>
                  <a:gd name="T40" fmla="*/ 37 w 53"/>
                  <a:gd name="T41" fmla="*/ 43 h 53"/>
                  <a:gd name="T42" fmla="*/ 37 w 53"/>
                  <a:gd name="T43" fmla="*/ 30 h 53"/>
                  <a:gd name="T44" fmla="*/ 33 w 53"/>
                  <a:gd name="T45" fmla="*/ 26 h 53"/>
                  <a:gd name="T46" fmla="*/ 30 w 53"/>
                  <a:gd name="T47" fmla="*/ 30 h 53"/>
                  <a:gd name="T48" fmla="*/ 30 w 53"/>
                  <a:gd name="T49" fmla="*/ 43 h 53"/>
                  <a:gd name="T50" fmla="*/ 23 w 53"/>
                  <a:gd name="T51" fmla="*/ 43 h 53"/>
                  <a:gd name="T52" fmla="*/ 23 w 53"/>
                  <a:gd name="T53" fmla="*/ 20 h 53"/>
                  <a:gd name="T54" fmla="*/ 30 w 53"/>
                  <a:gd name="T55" fmla="*/ 20 h 53"/>
                  <a:gd name="T56" fmla="*/ 30 w 53"/>
                  <a:gd name="T57" fmla="*/ 24 h 53"/>
                  <a:gd name="T58" fmla="*/ 36 w 53"/>
                  <a:gd name="T59" fmla="*/ 20 h 53"/>
                  <a:gd name="T60" fmla="*/ 43 w 53"/>
                  <a:gd name="T61" fmla="*/ 28 h 53"/>
                  <a:gd name="T62" fmla="*/ 43 w 53"/>
                  <a:gd name="T63" fmla="*/ 4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53" h="53">
                    <a:moveTo>
                      <a:pt x="44" y="0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0" y="49"/>
                      <a:pt x="4" y="53"/>
                      <a:pt x="9" y="53"/>
                    </a:cubicBezTo>
                    <a:cubicBezTo>
                      <a:pt x="44" y="53"/>
                      <a:pt x="44" y="53"/>
                      <a:pt x="44" y="53"/>
                    </a:cubicBezTo>
                    <a:cubicBezTo>
                      <a:pt x="49" y="53"/>
                      <a:pt x="53" y="49"/>
                      <a:pt x="53" y="44"/>
                    </a:cubicBezTo>
                    <a:cubicBezTo>
                      <a:pt x="53" y="9"/>
                      <a:pt x="53" y="9"/>
                      <a:pt x="53" y="9"/>
                    </a:cubicBezTo>
                    <a:cubicBezTo>
                      <a:pt x="53" y="4"/>
                      <a:pt x="49" y="0"/>
                      <a:pt x="44" y="0"/>
                    </a:cubicBezTo>
                    <a:close/>
                    <a:moveTo>
                      <a:pt x="20" y="43"/>
                    </a:moveTo>
                    <a:cubicBezTo>
                      <a:pt x="13" y="43"/>
                      <a:pt x="13" y="43"/>
                      <a:pt x="13" y="43"/>
                    </a:cubicBezTo>
                    <a:cubicBezTo>
                      <a:pt x="13" y="20"/>
                      <a:pt x="13" y="20"/>
                      <a:pt x="13" y="20"/>
                    </a:cubicBezTo>
                    <a:cubicBezTo>
                      <a:pt x="20" y="20"/>
                      <a:pt x="20" y="20"/>
                      <a:pt x="20" y="20"/>
                    </a:cubicBezTo>
                    <a:lnTo>
                      <a:pt x="20" y="43"/>
                    </a:lnTo>
                    <a:close/>
                    <a:moveTo>
                      <a:pt x="17" y="16"/>
                    </a:moveTo>
                    <a:cubicBezTo>
                      <a:pt x="15" y="16"/>
                      <a:pt x="13" y="15"/>
                      <a:pt x="13" y="13"/>
                    </a:cubicBezTo>
                    <a:cubicBezTo>
                      <a:pt x="13" y="11"/>
                      <a:pt x="15" y="10"/>
                      <a:pt x="17" y="10"/>
                    </a:cubicBezTo>
                    <a:cubicBezTo>
                      <a:pt x="18" y="10"/>
                      <a:pt x="20" y="11"/>
                      <a:pt x="20" y="13"/>
                    </a:cubicBezTo>
                    <a:cubicBezTo>
                      <a:pt x="20" y="15"/>
                      <a:pt x="18" y="16"/>
                      <a:pt x="17" y="16"/>
                    </a:cubicBezTo>
                    <a:close/>
                    <a:moveTo>
                      <a:pt x="43" y="43"/>
                    </a:moveTo>
                    <a:cubicBezTo>
                      <a:pt x="37" y="43"/>
                      <a:pt x="37" y="43"/>
                      <a:pt x="37" y="43"/>
                    </a:cubicBezTo>
                    <a:cubicBezTo>
                      <a:pt x="37" y="30"/>
                      <a:pt x="37" y="30"/>
                      <a:pt x="37" y="30"/>
                    </a:cubicBezTo>
                    <a:cubicBezTo>
                      <a:pt x="37" y="28"/>
                      <a:pt x="35" y="26"/>
                      <a:pt x="33" y="26"/>
                    </a:cubicBezTo>
                    <a:cubicBezTo>
                      <a:pt x="31" y="26"/>
                      <a:pt x="30" y="28"/>
                      <a:pt x="30" y="30"/>
                    </a:cubicBezTo>
                    <a:cubicBezTo>
                      <a:pt x="30" y="43"/>
                      <a:pt x="30" y="43"/>
                      <a:pt x="30" y="43"/>
                    </a:cubicBezTo>
                    <a:cubicBezTo>
                      <a:pt x="23" y="43"/>
                      <a:pt x="23" y="43"/>
                      <a:pt x="23" y="43"/>
                    </a:cubicBezTo>
                    <a:cubicBezTo>
                      <a:pt x="23" y="20"/>
                      <a:pt x="23" y="20"/>
                      <a:pt x="23" y="20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0" y="24"/>
                      <a:pt x="30" y="24"/>
                      <a:pt x="30" y="24"/>
                    </a:cubicBezTo>
                    <a:cubicBezTo>
                      <a:pt x="31" y="22"/>
                      <a:pt x="33" y="20"/>
                      <a:pt x="36" y="20"/>
                    </a:cubicBezTo>
                    <a:cubicBezTo>
                      <a:pt x="40" y="20"/>
                      <a:pt x="43" y="23"/>
                      <a:pt x="43" y="28"/>
                    </a:cubicBezTo>
                    <a:lnTo>
                      <a:pt x="43" y="4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latin typeface="+mn-ea"/>
                </a:endParaRPr>
              </a:p>
            </p:txBody>
          </p:sp>
          <p:sp>
            <p:nvSpPr>
              <p:cNvPr id="149" name="Freeform 100"/>
              <p:cNvSpPr>
                <a:spLocks noEditPoints="1"/>
              </p:cNvSpPr>
              <p:nvPr/>
            </p:nvSpPr>
            <p:spPr bwMode="auto">
              <a:xfrm>
                <a:off x="10646259" y="3395591"/>
                <a:ext cx="309258" cy="193775"/>
              </a:xfrm>
              <a:custGeom>
                <a:avLst/>
                <a:gdLst>
                  <a:gd name="T0" fmla="*/ 49 w 158"/>
                  <a:gd name="T1" fmla="*/ 70 h 99"/>
                  <a:gd name="T2" fmla="*/ 49 w 158"/>
                  <a:gd name="T3" fmla="*/ 39 h 99"/>
                  <a:gd name="T4" fmla="*/ 78 w 158"/>
                  <a:gd name="T5" fmla="*/ 39 h 99"/>
                  <a:gd name="T6" fmla="*/ 39 w 158"/>
                  <a:gd name="T7" fmla="*/ 0 h 99"/>
                  <a:gd name="T8" fmla="*/ 0 w 158"/>
                  <a:gd name="T9" fmla="*/ 39 h 99"/>
                  <a:gd name="T10" fmla="*/ 29 w 158"/>
                  <a:gd name="T11" fmla="*/ 39 h 99"/>
                  <a:gd name="T12" fmla="*/ 29 w 158"/>
                  <a:gd name="T13" fmla="*/ 89 h 99"/>
                  <a:gd name="T14" fmla="*/ 88 w 158"/>
                  <a:gd name="T15" fmla="*/ 89 h 99"/>
                  <a:gd name="T16" fmla="*/ 68 w 158"/>
                  <a:gd name="T17" fmla="*/ 70 h 99"/>
                  <a:gd name="T18" fmla="*/ 49 w 158"/>
                  <a:gd name="T19" fmla="*/ 70 h 99"/>
                  <a:gd name="T20" fmla="*/ 129 w 158"/>
                  <a:gd name="T21" fmla="*/ 58 h 99"/>
                  <a:gd name="T22" fmla="*/ 129 w 158"/>
                  <a:gd name="T23" fmla="*/ 9 h 99"/>
                  <a:gd name="T24" fmla="*/ 68 w 158"/>
                  <a:gd name="T25" fmla="*/ 9 h 99"/>
                  <a:gd name="T26" fmla="*/ 88 w 158"/>
                  <a:gd name="T27" fmla="*/ 29 h 99"/>
                  <a:gd name="T28" fmla="*/ 107 w 158"/>
                  <a:gd name="T29" fmla="*/ 29 h 99"/>
                  <a:gd name="T30" fmla="*/ 107 w 158"/>
                  <a:gd name="T31" fmla="*/ 58 h 99"/>
                  <a:gd name="T32" fmla="*/ 78 w 158"/>
                  <a:gd name="T33" fmla="*/ 58 h 99"/>
                  <a:gd name="T34" fmla="*/ 119 w 158"/>
                  <a:gd name="T35" fmla="*/ 99 h 99"/>
                  <a:gd name="T36" fmla="*/ 158 w 158"/>
                  <a:gd name="T37" fmla="*/ 58 h 99"/>
                  <a:gd name="T38" fmla="*/ 129 w 158"/>
                  <a:gd name="T39" fmla="*/ 58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58" h="99">
                    <a:moveTo>
                      <a:pt x="49" y="70"/>
                    </a:moveTo>
                    <a:lnTo>
                      <a:pt x="49" y="39"/>
                    </a:lnTo>
                    <a:lnTo>
                      <a:pt x="78" y="39"/>
                    </a:lnTo>
                    <a:lnTo>
                      <a:pt x="39" y="0"/>
                    </a:lnTo>
                    <a:lnTo>
                      <a:pt x="0" y="39"/>
                    </a:lnTo>
                    <a:lnTo>
                      <a:pt x="29" y="39"/>
                    </a:lnTo>
                    <a:lnTo>
                      <a:pt x="29" y="89"/>
                    </a:lnTo>
                    <a:lnTo>
                      <a:pt x="88" y="89"/>
                    </a:lnTo>
                    <a:lnTo>
                      <a:pt x="68" y="70"/>
                    </a:lnTo>
                    <a:lnTo>
                      <a:pt x="49" y="70"/>
                    </a:lnTo>
                    <a:close/>
                    <a:moveTo>
                      <a:pt x="129" y="58"/>
                    </a:moveTo>
                    <a:lnTo>
                      <a:pt x="129" y="9"/>
                    </a:lnTo>
                    <a:lnTo>
                      <a:pt x="68" y="9"/>
                    </a:lnTo>
                    <a:lnTo>
                      <a:pt x="88" y="29"/>
                    </a:lnTo>
                    <a:lnTo>
                      <a:pt x="107" y="29"/>
                    </a:lnTo>
                    <a:lnTo>
                      <a:pt x="107" y="58"/>
                    </a:lnTo>
                    <a:lnTo>
                      <a:pt x="78" y="58"/>
                    </a:lnTo>
                    <a:lnTo>
                      <a:pt x="119" y="99"/>
                    </a:lnTo>
                    <a:lnTo>
                      <a:pt x="158" y="58"/>
                    </a:lnTo>
                    <a:lnTo>
                      <a:pt x="129" y="5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latin typeface="+mn-ea"/>
                </a:endParaRPr>
              </a:p>
            </p:txBody>
          </p:sp>
          <p:sp>
            <p:nvSpPr>
              <p:cNvPr id="150" name="Freeform 101"/>
              <p:cNvSpPr>
                <a:spLocks noEditPoints="1"/>
              </p:cNvSpPr>
              <p:nvPr/>
            </p:nvSpPr>
            <p:spPr bwMode="auto">
              <a:xfrm>
                <a:off x="10910498" y="2367994"/>
                <a:ext cx="321002" cy="322959"/>
              </a:xfrm>
              <a:custGeom>
                <a:avLst/>
                <a:gdLst>
                  <a:gd name="T0" fmla="*/ 96 w 100"/>
                  <a:gd name="T1" fmla="*/ 85 h 101"/>
                  <a:gd name="T2" fmla="*/ 73 w 100"/>
                  <a:gd name="T3" fmla="*/ 65 h 101"/>
                  <a:gd name="T4" fmla="*/ 66 w 100"/>
                  <a:gd name="T5" fmla="*/ 62 h 101"/>
                  <a:gd name="T6" fmla="*/ 74 w 100"/>
                  <a:gd name="T7" fmla="*/ 37 h 101"/>
                  <a:gd name="T8" fmla="*/ 37 w 100"/>
                  <a:gd name="T9" fmla="*/ 0 h 101"/>
                  <a:gd name="T10" fmla="*/ 0 w 100"/>
                  <a:gd name="T11" fmla="*/ 37 h 101"/>
                  <a:gd name="T12" fmla="*/ 37 w 100"/>
                  <a:gd name="T13" fmla="*/ 75 h 101"/>
                  <a:gd name="T14" fmla="*/ 61 w 100"/>
                  <a:gd name="T15" fmla="*/ 66 h 101"/>
                  <a:gd name="T16" fmla="*/ 64 w 100"/>
                  <a:gd name="T17" fmla="*/ 73 h 101"/>
                  <a:gd name="T18" fmla="*/ 84 w 100"/>
                  <a:gd name="T19" fmla="*/ 96 h 101"/>
                  <a:gd name="T20" fmla="*/ 97 w 100"/>
                  <a:gd name="T21" fmla="*/ 97 h 101"/>
                  <a:gd name="T22" fmla="*/ 96 w 100"/>
                  <a:gd name="T23" fmla="*/ 85 h 101"/>
                  <a:gd name="T24" fmla="*/ 37 w 100"/>
                  <a:gd name="T25" fmla="*/ 62 h 101"/>
                  <a:gd name="T26" fmla="*/ 12 w 100"/>
                  <a:gd name="T27" fmla="*/ 37 h 101"/>
                  <a:gd name="T28" fmla="*/ 37 w 100"/>
                  <a:gd name="T29" fmla="*/ 12 h 101"/>
                  <a:gd name="T30" fmla="*/ 62 w 100"/>
                  <a:gd name="T31" fmla="*/ 37 h 101"/>
                  <a:gd name="T32" fmla="*/ 37 w 100"/>
                  <a:gd name="T33" fmla="*/ 62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00" h="101">
                    <a:moveTo>
                      <a:pt x="96" y="85"/>
                    </a:moveTo>
                    <a:cubicBezTo>
                      <a:pt x="73" y="65"/>
                      <a:pt x="73" y="65"/>
                      <a:pt x="73" y="65"/>
                    </a:cubicBezTo>
                    <a:cubicBezTo>
                      <a:pt x="70" y="62"/>
                      <a:pt x="68" y="61"/>
                      <a:pt x="66" y="62"/>
                    </a:cubicBezTo>
                    <a:cubicBezTo>
                      <a:pt x="71" y="55"/>
                      <a:pt x="74" y="47"/>
                      <a:pt x="74" y="37"/>
                    </a:cubicBezTo>
                    <a:cubicBezTo>
                      <a:pt x="74" y="17"/>
                      <a:pt x="58" y="0"/>
                      <a:pt x="37" y="0"/>
                    </a:cubicBezTo>
                    <a:cubicBezTo>
                      <a:pt x="17" y="0"/>
                      <a:pt x="0" y="17"/>
                      <a:pt x="0" y="37"/>
                    </a:cubicBezTo>
                    <a:cubicBezTo>
                      <a:pt x="0" y="58"/>
                      <a:pt x="17" y="75"/>
                      <a:pt x="37" y="75"/>
                    </a:cubicBezTo>
                    <a:cubicBezTo>
                      <a:pt x="46" y="75"/>
                      <a:pt x="55" y="71"/>
                      <a:pt x="61" y="66"/>
                    </a:cubicBezTo>
                    <a:cubicBezTo>
                      <a:pt x="61" y="68"/>
                      <a:pt x="62" y="70"/>
                      <a:pt x="64" y="73"/>
                    </a:cubicBezTo>
                    <a:cubicBezTo>
                      <a:pt x="84" y="96"/>
                      <a:pt x="84" y="96"/>
                      <a:pt x="84" y="96"/>
                    </a:cubicBezTo>
                    <a:cubicBezTo>
                      <a:pt x="88" y="100"/>
                      <a:pt x="94" y="101"/>
                      <a:pt x="97" y="97"/>
                    </a:cubicBezTo>
                    <a:cubicBezTo>
                      <a:pt x="100" y="94"/>
                      <a:pt x="100" y="88"/>
                      <a:pt x="96" y="85"/>
                    </a:cubicBezTo>
                    <a:close/>
                    <a:moveTo>
                      <a:pt x="37" y="62"/>
                    </a:moveTo>
                    <a:cubicBezTo>
                      <a:pt x="23" y="62"/>
                      <a:pt x="12" y="51"/>
                      <a:pt x="12" y="37"/>
                    </a:cubicBezTo>
                    <a:cubicBezTo>
                      <a:pt x="12" y="24"/>
                      <a:pt x="23" y="12"/>
                      <a:pt x="37" y="12"/>
                    </a:cubicBezTo>
                    <a:cubicBezTo>
                      <a:pt x="51" y="12"/>
                      <a:pt x="62" y="24"/>
                      <a:pt x="62" y="37"/>
                    </a:cubicBezTo>
                    <a:cubicBezTo>
                      <a:pt x="62" y="51"/>
                      <a:pt x="51" y="62"/>
                      <a:pt x="37" y="6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latin typeface="+mn-ea"/>
                </a:endParaRPr>
              </a:p>
            </p:txBody>
          </p:sp>
          <p:sp>
            <p:nvSpPr>
              <p:cNvPr id="151" name="Freeform 102"/>
              <p:cNvSpPr/>
              <p:nvPr/>
            </p:nvSpPr>
            <p:spPr bwMode="auto">
              <a:xfrm>
                <a:off x="10581667" y="2328848"/>
                <a:ext cx="395380" cy="383636"/>
              </a:xfrm>
              <a:custGeom>
                <a:avLst/>
                <a:gdLst>
                  <a:gd name="T0" fmla="*/ 78 w 124"/>
                  <a:gd name="T1" fmla="*/ 84 h 120"/>
                  <a:gd name="T2" fmla="*/ 75 w 124"/>
                  <a:gd name="T3" fmla="*/ 75 h 120"/>
                  <a:gd name="T4" fmla="*/ 86 w 124"/>
                  <a:gd name="T5" fmla="*/ 54 h 120"/>
                  <a:gd name="T6" fmla="*/ 89 w 124"/>
                  <a:gd name="T7" fmla="*/ 37 h 120"/>
                  <a:gd name="T8" fmla="*/ 62 w 124"/>
                  <a:gd name="T9" fmla="*/ 0 h 120"/>
                  <a:gd name="T10" fmla="*/ 36 w 124"/>
                  <a:gd name="T11" fmla="*/ 37 h 120"/>
                  <a:gd name="T12" fmla="*/ 39 w 124"/>
                  <a:gd name="T13" fmla="*/ 54 h 120"/>
                  <a:gd name="T14" fmla="*/ 50 w 124"/>
                  <a:gd name="T15" fmla="*/ 75 h 120"/>
                  <a:gd name="T16" fmla="*/ 47 w 124"/>
                  <a:gd name="T17" fmla="*/ 84 h 120"/>
                  <a:gd name="T18" fmla="*/ 0 w 124"/>
                  <a:gd name="T19" fmla="*/ 120 h 120"/>
                  <a:gd name="T20" fmla="*/ 62 w 124"/>
                  <a:gd name="T21" fmla="*/ 120 h 120"/>
                  <a:gd name="T22" fmla="*/ 124 w 124"/>
                  <a:gd name="T23" fmla="*/ 120 h 120"/>
                  <a:gd name="T24" fmla="*/ 78 w 124"/>
                  <a:gd name="T25" fmla="*/ 84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4" h="120">
                    <a:moveTo>
                      <a:pt x="78" y="84"/>
                    </a:moveTo>
                    <a:cubicBezTo>
                      <a:pt x="75" y="84"/>
                      <a:pt x="75" y="75"/>
                      <a:pt x="75" y="75"/>
                    </a:cubicBezTo>
                    <a:cubicBezTo>
                      <a:pt x="75" y="75"/>
                      <a:pt x="84" y="66"/>
                      <a:pt x="86" y="54"/>
                    </a:cubicBezTo>
                    <a:cubicBezTo>
                      <a:pt x="91" y="54"/>
                      <a:pt x="94" y="42"/>
                      <a:pt x="89" y="37"/>
                    </a:cubicBezTo>
                    <a:cubicBezTo>
                      <a:pt x="89" y="32"/>
                      <a:pt x="96" y="0"/>
                      <a:pt x="62" y="0"/>
                    </a:cubicBezTo>
                    <a:cubicBezTo>
                      <a:pt x="29" y="0"/>
                      <a:pt x="36" y="32"/>
                      <a:pt x="36" y="37"/>
                    </a:cubicBezTo>
                    <a:cubicBezTo>
                      <a:pt x="31" y="42"/>
                      <a:pt x="34" y="54"/>
                      <a:pt x="39" y="54"/>
                    </a:cubicBezTo>
                    <a:cubicBezTo>
                      <a:pt x="41" y="66"/>
                      <a:pt x="50" y="75"/>
                      <a:pt x="50" y="75"/>
                    </a:cubicBezTo>
                    <a:cubicBezTo>
                      <a:pt x="50" y="75"/>
                      <a:pt x="50" y="84"/>
                      <a:pt x="47" y="84"/>
                    </a:cubicBezTo>
                    <a:cubicBezTo>
                      <a:pt x="37" y="86"/>
                      <a:pt x="0" y="102"/>
                      <a:pt x="0" y="120"/>
                    </a:cubicBezTo>
                    <a:cubicBezTo>
                      <a:pt x="62" y="120"/>
                      <a:pt x="62" y="120"/>
                      <a:pt x="62" y="120"/>
                    </a:cubicBezTo>
                    <a:cubicBezTo>
                      <a:pt x="124" y="120"/>
                      <a:pt x="124" y="120"/>
                      <a:pt x="124" y="120"/>
                    </a:cubicBezTo>
                    <a:cubicBezTo>
                      <a:pt x="124" y="102"/>
                      <a:pt x="88" y="86"/>
                      <a:pt x="78" y="8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latin typeface="+mn-ea"/>
                </a:endParaRPr>
              </a:p>
            </p:txBody>
          </p:sp>
          <p:sp>
            <p:nvSpPr>
              <p:cNvPr id="152" name="Freeform 103"/>
              <p:cNvSpPr>
                <a:spLocks noEditPoints="1"/>
              </p:cNvSpPr>
              <p:nvPr/>
            </p:nvSpPr>
            <p:spPr bwMode="auto">
              <a:xfrm>
                <a:off x="10658002" y="5303987"/>
                <a:ext cx="131142" cy="207477"/>
              </a:xfrm>
              <a:custGeom>
                <a:avLst/>
                <a:gdLst>
                  <a:gd name="T0" fmla="*/ 21 w 41"/>
                  <a:gd name="T1" fmla="*/ 0 h 65"/>
                  <a:gd name="T2" fmla="*/ 0 w 41"/>
                  <a:gd name="T3" fmla="*/ 20 h 65"/>
                  <a:gd name="T4" fmla="*/ 21 w 41"/>
                  <a:gd name="T5" fmla="*/ 65 h 65"/>
                  <a:gd name="T6" fmla="*/ 41 w 41"/>
                  <a:gd name="T7" fmla="*/ 20 h 65"/>
                  <a:gd name="T8" fmla="*/ 21 w 41"/>
                  <a:gd name="T9" fmla="*/ 0 h 65"/>
                  <a:gd name="T10" fmla="*/ 21 w 41"/>
                  <a:gd name="T11" fmla="*/ 33 h 65"/>
                  <a:gd name="T12" fmla="*/ 8 w 41"/>
                  <a:gd name="T13" fmla="*/ 20 h 65"/>
                  <a:gd name="T14" fmla="*/ 21 w 41"/>
                  <a:gd name="T15" fmla="*/ 8 h 65"/>
                  <a:gd name="T16" fmla="*/ 33 w 41"/>
                  <a:gd name="T17" fmla="*/ 20 h 65"/>
                  <a:gd name="T18" fmla="*/ 21 w 41"/>
                  <a:gd name="T19" fmla="*/ 33 h 65"/>
                  <a:gd name="T20" fmla="*/ 13 w 41"/>
                  <a:gd name="T21" fmla="*/ 20 h 65"/>
                  <a:gd name="T22" fmla="*/ 21 w 41"/>
                  <a:gd name="T23" fmla="*/ 28 h 65"/>
                  <a:gd name="T24" fmla="*/ 29 w 41"/>
                  <a:gd name="T25" fmla="*/ 20 h 65"/>
                  <a:gd name="T26" fmla="*/ 21 w 41"/>
                  <a:gd name="T27" fmla="*/ 12 h 65"/>
                  <a:gd name="T28" fmla="*/ 13 w 41"/>
                  <a:gd name="T29" fmla="*/ 2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1" h="65">
                    <a:moveTo>
                      <a:pt x="21" y="0"/>
                    </a:moveTo>
                    <a:cubicBezTo>
                      <a:pt x="9" y="0"/>
                      <a:pt x="0" y="9"/>
                      <a:pt x="0" y="20"/>
                    </a:cubicBezTo>
                    <a:cubicBezTo>
                      <a:pt x="0" y="41"/>
                      <a:pt x="21" y="65"/>
                      <a:pt x="21" y="65"/>
                    </a:cubicBezTo>
                    <a:cubicBezTo>
                      <a:pt x="21" y="65"/>
                      <a:pt x="41" y="41"/>
                      <a:pt x="41" y="20"/>
                    </a:cubicBezTo>
                    <a:cubicBezTo>
                      <a:pt x="41" y="9"/>
                      <a:pt x="32" y="0"/>
                      <a:pt x="21" y="0"/>
                    </a:cubicBezTo>
                    <a:close/>
                    <a:moveTo>
                      <a:pt x="21" y="33"/>
                    </a:moveTo>
                    <a:cubicBezTo>
                      <a:pt x="14" y="33"/>
                      <a:pt x="8" y="27"/>
                      <a:pt x="8" y="20"/>
                    </a:cubicBezTo>
                    <a:cubicBezTo>
                      <a:pt x="8" y="13"/>
                      <a:pt x="14" y="8"/>
                      <a:pt x="21" y="8"/>
                    </a:cubicBezTo>
                    <a:cubicBezTo>
                      <a:pt x="28" y="8"/>
                      <a:pt x="33" y="13"/>
                      <a:pt x="33" y="20"/>
                    </a:cubicBezTo>
                    <a:cubicBezTo>
                      <a:pt x="33" y="27"/>
                      <a:pt x="28" y="33"/>
                      <a:pt x="21" y="33"/>
                    </a:cubicBezTo>
                    <a:close/>
                    <a:moveTo>
                      <a:pt x="13" y="20"/>
                    </a:moveTo>
                    <a:cubicBezTo>
                      <a:pt x="13" y="25"/>
                      <a:pt x="16" y="28"/>
                      <a:pt x="21" y="28"/>
                    </a:cubicBezTo>
                    <a:cubicBezTo>
                      <a:pt x="25" y="28"/>
                      <a:pt x="29" y="25"/>
                      <a:pt x="29" y="20"/>
                    </a:cubicBezTo>
                    <a:cubicBezTo>
                      <a:pt x="29" y="16"/>
                      <a:pt x="25" y="12"/>
                      <a:pt x="21" y="12"/>
                    </a:cubicBezTo>
                    <a:cubicBezTo>
                      <a:pt x="16" y="12"/>
                      <a:pt x="13" y="16"/>
                      <a:pt x="13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latin typeface="+mn-ea"/>
                </a:endParaRPr>
              </a:p>
            </p:txBody>
          </p:sp>
          <p:sp>
            <p:nvSpPr>
              <p:cNvPr id="153" name="Freeform 104"/>
              <p:cNvSpPr>
                <a:spLocks noEditPoints="1"/>
              </p:cNvSpPr>
              <p:nvPr/>
            </p:nvSpPr>
            <p:spPr bwMode="auto">
              <a:xfrm>
                <a:off x="10515118" y="5527123"/>
                <a:ext cx="203562" cy="275983"/>
              </a:xfrm>
              <a:custGeom>
                <a:avLst/>
                <a:gdLst>
                  <a:gd name="T0" fmla="*/ 58 w 64"/>
                  <a:gd name="T1" fmla="*/ 9 h 86"/>
                  <a:gd name="T2" fmla="*/ 24 w 64"/>
                  <a:gd name="T3" fmla="*/ 1 h 86"/>
                  <a:gd name="T4" fmla="*/ 16 w 64"/>
                  <a:gd name="T5" fmla="*/ 7 h 86"/>
                  <a:gd name="T6" fmla="*/ 1 w 64"/>
                  <a:gd name="T7" fmla="*/ 68 h 86"/>
                  <a:gd name="T8" fmla="*/ 6 w 64"/>
                  <a:gd name="T9" fmla="*/ 77 h 86"/>
                  <a:gd name="T10" fmla="*/ 39 w 64"/>
                  <a:gd name="T11" fmla="*/ 85 h 86"/>
                  <a:gd name="T12" fmla="*/ 48 w 64"/>
                  <a:gd name="T13" fmla="*/ 80 h 86"/>
                  <a:gd name="T14" fmla="*/ 63 w 64"/>
                  <a:gd name="T15" fmla="*/ 18 h 86"/>
                  <a:gd name="T16" fmla="*/ 58 w 64"/>
                  <a:gd name="T17" fmla="*/ 9 h 86"/>
                  <a:gd name="T18" fmla="*/ 31 w 64"/>
                  <a:gd name="T19" fmla="*/ 7 h 86"/>
                  <a:gd name="T20" fmla="*/ 50 w 64"/>
                  <a:gd name="T21" fmla="*/ 11 h 86"/>
                  <a:gd name="T22" fmla="*/ 49 w 64"/>
                  <a:gd name="T23" fmla="*/ 14 h 86"/>
                  <a:gd name="T24" fmla="*/ 30 w 64"/>
                  <a:gd name="T25" fmla="*/ 9 h 86"/>
                  <a:gd name="T26" fmla="*/ 31 w 64"/>
                  <a:gd name="T27" fmla="*/ 7 h 86"/>
                  <a:gd name="T28" fmla="*/ 24 w 64"/>
                  <a:gd name="T29" fmla="*/ 76 h 86"/>
                  <a:gd name="T30" fmla="*/ 20 w 64"/>
                  <a:gd name="T31" fmla="*/ 71 h 86"/>
                  <a:gd name="T32" fmla="*/ 26 w 64"/>
                  <a:gd name="T33" fmla="*/ 67 h 86"/>
                  <a:gd name="T34" fmla="*/ 30 w 64"/>
                  <a:gd name="T35" fmla="*/ 73 h 86"/>
                  <a:gd name="T36" fmla="*/ 24 w 64"/>
                  <a:gd name="T37" fmla="*/ 76 h 86"/>
                  <a:gd name="T38" fmla="*/ 46 w 64"/>
                  <a:gd name="T39" fmla="*/ 67 h 86"/>
                  <a:gd name="T40" fmla="*/ 8 w 64"/>
                  <a:gd name="T41" fmla="*/ 58 h 86"/>
                  <a:gd name="T42" fmla="*/ 20 w 64"/>
                  <a:gd name="T43" fmla="*/ 10 h 86"/>
                  <a:gd name="T44" fmla="*/ 58 w 64"/>
                  <a:gd name="T45" fmla="*/ 19 h 86"/>
                  <a:gd name="T46" fmla="*/ 46 w 64"/>
                  <a:gd name="T47" fmla="*/ 67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64" h="86">
                    <a:moveTo>
                      <a:pt x="58" y="9"/>
                    </a:moveTo>
                    <a:cubicBezTo>
                      <a:pt x="24" y="1"/>
                      <a:pt x="24" y="1"/>
                      <a:pt x="24" y="1"/>
                    </a:cubicBezTo>
                    <a:cubicBezTo>
                      <a:pt x="21" y="0"/>
                      <a:pt x="17" y="3"/>
                      <a:pt x="16" y="7"/>
                    </a:cubicBezTo>
                    <a:cubicBezTo>
                      <a:pt x="1" y="68"/>
                      <a:pt x="1" y="68"/>
                      <a:pt x="1" y="68"/>
                    </a:cubicBezTo>
                    <a:cubicBezTo>
                      <a:pt x="0" y="72"/>
                      <a:pt x="2" y="76"/>
                      <a:pt x="6" y="77"/>
                    </a:cubicBezTo>
                    <a:cubicBezTo>
                      <a:pt x="39" y="85"/>
                      <a:pt x="39" y="85"/>
                      <a:pt x="39" y="85"/>
                    </a:cubicBezTo>
                    <a:cubicBezTo>
                      <a:pt x="43" y="86"/>
                      <a:pt x="47" y="84"/>
                      <a:pt x="48" y="80"/>
                    </a:cubicBezTo>
                    <a:cubicBezTo>
                      <a:pt x="63" y="18"/>
                      <a:pt x="63" y="18"/>
                      <a:pt x="63" y="18"/>
                    </a:cubicBezTo>
                    <a:cubicBezTo>
                      <a:pt x="64" y="14"/>
                      <a:pt x="61" y="10"/>
                      <a:pt x="58" y="9"/>
                    </a:cubicBezTo>
                    <a:close/>
                    <a:moveTo>
                      <a:pt x="31" y="7"/>
                    </a:moveTo>
                    <a:cubicBezTo>
                      <a:pt x="50" y="11"/>
                      <a:pt x="50" y="11"/>
                      <a:pt x="50" y="11"/>
                    </a:cubicBezTo>
                    <a:cubicBezTo>
                      <a:pt x="49" y="14"/>
                      <a:pt x="49" y="14"/>
                      <a:pt x="49" y="14"/>
                    </a:cubicBezTo>
                    <a:cubicBezTo>
                      <a:pt x="30" y="9"/>
                      <a:pt x="30" y="9"/>
                      <a:pt x="30" y="9"/>
                    </a:cubicBezTo>
                    <a:lnTo>
                      <a:pt x="31" y="7"/>
                    </a:lnTo>
                    <a:close/>
                    <a:moveTo>
                      <a:pt x="24" y="76"/>
                    </a:moveTo>
                    <a:cubicBezTo>
                      <a:pt x="21" y="76"/>
                      <a:pt x="19" y="73"/>
                      <a:pt x="20" y="71"/>
                    </a:cubicBezTo>
                    <a:cubicBezTo>
                      <a:pt x="21" y="68"/>
                      <a:pt x="23" y="66"/>
                      <a:pt x="26" y="67"/>
                    </a:cubicBezTo>
                    <a:cubicBezTo>
                      <a:pt x="29" y="68"/>
                      <a:pt x="30" y="70"/>
                      <a:pt x="30" y="73"/>
                    </a:cubicBezTo>
                    <a:cubicBezTo>
                      <a:pt x="29" y="75"/>
                      <a:pt x="26" y="77"/>
                      <a:pt x="24" y="76"/>
                    </a:cubicBezTo>
                    <a:close/>
                    <a:moveTo>
                      <a:pt x="46" y="67"/>
                    </a:moveTo>
                    <a:cubicBezTo>
                      <a:pt x="8" y="58"/>
                      <a:pt x="8" y="58"/>
                      <a:pt x="8" y="58"/>
                    </a:cubicBezTo>
                    <a:cubicBezTo>
                      <a:pt x="20" y="10"/>
                      <a:pt x="20" y="10"/>
                      <a:pt x="20" y="10"/>
                    </a:cubicBezTo>
                    <a:cubicBezTo>
                      <a:pt x="58" y="19"/>
                      <a:pt x="58" y="19"/>
                      <a:pt x="58" y="19"/>
                    </a:cubicBezTo>
                    <a:lnTo>
                      <a:pt x="46" y="6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latin typeface="+mn-ea"/>
                </a:endParaRPr>
              </a:p>
            </p:txBody>
          </p:sp>
          <p:sp>
            <p:nvSpPr>
              <p:cNvPr id="154" name="Freeform 105"/>
              <p:cNvSpPr>
                <a:spLocks noEditPoints="1"/>
              </p:cNvSpPr>
              <p:nvPr/>
            </p:nvSpPr>
            <p:spPr bwMode="auto">
              <a:xfrm>
                <a:off x="10470099" y="3638300"/>
                <a:ext cx="274026" cy="207477"/>
              </a:xfrm>
              <a:custGeom>
                <a:avLst/>
                <a:gdLst>
                  <a:gd name="T0" fmla="*/ 75 w 86"/>
                  <a:gd name="T1" fmla="*/ 11 h 65"/>
                  <a:gd name="T2" fmla="*/ 75 w 86"/>
                  <a:gd name="T3" fmla="*/ 0 h 65"/>
                  <a:gd name="T4" fmla="*/ 0 w 86"/>
                  <a:gd name="T5" fmla="*/ 0 h 65"/>
                  <a:gd name="T6" fmla="*/ 0 w 86"/>
                  <a:gd name="T7" fmla="*/ 60 h 65"/>
                  <a:gd name="T8" fmla="*/ 5 w 86"/>
                  <a:gd name="T9" fmla="*/ 65 h 65"/>
                  <a:gd name="T10" fmla="*/ 78 w 86"/>
                  <a:gd name="T11" fmla="*/ 65 h 65"/>
                  <a:gd name="T12" fmla="*/ 86 w 86"/>
                  <a:gd name="T13" fmla="*/ 57 h 65"/>
                  <a:gd name="T14" fmla="*/ 86 w 86"/>
                  <a:gd name="T15" fmla="*/ 11 h 65"/>
                  <a:gd name="T16" fmla="*/ 75 w 86"/>
                  <a:gd name="T17" fmla="*/ 11 h 65"/>
                  <a:gd name="T18" fmla="*/ 70 w 86"/>
                  <a:gd name="T19" fmla="*/ 60 h 65"/>
                  <a:gd name="T20" fmla="*/ 5 w 86"/>
                  <a:gd name="T21" fmla="*/ 60 h 65"/>
                  <a:gd name="T22" fmla="*/ 5 w 86"/>
                  <a:gd name="T23" fmla="*/ 5 h 65"/>
                  <a:gd name="T24" fmla="*/ 70 w 86"/>
                  <a:gd name="T25" fmla="*/ 5 h 65"/>
                  <a:gd name="T26" fmla="*/ 70 w 86"/>
                  <a:gd name="T27" fmla="*/ 60 h 65"/>
                  <a:gd name="T28" fmla="*/ 10 w 86"/>
                  <a:gd name="T29" fmla="*/ 16 h 65"/>
                  <a:gd name="T30" fmla="*/ 64 w 86"/>
                  <a:gd name="T31" fmla="*/ 16 h 65"/>
                  <a:gd name="T32" fmla="*/ 64 w 86"/>
                  <a:gd name="T33" fmla="*/ 22 h 65"/>
                  <a:gd name="T34" fmla="*/ 10 w 86"/>
                  <a:gd name="T35" fmla="*/ 22 h 65"/>
                  <a:gd name="T36" fmla="*/ 10 w 86"/>
                  <a:gd name="T37" fmla="*/ 16 h 65"/>
                  <a:gd name="T38" fmla="*/ 43 w 86"/>
                  <a:gd name="T39" fmla="*/ 27 h 65"/>
                  <a:gd name="T40" fmla="*/ 64 w 86"/>
                  <a:gd name="T41" fmla="*/ 27 h 65"/>
                  <a:gd name="T42" fmla="*/ 64 w 86"/>
                  <a:gd name="T43" fmla="*/ 32 h 65"/>
                  <a:gd name="T44" fmla="*/ 43 w 86"/>
                  <a:gd name="T45" fmla="*/ 32 h 65"/>
                  <a:gd name="T46" fmla="*/ 43 w 86"/>
                  <a:gd name="T47" fmla="*/ 27 h 65"/>
                  <a:gd name="T48" fmla="*/ 43 w 86"/>
                  <a:gd name="T49" fmla="*/ 38 h 65"/>
                  <a:gd name="T50" fmla="*/ 64 w 86"/>
                  <a:gd name="T51" fmla="*/ 38 h 65"/>
                  <a:gd name="T52" fmla="*/ 64 w 86"/>
                  <a:gd name="T53" fmla="*/ 43 h 65"/>
                  <a:gd name="T54" fmla="*/ 43 w 86"/>
                  <a:gd name="T55" fmla="*/ 43 h 65"/>
                  <a:gd name="T56" fmla="*/ 43 w 86"/>
                  <a:gd name="T57" fmla="*/ 38 h 65"/>
                  <a:gd name="T58" fmla="*/ 43 w 86"/>
                  <a:gd name="T59" fmla="*/ 49 h 65"/>
                  <a:gd name="T60" fmla="*/ 59 w 86"/>
                  <a:gd name="T61" fmla="*/ 49 h 65"/>
                  <a:gd name="T62" fmla="*/ 59 w 86"/>
                  <a:gd name="T63" fmla="*/ 54 h 65"/>
                  <a:gd name="T64" fmla="*/ 43 w 86"/>
                  <a:gd name="T65" fmla="*/ 54 h 65"/>
                  <a:gd name="T66" fmla="*/ 43 w 86"/>
                  <a:gd name="T67" fmla="*/ 49 h 65"/>
                  <a:gd name="T68" fmla="*/ 10 w 86"/>
                  <a:gd name="T69" fmla="*/ 27 h 65"/>
                  <a:gd name="T70" fmla="*/ 37 w 86"/>
                  <a:gd name="T71" fmla="*/ 27 h 65"/>
                  <a:gd name="T72" fmla="*/ 37 w 86"/>
                  <a:gd name="T73" fmla="*/ 54 h 65"/>
                  <a:gd name="T74" fmla="*/ 10 w 86"/>
                  <a:gd name="T75" fmla="*/ 54 h 65"/>
                  <a:gd name="T76" fmla="*/ 10 w 86"/>
                  <a:gd name="T77" fmla="*/ 27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86" h="65">
                    <a:moveTo>
                      <a:pt x="75" y="11"/>
                    </a:moveTo>
                    <a:cubicBezTo>
                      <a:pt x="75" y="0"/>
                      <a:pt x="75" y="0"/>
                      <a:pt x="75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0" y="62"/>
                      <a:pt x="2" y="65"/>
                      <a:pt x="5" y="65"/>
                    </a:cubicBezTo>
                    <a:cubicBezTo>
                      <a:pt x="78" y="65"/>
                      <a:pt x="78" y="65"/>
                      <a:pt x="78" y="65"/>
                    </a:cubicBezTo>
                    <a:cubicBezTo>
                      <a:pt x="82" y="65"/>
                      <a:pt x="86" y="61"/>
                      <a:pt x="86" y="57"/>
                    </a:cubicBezTo>
                    <a:cubicBezTo>
                      <a:pt x="86" y="11"/>
                      <a:pt x="86" y="11"/>
                      <a:pt x="86" y="11"/>
                    </a:cubicBezTo>
                    <a:lnTo>
                      <a:pt x="75" y="11"/>
                    </a:lnTo>
                    <a:close/>
                    <a:moveTo>
                      <a:pt x="70" y="60"/>
                    </a:moveTo>
                    <a:cubicBezTo>
                      <a:pt x="5" y="60"/>
                      <a:pt x="5" y="60"/>
                      <a:pt x="5" y="60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70" y="5"/>
                      <a:pt x="70" y="5"/>
                      <a:pt x="70" y="5"/>
                    </a:cubicBezTo>
                    <a:lnTo>
                      <a:pt x="70" y="60"/>
                    </a:lnTo>
                    <a:close/>
                    <a:moveTo>
                      <a:pt x="10" y="16"/>
                    </a:moveTo>
                    <a:cubicBezTo>
                      <a:pt x="64" y="16"/>
                      <a:pt x="64" y="16"/>
                      <a:pt x="64" y="16"/>
                    </a:cubicBezTo>
                    <a:cubicBezTo>
                      <a:pt x="64" y="22"/>
                      <a:pt x="64" y="22"/>
                      <a:pt x="64" y="22"/>
                    </a:cubicBezTo>
                    <a:cubicBezTo>
                      <a:pt x="10" y="22"/>
                      <a:pt x="10" y="22"/>
                      <a:pt x="10" y="22"/>
                    </a:cubicBezTo>
                    <a:lnTo>
                      <a:pt x="10" y="16"/>
                    </a:lnTo>
                    <a:close/>
                    <a:moveTo>
                      <a:pt x="43" y="27"/>
                    </a:moveTo>
                    <a:cubicBezTo>
                      <a:pt x="64" y="27"/>
                      <a:pt x="64" y="27"/>
                      <a:pt x="64" y="27"/>
                    </a:cubicBezTo>
                    <a:cubicBezTo>
                      <a:pt x="64" y="32"/>
                      <a:pt x="64" y="32"/>
                      <a:pt x="64" y="32"/>
                    </a:cubicBezTo>
                    <a:cubicBezTo>
                      <a:pt x="43" y="32"/>
                      <a:pt x="43" y="32"/>
                      <a:pt x="43" y="32"/>
                    </a:cubicBezTo>
                    <a:lnTo>
                      <a:pt x="43" y="27"/>
                    </a:lnTo>
                    <a:close/>
                    <a:moveTo>
                      <a:pt x="43" y="38"/>
                    </a:moveTo>
                    <a:cubicBezTo>
                      <a:pt x="64" y="38"/>
                      <a:pt x="64" y="38"/>
                      <a:pt x="64" y="38"/>
                    </a:cubicBezTo>
                    <a:cubicBezTo>
                      <a:pt x="64" y="43"/>
                      <a:pt x="64" y="43"/>
                      <a:pt x="64" y="43"/>
                    </a:cubicBezTo>
                    <a:cubicBezTo>
                      <a:pt x="43" y="43"/>
                      <a:pt x="43" y="43"/>
                      <a:pt x="43" y="43"/>
                    </a:cubicBezTo>
                    <a:lnTo>
                      <a:pt x="43" y="38"/>
                    </a:lnTo>
                    <a:close/>
                    <a:moveTo>
                      <a:pt x="43" y="49"/>
                    </a:moveTo>
                    <a:cubicBezTo>
                      <a:pt x="59" y="49"/>
                      <a:pt x="59" y="49"/>
                      <a:pt x="59" y="49"/>
                    </a:cubicBezTo>
                    <a:cubicBezTo>
                      <a:pt x="59" y="54"/>
                      <a:pt x="59" y="54"/>
                      <a:pt x="59" y="54"/>
                    </a:cubicBezTo>
                    <a:cubicBezTo>
                      <a:pt x="43" y="54"/>
                      <a:pt x="43" y="54"/>
                      <a:pt x="43" y="54"/>
                    </a:cubicBezTo>
                    <a:lnTo>
                      <a:pt x="43" y="49"/>
                    </a:lnTo>
                    <a:close/>
                    <a:moveTo>
                      <a:pt x="10" y="27"/>
                    </a:moveTo>
                    <a:cubicBezTo>
                      <a:pt x="37" y="27"/>
                      <a:pt x="37" y="27"/>
                      <a:pt x="37" y="27"/>
                    </a:cubicBezTo>
                    <a:cubicBezTo>
                      <a:pt x="37" y="54"/>
                      <a:pt x="37" y="54"/>
                      <a:pt x="37" y="54"/>
                    </a:cubicBezTo>
                    <a:cubicBezTo>
                      <a:pt x="10" y="54"/>
                      <a:pt x="10" y="54"/>
                      <a:pt x="10" y="54"/>
                    </a:cubicBezTo>
                    <a:lnTo>
                      <a:pt x="10" y="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latin typeface="+mn-ea"/>
                </a:endParaRPr>
              </a:p>
            </p:txBody>
          </p:sp>
          <p:sp>
            <p:nvSpPr>
              <p:cNvPr id="155" name="Freeform 106"/>
              <p:cNvSpPr>
                <a:spLocks noEditPoints="1"/>
              </p:cNvSpPr>
              <p:nvPr/>
            </p:nvSpPr>
            <p:spPr bwMode="auto">
              <a:xfrm>
                <a:off x="10763698" y="2767289"/>
                <a:ext cx="256411" cy="256409"/>
              </a:xfrm>
              <a:custGeom>
                <a:avLst/>
                <a:gdLst>
                  <a:gd name="T0" fmla="*/ 0 w 131"/>
                  <a:gd name="T1" fmla="*/ 131 h 131"/>
                  <a:gd name="T2" fmla="*/ 65 w 131"/>
                  <a:gd name="T3" fmla="*/ 131 h 131"/>
                  <a:gd name="T4" fmla="*/ 65 w 131"/>
                  <a:gd name="T5" fmla="*/ 0 h 131"/>
                  <a:gd name="T6" fmla="*/ 0 w 131"/>
                  <a:gd name="T7" fmla="*/ 0 h 131"/>
                  <a:gd name="T8" fmla="*/ 0 w 131"/>
                  <a:gd name="T9" fmla="*/ 131 h 131"/>
                  <a:gd name="T10" fmla="*/ 41 w 131"/>
                  <a:gd name="T11" fmla="*/ 17 h 131"/>
                  <a:gd name="T12" fmla="*/ 57 w 131"/>
                  <a:gd name="T13" fmla="*/ 17 h 131"/>
                  <a:gd name="T14" fmla="*/ 57 w 131"/>
                  <a:gd name="T15" fmla="*/ 33 h 131"/>
                  <a:gd name="T16" fmla="*/ 41 w 131"/>
                  <a:gd name="T17" fmla="*/ 33 h 131"/>
                  <a:gd name="T18" fmla="*/ 41 w 131"/>
                  <a:gd name="T19" fmla="*/ 17 h 131"/>
                  <a:gd name="T20" fmla="*/ 41 w 131"/>
                  <a:gd name="T21" fmla="*/ 49 h 131"/>
                  <a:gd name="T22" fmla="*/ 57 w 131"/>
                  <a:gd name="T23" fmla="*/ 49 h 131"/>
                  <a:gd name="T24" fmla="*/ 57 w 131"/>
                  <a:gd name="T25" fmla="*/ 66 h 131"/>
                  <a:gd name="T26" fmla="*/ 41 w 131"/>
                  <a:gd name="T27" fmla="*/ 66 h 131"/>
                  <a:gd name="T28" fmla="*/ 41 w 131"/>
                  <a:gd name="T29" fmla="*/ 49 h 131"/>
                  <a:gd name="T30" fmla="*/ 41 w 131"/>
                  <a:gd name="T31" fmla="*/ 82 h 131"/>
                  <a:gd name="T32" fmla="*/ 57 w 131"/>
                  <a:gd name="T33" fmla="*/ 82 h 131"/>
                  <a:gd name="T34" fmla="*/ 57 w 131"/>
                  <a:gd name="T35" fmla="*/ 98 h 131"/>
                  <a:gd name="T36" fmla="*/ 41 w 131"/>
                  <a:gd name="T37" fmla="*/ 98 h 131"/>
                  <a:gd name="T38" fmla="*/ 41 w 131"/>
                  <a:gd name="T39" fmla="*/ 82 h 131"/>
                  <a:gd name="T40" fmla="*/ 8 w 131"/>
                  <a:gd name="T41" fmla="*/ 17 h 131"/>
                  <a:gd name="T42" fmla="*/ 24 w 131"/>
                  <a:gd name="T43" fmla="*/ 17 h 131"/>
                  <a:gd name="T44" fmla="*/ 24 w 131"/>
                  <a:gd name="T45" fmla="*/ 33 h 131"/>
                  <a:gd name="T46" fmla="*/ 8 w 131"/>
                  <a:gd name="T47" fmla="*/ 33 h 131"/>
                  <a:gd name="T48" fmla="*/ 8 w 131"/>
                  <a:gd name="T49" fmla="*/ 17 h 131"/>
                  <a:gd name="T50" fmla="*/ 8 w 131"/>
                  <a:gd name="T51" fmla="*/ 49 h 131"/>
                  <a:gd name="T52" fmla="*/ 24 w 131"/>
                  <a:gd name="T53" fmla="*/ 49 h 131"/>
                  <a:gd name="T54" fmla="*/ 24 w 131"/>
                  <a:gd name="T55" fmla="*/ 66 h 131"/>
                  <a:gd name="T56" fmla="*/ 8 w 131"/>
                  <a:gd name="T57" fmla="*/ 66 h 131"/>
                  <a:gd name="T58" fmla="*/ 8 w 131"/>
                  <a:gd name="T59" fmla="*/ 49 h 131"/>
                  <a:gd name="T60" fmla="*/ 8 w 131"/>
                  <a:gd name="T61" fmla="*/ 82 h 131"/>
                  <a:gd name="T62" fmla="*/ 24 w 131"/>
                  <a:gd name="T63" fmla="*/ 82 h 131"/>
                  <a:gd name="T64" fmla="*/ 24 w 131"/>
                  <a:gd name="T65" fmla="*/ 98 h 131"/>
                  <a:gd name="T66" fmla="*/ 8 w 131"/>
                  <a:gd name="T67" fmla="*/ 98 h 131"/>
                  <a:gd name="T68" fmla="*/ 8 w 131"/>
                  <a:gd name="T69" fmla="*/ 82 h 131"/>
                  <a:gd name="T70" fmla="*/ 73 w 131"/>
                  <a:gd name="T71" fmla="*/ 41 h 131"/>
                  <a:gd name="T72" fmla="*/ 131 w 131"/>
                  <a:gd name="T73" fmla="*/ 41 h 131"/>
                  <a:gd name="T74" fmla="*/ 131 w 131"/>
                  <a:gd name="T75" fmla="*/ 49 h 131"/>
                  <a:gd name="T76" fmla="*/ 73 w 131"/>
                  <a:gd name="T77" fmla="*/ 49 h 131"/>
                  <a:gd name="T78" fmla="*/ 73 w 131"/>
                  <a:gd name="T79" fmla="*/ 41 h 131"/>
                  <a:gd name="T80" fmla="*/ 73 w 131"/>
                  <a:gd name="T81" fmla="*/ 131 h 131"/>
                  <a:gd name="T82" fmla="*/ 90 w 131"/>
                  <a:gd name="T83" fmla="*/ 131 h 131"/>
                  <a:gd name="T84" fmla="*/ 90 w 131"/>
                  <a:gd name="T85" fmla="*/ 98 h 131"/>
                  <a:gd name="T86" fmla="*/ 114 w 131"/>
                  <a:gd name="T87" fmla="*/ 98 h 131"/>
                  <a:gd name="T88" fmla="*/ 114 w 131"/>
                  <a:gd name="T89" fmla="*/ 131 h 131"/>
                  <a:gd name="T90" fmla="*/ 131 w 131"/>
                  <a:gd name="T91" fmla="*/ 131 h 131"/>
                  <a:gd name="T92" fmla="*/ 131 w 131"/>
                  <a:gd name="T93" fmla="*/ 57 h 131"/>
                  <a:gd name="T94" fmla="*/ 73 w 131"/>
                  <a:gd name="T95" fmla="*/ 57 h 131"/>
                  <a:gd name="T96" fmla="*/ 73 w 131"/>
                  <a:gd name="T97" fmla="*/ 131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31" h="131">
                    <a:moveTo>
                      <a:pt x="0" y="131"/>
                    </a:moveTo>
                    <a:lnTo>
                      <a:pt x="65" y="131"/>
                    </a:lnTo>
                    <a:lnTo>
                      <a:pt x="65" y="0"/>
                    </a:lnTo>
                    <a:lnTo>
                      <a:pt x="0" y="0"/>
                    </a:lnTo>
                    <a:lnTo>
                      <a:pt x="0" y="131"/>
                    </a:lnTo>
                    <a:close/>
                    <a:moveTo>
                      <a:pt x="41" y="17"/>
                    </a:moveTo>
                    <a:lnTo>
                      <a:pt x="57" y="17"/>
                    </a:lnTo>
                    <a:lnTo>
                      <a:pt x="57" y="33"/>
                    </a:lnTo>
                    <a:lnTo>
                      <a:pt x="41" y="33"/>
                    </a:lnTo>
                    <a:lnTo>
                      <a:pt x="41" y="17"/>
                    </a:lnTo>
                    <a:close/>
                    <a:moveTo>
                      <a:pt x="41" y="49"/>
                    </a:moveTo>
                    <a:lnTo>
                      <a:pt x="57" y="49"/>
                    </a:lnTo>
                    <a:lnTo>
                      <a:pt x="57" y="66"/>
                    </a:lnTo>
                    <a:lnTo>
                      <a:pt x="41" y="66"/>
                    </a:lnTo>
                    <a:lnTo>
                      <a:pt x="41" y="49"/>
                    </a:lnTo>
                    <a:close/>
                    <a:moveTo>
                      <a:pt x="41" y="82"/>
                    </a:moveTo>
                    <a:lnTo>
                      <a:pt x="57" y="82"/>
                    </a:lnTo>
                    <a:lnTo>
                      <a:pt x="57" y="98"/>
                    </a:lnTo>
                    <a:lnTo>
                      <a:pt x="41" y="98"/>
                    </a:lnTo>
                    <a:lnTo>
                      <a:pt x="41" y="82"/>
                    </a:lnTo>
                    <a:close/>
                    <a:moveTo>
                      <a:pt x="8" y="17"/>
                    </a:moveTo>
                    <a:lnTo>
                      <a:pt x="24" y="17"/>
                    </a:lnTo>
                    <a:lnTo>
                      <a:pt x="24" y="33"/>
                    </a:lnTo>
                    <a:lnTo>
                      <a:pt x="8" y="33"/>
                    </a:lnTo>
                    <a:lnTo>
                      <a:pt x="8" y="17"/>
                    </a:lnTo>
                    <a:close/>
                    <a:moveTo>
                      <a:pt x="8" y="49"/>
                    </a:moveTo>
                    <a:lnTo>
                      <a:pt x="24" y="49"/>
                    </a:lnTo>
                    <a:lnTo>
                      <a:pt x="24" y="66"/>
                    </a:lnTo>
                    <a:lnTo>
                      <a:pt x="8" y="66"/>
                    </a:lnTo>
                    <a:lnTo>
                      <a:pt x="8" y="49"/>
                    </a:lnTo>
                    <a:close/>
                    <a:moveTo>
                      <a:pt x="8" y="82"/>
                    </a:moveTo>
                    <a:lnTo>
                      <a:pt x="24" y="82"/>
                    </a:lnTo>
                    <a:lnTo>
                      <a:pt x="24" y="98"/>
                    </a:lnTo>
                    <a:lnTo>
                      <a:pt x="8" y="98"/>
                    </a:lnTo>
                    <a:lnTo>
                      <a:pt x="8" y="82"/>
                    </a:lnTo>
                    <a:close/>
                    <a:moveTo>
                      <a:pt x="73" y="41"/>
                    </a:moveTo>
                    <a:lnTo>
                      <a:pt x="131" y="41"/>
                    </a:lnTo>
                    <a:lnTo>
                      <a:pt x="131" y="49"/>
                    </a:lnTo>
                    <a:lnTo>
                      <a:pt x="73" y="49"/>
                    </a:lnTo>
                    <a:lnTo>
                      <a:pt x="73" y="41"/>
                    </a:lnTo>
                    <a:close/>
                    <a:moveTo>
                      <a:pt x="73" y="131"/>
                    </a:moveTo>
                    <a:lnTo>
                      <a:pt x="90" y="131"/>
                    </a:lnTo>
                    <a:lnTo>
                      <a:pt x="90" y="98"/>
                    </a:lnTo>
                    <a:lnTo>
                      <a:pt x="114" y="98"/>
                    </a:lnTo>
                    <a:lnTo>
                      <a:pt x="114" y="131"/>
                    </a:lnTo>
                    <a:lnTo>
                      <a:pt x="131" y="131"/>
                    </a:lnTo>
                    <a:lnTo>
                      <a:pt x="131" y="57"/>
                    </a:lnTo>
                    <a:lnTo>
                      <a:pt x="73" y="57"/>
                    </a:lnTo>
                    <a:lnTo>
                      <a:pt x="73" y="13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latin typeface="+mn-ea"/>
                </a:endParaRPr>
              </a:p>
            </p:txBody>
          </p:sp>
          <p:sp>
            <p:nvSpPr>
              <p:cNvPr id="156" name="Freeform 107"/>
              <p:cNvSpPr>
                <a:spLocks noEditPoints="1"/>
              </p:cNvSpPr>
              <p:nvPr/>
            </p:nvSpPr>
            <p:spPr bwMode="auto">
              <a:xfrm>
                <a:off x="10712808" y="3080462"/>
                <a:ext cx="272069" cy="272068"/>
              </a:xfrm>
              <a:custGeom>
                <a:avLst/>
                <a:gdLst>
                  <a:gd name="T0" fmla="*/ 79 w 85"/>
                  <a:gd name="T1" fmla="*/ 24 h 85"/>
                  <a:gd name="T2" fmla="*/ 61 w 85"/>
                  <a:gd name="T3" fmla="*/ 6 h 85"/>
                  <a:gd name="T4" fmla="*/ 66 w 85"/>
                  <a:gd name="T5" fmla="*/ 0 h 85"/>
                  <a:gd name="T6" fmla="*/ 85 w 85"/>
                  <a:gd name="T7" fmla="*/ 19 h 85"/>
                  <a:gd name="T8" fmla="*/ 79 w 85"/>
                  <a:gd name="T9" fmla="*/ 24 h 85"/>
                  <a:gd name="T10" fmla="*/ 74 w 85"/>
                  <a:gd name="T11" fmla="*/ 30 h 85"/>
                  <a:gd name="T12" fmla="*/ 71 w 85"/>
                  <a:gd name="T13" fmla="*/ 59 h 85"/>
                  <a:gd name="T14" fmla="*/ 13 w 85"/>
                  <a:gd name="T15" fmla="*/ 85 h 85"/>
                  <a:gd name="T16" fmla="*/ 8 w 85"/>
                  <a:gd name="T17" fmla="*/ 81 h 85"/>
                  <a:gd name="T18" fmla="*/ 31 w 85"/>
                  <a:gd name="T19" fmla="*/ 58 h 85"/>
                  <a:gd name="T20" fmla="*/ 34 w 85"/>
                  <a:gd name="T21" fmla="*/ 59 h 85"/>
                  <a:gd name="T22" fmla="*/ 42 w 85"/>
                  <a:gd name="T23" fmla="*/ 51 h 85"/>
                  <a:gd name="T24" fmla="*/ 34 w 85"/>
                  <a:gd name="T25" fmla="*/ 43 h 85"/>
                  <a:gd name="T26" fmla="*/ 26 w 85"/>
                  <a:gd name="T27" fmla="*/ 51 h 85"/>
                  <a:gd name="T28" fmla="*/ 27 w 85"/>
                  <a:gd name="T29" fmla="*/ 54 h 85"/>
                  <a:gd name="T30" fmla="*/ 4 w 85"/>
                  <a:gd name="T31" fmla="*/ 76 h 85"/>
                  <a:gd name="T32" fmla="*/ 0 w 85"/>
                  <a:gd name="T33" fmla="*/ 72 h 85"/>
                  <a:gd name="T34" fmla="*/ 26 w 85"/>
                  <a:gd name="T35" fmla="*/ 14 h 85"/>
                  <a:gd name="T36" fmla="*/ 55 w 85"/>
                  <a:gd name="T37" fmla="*/ 11 h 85"/>
                  <a:gd name="T38" fmla="*/ 74 w 85"/>
                  <a:gd name="T39" fmla="*/ 30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85" h="85">
                    <a:moveTo>
                      <a:pt x="79" y="24"/>
                    </a:moveTo>
                    <a:cubicBezTo>
                      <a:pt x="61" y="6"/>
                      <a:pt x="61" y="6"/>
                      <a:pt x="61" y="6"/>
                    </a:cubicBezTo>
                    <a:cubicBezTo>
                      <a:pt x="66" y="0"/>
                      <a:pt x="66" y="0"/>
                      <a:pt x="66" y="0"/>
                    </a:cubicBezTo>
                    <a:cubicBezTo>
                      <a:pt x="85" y="19"/>
                      <a:pt x="85" y="19"/>
                      <a:pt x="85" y="19"/>
                    </a:cubicBezTo>
                    <a:lnTo>
                      <a:pt x="79" y="24"/>
                    </a:lnTo>
                    <a:close/>
                    <a:moveTo>
                      <a:pt x="74" y="30"/>
                    </a:moveTo>
                    <a:cubicBezTo>
                      <a:pt x="71" y="59"/>
                      <a:pt x="71" y="59"/>
                      <a:pt x="71" y="59"/>
                    </a:cubicBezTo>
                    <a:cubicBezTo>
                      <a:pt x="47" y="59"/>
                      <a:pt x="13" y="85"/>
                      <a:pt x="13" y="85"/>
                    </a:cubicBezTo>
                    <a:cubicBezTo>
                      <a:pt x="8" y="81"/>
                      <a:pt x="8" y="81"/>
                      <a:pt x="8" y="81"/>
                    </a:cubicBezTo>
                    <a:cubicBezTo>
                      <a:pt x="31" y="58"/>
                      <a:pt x="31" y="58"/>
                      <a:pt x="31" y="58"/>
                    </a:cubicBezTo>
                    <a:cubicBezTo>
                      <a:pt x="32" y="59"/>
                      <a:pt x="33" y="59"/>
                      <a:pt x="34" y="59"/>
                    </a:cubicBezTo>
                    <a:cubicBezTo>
                      <a:pt x="38" y="59"/>
                      <a:pt x="42" y="55"/>
                      <a:pt x="42" y="51"/>
                    </a:cubicBezTo>
                    <a:cubicBezTo>
                      <a:pt x="42" y="46"/>
                      <a:pt x="38" y="43"/>
                      <a:pt x="34" y="43"/>
                    </a:cubicBezTo>
                    <a:cubicBezTo>
                      <a:pt x="30" y="43"/>
                      <a:pt x="26" y="46"/>
                      <a:pt x="26" y="51"/>
                    </a:cubicBezTo>
                    <a:cubicBezTo>
                      <a:pt x="26" y="52"/>
                      <a:pt x="26" y="53"/>
                      <a:pt x="27" y="54"/>
                    </a:cubicBezTo>
                    <a:cubicBezTo>
                      <a:pt x="4" y="76"/>
                      <a:pt x="4" y="76"/>
                      <a:pt x="4" y="76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0" y="72"/>
                      <a:pt x="26" y="37"/>
                      <a:pt x="26" y="14"/>
                    </a:cubicBezTo>
                    <a:cubicBezTo>
                      <a:pt x="55" y="11"/>
                      <a:pt x="55" y="11"/>
                      <a:pt x="55" y="11"/>
                    </a:cubicBezTo>
                    <a:lnTo>
                      <a:pt x="74" y="3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latin typeface="+mn-ea"/>
                </a:endParaRPr>
              </a:p>
            </p:txBody>
          </p:sp>
          <p:sp>
            <p:nvSpPr>
              <p:cNvPr id="157" name="Freeform 108"/>
              <p:cNvSpPr>
                <a:spLocks noEditPoints="1"/>
              </p:cNvSpPr>
              <p:nvPr/>
            </p:nvSpPr>
            <p:spPr bwMode="auto">
              <a:xfrm>
                <a:off x="10466184" y="2757502"/>
                <a:ext cx="246623" cy="246623"/>
              </a:xfrm>
              <a:custGeom>
                <a:avLst/>
                <a:gdLst>
                  <a:gd name="T0" fmla="*/ 53 w 77"/>
                  <a:gd name="T1" fmla="*/ 30 h 77"/>
                  <a:gd name="T2" fmla="*/ 26 w 77"/>
                  <a:gd name="T3" fmla="*/ 2 h 77"/>
                  <a:gd name="T4" fmla="*/ 39 w 77"/>
                  <a:gd name="T5" fmla="*/ 0 h 77"/>
                  <a:gd name="T6" fmla="*/ 53 w 77"/>
                  <a:gd name="T7" fmla="*/ 3 h 77"/>
                  <a:gd name="T8" fmla="*/ 53 w 77"/>
                  <a:gd name="T9" fmla="*/ 30 h 77"/>
                  <a:gd name="T10" fmla="*/ 58 w 77"/>
                  <a:gd name="T11" fmla="*/ 53 h 77"/>
                  <a:gd name="T12" fmla="*/ 58 w 77"/>
                  <a:gd name="T13" fmla="*/ 5 h 77"/>
                  <a:gd name="T14" fmla="*/ 77 w 77"/>
                  <a:gd name="T15" fmla="*/ 38 h 77"/>
                  <a:gd name="T16" fmla="*/ 74 w 77"/>
                  <a:gd name="T17" fmla="*/ 53 h 77"/>
                  <a:gd name="T18" fmla="*/ 58 w 77"/>
                  <a:gd name="T19" fmla="*/ 53 h 77"/>
                  <a:gd name="T20" fmla="*/ 24 w 77"/>
                  <a:gd name="T21" fmla="*/ 58 h 77"/>
                  <a:gd name="T22" fmla="*/ 72 w 77"/>
                  <a:gd name="T23" fmla="*/ 58 h 77"/>
                  <a:gd name="T24" fmla="*/ 39 w 77"/>
                  <a:gd name="T25" fmla="*/ 77 h 77"/>
                  <a:gd name="T26" fmla="*/ 24 w 77"/>
                  <a:gd name="T27" fmla="*/ 74 h 77"/>
                  <a:gd name="T28" fmla="*/ 24 w 77"/>
                  <a:gd name="T29" fmla="*/ 58 h 77"/>
                  <a:gd name="T30" fmla="*/ 32 w 77"/>
                  <a:gd name="T31" fmla="*/ 17 h 77"/>
                  <a:gd name="T32" fmla="*/ 1 w 77"/>
                  <a:gd name="T33" fmla="*/ 48 h 77"/>
                  <a:gd name="T34" fmla="*/ 0 w 77"/>
                  <a:gd name="T35" fmla="*/ 38 h 77"/>
                  <a:gd name="T36" fmla="*/ 20 w 77"/>
                  <a:gd name="T37" fmla="*/ 5 h 77"/>
                  <a:gd name="T38" fmla="*/ 32 w 77"/>
                  <a:gd name="T39" fmla="*/ 17 h 77"/>
                  <a:gd name="T40" fmla="*/ 20 w 77"/>
                  <a:gd name="T41" fmla="*/ 38 h 77"/>
                  <a:gd name="T42" fmla="*/ 20 w 77"/>
                  <a:gd name="T43" fmla="*/ 72 h 77"/>
                  <a:gd name="T44" fmla="*/ 4 w 77"/>
                  <a:gd name="T45" fmla="*/ 54 h 77"/>
                  <a:gd name="T46" fmla="*/ 20 w 77"/>
                  <a:gd name="T47" fmla="*/ 38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77" h="77">
                    <a:moveTo>
                      <a:pt x="53" y="30"/>
                    </a:moveTo>
                    <a:cubicBezTo>
                      <a:pt x="26" y="2"/>
                      <a:pt x="26" y="2"/>
                      <a:pt x="26" y="2"/>
                    </a:cubicBezTo>
                    <a:cubicBezTo>
                      <a:pt x="30" y="1"/>
                      <a:pt x="34" y="0"/>
                      <a:pt x="39" y="0"/>
                    </a:cubicBezTo>
                    <a:cubicBezTo>
                      <a:pt x="44" y="0"/>
                      <a:pt x="49" y="1"/>
                      <a:pt x="53" y="3"/>
                    </a:cubicBezTo>
                    <a:lnTo>
                      <a:pt x="53" y="30"/>
                    </a:lnTo>
                    <a:close/>
                    <a:moveTo>
                      <a:pt x="58" y="53"/>
                    </a:moveTo>
                    <a:cubicBezTo>
                      <a:pt x="58" y="5"/>
                      <a:pt x="58" y="5"/>
                      <a:pt x="58" y="5"/>
                    </a:cubicBezTo>
                    <a:cubicBezTo>
                      <a:pt x="69" y="12"/>
                      <a:pt x="77" y="24"/>
                      <a:pt x="77" y="38"/>
                    </a:cubicBezTo>
                    <a:cubicBezTo>
                      <a:pt x="77" y="43"/>
                      <a:pt x="76" y="48"/>
                      <a:pt x="74" y="53"/>
                    </a:cubicBezTo>
                    <a:lnTo>
                      <a:pt x="58" y="53"/>
                    </a:lnTo>
                    <a:close/>
                    <a:moveTo>
                      <a:pt x="24" y="58"/>
                    </a:moveTo>
                    <a:cubicBezTo>
                      <a:pt x="72" y="58"/>
                      <a:pt x="72" y="58"/>
                      <a:pt x="72" y="58"/>
                    </a:cubicBezTo>
                    <a:cubicBezTo>
                      <a:pt x="65" y="69"/>
                      <a:pt x="53" y="77"/>
                      <a:pt x="39" y="77"/>
                    </a:cubicBezTo>
                    <a:cubicBezTo>
                      <a:pt x="34" y="77"/>
                      <a:pt x="29" y="76"/>
                      <a:pt x="24" y="74"/>
                    </a:cubicBezTo>
                    <a:lnTo>
                      <a:pt x="24" y="58"/>
                    </a:lnTo>
                    <a:close/>
                    <a:moveTo>
                      <a:pt x="32" y="17"/>
                    </a:moveTo>
                    <a:cubicBezTo>
                      <a:pt x="1" y="48"/>
                      <a:pt x="1" y="48"/>
                      <a:pt x="1" y="48"/>
                    </a:cubicBezTo>
                    <a:cubicBezTo>
                      <a:pt x="1" y="45"/>
                      <a:pt x="0" y="42"/>
                      <a:pt x="0" y="38"/>
                    </a:cubicBezTo>
                    <a:cubicBezTo>
                      <a:pt x="0" y="24"/>
                      <a:pt x="8" y="11"/>
                      <a:pt x="20" y="5"/>
                    </a:cubicBezTo>
                    <a:lnTo>
                      <a:pt x="32" y="17"/>
                    </a:lnTo>
                    <a:close/>
                    <a:moveTo>
                      <a:pt x="20" y="38"/>
                    </a:moveTo>
                    <a:cubicBezTo>
                      <a:pt x="20" y="72"/>
                      <a:pt x="20" y="72"/>
                      <a:pt x="20" y="72"/>
                    </a:cubicBezTo>
                    <a:cubicBezTo>
                      <a:pt x="12" y="68"/>
                      <a:pt x="7" y="61"/>
                      <a:pt x="4" y="54"/>
                    </a:cubicBezTo>
                    <a:lnTo>
                      <a:pt x="20" y="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latin typeface="+mn-ea"/>
                </a:endParaRPr>
              </a:p>
            </p:txBody>
          </p:sp>
          <p:sp>
            <p:nvSpPr>
              <p:cNvPr id="158" name="Freeform 109"/>
              <p:cNvSpPr>
                <a:spLocks noEditPoints="1"/>
              </p:cNvSpPr>
              <p:nvPr/>
            </p:nvSpPr>
            <p:spPr bwMode="auto">
              <a:xfrm>
                <a:off x="10462270" y="3049145"/>
                <a:ext cx="230965" cy="185946"/>
              </a:xfrm>
              <a:custGeom>
                <a:avLst/>
                <a:gdLst>
                  <a:gd name="T0" fmla="*/ 0 w 72"/>
                  <a:gd name="T1" fmla="*/ 0 h 58"/>
                  <a:gd name="T2" fmla="*/ 0 w 72"/>
                  <a:gd name="T3" fmla="*/ 58 h 58"/>
                  <a:gd name="T4" fmla="*/ 72 w 72"/>
                  <a:gd name="T5" fmla="*/ 58 h 58"/>
                  <a:gd name="T6" fmla="*/ 72 w 72"/>
                  <a:gd name="T7" fmla="*/ 0 h 58"/>
                  <a:gd name="T8" fmla="*/ 0 w 72"/>
                  <a:gd name="T9" fmla="*/ 0 h 58"/>
                  <a:gd name="T10" fmla="*/ 67 w 72"/>
                  <a:gd name="T11" fmla="*/ 53 h 58"/>
                  <a:gd name="T12" fmla="*/ 4 w 72"/>
                  <a:gd name="T13" fmla="*/ 53 h 58"/>
                  <a:gd name="T14" fmla="*/ 4 w 72"/>
                  <a:gd name="T15" fmla="*/ 4 h 58"/>
                  <a:gd name="T16" fmla="*/ 67 w 72"/>
                  <a:gd name="T17" fmla="*/ 4 h 58"/>
                  <a:gd name="T18" fmla="*/ 67 w 72"/>
                  <a:gd name="T19" fmla="*/ 53 h 58"/>
                  <a:gd name="T20" fmla="*/ 49 w 72"/>
                  <a:gd name="T21" fmla="*/ 15 h 58"/>
                  <a:gd name="T22" fmla="*/ 56 w 72"/>
                  <a:gd name="T23" fmla="*/ 22 h 58"/>
                  <a:gd name="T24" fmla="*/ 63 w 72"/>
                  <a:gd name="T25" fmla="*/ 15 h 58"/>
                  <a:gd name="T26" fmla="*/ 56 w 72"/>
                  <a:gd name="T27" fmla="*/ 9 h 58"/>
                  <a:gd name="T28" fmla="*/ 49 w 72"/>
                  <a:gd name="T29" fmla="*/ 15 h 58"/>
                  <a:gd name="T30" fmla="*/ 63 w 72"/>
                  <a:gd name="T31" fmla="*/ 49 h 58"/>
                  <a:gd name="T32" fmla="*/ 9 w 72"/>
                  <a:gd name="T33" fmla="*/ 49 h 58"/>
                  <a:gd name="T34" fmla="*/ 22 w 72"/>
                  <a:gd name="T35" fmla="*/ 13 h 58"/>
                  <a:gd name="T36" fmla="*/ 40 w 72"/>
                  <a:gd name="T37" fmla="*/ 35 h 58"/>
                  <a:gd name="T38" fmla="*/ 49 w 72"/>
                  <a:gd name="T39" fmla="*/ 29 h 58"/>
                  <a:gd name="T40" fmla="*/ 63 w 72"/>
                  <a:gd name="T41" fmla="*/ 49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72" h="58">
                    <a:moveTo>
                      <a:pt x="0" y="0"/>
                    </a:moveTo>
                    <a:cubicBezTo>
                      <a:pt x="0" y="58"/>
                      <a:pt x="0" y="58"/>
                      <a:pt x="0" y="58"/>
                    </a:cubicBezTo>
                    <a:cubicBezTo>
                      <a:pt x="72" y="58"/>
                      <a:pt x="72" y="58"/>
                      <a:pt x="72" y="58"/>
                    </a:cubicBezTo>
                    <a:cubicBezTo>
                      <a:pt x="72" y="0"/>
                      <a:pt x="72" y="0"/>
                      <a:pt x="72" y="0"/>
                    </a:cubicBezTo>
                    <a:lnTo>
                      <a:pt x="0" y="0"/>
                    </a:lnTo>
                    <a:close/>
                    <a:moveTo>
                      <a:pt x="67" y="53"/>
                    </a:moveTo>
                    <a:cubicBezTo>
                      <a:pt x="4" y="53"/>
                      <a:pt x="4" y="53"/>
                      <a:pt x="4" y="53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67" y="4"/>
                      <a:pt x="67" y="4"/>
                      <a:pt x="67" y="4"/>
                    </a:cubicBezTo>
                    <a:lnTo>
                      <a:pt x="67" y="53"/>
                    </a:lnTo>
                    <a:close/>
                    <a:moveTo>
                      <a:pt x="49" y="15"/>
                    </a:moveTo>
                    <a:cubicBezTo>
                      <a:pt x="49" y="19"/>
                      <a:pt x="52" y="22"/>
                      <a:pt x="56" y="22"/>
                    </a:cubicBezTo>
                    <a:cubicBezTo>
                      <a:pt x="60" y="22"/>
                      <a:pt x="63" y="19"/>
                      <a:pt x="63" y="15"/>
                    </a:cubicBezTo>
                    <a:cubicBezTo>
                      <a:pt x="63" y="12"/>
                      <a:pt x="60" y="9"/>
                      <a:pt x="56" y="9"/>
                    </a:cubicBezTo>
                    <a:cubicBezTo>
                      <a:pt x="52" y="9"/>
                      <a:pt x="49" y="12"/>
                      <a:pt x="49" y="15"/>
                    </a:cubicBezTo>
                    <a:close/>
                    <a:moveTo>
                      <a:pt x="63" y="49"/>
                    </a:moveTo>
                    <a:cubicBezTo>
                      <a:pt x="9" y="49"/>
                      <a:pt x="9" y="49"/>
                      <a:pt x="9" y="49"/>
                    </a:cubicBezTo>
                    <a:cubicBezTo>
                      <a:pt x="22" y="13"/>
                      <a:pt x="22" y="13"/>
                      <a:pt x="22" y="13"/>
                    </a:cubicBezTo>
                    <a:cubicBezTo>
                      <a:pt x="40" y="35"/>
                      <a:pt x="40" y="35"/>
                      <a:pt x="40" y="35"/>
                    </a:cubicBezTo>
                    <a:cubicBezTo>
                      <a:pt x="49" y="29"/>
                      <a:pt x="49" y="29"/>
                      <a:pt x="49" y="29"/>
                    </a:cubicBezTo>
                    <a:lnTo>
                      <a:pt x="63" y="4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latin typeface="+mn-ea"/>
                </a:endParaRPr>
              </a:p>
            </p:txBody>
          </p:sp>
          <p:sp>
            <p:nvSpPr>
              <p:cNvPr id="384" name="Freeform 110"/>
              <p:cNvSpPr>
                <a:spLocks noEditPoints="1"/>
              </p:cNvSpPr>
              <p:nvPr/>
            </p:nvSpPr>
            <p:spPr bwMode="auto">
              <a:xfrm>
                <a:off x="10370276" y="3305554"/>
                <a:ext cx="242709" cy="281855"/>
              </a:xfrm>
              <a:custGeom>
                <a:avLst/>
                <a:gdLst>
                  <a:gd name="T0" fmla="*/ 54 w 76"/>
                  <a:gd name="T1" fmla="*/ 0 h 88"/>
                  <a:gd name="T2" fmla="*/ 14 w 76"/>
                  <a:gd name="T3" fmla="*/ 28 h 88"/>
                  <a:gd name="T4" fmla="*/ 16 w 76"/>
                  <a:gd name="T5" fmla="*/ 65 h 88"/>
                  <a:gd name="T6" fmla="*/ 49 w 76"/>
                  <a:gd name="T7" fmla="*/ 27 h 88"/>
                  <a:gd name="T8" fmla="*/ 32 w 76"/>
                  <a:gd name="T9" fmla="*/ 75 h 88"/>
                  <a:gd name="T10" fmla="*/ 70 w 76"/>
                  <a:gd name="T11" fmla="*/ 57 h 88"/>
                  <a:gd name="T12" fmla="*/ 54 w 76"/>
                  <a:gd name="T13" fmla="*/ 0 h 88"/>
                  <a:gd name="T14" fmla="*/ 4 w 76"/>
                  <a:gd name="T15" fmla="*/ 78 h 88"/>
                  <a:gd name="T16" fmla="*/ 10 w 76"/>
                  <a:gd name="T17" fmla="*/ 83 h 88"/>
                  <a:gd name="T18" fmla="*/ 47 w 76"/>
                  <a:gd name="T19" fmla="*/ 41 h 88"/>
                  <a:gd name="T20" fmla="*/ 4 w 76"/>
                  <a:gd name="T21" fmla="*/ 78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6" h="88">
                    <a:moveTo>
                      <a:pt x="54" y="0"/>
                    </a:moveTo>
                    <a:cubicBezTo>
                      <a:pt x="40" y="23"/>
                      <a:pt x="30" y="12"/>
                      <a:pt x="14" y="28"/>
                    </a:cubicBezTo>
                    <a:cubicBezTo>
                      <a:pt x="0" y="42"/>
                      <a:pt x="5" y="60"/>
                      <a:pt x="16" y="65"/>
                    </a:cubicBezTo>
                    <a:cubicBezTo>
                      <a:pt x="28" y="60"/>
                      <a:pt x="40" y="46"/>
                      <a:pt x="49" y="27"/>
                    </a:cubicBezTo>
                    <a:cubicBezTo>
                      <a:pt x="49" y="27"/>
                      <a:pt x="57" y="51"/>
                      <a:pt x="32" y="75"/>
                    </a:cubicBezTo>
                    <a:cubicBezTo>
                      <a:pt x="44" y="88"/>
                      <a:pt x="64" y="79"/>
                      <a:pt x="70" y="57"/>
                    </a:cubicBezTo>
                    <a:cubicBezTo>
                      <a:pt x="76" y="33"/>
                      <a:pt x="60" y="9"/>
                      <a:pt x="54" y="0"/>
                    </a:cubicBezTo>
                    <a:close/>
                    <a:moveTo>
                      <a:pt x="4" y="78"/>
                    </a:moveTo>
                    <a:cubicBezTo>
                      <a:pt x="4" y="79"/>
                      <a:pt x="4" y="83"/>
                      <a:pt x="10" y="83"/>
                    </a:cubicBezTo>
                    <a:cubicBezTo>
                      <a:pt x="14" y="83"/>
                      <a:pt x="36" y="71"/>
                      <a:pt x="47" y="41"/>
                    </a:cubicBezTo>
                    <a:cubicBezTo>
                      <a:pt x="30" y="71"/>
                      <a:pt x="6" y="78"/>
                      <a:pt x="4" y="7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latin typeface="+mn-ea"/>
                </a:endParaRPr>
              </a:p>
            </p:txBody>
          </p:sp>
          <p:sp>
            <p:nvSpPr>
              <p:cNvPr id="385" name="Freeform 111"/>
              <p:cNvSpPr>
                <a:spLocks noEditPoints="1"/>
              </p:cNvSpPr>
              <p:nvPr/>
            </p:nvSpPr>
            <p:spPr bwMode="auto">
              <a:xfrm>
                <a:off x="10303727" y="2346463"/>
                <a:ext cx="328831" cy="244665"/>
              </a:xfrm>
              <a:custGeom>
                <a:avLst/>
                <a:gdLst>
                  <a:gd name="T0" fmla="*/ 99 w 103"/>
                  <a:gd name="T1" fmla="*/ 3 h 77"/>
                  <a:gd name="T2" fmla="*/ 52 w 103"/>
                  <a:gd name="T3" fmla="*/ 0 h 77"/>
                  <a:gd name="T4" fmla="*/ 4 w 103"/>
                  <a:gd name="T5" fmla="*/ 3 h 77"/>
                  <a:gd name="T6" fmla="*/ 0 w 103"/>
                  <a:gd name="T7" fmla="*/ 38 h 77"/>
                  <a:gd name="T8" fmla="*/ 4 w 103"/>
                  <a:gd name="T9" fmla="*/ 73 h 77"/>
                  <a:gd name="T10" fmla="*/ 52 w 103"/>
                  <a:gd name="T11" fmla="*/ 77 h 77"/>
                  <a:gd name="T12" fmla="*/ 99 w 103"/>
                  <a:gd name="T13" fmla="*/ 73 h 77"/>
                  <a:gd name="T14" fmla="*/ 103 w 103"/>
                  <a:gd name="T15" fmla="*/ 38 h 77"/>
                  <a:gd name="T16" fmla="*/ 99 w 103"/>
                  <a:gd name="T17" fmla="*/ 3 h 77"/>
                  <a:gd name="T18" fmla="*/ 39 w 103"/>
                  <a:gd name="T19" fmla="*/ 57 h 77"/>
                  <a:gd name="T20" fmla="*/ 39 w 103"/>
                  <a:gd name="T21" fmla="*/ 19 h 77"/>
                  <a:gd name="T22" fmla="*/ 71 w 103"/>
                  <a:gd name="T23" fmla="*/ 38 h 77"/>
                  <a:gd name="T24" fmla="*/ 39 w 103"/>
                  <a:gd name="T25" fmla="*/ 57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3" h="77">
                    <a:moveTo>
                      <a:pt x="99" y="3"/>
                    </a:moveTo>
                    <a:cubicBezTo>
                      <a:pt x="84" y="1"/>
                      <a:pt x="68" y="0"/>
                      <a:pt x="52" y="0"/>
                    </a:cubicBezTo>
                    <a:cubicBezTo>
                      <a:pt x="35" y="0"/>
                      <a:pt x="19" y="1"/>
                      <a:pt x="4" y="3"/>
                    </a:cubicBezTo>
                    <a:cubicBezTo>
                      <a:pt x="2" y="14"/>
                      <a:pt x="0" y="26"/>
                      <a:pt x="0" y="38"/>
                    </a:cubicBezTo>
                    <a:cubicBezTo>
                      <a:pt x="0" y="51"/>
                      <a:pt x="2" y="63"/>
                      <a:pt x="4" y="73"/>
                    </a:cubicBezTo>
                    <a:cubicBezTo>
                      <a:pt x="19" y="75"/>
                      <a:pt x="35" y="77"/>
                      <a:pt x="52" y="77"/>
                    </a:cubicBezTo>
                    <a:cubicBezTo>
                      <a:pt x="68" y="77"/>
                      <a:pt x="84" y="75"/>
                      <a:pt x="99" y="73"/>
                    </a:cubicBezTo>
                    <a:cubicBezTo>
                      <a:pt x="101" y="63"/>
                      <a:pt x="103" y="51"/>
                      <a:pt x="103" y="38"/>
                    </a:cubicBezTo>
                    <a:cubicBezTo>
                      <a:pt x="103" y="26"/>
                      <a:pt x="101" y="14"/>
                      <a:pt x="99" y="3"/>
                    </a:cubicBezTo>
                    <a:close/>
                    <a:moveTo>
                      <a:pt x="39" y="57"/>
                    </a:moveTo>
                    <a:cubicBezTo>
                      <a:pt x="39" y="19"/>
                      <a:pt x="39" y="19"/>
                      <a:pt x="39" y="19"/>
                    </a:cubicBezTo>
                    <a:cubicBezTo>
                      <a:pt x="71" y="38"/>
                      <a:pt x="71" y="38"/>
                      <a:pt x="71" y="38"/>
                    </a:cubicBezTo>
                    <a:lnTo>
                      <a:pt x="39" y="5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latin typeface="+mn-ea"/>
                </a:endParaRPr>
              </a:p>
            </p:txBody>
          </p:sp>
          <p:sp>
            <p:nvSpPr>
              <p:cNvPr id="386" name="Freeform 112"/>
              <p:cNvSpPr>
                <a:spLocks noEditPoints="1"/>
              </p:cNvSpPr>
              <p:nvPr/>
            </p:nvSpPr>
            <p:spPr bwMode="auto">
              <a:xfrm>
                <a:off x="10278281" y="3927985"/>
                <a:ext cx="367978" cy="367978"/>
              </a:xfrm>
              <a:custGeom>
                <a:avLst/>
                <a:gdLst>
                  <a:gd name="T0" fmla="*/ 115 w 115"/>
                  <a:gd name="T1" fmla="*/ 32 h 115"/>
                  <a:gd name="T2" fmla="*/ 104 w 115"/>
                  <a:gd name="T3" fmla="*/ 22 h 115"/>
                  <a:gd name="T4" fmla="*/ 84 w 115"/>
                  <a:gd name="T5" fmla="*/ 42 h 115"/>
                  <a:gd name="T6" fmla="*/ 73 w 115"/>
                  <a:gd name="T7" fmla="*/ 30 h 115"/>
                  <a:gd name="T8" fmla="*/ 93 w 115"/>
                  <a:gd name="T9" fmla="*/ 10 h 115"/>
                  <a:gd name="T10" fmla="*/ 83 w 115"/>
                  <a:gd name="T11" fmla="*/ 0 h 115"/>
                  <a:gd name="T12" fmla="*/ 63 w 115"/>
                  <a:gd name="T13" fmla="*/ 20 h 115"/>
                  <a:gd name="T14" fmla="*/ 50 w 115"/>
                  <a:gd name="T15" fmla="*/ 7 h 115"/>
                  <a:gd name="T16" fmla="*/ 40 w 115"/>
                  <a:gd name="T17" fmla="*/ 17 h 115"/>
                  <a:gd name="T18" fmla="*/ 98 w 115"/>
                  <a:gd name="T19" fmla="*/ 74 h 115"/>
                  <a:gd name="T20" fmla="*/ 107 w 115"/>
                  <a:gd name="T21" fmla="*/ 65 h 115"/>
                  <a:gd name="T22" fmla="*/ 95 w 115"/>
                  <a:gd name="T23" fmla="*/ 52 h 115"/>
                  <a:gd name="T24" fmla="*/ 115 w 115"/>
                  <a:gd name="T25" fmla="*/ 32 h 115"/>
                  <a:gd name="T26" fmla="*/ 31 w 115"/>
                  <a:gd name="T27" fmla="*/ 84 h 115"/>
                  <a:gd name="T28" fmla="*/ 89 w 115"/>
                  <a:gd name="T29" fmla="*/ 76 h 115"/>
                  <a:gd name="T30" fmla="*/ 39 w 115"/>
                  <a:gd name="T31" fmla="*/ 26 h 115"/>
                  <a:gd name="T32" fmla="*/ 31 w 115"/>
                  <a:gd name="T33" fmla="*/ 84 h 115"/>
                  <a:gd name="T34" fmla="*/ 21 w 115"/>
                  <a:gd name="T35" fmla="*/ 79 h 115"/>
                  <a:gd name="T36" fmla="*/ 36 w 115"/>
                  <a:gd name="T37" fmla="*/ 93 h 115"/>
                  <a:gd name="T38" fmla="*/ 14 w 115"/>
                  <a:gd name="T39" fmla="*/ 115 h 115"/>
                  <a:gd name="T40" fmla="*/ 0 w 115"/>
                  <a:gd name="T41" fmla="*/ 100 h 115"/>
                  <a:gd name="T42" fmla="*/ 21 w 115"/>
                  <a:gd name="T43" fmla="*/ 79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15" h="115">
                    <a:moveTo>
                      <a:pt x="115" y="32"/>
                    </a:moveTo>
                    <a:cubicBezTo>
                      <a:pt x="104" y="22"/>
                      <a:pt x="104" y="22"/>
                      <a:pt x="104" y="22"/>
                    </a:cubicBezTo>
                    <a:cubicBezTo>
                      <a:pt x="84" y="42"/>
                      <a:pt x="84" y="42"/>
                      <a:pt x="84" y="42"/>
                    </a:cubicBezTo>
                    <a:cubicBezTo>
                      <a:pt x="73" y="30"/>
                      <a:pt x="73" y="30"/>
                      <a:pt x="73" y="30"/>
                    </a:cubicBezTo>
                    <a:cubicBezTo>
                      <a:pt x="93" y="10"/>
                      <a:pt x="93" y="10"/>
                      <a:pt x="93" y="10"/>
                    </a:cubicBezTo>
                    <a:cubicBezTo>
                      <a:pt x="83" y="0"/>
                      <a:pt x="83" y="0"/>
                      <a:pt x="83" y="0"/>
                    </a:cubicBezTo>
                    <a:cubicBezTo>
                      <a:pt x="63" y="20"/>
                      <a:pt x="63" y="20"/>
                      <a:pt x="63" y="20"/>
                    </a:cubicBezTo>
                    <a:cubicBezTo>
                      <a:pt x="50" y="7"/>
                      <a:pt x="50" y="7"/>
                      <a:pt x="50" y="7"/>
                    </a:cubicBezTo>
                    <a:cubicBezTo>
                      <a:pt x="40" y="17"/>
                      <a:pt x="40" y="17"/>
                      <a:pt x="40" y="17"/>
                    </a:cubicBezTo>
                    <a:cubicBezTo>
                      <a:pt x="98" y="74"/>
                      <a:pt x="98" y="74"/>
                      <a:pt x="98" y="74"/>
                    </a:cubicBezTo>
                    <a:cubicBezTo>
                      <a:pt x="107" y="65"/>
                      <a:pt x="107" y="65"/>
                      <a:pt x="107" y="65"/>
                    </a:cubicBezTo>
                    <a:cubicBezTo>
                      <a:pt x="95" y="52"/>
                      <a:pt x="95" y="52"/>
                      <a:pt x="95" y="52"/>
                    </a:cubicBezTo>
                    <a:lnTo>
                      <a:pt x="115" y="32"/>
                    </a:lnTo>
                    <a:close/>
                    <a:moveTo>
                      <a:pt x="31" y="84"/>
                    </a:moveTo>
                    <a:cubicBezTo>
                      <a:pt x="49" y="103"/>
                      <a:pt x="74" y="88"/>
                      <a:pt x="89" y="76"/>
                    </a:cubicBezTo>
                    <a:cubicBezTo>
                      <a:pt x="39" y="26"/>
                      <a:pt x="39" y="26"/>
                      <a:pt x="39" y="26"/>
                    </a:cubicBezTo>
                    <a:cubicBezTo>
                      <a:pt x="27" y="41"/>
                      <a:pt x="12" y="66"/>
                      <a:pt x="31" y="84"/>
                    </a:cubicBezTo>
                    <a:close/>
                    <a:moveTo>
                      <a:pt x="21" y="79"/>
                    </a:moveTo>
                    <a:cubicBezTo>
                      <a:pt x="36" y="93"/>
                      <a:pt x="36" y="93"/>
                      <a:pt x="36" y="93"/>
                    </a:cubicBezTo>
                    <a:cubicBezTo>
                      <a:pt x="14" y="115"/>
                      <a:pt x="14" y="115"/>
                      <a:pt x="14" y="115"/>
                    </a:cubicBezTo>
                    <a:cubicBezTo>
                      <a:pt x="0" y="100"/>
                      <a:pt x="0" y="100"/>
                      <a:pt x="0" y="100"/>
                    </a:cubicBezTo>
                    <a:lnTo>
                      <a:pt x="21" y="7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latin typeface="+mn-ea"/>
                </a:endParaRPr>
              </a:p>
            </p:txBody>
          </p:sp>
          <p:sp>
            <p:nvSpPr>
              <p:cNvPr id="387" name="Freeform 113"/>
              <p:cNvSpPr>
                <a:spLocks noEditPoints="1"/>
              </p:cNvSpPr>
              <p:nvPr/>
            </p:nvSpPr>
            <p:spPr bwMode="auto">
              <a:xfrm>
                <a:off x="10217604" y="4376214"/>
                <a:ext cx="270111" cy="313173"/>
              </a:xfrm>
              <a:custGeom>
                <a:avLst/>
                <a:gdLst>
                  <a:gd name="T0" fmla="*/ 55 w 85"/>
                  <a:gd name="T1" fmla="*/ 14 h 98"/>
                  <a:gd name="T2" fmla="*/ 55 w 85"/>
                  <a:gd name="T3" fmla="*/ 27 h 98"/>
                  <a:gd name="T4" fmla="*/ 64 w 85"/>
                  <a:gd name="T5" fmla="*/ 33 h 98"/>
                  <a:gd name="T6" fmla="*/ 73 w 85"/>
                  <a:gd name="T7" fmla="*/ 55 h 98"/>
                  <a:gd name="T8" fmla="*/ 64 w 85"/>
                  <a:gd name="T9" fmla="*/ 77 h 98"/>
                  <a:gd name="T10" fmla="*/ 43 w 85"/>
                  <a:gd name="T11" fmla="*/ 86 h 98"/>
                  <a:gd name="T12" fmla="*/ 21 w 85"/>
                  <a:gd name="T13" fmla="*/ 77 h 98"/>
                  <a:gd name="T14" fmla="*/ 12 w 85"/>
                  <a:gd name="T15" fmla="*/ 55 h 98"/>
                  <a:gd name="T16" fmla="*/ 21 w 85"/>
                  <a:gd name="T17" fmla="*/ 33 h 98"/>
                  <a:gd name="T18" fmla="*/ 30 w 85"/>
                  <a:gd name="T19" fmla="*/ 27 h 98"/>
                  <a:gd name="T20" fmla="*/ 30 w 85"/>
                  <a:gd name="T21" fmla="*/ 14 h 98"/>
                  <a:gd name="T22" fmla="*/ 0 w 85"/>
                  <a:gd name="T23" fmla="*/ 55 h 98"/>
                  <a:gd name="T24" fmla="*/ 43 w 85"/>
                  <a:gd name="T25" fmla="*/ 98 h 98"/>
                  <a:gd name="T26" fmla="*/ 85 w 85"/>
                  <a:gd name="T27" fmla="*/ 55 h 98"/>
                  <a:gd name="T28" fmla="*/ 55 w 85"/>
                  <a:gd name="T29" fmla="*/ 14 h 98"/>
                  <a:gd name="T30" fmla="*/ 37 w 85"/>
                  <a:gd name="T31" fmla="*/ 0 h 98"/>
                  <a:gd name="T32" fmla="*/ 49 w 85"/>
                  <a:gd name="T33" fmla="*/ 0 h 98"/>
                  <a:gd name="T34" fmla="*/ 49 w 85"/>
                  <a:gd name="T35" fmla="*/ 49 h 98"/>
                  <a:gd name="T36" fmla="*/ 37 w 85"/>
                  <a:gd name="T37" fmla="*/ 49 h 98"/>
                  <a:gd name="T38" fmla="*/ 37 w 85"/>
                  <a:gd name="T39" fmla="*/ 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85" h="98">
                    <a:moveTo>
                      <a:pt x="55" y="14"/>
                    </a:moveTo>
                    <a:cubicBezTo>
                      <a:pt x="55" y="27"/>
                      <a:pt x="55" y="27"/>
                      <a:pt x="55" y="27"/>
                    </a:cubicBezTo>
                    <a:cubicBezTo>
                      <a:pt x="58" y="29"/>
                      <a:pt x="62" y="31"/>
                      <a:pt x="64" y="33"/>
                    </a:cubicBezTo>
                    <a:cubicBezTo>
                      <a:pt x="70" y="39"/>
                      <a:pt x="73" y="47"/>
                      <a:pt x="73" y="55"/>
                    </a:cubicBezTo>
                    <a:cubicBezTo>
                      <a:pt x="73" y="63"/>
                      <a:pt x="70" y="71"/>
                      <a:pt x="64" y="77"/>
                    </a:cubicBezTo>
                    <a:cubicBezTo>
                      <a:pt x="58" y="82"/>
                      <a:pt x="51" y="86"/>
                      <a:pt x="43" y="86"/>
                    </a:cubicBezTo>
                    <a:cubicBezTo>
                      <a:pt x="34" y="86"/>
                      <a:pt x="27" y="82"/>
                      <a:pt x="21" y="77"/>
                    </a:cubicBezTo>
                    <a:cubicBezTo>
                      <a:pt x="15" y="71"/>
                      <a:pt x="12" y="63"/>
                      <a:pt x="12" y="55"/>
                    </a:cubicBezTo>
                    <a:cubicBezTo>
                      <a:pt x="12" y="47"/>
                      <a:pt x="15" y="39"/>
                      <a:pt x="21" y="33"/>
                    </a:cubicBezTo>
                    <a:cubicBezTo>
                      <a:pt x="24" y="31"/>
                      <a:pt x="27" y="29"/>
                      <a:pt x="30" y="27"/>
                    </a:cubicBezTo>
                    <a:cubicBezTo>
                      <a:pt x="30" y="14"/>
                      <a:pt x="30" y="14"/>
                      <a:pt x="30" y="14"/>
                    </a:cubicBezTo>
                    <a:cubicBezTo>
                      <a:pt x="13" y="19"/>
                      <a:pt x="0" y="36"/>
                      <a:pt x="0" y="55"/>
                    </a:cubicBezTo>
                    <a:cubicBezTo>
                      <a:pt x="0" y="79"/>
                      <a:pt x="19" y="98"/>
                      <a:pt x="43" y="98"/>
                    </a:cubicBezTo>
                    <a:cubicBezTo>
                      <a:pt x="66" y="98"/>
                      <a:pt x="85" y="79"/>
                      <a:pt x="85" y="55"/>
                    </a:cubicBezTo>
                    <a:cubicBezTo>
                      <a:pt x="85" y="36"/>
                      <a:pt x="73" y="19"/>
                      <a:pt x="55" y="14"/>
                    </a:cubicBezTo>
                    <a:close/>
                    <a:moveTo>
                      <a:pt x="37" y="0"/>
                    </a:moveTo>
                    <a:cubicBezTo>
                      <a:pt x="49" y="0"/>
                      <a:pt x="49" y="0"/>
                      <a:pt x="49" y="0"/>
                    </a:cubicBezTo>
                    <a:cubicBezTo>
                      <a:pt x="49" y="49"/>
                      <a:pt x="49" y="49"/>
                      <a:pt x="49" y="49"/>
                    </a:cubicBezTo>
                    <a:cubicBezTo>
                      <a:pt x="37" y="49"/>
                      <a:pt x="37" y="49"/>
                      <a:pt x="37" y="49"/>
                    </a:cubicBezTo>
                    <a:lnTo>
                      <a:pt x="3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latin typeface="+mn-ea"/>
                </a:endParaRPr>
              </a:p>
            </p:txBody>
          </p:sp>
          <p:sp>
            <p:nvSpPr>
              <p:cNvPr id="388" name="Freeform 114"/>
              <p:cNvSpPr/>
              <p:nvPr/>
            </p:nvSpPr>
            <p:spPr bwMode="auto">
              <a:xfrm>
                <a:off x="10248921" y="3640258"/>
                <a:ext cx="146800" cy="256409"/>
              </a:xfrm>
              <a:custGeom>
                <a:avLst/>
                <a:gdLst>
                  <a:gd name="T0" fmla="*/ 0 w 75"/>
                  <a:gd name="T1" fmla="*/ 131 h 131"/>
                  <a:gd name="T2" fmla="*/ 0 w 75"/>
                  <a:gd name="T3" fmla="*/ 0 h 131"/>
                  <a:gd name="T4" fmla="*/ 21 w 75"/>
                  <a:gd name="T5" fmla="*/ 0 h 131"/>
                  <a:gd name="T6" fmla="*/ 21 w 75"/>
                  <a:gd name="T7" fmla="*/ 59 h 131"/>
                  <a:gd name="T8" fmla="*/ 75 w 75"/>
                  <a:gd name="T9" fmla="*/ 5 h 131"/>
                  <a:gd name="T10" fmla="*/ 75 w 75"/>
                  <a:gd name="T11" fmla="*/ 125 h 131"/>
                  <a:gd name="T12" fmla="*/ 21 w 75"/>
                  <a:gd name="T13" fmla="*/ 71 h 131"/>
                  <a:gd name="T14" fmla="*/ 21 w 75"/>
                  <a:gd name="T15" fmla="*/ 131 h 131"/>
                  <a:gd name="T16" fmla="*/ 0 w 75"/>
                  <a:gd name="T17" fmla="*/ 131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5" h="131">
                    <a:moveTo>
                      <a:pt x="0" y="131"/>
                    </a:moveTo>
                    <a:lnTo>
                      <a:pt x="0" y="0"/>
                    </a:lnTo>
                    <a:lnTo>
                      <a:pt x="21" y="0"/>
                    </a:lnTo>
                    <a:lnTo>
                      <a:pt x="21" y="59"/>
                    </a:lnTo>
                    <a:lnTo>
                      <a:pt x="75" y="5"/>
                    </a:lnTo>
                    <a:lnTo>
                      <a:pt x="75" y="125"/>
                    </a:lnTo>
                    <a:lnTo>
                      <a:pt x="21" y="71"/>
                    </a:lnTo>
                    <a:lnTo>
                      <a:pt x="21" y="131"/>
                    </a:lnTo>
                    <a:lnTo>
                      <a:pt x="0" y="13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latin typeface="+mn-ea"/>
                </a:endParaRPr>
              </a:p>
            </p:txBody>
          </p:sp>
          <p:sp>
            <p:nvSpPr>
              <p:cNvPr id="389" name="Freeform 115"/>
              <p:cNvSpPr>
                <a:spLocks noEditPoints="1"/>
              </p:cNvSpPr>
              <p:nvPr/>
            </p:nvSpPr>
            <p:spPr bwMode="auto">
              <a:xfrm>
                <a:off x="10156926" y="2651806"/>
                <a:ext cx="279899" cy="250538"/>
              </a:xfrm>
              <a:custGeom>
                <a:avLst/>
                <a:gdLst>
                  <a:gd name="T0" fmla="*/ 22 w 88"/>
                  <a:gd name="T1" fmla="*/ 0 h 78"/>
                  <a:gd name="T2" fmla="*/ 66 w 88"/>
                  <a:gd name="T3" fmla="*/ 0 h 78"/>
                  <a:gd name="T4" fmla="*/ 66 w 88"/>
                  <a:gd name="T5" fmla="*/ 11 h 78"/>
                  <a:gd name="T6" fmla="*/ 22 w 88"/>
                  <a:gd name="T7" fmla="*/ 11 h 78"/>
                  <a:gd name="T8" fmla="*/ 22 w 88"/>
                  <a:gd name="T9" fmla="*/ 0 h 78"/>
                  <a:gd name="T10" fmla="*/ 83 w 88"/>
                  <a:gd name="T11" fmla="*/ 17 h 78"/>
                  <a:gd name="T12" fmla="*/ 5 w 88"/>
                  <a:gd name="T13" fmla="*/ 17 h 78"/>
                  <a:gd name="T14" fmla="*/ 0 w 88"/>
                  <a:gd name="T15" fmla="*/ 22 h 78"/>
                  <a:gd name="T16" fmla="*/ 0 w 88"/>
                  <a:gd name="T17" fmla="*/ 50 h 78"/>
                  <a:gd name="T18" fmla="*/ 5 w 88"/>
                  <a:gd name="T19" fmla="*/ 56 h 78"/>
                  <a:gd name="T20" fmla="*/ 22 w 88"/>
                  <a:gd name="T21" fmla="*/ 56 h 78"/>
                  <a:gd name="T22" fmla="*/ 22 w 88"/>
                  <a:gd name="T23" fmla="*/ 78 h 78"/>
                  <a:gd name="T24" fmla="*/ 66 w 88"/>
                  <a:gd name="T25" fmla="*/ 78 h 78"/>
                  <a:gd name="T26" fmla="*/ 66 w 88"/>
                  <a:gd name="T27" fmla="*/ 56 h 78"/>
                  <a:gd name="T28" fmla="*/ 83 w 88"/>
                  <a:gd name="T29" fmla="*/ 56 h 78"/>
                  <a:gd name="T30" fmla="*/ 88 w 88"/>
                  <a:gd name="T31" fmla="*/ 50 h 78"/>
                  <a:gd name="T32" fmla="*/ 88 w 88"/>
                  <a:gd name="T33" fmla="*/ 22 h 78"/>
                  <a:gd name="T34" fmla="*/ 83 w 88"/>
                  <a:gd name="T35" fmla="*/ 17 h 78"/>
                  <a:gd name="T36" fmla="*/ 60 w 88"/>
                  <a:gd name="T37" fmla="*/ 72 h 78"/>
                  <a:gd name="T38" fmla="*/ 27 w 88"/>
                  <a:gd name="T39" fmla="*/ 72 h 78"/>
                  <a:gd name="T40" fmla="*/ 27 w 88"/>
                  <a:gd name="T41" fmla="*/ 45 h 78"/>
                  <a:gd name="T42" fmla="*/ 60 w 88"/>
                  <a:gd name="T43" fmla="*/ 45 h 78"/>
                  <a:gd name="T44" fmla="*/ 60 w 88"/>
                  <a:gd name="T45" fmla="*/ 72 h 78"/>
                  <a:gd name="T46" fmla="*/ 84 w 88"/>
                  <a:gd name="T47" fmla="*/ 25 h 78"/>
                  <a:gd name="T48" fmla="*/ 80 w 88"/>
                  <a:gd name="T49" fmla="*/ 29 h 78"/>
                  <a:gd name="T50" fmla="*/ 76 w 88"/>
                  <a:gd name="T51" fmla="*/ 25 h 78"/>
                  <a:gd name="T52" fmla="*/ 80 w 88"/>
                  <a:gd name="T53" fmla="*/ 21 h 78"/>
                  <a:gd name="T54" fmla="*/ 84 w 88"/>
                  <a:gd name="T55" fmla="*/ 25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88" h="78">
                    <a:moveTo>
                      <a:pt x="22" y="0"/>
                    </a:moveTo>
                    <a:cubicBezTo>
                      <a:pt x="66" y="0"/>
                      <a:pt x="66" y="0"/>
                      <a:pt x="66" y="0"/>
                    </a:cubicBezTo>
                    <a:cubicBezTo>
                      <a:pt x="66" y="11"/>
                      <a:pt x="66" y="11"/>
                      <a:pt x="66" y="11"/>
                    </a:cubicBezTo>
                    <a:cubicBezTo>
                      <a:pt x="22" y="11"/>
                      <a:pt x="22" y="11"/>
                      <a:pt x="22" y="11"/>
                    </a:cubicBezTo>
                    <a:lnTo>
                      <a:pt x="22" y="0"/>
                    </a:lnTo>
                    <a:close/>
                    <a:moveTo>
                      <a:pt x="83" y="17"/>
                    </a:moveTo>
                    <a:cubicBezTo>
                      <a:pt x="5" y="17"/>
                      <a:pt x="5" y="17"/>
                      <a:pt x="5" y="17"/>
                    </a:cubicBezTo>
                    <a:cubicBezTo>
                      <a:pt x="2" y="17"/>
                      <a:pt x="0" y="19"/>
                      <a:pt x="0" y="22"/>
                    </a:cubicBezTo>
                    <a:cubicBezTo>
                      <a:pt x="0" y="50"/>
                      <a:pt x="0" y="50"/>
                      <a:pt x="0" y="50"/>
                    </a:cubicBezTo>
                    <a:cubicBezTo>
                      <a:pt x="0" y="53"/>
                      <a:pt x="2" y="56"/>
                      <a:pt x="5" y="56"/>
                    </a:cubicBezTo>
                    <a:cubicBezTo>
                      <a:pt x="22" y="56"/>
                      <a:pt x="22" y="56"/>
                      <a:pt x="22" y="56"/>
                    </a:cubicBezTo>
                    <a:cubicBezTo>
                      <a:pt x="22" y="78"/>
                      <a:pt x="22" y="78"/>
                      <a:pt x="22" y="78"/>
                    </a:cubicBezTo>
                    <a:cubicBezTo>
                      <a:pt x="66" y="78"/>
                      <a:pt x="66" y="78"/>
                      <a:pt x="66" y="78"/>
                    </a:cubicBezTo>
                    <a:cubicBezTo>
                      <a:pt x="66" y="56"/>
                      <a:pt x="66" y="56"/>
                      <a:pt x="66" y="56"/>
                    </a:cubicBezTo>
                    <a:cubicBezTo>
                      <a:pt x="83" y="56"/>
                      <a:pt x="83" y="56"/>
                      <a:pt x="83" y="56"/>
                    </a:cubicBezTo>
                    <a:cubicBezTo>
                      <a:pt x="86" y="56"/>
                      <a:pt x="88" y="53"/>
                      <a:pt x="88" y="50"/>
                    </a:cubicBezTo>
                    <a:cubicBezTo>
                      <a:pt x="88" y="22"/>
                      <a:pt x="88" y="22"/>
                      <a:pt x="88" y="22"/>
                    </a:cubicBezTo>
                    <a:cubicBezTo>
                      <a:pt x="88" y="19"/>
                      <a:pt x="86" y="17"/>
                      <a:pt x="83" y="17"/>
                    </a:cubicBezTo>
                    <a:close/>
                    <a:moveTo>
                      <a:pt x="60" y="72"/>
                    </a:moveTo>
                    <a:cubicBezTo>
                      <a:pt x="27" y="72"/>
                      <a:pt x="27" y="72"/>
                      <a:pt x="27" y="72"/>
                    </a:cubicBezTo>
                    <a:cubicBezTo>
                      <a:pt x="27" y="45"/>
                      <a:pt x="27" y="45"/>
                      <a:pt x="27" y="45"/>
                    </a:cubicBezTo>
                    <a:cubicBezTo>
                      <a:pt x="60" y="45"/>
                      <a:pt x="60" y="45"/>
                      <a:pt x="60" y="45"/>
                    </a:cubicBezTo>
                    <a:lnTo>
                      <a:pt x="60" y="72"/>
                    </a:lnTo>
                    <a:close/>
                    <a:moveTo>
                      <a:pt x="84" y="25"/>
                    </a:moveTo>
                    <a:cubicBezTo>
                      <a:pt x="84" y="27"/>
                      <a:pt x="82" y="29"/>
                      <a:pt x="80" y="29"/>
                    </a:cubicBezTo>
                    <a:cubicBezTo>
                      <a:pt x="78" y="29"/>
                      <a:pt x="76" y="27"/>
                      <a:pt x="76" y="25"/>
                    </a:cubicBezTo>
                    <a:cubicBezTo>
                      <a:pt x="76" y="23"/>
                      <a:pt x="78" y="21"/>
                      <a:pt x="80" y="21"/>
                    </a:cubicBezTo>
                    <a:cubicBezTo>
                      <a:pt x="82" y="21"/>
                      <a:pt x="84" y="23"/>
                      <a:pt x="84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latin typeface="+mn-ea"/>
                </a:endParaRPr>
              </a:p>
            </p:txBody>
          </p:sp>
          <p:sp>
            <p:nvSpPr>
              <p:cNvPr id="390" name="Freeform 116"/>
              <p:cNvSpPr>
                <a:spLocks noEditPoints="1"/>
              </p:cNvSpPr>
              <p:nvPr/>
            </p:nvSpPr>
            <p:spPr bwMode="auto">
              <a:xfrm>
                <a:off x="10164756" y="2953235"/>
                <a:ext cx="244667" cy="258367"/>
              </a:xfrm>
              <a:custGeom>
                <a:avLst/>
                <a:gdLst>
                  <a:gd name="T0" fmla="*/ 69 w 76"/>
                  <a:gd name="T1" fmla="*/ 0 h 81"/>
                  <a:gd name="T2" fmla="*/ 8 w 76"/>
                  <a:gd name="T3" fmla="*/ 0 h 81"/>
                  <a:gd name="T4" fmla="*/ 0 w 76"/>
                  <a:gd name="T5" fmla="*/ 7 h 81"/>
                  <a:gd name="T6" fmla="*/ 0 w 76"/>
                  <a:gd name="T7" fmla="*/ 73 h 81"/>
                  <a:gd name="T8" fmla="*/ 8 w 76"/>
                  <a:gd name="T9" fmla="*/ 81 h 81"/>
                  <a:gd name="T10" fmla="*/ 69 w 76"/>
                  <a:gd name="T11" fmla="*/ 81 h 81"/>
                  <a:gd name="T12" fmla="*/ 76 w 76"/>
                  <a:gd name="T13" fmla="*/ 73 h 81"/>
                  <a:gd name="T14" fmla="*/ 76 w 76"/>
                  <a:gd name="T15" fmla="*/ 7 h 81"/>
                  <a:gd name="T16" fmla="*/ 69 w 76"/>
                  <a:gd name="T17" fmla="*/ 0 h 81"/>
                  <a:gd name="T18" fmla="*/ 66 w 76"/>
                  <a:gd name="T19" fmla="*/ 71 h 81"/>
                  <a:gd name="T20" fmla="*/ 11 w 76"/>
                  <a:gd name="T21" fmla="*/ 71 h 81"/>
                  <a:gd name="T22" fmla="*/ 11 w 76"/>
                  <a:gd name="T23" fmla="*/ 10 h 81"/>
                  <a:gd name="T24" fmla="*/ 66 w 76"/>
                  <a:gd name="T25" fmla="*/ 10 h 81"/>
                  <a:gd name="T26" fmla="*/ 66 w 76"/>
                  <a:gd name="T27" fmla="*/ 71 h 81"/>
                  <a:gd name="T28" fmla="*/ 21 w 76"/>
                  <a:gd name="T29" fmla="*/ 45 h 81"/>
                  <a:gd name="T30" fmla="*/ 56 w 76"/>
                  <a:gd name="T31" fmla="*/ 45 h 81"/>
                  <a:gd name="T32" fmla="*/ 56 w 76"/>
                  <a:gd name="T33" fmla="*/ 50 h 81"/>
                  <a:gd name="T34" fmla="*/ 21 w 76"/>
                  <a:gd name="T35" fmla="*/ 50 h 81"/>
                  <a:gd name="T36" fmla="*/ 21 w 76"/>
                  <a:gd name="T37" fmla="*/ 45 h 81"/>
                  <a:gd name="T38" fmla="*/ 21 w 76"/>
                  <a:gd name="T39" fmla="*/ 55 h 81"/>
                  <a:gd name="T40" fmla="*/ 56 w 76"/>
                  <a:gd name="T41" fmla="*/ 55 h 81"/>
                  <a:gd name="T42" fmla="*/ 56 w 76"/>
                  <a:gd name="T43" fmla="*/ 60 h 81"/>
                  <a:gd name="T44" fmla="*/ 21 w 76"/>
                  <a:gd name="T45" fmla="*/ 60 h 81"/>
                  <a:gd name="T46" fmla="*/ 21 w 76"/>
                  <a:gd name="T47" fmla="*/ 55 h 81"/>
                  <a:gd name="T48" fmla="*/ 26 w 76"/>
                  <a:gd name="T49" fmla="*/ 23 h 81"/>
                  <a:gd name="T50" fmla="*/ 33 w 76"/>
                  <a:gd name="T51" fmla="*/ 30 h 81"/>
                  <a:gd name="T52" fmla="*/ 41 w 76"/>
                  <a:gd name="T53" fmla="*/ 23 h 81"/>
                  <a:gd name="T54" fmla="*/ 33 w 76"/>
                  <a:gd name="T55" fmla="*/ 15 h 81"/>
                  <a:gd name="T56" fmla="*/ 26 w 76"/>
                  <a:gd name="T57" fmla="*/ 23 h 81"/>
                  <a:gd name="T58" fmla="*/ 38 w 76"/>
                  <a:gd name="T59" fmla="*/ 30 h 81"/>
                  <a:gd name="T60" fmla="*/ 28 w 76"/>
                  <a:gd name="T61" fmla="*/ 30 h 81"/>
                  <a:gd name="T62" fmla="*/ 21 w 76"/>
                  <a:gd name="T63" fmla="*/ 35 h 81"/>
                  <a:gd name="T64" fmla="*/ 21 w 76"/>
                  <a:gd name="T65" fmla="*/ 40 h 81"/>
                  <a:gd name="T66" fmla="*/ 46 w 76"/>
                  <a:gd name="T67" fmla="*/ 40 h 81"/>
                  <a:gd name="T68" fmla="*/ 46 w 76"/>
                  <a:gd name="T69" fmla="*/ 35 h 81"/>
                  <a:gd name="T70" fmla="*/ 38 w 76"/>
                  <a:gd name="T71" fmla="*/ 3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76" h="81">
                    <a:moveTo>
                      <a:pt x="69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3"/>
                      <a:pt x="0" y="7"/>
                    </a:cubicBezTo>
                    <a:cubicBezTo>
                      <a:pt x="0" y="73"/>
                      <a:pt x="0" y="73"/>
                      <a:pt x="0" y="73"/>
                    </a:cubicBezTo>
                    <a:cubicBezTo>
                      <a:pt x="0" y="77"/>
                      <a:pt x="4" y="81"/>
                      <a:pt x="8" y="81"/>
                    </a:cubicBezTo>
                    <a:cubicBezTo>
                      <a:pt x="69" y="81"/>
                      <a:pt x="69" y="81"/>
                      <a:pt x="69" y="81"/>
                    </a:cubicBezTo>
                    <a:cubicBezTo>
                      <a:pt x="73" y="81"/>
                      <a:pt x="76" y="77"/>
                      <a:pt x="76" y="73"/>
                    </a:cubicBezTo>
                    <a:cubicBezTo>
                      <a:pt x="76" y="7"/>
                      <a:pt x="76" y="7"/>
                      <a:pt x="76" y="7"/>
                    </a:cubicBezTo>
                    <a:cubicBezTo>
                      <a:pt x="76" y="3"/>
                      <a:pt x="73" y="0"/>
                      <a:pt x="69" y="0"/>
                    </a:cubicBezTo>
                    <a:close/>
                    <a:moveTo>
                      <a:pt x="66" y="71"/>
                    </a:moveTo>
                    <a:cubicBezTo>
                      <a:pt x="11" y="71"/>
                      <a:pt x="11" y="71"/>
                      <a:pt x="11" y="71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66" y="10"/>
                      <a:pt x="66" y="10"/>
                      <a:pt x="66" y="10"/>
                    </a:cubicBezTo>
                    <a:lnTo>
                      <a:pt x="66" y="71"/>
                    </a:lnTo>
                    <a:close/>
                    <a:moveTo>
                      <a:pt x="21" y="45"/>
                    </a:moveTo>
                    <a:cubicBezTo>
                      <a:pt x="56" y="45"/>
                      <a:pt x="56" y="45"/>
                      <a:pt x="56" y="45"/>
                    </a:cubicBezTo>
                    <a:cubicBezTo>
                      <a:pt x="56" y="50"/>
                      <a:pt x="56" y="50"/>
                      <a:pt x="56" y="50"/>
                    </a:cubicBezTo>
                    <a:cubicBezTo>
                      <a:pt x="21" y="50"/>
                      <a:pt x="21" y="50"/>
                      <a:pt x="21" y="50"/>
                    </a:cubicBezTo>
                    <a:lnTo>
                      <a:pt x="21" y="45"/>
                    </a:lnTo>
                    <a:close/>
                    <a:moveTo>
                      <a:pt x="21" y="55"/>
                    </a:moveTo>
                    <a:cubicBezTo>
                      <a:pt x="56" y="55"/>
                      <a:pt x="56" y="55"/>
                      <a:pt x="56" y="55"/>
                    </a:cubicBezTo>
                    <a:cubicBezTo>
                      <a:pt x="56" y="60"/>
                      <a:pt x="56" y="60"/>
                      <a:pt x="56" y="60"/>
                    </a:cubicBezTo>
                    <a:cubicBezTo>
                      <a:pt x="21" y="60"/>
                      <a:pt x="21" y="60"/>
                      <a:pt x="21" y="60"/>
                    </a:cubicBezTo>
                    <a:lnTo>
                      <a:pt x="21" y="55"/>
                    </a:lnTo>
                    <a:close/>
                    <a:moveTo>
                      <a:pt x="26" y="23"/>
                    </a:moveTo>
                    <a:cubicBezTo>
                      <a:pt x="26" y="27"/>
                      <a:pt x="29" y="30"/>
                      <a:pt x="33" y="30"/>
                    </a:cubicBezTo>
                    <a:cubicBezTo>
                      <a:pt x="37" y="30"/>
                      <a:pt x="41" y="27"/>
                      <a:pt x="41" y="23"/>
                    </a:cubicBezTo>
                    <a:cubicBezTo>
                      <a:pt x="41" y="18"/>
                      <a:pt x="37" y="15"/>
                      <a:pt x="33" y="15"/>
                    </a:cubicBezTo>
                    <a:cubicBezTo>
                      <a:pt x="29" y="15"/>
                      <a:pt x="26" y="18"/>
                      <a:pt x="26" y="23"/>
                    </a:cubicBezTo>
                    <a:close/>
                    <a:moveTo>
                      <a:pt x="38" y="30"/>
                    </a:moveTo>
                    <a:cubicBezTo>
                      <a:pt x="28" y="30"/>
                      <a:pt x="28" y="30"/>
                      <a:pt x="28" y="30"/>
                    </a:cubicBezTo>
                    <a:cubicBezTo>
                      <a:pt x="24" y="30"/>
                      <a:pt x="21" y="32"/>
                      <a:pt x="21" y="35"/>
                    </a:cubicBezTo>
                    <a:cubicBezTo>
                      <a:pt x="21" y="40"/>
                      <a:pt x="21" y="40"/>
                      <a:pt x="21" y="40"/>
                    </a:cubicBezTo>
                    <a:cubicBezTo>
                      <a:pt x="46" y="40"/>
                      <a:pt x="46" y="40"/>
                      <a:pt x="46" y="40"/>
                    </a:cubicBezTo>
                    <a:cubicBezTo>
                      <a:pt x="46" y="35"/>
                      <a:pt x="46" y="35"/>
                      <a:pt x="46" y="35"/>
                    </a:cubicBezTo>
                    <a:cubicBezTo>
                      <a:pt x="46" y="32"/>
                      <a:pt x="42" y="30"/>
                      <a:pt x="38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latin typeface="+mn-ea"/>
                </a:endParaRPr>
              </a:p>
            </p:txBody>
          </p:sp>
          <p:sp>
            <p:nvSpPr>
              <p:cNvPr id="391" name="Freeform 117"/>
              <p:cNvSpPr>
                <a:spLocks noEditPoints="1"/>
              </p:cNvSpPr>
              <p:nvPr/>
            </p:nvSpPr>
            <p:spPr bwMode="auto">
              <a:xfrm>
                <a:off x="10383977" y="2054822"/>
                <a:ext cx="248581" cy="248580"/>
              </a:xfrm>
              <a:custGeom>
                <a:avLst/>
                <a:gdLst>
                  <a:gd name="T0" fmla="*/ 67 w 127"/>
                  <a:gd name="T1" fmla="*/ 0 h 127"/>
                  <a:gd name="T2" fmla="*/ 55 w 127"/>
                  <a:gd name="T3" fmla="*/ 11 h 127"/>
                  <a:gd name="T4" fmla="*/ 67 w 127"/>
                  <a:gd name="T5" fmla="*/ 24 h 127"/>
                  <a:gd name="T6" fmla="*/ 39 w 127"/>
                  <a:gd name="T7" fmla="*/ 55 h 127"/>
                  <a:gd name="T8" fmla="*/ 11 w 127"/>
                  <a:gd name="T9" fmla="*/ 55 h 127"/>
                  <a:gd name="T10" fmla="*/ 34 w 127"/>
                  <a:gd name="T11" fmla="*/ 77 h 127"/>
                  <a:gd name="T12" fmla="*/ 0 w 127"/>
                  <a:gd name="T13" fmla="*/ 122 h 127"/>
                  <a:gd name="T14" fmla="*/ 0 w 127"/>
                  <a:gd name="T15" fmla="*/ 127 h 127"/>
                  <a:gd name="T16" fmla="*/ 4 w 127"/>
                  <a:gd name="T17" fmla="*/ 127 h 127"/>
                  <a:gd name="T18" fmla="*/ 49 w 127"/>
                  <a:gd name="T19" fmla="*/ 93 h 127"/>
                  <a:gd name="T20" fmla="*/ 71 w 127"/>
                  <a:gd name="T21" fmla="*/ 114 h 127"/>
                  <a:gd name="T22" fmla="*/ 71 w 127"/>
                  <a:gd name="T23" fmla="*/ 86 h 127"/>
                  <a:gd name="T24" fmla="*/ 102 w 127"/>
                  <a:gd name="T25" fmla="*/ 59 h 127"/>
                  <a:gd name="T26" fmla="*/ 114 w 127"/>
                  <a:gd name="T27" fmla="*/ 72 h 127"/>
                  <a:gd name="T28" fmla="*/ 127 w 127"/>
                  <a:gd name="T29" fmla="*/ 59 h 127"/>
                  <a:gd name="T30" fmla="*/ 67 w 127"/>
                  <a:gd name="T31" fmla="*/ 0 h 127"/>
                  <a:gd name="T32" fmla="*/ 55 w 127"/>
                  <a:gd name="T33" fmla="*/ 67 h 127"/>
                  <a:gd name="T34" fmla="*/ 47 w 127"/>
                  <a:gd name="T35" fmla="*/ 59 h 127"/>
                  <a:gd name="T36" fmla="*/ 75 w 127"/>
                  <a:gd name="T37" fmla="*/ 31 h 127"/>
                  <a:gd name="T38" fmla="*/ 83 w 127"/>
                  <a:gd name="T39" fmla="*/ 39 h 127"/>
                  <a:gd name="T40" fmla="*/ 55 w 127"/>
                  <a:gd name="T41" fmla="*/ 67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27" h="127">
                    <a:moveTo>
                      <a:pt x="67" y="0"/>
                    </a:moveTo>
                    <a:lnTo>
                      <a:pt x="55" y="11"/>
                    </a:lnTo>
                    <a:lnTo>
                      <a:pt x="67" y="24"/>
                    </a:lnTo>
                    <a:lnTo>
                      <a:pt x="39" y="55"/>
                    </a:lnTo>
                    <a:lnTo>
                      <a:pt x="11" y="55"/>
                    </a:lnTo>
                    <a:lnTo>
                      <a:pt x="34" y="77"/>
                    </a:lnTo>
                    <a:lnTo>
                      <a:pt x="0" y="122"/>
                    </a:lnTo>
                    <a:lnTo>
                      <a:pt x="0" y="127"/>
                    </a:lnTo>
                    <a:lnTo>
                      <a:pt x="4" y="127"/>
                    </a:lnTo>
                    <a:lnTo>
                      <a:pt x="49" y="93"/>
                    </a:lnTo>
                    <a:lnTo>
                      <a:pt x="71" y="114"/>
                    </a:lnTo>
                    <a:lnTo>
                      <a:pt x="71" y="86"/>
                    </a:lnTo>
                    <a:lnTo>
                      <a:pt x="102" y="59"/>
                    </a:lnTo>
                    <a:lnTo>
                      <a:pt x="114" y="72"/>
                    </a:lnTo>
                    <a:lnTo>
                      <a:pt x="127" y="59"/>
                    </a:lnTo>
                    <a:lnTo>
                      <a:pt x="67" y="0"/>
                    </a:lnTo>
                    <a:close/>
                    <a:moveTo>
                      <a:pt x="55" y="67"/>
                    </a:moveTo>
                    <a:lnTo>
                      <a:pt x="47" y="59"/>
                    </a:lnTo>
                    <a:lnTo>
                      <a:pt x="75" y="31"/>
                    </a:lnTo>
                    <a:lnTo>
                      <a:pt x="83" y="39"/>
                    </a:lnTo>
                    <a:lnTo>
                      <a:pt x="55" y="6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latin typeface="+mn-ea"/>
                </a:endParaRPr>
              </a:p>
            </p:txBody>
          </p:sp>
          <p:sp>
            <p:nvSpPr>
              <p:cNvPr id="392" name="Freeform 118"/>
              <p:cNvSpPr>
                <a:spLocks noEditPoints="1"/>
              </p:cNvSpPr>
              <p:nvPr/>
            </p:nvSpPr>
            <p:spPr bwMode="auto">
              <a:xfrm>
                <a:off x="10274366" y="1367799"/>
                <a:ext cx="246623" cy="166372"/>
              </a:xfrm>
              <a:custGeom>
                <a:avLst/>
                <a:gdLst>
                  <a:gd name="T0" fmla="*/ 17 w 77"/>
                  <a:gd name="T1" fmla="*/ 19 h 52"/>
                  <a:gd name="T2" fmla="*/ 34 w 77"/>
                  <a:gd name="T3" fmla="*/ 36 h 52"/>
                  <a:gd name="T4" fmla="*/ 17 w 77"/>
                  <a:gd name="T5" fmla="*/ 52 h 52"/>
                  <a:gd name="T6" fmla="*/ 0 w 77"/>
                  <a:gd name="T7" fmla="*/ 36 h 52"/>
                  <a:gd name="T8" fmla="*/ 0 w 77"/>
                  <a:gd name="T9" fmla="*/ 33 h 52"/>
                  <a:gd name="T10" fmla="*/ 34 w 77"/>
                  <a:gd name="T11" fmla="*/ 0 h 52"/>
                  <a:gd name="T12" fmla="*/ 34 w 77"/>
                  <a:gd name="T13" fmla="*/ 9 h 52"/>
                  <a:gd name="T14" fmla="*/ 17 w 77"/>
                  <a:gd name="T15" fmla="*/ 16 h 52"/>
                  <a:gd name="T16" fmla="*/ 14 w 77"/>
                  <a:gd name="T17" fmla="*/ 19 h 52"/>
                  <a:gd name="T18" fmla="*/ 17 w 77"/>
                  <a:gd name="T19" fmla="*/ 19 h 52"/>
                  <a:gd name="T20" fmla="*/ 60 w 77"/>
                  <a:gd name="T21" fmla="*/ 19 h 52"/>
                  <a:gd name="T22" fmla="*/ 77 w 77"/>
                  <a:gd name="T23" fmla="*/ 36 h 52"/>
                  <a:gd name="T24" fmla="*/ 60 w 77"/>
                  <a:gd name="T25" fmla="*/ 52 h 52"/>
                  <a:gd name="T26" fmla="*/ 43 w 77"/>
                  <a:gd name="T27" fmla="*/ 36 h 52"/>
                  <a:gd name="T28" fmla="*/ 43 w 77"/>
                  <a:gd name="T29" fmla="*/ 33 h 52"/>
                  <a:gd name="T30" fmla="*/ 77 w 77"/>
                  <a:gd name="T31" fmla="*/ 0 h 52"/>
                  <a:gd name="T32" fmla="*/ 77 w 77"/>
                  <a:gd name="T33" fmla="*/ 9 h 52"/>
                  <a:gd name="T34" fmla="*/ 60 w 77"/>
                  <a:gd name="T35" fmla="*/ 16 h 52"/>
                  <a:gd name="T36" fmla="*/ 58 w 77"/>
                  <a:gd name="T37" fmla="*/ 19 h 52"/>
                  <a:gd name="T38" fmla="*/ 60 w 77"/>
                  <a:gd name="T39" fmla="*/ 19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77" h="52">
                    <a:moveTo>
                      <a:pt x="17" y="19"/>
                    </a:moveTo>
                    <a:cubicBezTo>
                      <a:pt x="26" y="19"/>
                      <a:pt x="34" y="26"/>
                      <a:pt x="34" y="36"/>
                    </a:cubicBezTo>
                    <a:cubicBezTo>
                      <a:pt x="34" y="45"/>
                      <a:pt x="26" y="52"/>
                      <a:pt x="17" y="52"/>
                    </a:cubicBezTo>
                    <a:cubicBezTo>
                      <a:pt x="8" y="52"/>
                      <a:pt x="0" y="45"/>
                      <a:pt x="0" y="36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0" y="15"/>
                      <a:pt x="15" y="0"/>
                      <a:pt x="34" y="0"/>
                    </a:cubicBezTo>
                    <a:cubicBezTo>
                      <a:pt x="34" y="9"/>
                      <a:pt x="34" y="9"/>
                      <a:pt x="34" y="9"/>
                    </a:cubicBezTo>
                    <a:cubicBezTo>
                      <a:pt x="27" y="9"/>
                      <a:pt x="21" y="12"/>
                      <a:pt x="17" y="16"/>
                    </a:cubicBezTo>
                    <a:cubicBezTo>
                      <a:pt x="16" y="17"/>
                      <a:pt x="15" y="18"/>
                      <a:pt x="14" y="19"/>
                    </a:cubicBezTo>
                    <a:cubicBezTo>
                      <a:pt x="15" y="19"/>
                      <a:pt x="16" y="19"/>
                      <a:pt x="17" y="19"/>
                    </a:cubicBezTo>
                    <a:close/>
                    <a:moveTo>
                      <a:pt x="60" y="19"/>
                    </a:moveTo>
                    <a:cubicBezTo>
                      <a:pt x="70" y="19"/>
                      <a:pt x="77" y="26"/>
                      <a:pt x="77" y="36"/>
                    </a:cubicBezTo>
                    <a:cubicBezTo>
                      <a:pt x="77" y="45"/>
                      <a:pt x="70" y="52"/>
                      <a:pt x="60" y="52"/>
                    </a:cubicBezTo>
                    <a:cubicBezTo>
                      <a:pt x="51" y="52"/>
                      <a:pt x="43" y="45"/>
                      <a:pt x="43" y="36"/>
                    </a:cubicBezTo>
                    <a:cubicBezTo>
                      <a:pt x="43" y="33"/>
                      <a:pt x="43" y="33"/>
                      <a:pt x="43" y="33"/>
                    </a:cubicBezTo>
                    <a:cubicBezTo>
                      <a:pt x="43" y="15"/>
                      <a:pt x="58" y="0"/>
                      <a:pt x="77" y="0"/>
                    </a:cubicBezTo>
                    <a:cubicBezTo>
                      <a:pt x="77" y="9"/>
                      <a:pt x="77" y="9"/>
                      <a:pt x="77" y="9"/>
                    </a:cubicBezTo>
                    <a:cubicBezTo>
                      <a:pt x="71" y="9"/>
                      <a:pt x="65" y="12"/>
                      <a:pt x="60" y="16"/>
                    </a:cubicBezTo>
                    <a:cubicBezTo>
                      <a:pt x="59" y="17"/>
                      <a:pt x="58" y="18"/>
                      <a:pt x="58" y="19"/>
                    </a:cubicBezTo>
                    <a:cubicBezTo>
                      <a:pt x="58" y="19"/>
                      <a:pt x="59" y="19"/>
                      <a:pt x="60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latin typeface="+mn-ea"/>
                </a:endParaRPr>
              </a:p>
            </p:txBody>
          </p:sp>
          <p:sp>
            <p:nvSpPr>
              <p:cNvPr id="393" name="Freeform 119"/>
              <p:cNvSpPr/>
              <p:nvPr/>
            </p:nvSpPr>
            <p:spPr bwMode="auto">
              <a:xfrm>
                <a:off x="10213690" y="1782753"/>
                <a:ext cx="383636" cy="364063"/>
              </a:xfrm>
              <a:custGeom>
                <a:avLst/>
                <a:gdLst>
                  <a:gd name="T0" fmla="*/ 78 w 120"/>
                  <a:gd name="T1" fmla="*/ 29 h 114"/>
                  <a:gd name="T2" fmla="*/ 83 w 120"/>
                  <a:gd name="T3" fmla="*/ 0 h 114"/>
                  <a:gd name="T4" fmla="*/ 120 w 120"/>
                  <a:gd name="T5" fmla="*/ 52 h 114"/>
                  <a:gd name="T6" fmla="*/ 68 w 120"/>
                  <a:gd name="T7" fmla="*/ 90 h 114"/>
                  <a:gd name="T8" fmla="*/ 73 w 120"/>
                  <a:gd name="T9" fmla="*/ 60 h 114"/>
                  <a:gd name="T10" fmla="*/ 27 w 120"/>
                  <a:gd name="T11" fmla="*/ 114 h 114"/>
                  <a:gd name="T12" fmla="*/ 78 w 120"/>
                  <a:gd name="T13" fmla="*/ 29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0" h="114">
                    <a:moveTo>
                      <a:pt x="78" y="29"/>
                    </a:moveTo>
                    <a:cubicBezTo>
                      <a:pt x="83" y="0"/>
                      <a:pt x="83" y="0"/>
                      <a:pt x="83" y="0"/>
                    </a:cubicBezTo>
                    <a:cubicBezTo>
                      <a:pt x="120" y="52"/>
                      <a:pt x="120" y="52"/>
                      <a:pt x="120" y="52"/>
                    </a:cubicBezTo>
                    <a:cubicBezTo>
                      <a:pt x="68" y="90"/>
                      <a:pt x="68" y="90"/>
                      <a:pt x="68" y="90"/>
                    </a:cubicBezTo>
                    <a:cubicBezTo>
                      <a:pt x="73" y="60"/>
                      <a:pt x="73" y="60"/>
                      <a:pt x="73" y="60"/>
                    </a:cubicBezTo>
                    <a:cubicBezTo>
                      <a:pt x="21" y="51"/>
                      <a:pt x="18" y="88"/>
                      <a:pt x="27" y="114"/>
                    </a:cubicBezTo>
                    <a:cubicBezTo>
                      <a:pt x="0" y="73"/>
                      <a:pt x="16" y="18"/>
                      <a:pt x="78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latin typeface="+mn-ea"/>
                </a:endParaRPr>
              </a:p>
            </p:txBody>
          </p:sp>
          <p:sp>
            <p:nvSpPr>
              <p:cNvPr id="394" name="Freeform 120"/>
              <p:cNvSpPr/>
              <p:nvPr/>
            </p:nvSpPr>
            <p:spPr bwMode="auto">
              <a:xfrm>
                <a:off x="10295897" y="1555702"/>
                <a:ext cx="240752" cy="252495"/>
              </a:xfrm>
              <a:custGeom>
                <a:avLst/>
                <a:gdLst>
                  <a:gd name="T0" fmla="*/ 59 w 123"/>
                  <a:gd name="T1" fmla="*/ 129 h 129"/>
                  <a:gd name="T2" fmla="*/ 59 w 123"/>
                  <a:gd name="T3" fmla="*/ 72 h 129"/>
                  <a:gd name="T4" fmla="*/ 0 w 123"/>
                  <a:gd name="T5" fmla="*/ 129 h 129"/>
                  <a:gd name="T6" fmla="*/ 0 w 123"/>
                  <a:gd name="T7" fmla="*/ 0 h 129"/>
                  <a:gd name="T8" fmla="*/ 59 w 123"/>
                  <a:gd name="T9" fmla="*/ 59 h 129"/>
                  <a:gd name="T10" fmla="*/ 59 w 123"/>
                  <a:gd name="T11" fmla="*/ 0 h 129"/>
                  <a:gd name="T12" fmla="*/ 123 w 123"/>
                  <a:gd name="T13" fmla="*/ 65 h 129"/>
                  <a:gd name="T14" fmla="*/ 59 w 123"/>
                  <a:gd name="T15" fmla="*/ 129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3" h="129">
                    <a:moveTo>
                      <a:pt x="59" y="129"/>
                    </a:moveTo>
                    <a:lnTo>
                      <a:pt x="59" y="72"/>
                    </a:lnTo>
                    <a:lnTo>
                      <a:pt x="0" y="129"/>
                    </a:lnTo>
                    <a:lnTo>
                      <a:pt x="0" y="0"/>
                    </a:lnTo>
                    <a:lnTo>
                      <a:pt x="59" y="59"/>
                    </a:lnTo>
                    <a:lnTo>
                      <a:pt x="59" y="0"/>
                    </a:lnTo>
                    <a:lnTo>
                      <a:pt x="123" y="65"/>
                    </a:lnTo>
                    <a:lnTo>
                      <a:pt x="59" y="1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latin typeface="+mn-ea"/>
                </a:endParaRPr>
              </a:p>
            </p:txBody>
          </p:sp>
          <p:sp>
            <p:nvSpPr>
              <p:cNvPr id="395" name="Freeform 121"/>
              <p:cNvSpPr/>
              <p:nvPr/>
            </p:nvSpPr>
            <p:spPr bwMode="auto">
              <a:xfrm>
                <a:off x="10051231" y="3280109"/>
                <a:ext cx="303387" cy="303385"/>
              </a:xfrm>
              <a:custGeom>
                <a:avLst/>
                <a:gdLst>
                  <a:gd name="T0" fmla="*/ 95 w 95"/>
                  <a:gd name="T1" fmla="*/ 35 h 95"/>
                  <a:gd name="T2" fmla="*/ 60 w 95"/>
                  <a:gd name="T3" fmla="*/ 35 h 95"/>
                  <a:gd name="T4" fmla="*/ 73 w 95"/>
                  <a:gd name="T5" fmla="*/ 22 h 95"/>
                  <a:gd name="T6" fmla="*/ 48 w 95"/>
                  <a:gd name="T7" fmla="*/ 12 h 95"/>
                  <a:gd name="T8" fmla="*/ 23 w 95"/>
                  <a:gd name="T9" fmla="*/ 22 h 95"/>
                  <a:gd name="T10" fmla="*/ 12 w 95"/>
                  <a:gd name="T11" fmla="*/ 47 h 95"/>
                  <a:gd name="T12" fmla="*/ 23 w 95"/>
                  <a:gd name="T13" fmla="*/ 72 h 95"/>
                  <a:gd name="T14" fmla="*/ 48 w 95"/>
                  <a:gd name="T15" fmla="*/ 83 h 95"/>
                  <a:gd name="T16" fmla="*/ 73 w 95"/>
                  <a:gd name="T17" fmla="*/ 72 h 95"/>
                  <a:gd name="T18" fmla="*/ 74 w 95"/>
                  <a:gd name="T19" fmla="*/ 71 h 95"/>
                  <a:gd name="T20" fmla="*/ 83 w 95"/>
                  <a:gd name="T21" fmla="*/ 78 h 95"/>
                  <a:gd name="T22" fmla="*/ 48 w 95"/>
                  <a:gd name="T23" fmla="*/ 95 h 95"/>
                  <a:gd name="T24" fmla="*/ 0 w 95"/>
                  <a:gd name="T25" fmla="*/ 47 h 95"/>
                  <a:gd name="T26" fmla="*/ 48 w 95"/>
                  <a:gd name="T27" fmla="*/ 0 h 95"/>
                  <a:gd name="T28" fmla="*/ 81 w 95"/>
                  <a:gd name="T29" fmla="*/ 14 h 95"/>
                  <a:gd name="T30" fmla="*/ 95 w 95"/>
                  <a:gd name="T31" fmla="*/ 0 h 95"/>
                  <a:gd name="T32" fmla="*/ 95 w 95"/>
                  <a:gd name="T33" fmla="*/ 3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5" h="95">
                    <a:moveTo>
                      <a:pt x="95" y="35"/>
                    </a:moveTo>
                    <a:cubicBezTo>
                      <a:pt x="60" y="35"/>
                      <a:pt x="60" y="35"/>
                      <a:pt x="60" y="35"/>
                    </a:cubicBezTo>
                    <a:cubicBezTo>
                      <a:pt x="73" y="22"/>
                      <a:pt x="73" y="22"/>
                      <a:pt x="73" y="22"/>
                    </a:cubicBezTo>
                    <a:cubicBezTo>
                      <a:pt x="66" y="15"/>
                      <a:pt x="57" y="12"/>
                      <a:pt x="48" y="12"/>
                    </a:cubicBezTo>
                    <a:cubicBezTo>
                      <a:pt x="38" y="12"/>
                      <a:pt x="29" y="15"/>
                      <a:pt x="23" y="22"/>
                    </a:cubicBezTo>
                    <a:cubicBezTo>
                      <a:pt x="16" y="29"/>
                      <a:pt x="12" y="38"/>
                      <a:pt x="12" y="47"/>
                    </a:cubicBezTo>
                    <a:cubicBezTo>
                      <a:pt x="12" y="57"/>
                      <a:pt x="16" y="66"/>
                      <a:pt x="23" y="72"/>
                    </a:cubicBezTo>
                    <a:cubicBezTo>
                      <a:pt x="29" y="79"/>
                      <a:pt x="38" y="83"/>
                      <a:pt x="48" y="83"/>
                    </a:cubicBezTo>
                    <a:cubicBezTo>
                      <a:pt x="57" y="83"/>
                      <a:pt x="66" y="79"/>
                      <a:pt x="73" y="72"/>
                    </a:cubicBezTo>
                    <a:cubicBezTo>
                      <a:pt x="73" y="72"/>
                      <a:pt x="74" y="71"/>
                      <a:pt x="74" y="71"/>
                    </a:cubicBezTo>
                    <a:cubicBezTo>
                      <a:pt x="83" y="78"/>
                      <a:pt x="83" y="78"/>
                      <a:pt x="83" y="78"/>
                    </a:cubicBezTo>
                    <a:cubicBezTo>
                      <a:pt x="75" y="88"/>
                      <a:pt x="62" y="95"/>
                      <a:pt x="48" y="95"/>
                    </a:cubicBezTo>
                    <a:cubicBezTo>
                      <a:pt x="22" y="95"/>
                      <a:pt x="0" y="73"/>
                      <a:pt x="0" y="47"/>
                    </a:cubicBezTo>
                    <a:cubicBezTo>
                      <a:pt x="0" y="21"/>
                      <a:pt x="22" y="0"/>
                      <a:pt x="48" y="0"/>
                    </a:cubicBezTo>
                    <a:cubicBezTo>
                      <a:pt x="61" y="0"/>
                      <a:pt x="73" y="5"/>
                      <a:pt x="81" y="14"/>
                    </a:cubicBezTo>
                    <a:cubicBezTo>
                      <a:pt x="95" y="0"/>
                      <a:pt x="95" y="0"/>
                      <a:pt x="95" y="0"/>
                    </a:cubicBezTo>
                    <a:lnTo>
                      <a:pt x="95" y="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latin typeface="+mn-ea"/>
                </a:endParaRPr>
              </a:p>
            </p:txBody>
          </p:sp>
          <p:sp>
            <p:nvSpPr>
              <p:cNvPr id="396" name="Freeform 122"/>
              <p:cNvSpPr>
                <a:spLocks noEditPoints="1"/>
              </p:cNvSpPr>
              <p:nvPr/>
            </p:nvSpPr>
            <p:spPr bwMode="auto">
              <a:xfrm>
                <a:off x="9912261" y="2277957"/>
                <a:ext cx="332746" cy="336661"/>
              </a:xfrm>
              <a:custGeom>
                <a:avLst/>
                <a:gdLst>
                  <a:gd name="T0" fmla="*/ 86 w 104"/>
                  <a:gd name="T1" fmla="*/ 0 h 105"/>
                  <a:gd name="T2" fmla="*/ 17 w 104"/>
                  <a:gd name="T3" fmla="*/ 0 h 105"/>
                  <a:gd name="T4" fmla="*/ 0 w 104"/>
                  <a:gd name="T5" fmla="*/ 18 h 105"/>
                  <a:gd name="T6" fmla="*/ 0 w 104"/>
                  <a:gd name="T7" fmla="*/ 87 h 105"/>
                  <a:gd name="T8" fmla="*/ 17 w 104"/>
                  <a:gd name="T9" fmla="*/ 105 h 105"/>
                  <a:gd name="T10" fmla="*/ 86 w 104"/>
                  <a:gd name="T11" fmla="*/ 105 h 105"/>
                  <a:gd name="T12" fmla="*/ 104 w 104"/>
                  <a:gd name="T13" fmla="*/ 87 h 105"/>
                  <a:gd name="T14" fmla="*/ 104 w 104"/>
                  <a:gd name="T15" fmla="*/ 18 h 105"/>
                  <a:gd name="T16" fmla="*/ 86 w 104"/>
                  <a:gd name="T17" fmla="*/ 0 h 105"/>
                  <a:gd name="T18" fmla="*/ 28 w 104"/>
                  <a:gd name="T19" fmla="*/ 85 h 105"/>
                  <a:gd name="T20" fmla="*/ 19 w 104"/>
                  <a:gd name="T21" fmla="*/ 76 h 105"/>
                  <a:gd name="T22" fmla="*/ 28 w 104"/>
                  <a:gd name="T23" fmla="*/ 67 h 105"/>
                  <a:gd name="T24" fmla="*/ 37 w 104"/>
                  <a:gd name="T25" fmla="*/ 76 h 105"/>
                  <a:gd name="T26" fmla="*/ 28 w 104"/>
                  <a:gd name="T27" fmla="*/ 85 h 105"/>
                  <a:gd name="T28" fmla="*/ 50 w 104"/>
                  <a:gd name="T29" fmla="*/ 85 h 105"/>
                  <a:gd name="T30" fmla="*/ 41 w 104"/>
                  <a:gd name="T31" fmla="*/ 63 h 105"/>
                  <a:gd name="T32" fmla="*/ 19 w 104"/>
                  <a:gd name="T33" fmla="*/ 54 h 105"/>
                  <a:gd name="T34" fmla="*/ 19 w 104"/>
                  <a:gd name="T35" fmla="*/ 41 h 105"/>
                  <a:gd name="T36" fmla="*/ 63 w 104"/>
                  <a:gd name="T37" fmla="*/ 85 h 105"/>
                  <a:gd name="T38" fmla="*/ 50 w 104"/>
                  <a:gd name="T39" fmla="*/ 85 h 105"/>
                  <a:gd name="T40" fmla="*/ 73 w 104"/>
                  <a:gd name="T41" fmla="*/ 85 h 105"/>
                  <a:gd name="T42" fmla="*/ 19 w 104"/>
                  <a:gd name="T43" fmla="*/ 31 h 105"/>
                  <a:gd name="T44" fmla="*/ 19 w 104"/>
                  <a:gd name="T45" fmla="*/ 18 h 105"/>
                  <a:gd name="T46" fmla="*/ 86 w 104"/>
                  <a:gd name="T47" fmla="*/ 85 h 105"/>
                  <a:gd name="T48" fmla="*/ 73 w 104"/>
                  <a:gd name="T49" fmla="*/ 85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04" h="105">
                    <a:moveTo>
                      <a:pt x="86" y="0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7" y="0"/>
                      <a:pt x="0" y="8"/>
                      <a:pt x="0" y="18"/>
                    </a:cubicBezTo>
                    <a:cubicBezTo>
                      <a:pt x="0" y="87"/>
                      <a:pt x="0" y="87"/>
                      <a:pt x="0" y="87"/>
                    </a:cubicBezTo>
                    <a:cubicBezTo>
                      <a:pt x="0" y="97"/>
                      <a:pt x="7" y="105"/>
                      <a:pt x="17" y="105"/>
                    </a:cubicBezTo>
                    <a:cubicBezTo>
                      <a:pt x="86" y="105"/>
                      <a:pt x="86" y="105"/>
                      <a:pt x="86" y="105"/>
                    </a:cubicBezTo>
                    <a:cubicBezTo>
                      <a:pt x="96" y="105"/>
                      <a:pt x="104" y="97"/>
                      <a:pt x="104" y="87"/>
                    </a:cubicBezTo>
                    <a:cubicBezTo>
                      <a:pt x="104" y="18"/>
                      <a:pt x="104" y="18"/>
                      <a:pt x="104" y="18"/>
                    </a:cubicBezTo>
                    <a:cubicBezTo>
                      <a:pt x="104" y="8"/>
                      <a:pt x="96" y="0"/>
                      <a:pt x="86" y="0"/>
                    </a:cubicBezTo>
                    <a:close/>
                    <a:moveTo>
                      <a:pt x="28" y="85"/>
                    </a:moveTo>
                    <a:cubicBezTo>
                      <a:pt x="23" y="85"/>
                      <a:pt x="19" y="81"/>
                      <a:pt x="19" y="76"/>
                    </a:cubicBezTo>
                    <a:cubicBezTo>
                      <a:pt x="19" y="71"/>
                      <a:pt x="23" y="67"/>
                      <a:pt x="28" y="67"/>
                    </a:cubicBezTo>
                    <a:cubicBezTo>
                      <a:pt x="33" y="67"/>
                      <a:pt x="37" y="71"/>
                      <a:pt x="37" y="76"/>
                    </a:cubicBezTo>
                    <a:cubicBezTo>
                      <a:pt x="37" y="81"/>
                      <a:pt x="33" y="85"/>
                      <a:pt x="28" y="85"/>
                    </a:cubicBezTo>
                    <a:close/>
                    <a:moveTo>
                      <a:pt x="50" y="85"/>
                    </a:moveTo>
                    <a:cubicBezTo>
                      <a:pt x="50" y="77"/>
                      <a:pt x="47" y="69"/>
                      <a:pt x="41" y="63"/>
                    </a:cubicBezTo>
                    <a:cubicBezTo>
                      <a:pt x="35" y="57"/>
                      <a:pt x="27" y="54"/>
                      <a:pt x="19" y="54"/>
                    </a:cubicBezTo>
                    <a:cubicBezTo>
                      <a:pt x="19" y="41"/>
                      <a:pt x="19" y="41"/>
                      <a:pt x="19" y="41"/>
                    </a:cubicBezTo>
                    <a:cubicBezTo>
                      <a:pt x="43" y="41"/>
                      <a:pt x="63" y="61"/>
                      <a:pt x="63" y="85"/>
                    </a:cubicBezTo>
                    <a:cubicBezTo>
                      <a:pt x="50" y="85"/>
                      <a:pt x="50" y="85"/>
                      <a:pt x="50" y="85"/>
                    </a:cubicBezTo>
                    <a:close/>
                    <a:moveTo>
                      <a:pt x="73" y="85"/>
                    </a:moveTo>
                    <a:cubicBezTo>
                      <a:pt x="73" y="55"/>
                      <a:pt x="49" y="31"/>
                      <a:pt x="19" y="31"/>
                    </a:cubicBezTo>
                    <a:cubicBezTo>
                      <a:pt x="19" y="18"/>
                      <a:pt x="19" y="18"/>
                      <a:pt x="19" y="18"/>
                    </a:cubicBezTo>
                    <a:cubicBezTo>
                      <a:pt x="56" y="18"/>
                      <a:pt x="86" y="48"/>
                      <a:pt x="86" y="85"/>
                    </a:cubicBezTo>
                    <a:cubicBezTo>
                      <a:pt x="73" y="85"/>
                      <a:pt x="73" y="85"/>
                      <a:pt x="73" y="8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latin typeface="+mn-ea"/>
                </a:endParaRPr>
              </a:p>
            </p:txBody>
          </p:sp>
          <p:sp>
            <p:nvSpPr>
              <p:cNvPr id="397" name="Freeform 123"/>
              <p:cNvSpPr>
                <a:spLocks noEditPoints="1"/>
              </p:cNvSpPr>
              <p:nvPr/>
            </p:nvSpPr>
            <p:spPr bwMode="auto">
              <a:xfrm>
                <a:off x="9884858" y="3579580"/>
                <a:ext cx="307301" cy="322959"/>
              </a:xfrm>
              <a:custGeom>
                <a:avLst/>
                <a:gdLst>
                  <a:gd name="T0" fmla="*/ 41 w 96"/>
                  <a:gd name="T1" fmla="*/ 6 h 101"/>
                  <a:gd name="T2" fmla="*/ 42 w 96"/>
                  <a:gd name="T3" fmla="*/ 2 h 101"/>
                  <a:gd name="T4" fmla="*/ 36 w 96"/>
                  <a:gd name="T5" fmla="*/ 0 h 101"/>
                  <a:gd name="T6" fmla="*/ 35 w 96"/>
                  <a:gd name="T7" fmla="*/ 7 h 101"/>
                  <a:gd name="T8" fmla="*/ 0 w 96"/>
                  <a:gd name="T9" fmla="*/ 54 h 101"/>
                  <a:gd name="T10" fmla="*/ 96 w 96"/>
                  <a:gd name="T11" fmla="*/ 54 h 101"/>
                  <a:gd name="T12" fmla="*/ 33 w 96"/>
                  <a:gd name="T13" fmla="*/ 4 h 101"/>
                  <a:gd name="T14" fmla="*/ 38 w 96"/>
                  <a:gd name="T15" fmla="*/ 1 h 101"/>
                  <a:gd name="T16" fmla="*/ 40 w 96"/>
                  <a:gd name="T17" fmla="*/ 5 h 101"/>
                  <a:gd name="T18" fmla="*/ 35 w 96"/>
                  <a:gd name="T19" fmla="*/ 6 h 101"/>
                  <a:gd name="T20" fmla="*/ 73 w 96"/>
                  <a:gd name="T21" fmla="*/ 79 h 101"/>
                  <a:gd name="T22" fmla="*/ 54 w 96"/>
                  <a:gd name="T23" fmla="*/ 81 h 101"/>
                  <a:gd name="T24" fmla="*/ 48 w 96"/>
                  <a:gd name="T25" fmla="*/ 90 h 101"/>
                  <a:gd name="T26" fmla="*/ 13 w 96"/>
                  <a:gd name="T27" fmla="*/ 64 h 101"/>
                  <a:gd name="T28" fmla="*/ 12 w 96"/>
                  <a:gd name="T29" fmla="*/ 58 h 101"/>
                  <a:gd name="T30" fmla="*/ 22 w 96"/>
                  <a:gd name="T31" fmla="*/ 28 h 101"/>
                  <a:gd name="T32" fmla="*/ 42 w 96"/>
                  <a:gd name="T33" fmla="*/ 26 h 101"/>
                  <a:gd name="T34" fmla="*/ 48 w 96"/>
                  <a:gd name="T35" fmla="*/ 17 h 101"/>
                  <a:gd name="T36" fmla="*/ 83 w 96"/>
                  <a:gd name="T37" fmla="*/ 43 h 101"/>
                  <a:gd name="T38" fmla="*/ 84 w 96"/>
                  <a:gd name="T39" fmla="*/ 49 h 101"/>
                  <a:gd name="T40" fmla="*/ 73 w 96"/>
                  <a:gd name="T41" fmla="*/ 79 h 101"/>
                  <a:gd name="T42" fmla="*/ 53 w 96"/>
                  <a:gd name="T43" fmla="*/ 44 h 101"/>
                  <a:gd name="T44" fmla="*/ 43 w 96"/>
                  <a:gd name="T45" fmla="*/ 32 h 101"/>
                  <a:gd name="T46" fmla="*/ 40 w 96"/>
                  <a:gd name="T47" fmla="*/ 46 h 101"/>
                  <a:gd name="T48" fmla="*/ 38 w 96"/>
                  <a:gd name="T49" fmla="*/ 49 h 101"/>
                  <a:gd name="T50" fmla="*/ 26 w 96"/>
                  <a:gd name="T51" fmla="*/ 58 h 101"/>
                  <a:gd name="T52" fmla="*/ 38 w 96"/>
                  <a:gd name="T53" fmla="*/ 59 h 101"/>
                  <a:gd name="T54" fmla="*/ 43 w 96"/>
                  <a:gd name="T55" fmla="*/ 63 h 101"/>
                  <a:gd name="T56" fmla="*/ 53 w 96"/>
                  <a:gd name="T57" fmla="*/ 75 h 101"/>
                  <a:gd name="T58" fmla="*/ 56 w 96"/>
                  <a:gd name="T59" fmla="*/ 61 h 101"/>
                  <a:gd name="T60" fmla="*/ 58 w 96"/>
                  <a:gd name="T61" fmla="*/ 58 h 101"/>
                  <a:gd name="T62" fmla="*/ 70 w 96"/>
                  <a:gd name="T63" fmla="*/ 49 h 101"/>
                  <a:gd name="T64" fmla="*/ 58 w 96"/>
                  <a:gd name="T65" fmla="*/ 48 h 101"/>
                  <a:gd name="T66" fmla="*/ 48 w 96"/>
                  <a:gd name="T67" fmla="*/ 44 h 101"/>
                  <a:gd name="T68" fmla="*/ 48 w 96"/>
                  <a:gd name="T69" fmla="*/ 44 h 101"/>
                  <a:gd name="T70" fmla="*/ 48 w 96"/>
                  <a:gd name="T71" fmla="*/ 44 h 101"/>
                  <a:gd name="T72" fmla="*/ 49 w 96"/>
                  <a:gd name="T73" fmla="*/ 44 h 101"/>
                  <a:gd name="T74" fmla="*/ 52 w 96"/>
                  <a:gd name="T75" fmla="*/ 45 h 101"/>
                  <a:gd name="T76" fmla="*/ 39 w 96"/>
                  <a:gd name="T77" fmla="*/ 57 h 101"/>
                  <a:gd name="T78" fmla="*/ 46 w 96"/>
                  <a:gd name="T79" fmla="*/ 44 h 101"/>
                  <a:gd name="T80" fmla="*/ 53 w 96"/>
                  <a:gd name="T81" fmla="*/ 62 h 101"/>
                  <a:gd name="T82" fmla="*/ 50 w 96"/>
                  <a:gd name="T83" fmla="*/ 63 h 101"/>
                  <a:gd name="T84" fmla="*/ 47 w 96"/>
                  <a:gd name="T85" fmla="*/ 63 h 101"/>
                  <a:gd name="T86" fmla="*/ 47 w 96"/>
                  <a:gd name="T87" fmla="*/ 63 h 101"/>
                  <a:gd name="T88" fmla="*/ 51 w 96"/>
                  <a:gd name="T89" fmla="*/ 57 h 101"/>
                  <a:gd name="T90" fmla="*/ 57 w 96"/>
                  <a:gd name="T91" fmla="*/ 52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96" h="101">
                    <a:moveTo>
                      <a:pt x="48" y="6"/>
                    </a:moveTo>
                    <a:cubicBezTo>
                      <a:pt x="46" y="6"/>
                      <a:pt x="43" y="6"/>
                      <a:pt x="41" y="6"/>
                    </a:cubicBezTo>
                    <a:cubicBezTo>
                      <a:pt x="41" y="6"/>
                      <a:pt x="41" y="6"/>
                      <a:pt x="41" y="6"/>
                    </a:cubicBezTo>
                    <a:cubicBezTo>
                      <a:pt x="42" y="5"/>
                      <a:pt x="43" y="4"/>
                      <a:pt x="42" y="2"/>
                    </a:cubicBezTo>
                    <a:cubicBezTo>
                      <a:pt x="42" y="1"/>
                      <a:pt x="40" y="0"/>
                      <a:pt x="38" y="0"/>
                    </a:cubicBezTo>
                    <a:cubicBezTo>
                      <a:pt x="37" y="0"/>
                      <a:pt x="37" y="0"/>
                      <a:pt x="36" y="0"/>
                    </a:cubicBezTo>
                    <a:cubicBezTo>
                      <a:pt x="33" y="0"/>
                      <a:pt x="31" y="3"/>
                      <a:pt x="32" y="5"/>
                    </a:cubicBezTo>
                    <a:cubicBezTo>
                      <a:pt x="32" y="6"/>
                      <a:pt x="33" y="7"/>
                      <a:pt x="35" y="7"/>
                    </a:cubicBezTo>
                    <a:cubicBezTo>
                      <a:pt x="35" y="8"/>
                      <a:pt x="35" y="8"/>
                      <a:pt x="35" y="8"/>
                    </a:cubicBezTo>
                    <a:cubicBezTo>
                      <a:pt x="15" y="13"/>
                      <a:pt x="0" y="32"/>
                      <a:pt x="0" y="54"/>
                    </a:cubicBezTo>
                    <a:cubicBezTo>
                      <a:pt x="0" y="80"/>
                      <a:pt x="22" y="101"/>
                      <a:pt x="48" y="101"/>
                    </a:cubicBezTo>
                    <a:cubicBezTo>
                      <a:pt x="74" y="101"/>
                      <a:pt x="96" y="80"/>
                      <a:pt x="96" y="54"/>
                    </a:cubicBezTo>
                    <a:cubicBezTo>
                      <a:pt x="96" y="27"/>
                      <a:pt x="74" y="6"/>
                      <a:pt x="48" y="6"/>
                    </a:cubicBezTo>
                    <a:close/>
                    <a:moveTo>
                      <a:pt x="33" y="4"/>
                    </a:moveTo>
                    <a:cubicBezTo>
                      <a:pt x="33" y="3"/>
                      <a:pt x="35" y="2"/>
                      <a:pt x="37" y="1"/>
                    </a:cubicBezTo>
                    <a:cubicBezTo>
                      <a:pt x="37" y="1"/>
                      <a:pt x="37" y="1"/>
                      <a:pt x="38" y="1"/>
                    </a:cubicBezTo>
                    <a:cubicBezTo>
                      <a:pt x="39" y="1"/>
                      <a:pt x="41" y="2"/>
                      <a:pt x="41" y="3"/>
                    </a:cubicBezTo>
                    <a:cubicBezTo>
                      <a:pt x="41" y="4"/>
                      <a:pt x="41" y="4"/>
                      <a:pt x="40" y="5"/>
                    </a:cubicBezTo>
                    <a:cubicBezTo>
                      <a:pt x="39" y="4"/>
                      <a:pt x="38" y="4"/>
                      <a:pt x="37" y="4"/>
                    </a:cubicBezTo>
                    <a:cubicBezTo>
                      <a:pt x="36" y="5"/>
                      <a:pt x="36" y="5"/>
                      <a:pt x="35" y="6"/>
                    </a:cubicBezTo>
                    <a:cubicBezTo>
                      <a:pt x="34" y="6"/>
                      <a:pt x="33" y="5"/>
                      <a:pt x="33" y="4"/>
                    </a:cubicBezTo>
                    <a:close/>
                    <a:moveTo>
                      <a:pt x="73" y="79"/>
                    </a:moveTo>
                    <a:cubicBezTo>
                      <a:pt x="69" y="84"/>
                      <a:pt x="64" y="87"/>
                      <a:pt x="58" y="88"/>
                    </a:cubicBezTo>
                    <a:cubicBezTo>
                      <a:pt x="54" y="81"/>
                      <a:pt x="54" y="81"/>
                      <a:pt x="54" y="81"/>
                    </a:cubicBezTo>
                    <a:cubicBezTo>
                      <a:pt x="53" y="89"/>
                      <a:pt x="53" y="89"/>
                      <a:pt x="53" y="89"/>
                    </a:cubicBezTo>
                    <a:cubicBezTo>
                      <a:pt x="51" y="90"/>
                      <a:pt x="50" y="90"/>
                      <a:pt x="48" y="90"/>
                    </a:cubicBezTo>
                    <a:cubicBezTo>
                      <a:pt x="38" y="90"/>
                      <a:pt x="29" y="86"/>
                      <a:pt x="22" y="79"/>
                    </a:cubicBezTo>
                    <a:cubicBezTo>
                      <a:pt x="18" y="75"/>
                      <a:pt x="15" y="70"/>
                      <a:pt x="13" y="64"/>
                    </a:cubicBezTo>
                    <a:cubicBezTo>
                      <a:pt x="20" y="60"/>
                      <a:pt x="20" y="60"/>
                      <a:pt x="20" y="60"/>
                    </a:cubicBezTo>
                    <a:cubicBezTo>
                      <a:pt x="12" y="58"/>
                      <a:pt x="12" y="58"/>
                      <a:pt x="12" y="58"/>
                    </a:cubicBezTo>
                    <a:cubicBezTo>
                      <a:pt x="12" y="57"/>
                      <a:pt x="12" y="55"/>
                      <a:pt x="12" y="54"/>
                    </a:cubicBezTo>
                    <a:cubicBezTo>
                      <a:pt x="12" y="44"/>
                      <a:pt x="15" y="35"/>
                      <a:pt x="22" y="28"/>
                    </a:cubicBezTo>
                    <a:cubicBezTo>
                      <a:pt x="27" y="24"/>
                      <a:pt x="32" y="21"/>
                      <a:pt x="38" y="19"/>
                    </a:cubicBezTo>
                    <a:cubicBezTo>
                      <a:pt x="42" y="26"/>
                      <a:pt x="42" y="26"/>
                      <a:pt x="42" y="26"/>
                    </a:cubicBezTo>
                    <a:cubicBezTo>
                      <a:pt x="43" y="18"/>
                      <a:pt x="43" y="18"/>
                      <a:pt x="43" y="18"/>
                    </a:cubicBezTo>
                    <a:cubicBezTo>
                      <a:pt x="45" y="18"/>
                      <a:pt x="46" y="17"/>
                      <a:pt x="48" y="17"/>
                    </a:cubicBezTo>
                    <a:cubicBezTo>
                      <a:pt x="58" y="17"/>
                      <a:pt x="67" y="21"/>
                      <a:pt x="73" y="28"/>
                    </a:cubicBezTo>
                    <a:cubicBezTo>
                      <a:pt x="78" y="32"/>
                      <a:pt x="81" y="38"/>
                      <a:pt x="83" y="43"/>
                    </a:cubicBezTo>
                    <a:cubicBezTo>
                      <a:pt x="76" y="48"/>
                      <a:pt x="76" y="48"/>
                      <a:pt x="76" y="48"/>
                    </a:cubicBezTo>
                    <a:cubicBezTo>
                      <a:pt x="84" y="49"/>
                      <a:pt x="84" y="49"/>
                      <a:pt x="84" y="49"/>
                    </a:cubicBezTo>
                    <a:cubicBezTo>
                      <a:pt x="84" y="50"/>
                      <a:pt x="84" y="52"/>
                      <a:pt x="84" y="54"/>
                    </a:cubicBezTo>
                    <a:cubicBezTo>
                      <a:pt x="84" y="63"/>
                      <a:pt x="80" y="72"/>
                      <a:pt x="73" y="79"/>
                    </a:cubicBezTo>
                    <a:close/>
                    <a:moveTo>
                      <a:pt x="73" y="29"/>
                    </a:moveTo>
                    <a:cubicBezTo>
                      <a:pt x="53" y="44"/>
                      <a:pt x="53" y="44"/>
                      <a:pt x="53" y="44"/>
                    </a:cubicBezTo>
                    <a:cubicBezTo>
                      <a:pt x="52" y="43"/>
                      <a:pt x="50" y="43"/>
                      <a:pt x="48" y="42"/>
                    </a:cubicBezTo>
                    <a:cubicBezTo>
                      <a:pt x="43" y="32"/>
                      <a:pt x="43" y="32"/>
                      <a:pt x="43" y="32"/>
                    </a:cubicBezTo>
                    <a:cubicBezTo>
                      <a:pt x="43" y="44"/>
                      <a:pt x="43" y="44"/>
                      <a:pt x="43" y="44"/>
                    </a:cubicBezTo>
                    <a:cubicBezTo>
                      <a:pt x="42" y="44"/>
                      <a:pt x="40" y="45"/>
                      <a:pt x="40" y="46"/>
                    </a:cubicBezTo>
                    <a:cubicBezTo>
                      <a:pt x="33" y="44"/>
                      <a:pt x="33" y="44"/>
                      <a:pt x="33" y="44"/>
                    </a:cubicBezTo>
                    <a:cubicBezTo>
                      <a:pt x="38" y="49"/>
                      <a:pt x="38" y="49"/>
                      <a:pt x="38" y="49"/>
                    </a:cubicBezTo>
                    <a:cubicBezTo>
                      <a:pt x="37" y="50"/>
                      <a:pt x="37" y="52"/>
                      <a:pt x="37" y="53"/>
                    </a:cubicBezTo>
                    <a:cubicBezTo>
                      <a:pt x="26" y="58"/>
                      <a:pt x="26" y="58"/>
                      <a:pt x="26" y="58"/>
                    </a:cubicBezTo>
                    <a:cubicBezTo>
                      <a:pt x="38" y="59"/>
                      <a:pt x="38" y="59"/>
                      <a:pt x="38" y="59"/>
                    </a:cubicBezTo>
                    <a:cubicBezTo>
                      <a:pt x="38" y="59"/>
                      <a:pt x="38" y="59"/>
                      <a:pt x="38" y="59"/>
                    </a:cubicBezTo>
                    <a:cubicBezTo>
                      <a:pt x="23" y="78"/>
                      <a:pt x="23" y="78"/>
                      <a:pt x="23" y="78"/>
                    </a:cubicBezTo>
                    <a:cubicBezTo>
                      <a:pt x="43" y="63"/>
                      <a:pt x="43" y="63"/>
                      <a:pt x="43" y="63"/>
                    </a:cubicBezTo>
                    <a:cubicBezTo>
                      <a:pt x="44" y="64"/>
                      <a:pt x="46" y="65"/>
                      <a:pt x="47" y="65"/>
                    </a:cubicBezTo>
                    <a:cubicBezTo>
                      <a:pt x="53" y="75"/>
                      <a:pt x="53" y="75"/>
                      <a:pt x="53" y="75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4" y="63"/>
                      <a:pt x="55" y="62"/>
                      <a:pt x="56" y="61"/>
                    </a:cubicBezTo>
                    <a:cubicBezTo>
                      <a:pt x="63" y="63"/>
                      <a:pt x="63" y="63"/>
                      <a:pt x="63" y="63"/>
                    </a:cubicBezTo>
                    <a:cubicBezTo>
                      <a:pt x="58" y="58"/>
                      <a:pt x="58" y="58"/>
                      <a:pt x="58" y="58"/>
                    </a:cubicBezTo>
                    <a:cubicBezTo>
                      <a:pt x="59" y="57"/>
                      <a:pt x="59" y="56"/>
                      <a:pt x="59" y="54"/>
                    </a:cubicBezTo>
                    <a:cubicBezTo>
                      <a:pt x="70" y="49"/>
                      <a:pt x="70" y="49"/>
                      <a:pt x="70" y="49"/>
                    </a:cubicBezTo>
                    <a:cubicBezTo>
                      <a:pt x="58" y="49"/>
                      <a:pt x="58" y="49"/>
                      <a:pt x="58" y="49"/>
                    </a:cubicBezTo>
                    <a:cubicBezTo>
                      <a:pt x="58" y="49"/>
                      <a:pt x="58" y="49"/>
                      <a:pt x="58" y="48"/>
                    </a:cubicBezTo>
                    <a:lnTo>
                      <a:pt x="73" y="29"/>
                    </a:lnTo>
                    <a:close/>
                    <a:moveTo>
                      <a:pt x="48" y="44"/>
                    </a:moveTo>
                    <a:cubicBezTo>
                      <a:pt x="48" y="44"/>
                      <a:pt x="48" y="44"/>
                      <a:pt x="48" y="44"/>
                    </a:cubicBezTo>
                    <a:cubicBezTo>
                      <a:pt x="48" y="44"/>
                      <a:pt x="48" y="44"/>
                      <a:pt x="48" y="44"/>
                    </a:cubicBezTo>
                    <a:close/>
                    <a:moveTo>
                      <a:pt x="46" y="44"/>
                    </a:moveTo>
                    <a:cubicBezTo>
                      <a:pt x="47" y="44"/>
                      <a:pt x="47" y="44"/>
                      <a:pt x="48" y="44"/>
                    </a:cubicBezTo>
                    <a:cubicBezTo>
                      <a:pt x="48" y="44"/>
                      <a:pt x="49" y="44"/>
                      <a:pt x="49" y="44"/>
                    </a:cubicBezTo>
                    <a:cubicBezTo>
                      <a:pt x="49" y="44"/>
                      <a:pt x="49" y="44"/>
                      <a:pt x="49" y="44"/>
                    </a:cubicBezTo>
                    <a:cubicBezTo>
                      <a:pt x="49" y="44"/>
                      <a:pt x="49" y="44"/>
                      <a:pt x="49" y="44"/>
                    </a:cubicBezTo>
                    <a:cubicBezTo>
                      <a:pt x="50" y="44"/>
                      <a:pt x="51" y="44"/>
                      <a:pt x="52" y="45"/>
                    </a:cubicBezTo>
                    <a:cubicBezTo>
                      <a:pt x="45" y="50"/>
                      <a:pt x="45" y="50"/>
                      <a:pt x="45" y="50"/>
                    </a:cubicBezTo>
                    <a:cubicBezTo>
                      <a:pt x="39" y="57"/>
                      <a:pt x="39" y="57"/>
                      <a:pt x="39" y="57"/>
                    </a:cubicBezTo>
                    <a:cubicBezTo>
                      <a:pt x="39" y="57"/>
                      <a:pt x="39" y="56"/>
                      <a:pt x="39" y="56"/>
                    </a:cubicBezTo>
                    <a:cubicBezTo>
                      <a:pt x="37" y="50"/>
                      <a:pt x="41" y="45"/>
                      <a:pt x="46" y="44"/>
                    </a:cubicBezTo>
                    <a:close/>
                    <a:moveTo>
                      <a:pt x="53" y="62"/>
                    </a:moveTo>
                    <a:cubicBezTo>
                      <a:pt x="53" y="62"/>
                      <a:pt x="53" y="62"/>
                      <a:pt x="53" y="62"/>
                    </a:cubicBezTo>
                    <a:cubicBezTo>
                      <a:pt x="53" y="62"/>
                      <a:pt x="53" y="62"/>
                      <a:pt x="53" y="62"/>
                    </a:cubicBezTo>
                    <a:cubicBezTo>
                      <a:pt x="52" y="62"/>
                      <a:pt x="51" y="63"/>
                      <a:pt x="50" y="63"/>
                    </a:cubicBezTo>
                    <a:cubicBezTo>
                      <a:pt x="49" y="63"/>
                      <a:pt x="49" y="63"/>
                      <a:pt x="48" y="63"/>
                    </a:cubicBezTo>
                    <a:cubicBezTo>
                      <a:pt x="47" y="63"/>
                      <a:pt x="47" y="63"/>
                      <a:pt x="47" y="63"/>
                    </a:cubicBezTo>
                    <a:cubicBezTo>
                      <a:pt x="47" y="63"/>
                      <a:pt x="47" y="63"/>
                      <a:pt x="47" y="63"/>
                    </a:cubicBezTo>
                    <a:cubicBezTo>
                      <a:pt x="47" y="63"/>
                      <a:pt x="47" y="63"/>
                      <a:pt x="47" y="63"/>
                    </a:cubicBezTo>
                    <a:cubicBezTo>
                      <a:pt x="46" y="63"/>
                      <a:pt x="45" y="63"/>
                      <a:pt x="44" y="62"/>
                    </a:cubicBezTo>
                    <a:cubicBezTo>
                      <a:pt x="51" y="57"/>
                      <a:pt x="51" y="57"/>
                      <a:pt x="51" y="57"/>
                    </a:cubicBezTo>
                    <a:cubicBezTo>
                      <a:pt x="57" y="50"/>
                      <a:pt x="57" y="50"/>
                      <a:pt x="57" y="50"/>
                    </a:cubicBezTo>
                    <a:cubicBezTo>
                      <a:pt x="57" y="50"/>
                      <a:pt x="57" y="51"/>
                      <a:pt x="57" y="52"/>
                    </a:cubicBezTo>
                    <a:cubicBezTo>
                      <a:pt x="58" y="56"/>
                      <a:pt x="56" y="60"/>
                      <a:pt x="53" y="6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latin typeface="+mn-ea"/>
                </a:endParaRPr>
              </a:p>
            </p:txBody>
          </p:sp>
          <p:sp>
            <p:nvSpPr>
              <p:cNvPr id="400" name="Freeform 124"/>
              <p:cNvSpPr/>
              <p:nvPr/>
            </p:nvSpPr>
            <p:spPr bwMode="auto">
              <a:xfrm>
                <a:off x="9763504" y="2679209"/>
                <a:ext cx="340575" cy="340575"/>
              </a:xfrm>
              <a:custGeom>
                <a:avLst/>
                <a:gdLst>
                  <a:gd name="T0" fmla="*/ 90 w 107"/>
                  <a:gd name="T1" fmla="*/ 74 h 107"/>
                  <a:gd name="T2" fmla="*/ 78 w 107"/>
                  <a:gd name="T3" fmla="*/ 79 h 107"/>
                  <a:gd name="T4" fmla="*/ 33 w 107"/>
                  <a:gd name="T5" fmla="*/ 56 h 107"/>
                  <a:gd name="T6" fmla="*/ 34 w 107"/>
                  <a:gd name="T7" fmla="*/ 54 h 107"/>
                  <a:gd name="T8" fmla="*/ 33 w 107"/>
                  <a:gd name="T9" fmla="*/ 51 h 107"/>
                  <a:gd name="T10" fmla="*/ 78 w 107"/>
                  <a:gd name="T11" fmla="*/ 29 h 107"/>
                  <a:gd name="T12" fmla="*/ 90 w 107"/>
                  <a:gd name="T13" fmla="*/ 34 h 107"/>
                  <a:gd name="T14" fmla="*/ 107 w 107"/>
                  <a:gd name="T15" fmla="*/ 17 h 107"/>
                  <a:gd name="T16" fmla="*/ 90 w 107"/>
                  <a:gd name="T17" fmla="*/ 0 h 107"/>
                  <a:gd name="T18" fmla="*/ 74 w 107"/>
                  <a:gd name="T19" fmla="*/ 17 h 107"/>
                  <a:gd name="T20" fmla="*/ 74 w 107"/>
                  <a:gd name="T21" fmla="*/ 20 h 107"/>
                  <a:gd name="T22" fmla="*/ 29 w 107"/>
                  <a:gd name="T23" fmla="*/ 42 h 107"/>
                  <a:gd name="T24" fmla="*/ 17 w 107"/>
                  <a:gd name="T25" fmla="*/ 37 h 107"/>
                  <a:gd name="T26" fmla="*/ 0 w 107"/>
                  <a:gd name="T27" fmla="*/ 54 h 107"/>
                  <a:gd name="T28" fmla="*/ 17 w 107"/>
                  <a:gd name="T29" fmla="*/ 70 h 107"/>
                  <a:gd name="T30" fmla="*/ 29 w 107"/>
                  <a:gd name="T31" fmla="*/ 65 h 107"/>
                  <a:gd name="T32" fmla="*/ 74 w 107"/>
                  <a:gd name="T33" fmla="*/ 88 h 107"/>
                  <a:gd name="T34" fmla="*/ 74 w 107"/>
                  <a:gd name="T35" fmla="*/ 90 h 107"/>
                  <a:gd name="T36" fmla="*/ 90 w 107"/>
                  <a:gd name="T37" fmla="*/ 107 h 107"/>
                  <a:gd name="T38" fmla="*/ 107 w 107"/>
                  <a:gd name="T39" fmla="*/ 90 h 107"/>
                  <a:gd name="T40" fmla="*/ 90 w 107"/>
                  <a:gd name="T41" fmla="*/ 74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07" h="107">
                    <a:moveTo>
                      <a:pt x="90" y="74"/>
                    </a:moveTo>
                    <a:cubicBezTo>
                      <a:pt x="86" y="74"/>
                      <a:pt x="81" y="76"/>
                      <a:pt x="78" y="79"/>
                    </a:cubicBezTo>
                    <a:cubicBezTo>
                      <a:pt x="33" y="56"/>
                      <a:pt x="33" y="56"/>
                      <a:pt x="33" y="56"/>
                    </a:cubicBezTo>
                    <a:cubicBezTo>
                      <a:pt x="34" y="56"/>
                      <a:pt x="34" y="55"/>
                      <a:pt x="34" y="54"/>
                    </a:cubicBezTo>
                    <a:cubicBezTo>
                      <a:pt x="34" y="53"/>
                      <a:pt x="34" y="52"/>
                      <a:pt x="33" y="51"/>
                    </a:cubicBezTo>
                    <a:cubicBezTo>
                      <a:pt x="78" y="29"/>
                      <a:pt x="78" y="29"/>
                      <a:pt x="78" y="29"/>
                    </a:cubicBezTo>
                    <a:cubicBezTo>
                      <a:pt x="81" y="32"/>
                      <a:pt x="86" y="34"/>
                      <a:pt x="90" y="34"/>
                    </a:cubicBezTo>
                    <a:cubicBezTo>
                      <a:pt x="100" y="34"/>
                      <a:pt x="107" y="26"/>
                      <a:pt x="107" y="17"/>
                    </a:cubicBezTo>
                    <a:cubicBezTo>
                      <a:pt x="107" y="8"/>
                      <a:pt x="100" y="0"/>
                      <a:pt x="90" y="0"/>
                    </a:cubicBezTo>
                    <a:cubicBezTo>
                      <a:pt x="81" y="0"/>
                      <a:pt x="74" y="8"/>
                      <a:pt x="74" y="17"/>
                    </a:cubicBezTo>
                    <a:cubicBezTo>
                      <a:pt x="74" y="18"/>
                      <a:pt x="74" y="19"/>
                      <a:pt x="74" y="20"/>
                    </a:cubicBezTo>
                    <a:cubicBezTo>
                      <a:pt x="29" y="42"/>
                      <a:pt x="29" y="42"/>
                      <a:pt x="29" y="42"/>
                    </a:cubicBezTo>
                    <a:cubicBezTo>
                      <a:pt x="26" y="39"/>
                      <a:pt x="22" y="37"/>
                      <a:pt x="17" y="37"/>
                    </a:cubicBezTo>
                    <a:cubicBezTo>
                      <a:pt x="8" y="37"/>
                      <a:pt x="0" y="45"/>
                      <a:pt x="0" y="54"/>
                    </a:cubicBezTo>
                    <a:cubicBezTo>
                      <a:pt x="0" y="63"/>
                      <a:pt x="8" y="70"/>
                      <a:pt x="17" y="70"/>
                    </a:cubicBezTo>
                    <a:cubicBezTo>
                      <a:pt x="22" y="70"/>
                      <a:pt x="26" y="68"/>
                      <a:pt x="29" y="65"/>
                    </a:cubicBezTo>
                    <a:cubicBezTo>
                      <a:pt x="74" y="88"/>
                      <a:pt x="74" y="88"/>
                      <a:pt x="74" y="88"/>
                    </a:cubicBezTo>
                    <a:cubicBezTo>
                      <a:pt x="74" y="89"/>
                      <a:pt x="74" y="90"/>
                      <a:pt x="74" y="90"/>
                    </a:cubicBezTo>
                    <a:cubicBezTo>
                      <a:pt x="74" y="100"/>
                      <a:pt x="81" y="107"/>
                      <a:pt x="90" y="107"/>
                    </a:cubicBezTo>
                    <a:cubicBezTo>
                      <a:pt x="100" y="107"/>
                      <a:pt x="107" y="100"/>
                      <a:pt x="107" y="90"/>
                    </a:cubicBezTo>
                    <a:cubicBezTo>
                      <a:pt x="107" y="81"/>
                      <a:pt x="100" y="74"/>
                      <a:pt x="90" y="7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latin typeface="+mn-ea"/>
                </a:endParaRPr>
              </a:p>
            </p:txBody>
          </p:sp>
          <p:sp>
            <p:nvSpPr>
              <p:cNvPr id="401" name="Freeform 125"/>
              <p:cNvSpPr>
                <a:spLocks noEditPoints="1"/>
              </p:cNvSpPr>
              <p:nvPr/>
            </p:nvSpPr>
            <p:spPr bwMode="auto">
              <a:xfrm>
                <a:off x="9875071" y="1874748"/>
                <a:ext cx="324917" cy="352319"/>
              </a:xfrm>
              <a:custGeom>
                <a:avLst/>
                <a:gdLst>
                  <a:gd name="T0" fmla="*/ 13 w 102"/>
                  <a:gd name="T1" fmla="*/ 100 h 110"/>
                  <a:gd name="T2" fmla="*/ 24 w 102"/>
                  <a:gd name="T3" fmla="*/ 110 h 110"/>
                  <a:gd name="T4" fmla="*/ 34 w 102"/>
                  <a:gd name="T5" fmla="*/ 100 h 110"/>
                  <a:gd name="T6" fmla="*/ 34 w 102"/>
                  <a:gd name="T7" fmla="*/ 100 h 110"/>
                  <a:gd name="T8" fmla="*/ 24 w 102"/>
                  <a:gd name="T9" fmla="*/ 89 h 110"/>
                  <a:gd name="T10" fmla="*/ 13 w 102"/>
                  <a:gd name="T11" fmla="*/ 100 h 110"/>
                  <a:gd name="T12" fmla="*/ 82 w 102"/>
                  <a:gd name="T13" fmla="*/ 100 h 110"/>
                  <a:gd name="T14" fmla="*/ 92 w 102"/>
                  <a:gd name="T15" fmla="*/ 110 h 110"/>
                  <a:gd name="T16" fmla="*/ 102 w 102"/>
                  <a:gd name="T17" fmla="*/ 100 h 110"/>
                  <a:gd name="T18" fmla="*/ 102 w 102"/>
                  <a:gd name="T19" fmla="*/ 100 h 110"/>
                  <a:gd name="T20" fmla="*/ 92 w 102"/>
                  <a:gd name="T21" fmla="*/ 89 h 110"/>
                  <a:gd name="T22" fmla="*/ 82 w 102"/>
                  <a:gd name="T23" fmla="*/ 100 h 110"/>
                  <a:gd name="T24" fmla="*/ 102 w 102"/>
                  <a:gd name="T25" fmla="*/ 55 h 110"/>
                  <a:gd name="T26" fmla="*/ 102 w 102"/>
                  <a:gd name="T27" fmla="*/ 14 h 110"/>
                  <a:gd name="T28" fmla="*/ 13 w 102"/>
                  <a:gd name="T29" fmla="*/ 14 h 110"/>
                  <a:gd name="T30" fmla="*/ 0 w 102"/>
                  <a:gd name="T31" fmla="*/ 0 h 110"/>
                  <a:gd name="T32" fmla="*/ 0 w 102"/>
                  <a:gd name="T33" fmla="*/ 7 h 110"/>
                  <a:gd name="T34" fmla="*/ 7 w 102"/>
                  <a:gd name="T35" fmla="*/ 14 h 110"/>
                  <a:gd name="T36" fmla="*/ 12 w 102"/>
                  <a:gd name="T37" fmla="*/ 58 h 110"/>
                  <a:gd name="T38" fmla="*/ 7 w 102"/>
                  <a:gd name="T39" fmla="*/ 69 h 110"/>
                  <a:gd name="T40" fmla="*/ 20 w 102"/>
                  <a:gd name="T41" fmla="*/ 82 h 110"/>
                  <a:gd name="T42" fmla="*/ 102 w 102"/>
                  <a:gd name="T43" fmla="*/ 82 h 110"/>
                  <a:gd name="T44" fmla="*/ 102 w 102"/>
                  <a:gd name="T45" fmla="*/ 76 h 110"/>
                  <a:gd name="T46" fmla="*/ 20 w 102"/>
                  <a:gd name="T47" fmla="*/ 76 h 110"/>
                  <a:gd name="T48" fmla="*/ 13 w 102"/>
                  <a:gd name="T49" fmla="*/ 69 h 110"/>
                  <a:gd name="T50" fmla="*/ 13 w 102"/>
                  <a:gd name="T51" fmla="*/ 69 h 110"/>
                  <a:gd name="T52" fmla="*/ 102 w 102"/>
                  <a:gd name="T53" fmla="*/ 55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02" h="110">
                    <a:moveTo>
                      <a:pt x="13" y="100"/>
                    </a:moveTo>
                    <a:cubicBezTo>
                      <a:pt x="13" y="105"/>
                      <a:pt x="18" y="110"/>
                      <a:pt x="24" y="110"/>
                    </a:cubicBezTo>
                    <a:cubicBezTo>
                      <a:pt x="29" y="110"/>
                      <a:pt x="34" y="105"/>
                      <a:pt x="34" y="100"/>
                    </a:cubicBezTo>
                    <a:cubicBezTo>
                      <a:pt x="34" y="100"/>
                      <a:pt x="34" y="100"/>
                      <a:pt x="34" y="100"/>
                    </a:cubicBezTo>
                    <a:cubicBezTo>
                      <a:pt x="34" y="94"/>
                      <a:pt x="29" y="89"/>
                      <a:pt x="24" y="89"/>
                    </a:cubicBezTo>
                    <a:cubicBezTo>
                      <a:pt x="18" y="89"/>
                      <a:pt x="13" y="94"/>
                      <a:pt x="13" y="100"/>
                    </a:cubicBezTo>
                    <a:close/>
                    <a:moveTo>
                      <a:pt x="82" y="100"/>
                    </a:moveTo>
                    <a:cubicBezTo>
                      <a:pt x="82" y="105"/>
                      <a:pt x="86" y="110"/>
                      <a:pt x="92" y="110"/>
                    </a:cubicBezTo>
                    <a:cubicBezTo>
                      <a:pt x="98" y="110"/>
                      <a:pt x="102" y="105"/>
                      <a:pt x="102" y="100"/>
                    </a:cubicBezTo>
                    <a:cubicBezTo>
                      <a:pt x="102" y="100"/>
                      <a:pt x="102" y="100"/>
                      <a:pt x="102" y="100"/>
                    </a:cubicBezTo>
                    <a:cubicBezTo>
                      <a:pt x="102" y="94"/>
                      <a:pt x="98" y="89"/>
                      <a:pt x="92" y="89"/>
                    </a:cubicBezTo>
                    <a:cubicBezTo>
                      <a:pt x="86" y="89"/>
                      <a:pt x="82" y="94"/>
                      <a:pt x="82" y="100"/>
                    </a:cubicBezTo>
                    <a:close/>
                    <a:moveTo>
                      <a:pt x="102" y="55"/>
                    </a:moveTo>
                    <a:cubicBezTo>
                      <a:pt x="102" y="14"/>
                      <a:pt x="102" y="14"/>
                      <a:pt x="102" y="14"/>
                    </a:cubicBezTo>
                    <a:cubicBezTo>
                      <a:pt x="13" y="14"/>
                      <a:pt x="13" y="14"/>
                      <a:pt x="13" y="14"/>
                    </a:cubicBezTo>
                    <a:cubicBezTo>
                      <a:pt x="13" y="6"/>
                      <a:pt x="7" y="0"/>
                      <a:pt x="0" y="0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3" y="7"/>
                      <a:pt x="7" y="10"/>
                      <a:pt x="7" y="14"/>
                    </a:cubicBezTo>
                    <a:cubicBezTo>
                      <a:pt x="12" y="58"/>
                      <a:pt x="12" y="58"/>
                      <a:pt x="12" y="58"/>
                    </a:cubicBezTo>
                    <a:cubicBezTo>
                      <a:pt x="9" y="61"/>
                      <a:pt x="7" y="64"/>
                      <a:pt x="7" y="69"/>
                    </a:cubicBezTo>
                    <a:cubicBezTo>
                      <a:pt x="7" y="76"/>
                      <a:pt x="13" y="82"/>
                      <a:pt x="20" y="82"/>
                    </a:cubicBezTo>
                    <a:cubicBezTo>
                      <a:pt x="102" y="82"/>
                      <a:pt x="102" y="82"/>
                      <a:pt x="102" y="82"/>
                    </a:cubicBezTo>
                    <a:cubicBezTo>
                      <a:pt x="102" y="76"/>
                      <a:pt x="102" y="76"/>
                      <a:pt x="102" y="76"/>
                    </a:cubicBezTo>
                    <a:cubicBezTo>
                      <a:pt x="20" y="76"/>
                      <a:pt x="20" y="76"/>
                      <a:pt x="20" y="76"/>
                    </a:cubicBezTo>
                    <a:cubicBezTo>
                      <a:pt x="16" y="76"/>
                      <a:pt x="13" y="73"/>
                      <a:pt x="13" y="69"/>
                    </a:cubicBezTo>
                    <a:cubicBezTo>
                      <a:pt x="13" y="69"/>
                      <a:pt x="13" y="69"/>
                      <a:pt x="13" y="69"/>
                    </a:cubicBezTo>
                    <a:lnTo>
                      <a:pt x="102" y="5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latin typeface="+mn-ea"/>
                </a:endParaRPr>
              </a:p>
            </p:txBody>
          </p:sp>
          <p:sp>
            <p:nvSpPr>
              <p:cNvPr id="403" name="Freeform 126"/>
              <p:cNvSpPr>
                <a:spLocks noEditPoints="1"/>
              </p:cNvSpPr>
              <p:nvPr/>
            </p:nvSpPr>
            <p:spPr bwMode="auto">
              <a:xfrm>
                <a:off x="9965108" y="1600722"/>
                <a:ext cx="274026" cy="268153"/>
              </a:xfrm>
              <a:custGeom>
                <a:avLst/>
                <a:gdLst>
                  <a:gd name="T0" fmla="*/ 82 w 86"/>
                  <a:gd name="T1" fmla="*/ 47 h 84"/>
                  <a:gd name="T2" fmla="*/ 82 w 86"/>
                  <a:gd name="T3" fmla="*/ 42 h 84"/>
                  <a:gd name="T4" fmla="*/ 43 w 86"/>
                  <a:gd name="T5" fmla="*/ 3 h 84"/>
                  <a:gd name="T6" fmla="*/ 36 w 86"/>
                  <a:gd name="T7" fmla="*/ 4 h 84"/>
                  <a:gd name="T8" fmla="*/ 24 w 86"/>
                  <a:gd name="T9" fmla="*/ 0 h 84"/>
                  <a:gd name="T10" fmla="*/ 0 w 86"/>
                  <a:gd name="T11" fmla="*/ 23 h 84"/>
                  <a:gd name="T12" fmla="*/ 4 w 86"/>
                  <a:gd name="T13" fmla="*/ 36 h 84"/>
                  <a:gd name="T14" fmla="*/ 4 w 86"/>
                  <a:gd name="T15" fmla="*/ 42 h 84"/>
                  <a:gd name="T16" fmla="*/ 43 w 86"/>
                  <a:gd name="T17" fmla="*/ 81 h 84"/>
                  <a:gd name="T18" fmla="*/ 50 w 86"/>
                  <a:gd name="T19" fmla="*/ 80 h 84"/>
                  <a:gd name="T20" fmla="*/ 62 w 86"/>
                  <a:gd name="T21" fmla="*/ 84 h 84"/>
                  <a:gd name="T22" fmla="*/ 86 w 86"/>
                  <a:gd name="T23" fmla="*/ 61 h 84"/>
                  <a:gd name="T24" fmla="*/ 82 w 86"/>
                  <a:gd name="T25" fmla="*/ 47 h 84"/>
                  <a:gd name="T26" fmla="*/ 46 w 86"/>
                  <a:gd name="T27" fmla="*/ 71 h 84"/>
                  <a:gd name="T28" fmla="*/ 23 w 86"/>
                  <a:gd name="T29" fmla="*/ 64 h 84"/>
                  <a:gd name="T30" fmla="*/ 24 w 86"/>
                  <a:gd name="T31" fmla="*/ 51 h 84"/>
                  <a:gd name="T32" fmla="*/ 34 w 86"/>
                  <a:gd name="T33" fmla="*/ 59 h 84"/>
                  <a:gd name="T34" fmla="*/ 52 w 86"/>
                  <a:gd name="T35" fmla="*/ 58 h 84"/>
                  <a:gd name="T36" fmla="*/ 41 w 86"/>
                  <a:gd name="T37" fmla="*/ 47 h 84"/>
                  <a:gd name="T38" fmla="*/ 20 w 86"/>
                  <a:gd name="T39" fmla="*/ 30 h 84"/>
                  <a:gd name="T40" fmla="*/ 37 w 86"/>
                  <a:gd name="T41" fmla="*/ 13 h 84"/>
                  <a:gd name="T42" fmla="*/ 61 w 86"/>
                  <a:gd name="T43" fmla="*/ 19 h 84"/>
                  <a:gd name="T44" fmla="*/ 59 w 86"/>
                  <a:gd name="T45" fmla="*/ 31 h 84"/>
                  <a:gd name="T46" fmla="*/ 42 w 86"/>
                  <a:gd name="T47" fmla="*/ 22 h 84"/>
                  <a:gd name="T48" fmla="*/ 38 w 86"/>
                  <a:gd name="T49" fmla="*/ 35 h 84"/>
                  <a:gd name="T50" fmla="*/ 66 w 86"/>
                  <a:gd name="T51" fmla="*/ 49 h 84"/>
                  <a:gd name="T52" fmla="*/ 46 w 86"/>
                  <a:gd name="T53" fmla="*/ 71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86" h="84">
                    <a:moveTo>
                      <a:pt x="82" y="47"/>
                    </a:moveTo>
                    <a:cubicBezTo>
                      <a:pt x="82" y="46"/>
                      <a:pt x="82" y="44"/>
                      <a:pt x="82" y="42"/>
                    </a:cubicBezTo>
                    <a:cubicBezTo>
                      <a:pt x="82" y="21"/>
                      <a:pt x="64" y="3"/>
                      <a:pt x="43" y="3"/>
                    </a:cubicBezTo>
                    <a:cubicBezTo>
                      <a:pt x="41" y="3"/>
                      <a:pt x="39" y="3"/>
                      <a:pt x="36" y="4"/>
                    </a:cubicBezTo>
                    <a:cubicBezTo>
                      <a:pt x="33" y="1"/>
                      <a:pt x="28" y="0"/>
                      <a:pt x="24" y="0"/>
                    </a:cubicBezTo>
                    <a:cubicBezTo>
                      <a:pt x="11" y="0"/>
                      <a:pt x="0" y="10"/>
                      <a:pt x="0" y="23"/>
                    </a:cubicBezTo>
                    <a:cubicBezTo>
                      <a:pt x="0" y="28"/>
                      <a:pt x="2" y="32"/>
                      <a:pt x="4" y="36"/>
                    </a:cubicBezTo>
                    <a:cubicBezTo>
                      <a:pt x="4" y="38"/>
                      <a:pt x="4" y="40"/>
                      <a:pt x="4" y="42"/>
                    </a:cubicBezTo>
                    <a:cubicBezTo>
                      <a:pt x="4" y="64"/>
                      <a:pt x="21" y="81"/>
                      <a:pt x="43" y="81"/>
                    </a:cubicBezTo>
                    <a:cubicBezTo>
                      <a:pt x="45" y="81"/>
                      <a:pt x="48" y="81"/>
                      <a:pt x="50" y="80"/>
                    </a:cubicBezTo>
                    <a:cubicBezTo>
                      <a:pt x="54" y="83"/>
                      <a:pt x="58" y="84"/>
                      <a:pt x="62" y="84"/>
                    </a:cubicBezTo>
                    <a:cubicBezTo>
                      <a:pt x="75" y="84"/>
                      <a:pt x="86" y="73"/>
                      <a:pt x="86" y="61"/>
                    </a:cubicBezTo>
                    <a:cubicBezTo>
                      <a:pt x="86" y="56"/>
                      <a:pt x="84" y="51"/>
                      <a:pt x="82" y="47"/>
                    </a:cubicBezTo>
                    <a:close/>
                    <a:moveTo>
                      <a:pt x="46" y="71"/>
                    </a:moveTo>
                    <a:cubicBezTo>
                      <a:pt x="34" y="71"/>
                      <a:pt x="28" y="69"/>
                      <a:pt x="23" y="64"/>
                    </a:cubicBezTo>
                    <a:cubicBezTo>
                      <a:pt x="17" y="58"/>
                      <a:pt x="19" y="52"/>
                      <a:pt x="24" y="51"/>
                    </a:cubicBezTo>
                    <a:cubicBezTo>
                      <a:pt x="29" y="51"/>
                      <a:pt x="32" y="57"/>
                      <a:pt x="34" y="59"/>
                    </a:cubicBezTo>
                    <a:cubicBezTo>
                      <a:pt x="37" y="60"/>
                      <a:pt x="47" y="64"/>
                      <a:pt x="52" y="58"/>
                    </a:cubicBezTo>
                    <a:cubicBezTo>
                      <a:pt x="58" y="51"/>
                      <a:pt x="48" y="48"/>
                      <a:pt x="41" y="47"/>
                    </a:cubicBezTo>
                    <a:cubicBezTo>
                      <a:pt x="32" y="46"/>
                      <a:pt x="19" y="40"/>
                      <a:pt x="20" y="30"/>
                    </a:cubicBezTo>
                    <a:cubicBezTo>
                      <a:pt x="21" y="19"/>
                      <a:pt x="29" y="14"/>
                      <a:pt x="37" y="13"/>
                    </a:cubicBezTo>
                    <a:cubicBezTo>
                      <a:pt x="48" y="12"/>
                      <a:pt x="55" y="15"/>
                      <a:pt x="61" y="19"/>
                    </a:cubicBezTo>
                    <a:cubicBezTo>
                      <a:pt x="67" y="25"/>
                      <a:pt x="63" y="31"/>
                      <a:pt x="59" y="31"/>
                    </a:cubicBezTo>
                    <a:cubicBezTo>
                      <a:pt x="55" y="32"/>
                      <a:pt x="51" y="22"/>
                      <a:pt x="42" y="22"/>
                    </a:cubicBezTo>
                    <a:cubicBezTo>
                      <a:pt x="33" y="22"/>
                      <a:pt x="27" y="32"/>
                      <a:pt x="38" y="35"/>
                    </a:cubicBezTo>
                    <a:cubicBezTo>
                      <a:pt x="49" y="37"/>
                      <a:pt x="61" y="38"/>
                      <a:pt x="66" y="49"/>
                    </a:cubicBezTo>
                    <a:cubicBezTo>
                      <a:pt x="70" y="59"/>
                      <a:pt x="59" y="70"/>
                      <a:pt x="46" y="7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latin typeface="+mn-ea"/>
                </a:endParaRPr>
              </a:p>
            </p:txBody>
          </p:sp>
          <p:sp>
            <p:nvSpPr>
              <p:cNvPr id="407" name="Freeform 127"/>
              <p:cNvSpPr>
                <a:spLocks noEditPoints="1"/>
              </p:cNvSpPr>
              <p:nvPr/>
            </p:nvSpPr>
            <p:spPr bwMode="auto">
              <a:xfrm>
                <a:off x="10082548" y="1367799"/>
                <a:ext cx="152672" cy="199648"/>
              </a:xfrm>
              <a:custGeom>
                <a:avLst/>
                <a:gdLst>
                  <a:gd name="T0" fmla="*/ 42 w 48"/>
                  <a:gd name="T1" fmla="*/ 8 h 63"/>
                  <a:gd name="T2" fmla="*/ 6 w 48"/>
                  <a:gd name="T3" fmla="*/ 8 h 63"/>
                  <a:gd name="T4" fmla="*/ 0 w 48"/>
                  <a:gd name="T5" fmla="*/ 14 h 63"/>
                  <a:gd name="T6" fmla="*/ 0 w 48"/>
                  <a:gd name="T7" fmla="*/ 16 h 63"/>
                  <a:gd name="T8" fmla="*/ 48 w 48"/>
                  <a:gd name="T9" fmla="*/ 16 h 63"/>
                  <a:gd name="T10" fmla="*/ 48 w 48"/>
                  <a:gd name="T11" fmla="*/ 14 h 63"/>
                  <a:gd name="T12" fmla="*/ 42 w 48"/>
                  <a:gd name="T13" fmla="*/ 8 h 63"/>
                  <a:gd name="T14" fmla="*/ 31 w 48"/>
                  <a:gd name="T15" fmla="*/ 4 h 63"/>
                  <a:gd name="T16" fmla="*/ 32 w 48"/>
                  <a:gd name="T17" fmla="*/ 10 h 63"/>
                  <a:gd name="T18" fmla="*/ 16 w 48"/>
                  <a:gd name="T19" fmla="*/ 10 h 63"/>
                  <a:gd name="T20" fmla="*/ 17 w 48"/>
                  <a:gd name="T21" fmla="*/ 4 h 63"/>
                  <a:gd name="T22" fmla="*/ 31 w 48"/>
                  <a:gd name="T23" fmla="*/ 4 h 63"/>
                  <a:gd name="T24" fmla="*/ 32 w 48"/>
                  <a:gd name="T25" fmla="*/ 0 h 63"/>
                  <a:gd name="T26" fmla="*/ 16 w 48"/>
                  <a:gd name="T27" fmla="*/ 0 h 63"/>
                  <a:gd name="T28" fmla="*/ 13 w 48"/>
                  <a:gd name="T29" fmla="*/ 3 h 63"/>
                  <a:gd name="T30" fmla="*/ 12 w 48"/>
                  <a:gd name="T31" fmla="*/ 11 h 63"/>
                  <a:gd name="T32" fmla="*/ 14 w 48"/>
                  <a:gd name="T33" fmla="*/ 14 h 63"/>
                  <a:gd name="T34" fmla="*/ 34 w 48"/>
                  <a:gd name="T35" fmla="*/ 14 h 63"/>
                  <a:gd name="T36" fmla="*/ 36 w 48"/>
                  <a:gd name="T37" fmla="*/ 11 h 63"/>
                  <a:gd name="T38" fmla="*/ 35 w 48"/>
                  <a:gd name="T39" fmla="*/ 3 h 63"/>
                  <a:gd name="T40" fmla="*/ 32 w 48"/>
                  <a:gd name="T41" fmla="*/ 0 h 63"/>
                  <a:gd name="T42" fmla="*/ 43 w 48"/>
                  <a:gd name="T43" fmla="*/ 20 h 63"/>
                  <a:gd name="T44" fmla="*/ 5 w 48"/>
                  <a:gd name="T45" fmla="*/ 20 h 63"/>
                  <a:gd name="T46" fmla="*/ 2 w 48"/>
                  <a:gd name="T47" fmla="*/ 24 h 63"/>
                  <a:gd name="T48" fmla="*/ 5 w 48"/>
                  <a:gd name="T49" fmla="*/ 59 h 63"/>
                  <a:gd name="T50" fmla="*/ 9 w 48"/>
                  <a:gd name="T51" fmla="*/ 63 h 63"/>
                  <a:gd name="T52" fmla="*/ 39 w 48"/>
                  <a:gd name="T53" fmla="*/ 63 h 63"/>
                  <a:gd name="T54" fmla="*/ 43 w 48"/>
                  <a:gd name="T55" fmla="*/ 59 h 63"/>
                  <a:gd name="T56" fmla="*/ 46 w 48"/>
                  <a:gd name="T57" fmla="*/ 24 h 63"/>
                  <a:gd name="T58" fmla="*/ 43 w 48"/>
                  <a:gd name="T59" fmla="*/ 20 h 63"/>
                  <a:gd name="T60" fmla="*/ 16 w 48"/>
                  <a:gd name="T61" fmla="*/ 55 h 63"/>
                  <a:gd name="T62" fmla="*/ 10 w 48"/>
                  <a:gd name="T63" fmla="*/ 55 h 63"/>
                  <a:gd name="T64" fmla="*/ 8 w 48"/>
                  <a:gd name="T65" fmla="*/ 28 h 63"/>
                  <a:gd name="T66" fmla="*/ 16 w 48"/>
                  <a:gd name="T67" fmla="*/ 28 h 63"/>
                  <a:gd name="T68" fmla="*/ 16 w 48"/>
                  <a:gd name="T69" fmla="*/ 55 h 63"/>
                  <a:gd name="T70" fmla="*/ 28 w 48"/>
                  <a:gd name="T71" fmla="*/ 55 h 63"/>
                  <a:gd name="T72" fmla="*/ 20 w 48"/>
                  <a:gd name="T73" fmla="*/ 55 h 63"/>
                  <a:gd name="T74" fmla="*/ 20 w 48"/>
                  <a:gd name="T75" fmla="*/ 28 h 63"/>
                  <a:gd name="T76" fmla="*/ 28 w 48"/>
                  <a:gd name="T77" fmla="*/ 28 h 63"/>
                  <a:gd name="T78" fmla="*/ 28 w 48"/>
                  <a:gd name="T79" fmla="*/ 55 h 63"/>
                  <a:gd name="T80" fmla="*/ 38 w 48"/>
                  <a:gd name="T81" fmla="*/ 55 h 63"/>
                  <a:gd name="T82" fmla="*/ 32 w 48"/>
                  <a:gd name="T83" fmla="*/ 55 h 63"/>
                  <a:gd name="T84" fmla="*/ 32 w 48"/>
                  <a:gd name="T85" fmla="*/ 28 h 63"/>
                  <a:gd name="T86" fmla="*/ 40 w 48"/>
                  <a:gd name="T87" fmla="*/ 28 h 63"/>
                  <a:gd name="T88" fmla="*/ 38 w 48"/>
                  <a:gd name="T89" fmla="*/ 55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48" h="63">
                    <a:moveTo>
                      <a:pt x="42" y="8"/>
                    </a:moveTo>
                    <a:cubicBezTo>
                      <a:pt x="6" y="8"/>
                      <a:pt x="6" y="8"/>
                      <a:pt x="6" y="8"/>
                    </a:cubicBezTo>
                    <a:cubicBezTo>
                      <a:pt x="3" y="8"/>
                      <a:pt x="0" y="11"/>
                      <a:pt x="0" y="14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48" y="16"/>
                      <a:pt x="48" y="16"/>
                      <a:pt x="48" y="16"/>
                    </a:cubicBezTo>
                    <a:cubicBezTo>
                      <a:pt x="48" y="14"/>
                      <a:pt x="48" y="14"/>
                      <a:pt x="48" y="14"/>
                    </a:cubicBezTo>
                    <a:cubicBezTo>
                      <a:pt x="48" y="11"/>
                      <a:pt x="45" y="8"/>
                      <a:pt x="42" y="8"/>
                    </a:cubicBezTo>
                    <a:close/>
                    <a:moveTo>
                      <a:pt x="31" y="4"/>
                    </a:moveTo>
                    <a:cubicBezTo>
                      <a:pt x="32" y="10"/>
                      <a:pt x="32" y="10"/>
                      <a:pt x="32" y="10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31" y="4"/>
                      <a:pt x="31" y="4"/>
                      <a:pt x="31" y="4"/>
                    </a:cubicBezTo>
                    <a:moveTo>
                      <a:pt x="32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15" y="0"/>
                      <a:pt x="13" y="1"/>
                      <a:pt x="13" y="3"/>
                    </a:cubicBezTo>
                    <a:cubicBezTo>
                      <a:pt x="12" y="11"/>
                      <a:pt x="12" y="11"/>
                      <a:pt x="12" y="11"/>
                    </a:cubicBezTo>
                    <a:cubicBezTo>
                      <a:pt x="11" y="13"/>
                      <a:pt x="13" y="14"/>
                      <a:pt x="14" y="14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36" y="14"/>
                      <a:pt x="37" y="13"/>
                      <a:pt x="36" y="11"/>
                    </a:cubicBezTo>
                    <a:cubicBezTo>
                      <a:pt x="35" y="3"/>
                      <a:pt x="35" y="3"/>
                      <a:pt x="35" y="3"/>
                    </a:cubicBezTo>
                    <a:cubicBezTo>
                      <a:pt x="35" y="1"/>
                      <a:pt x="34" y="0"/>
                      <a:pt x="32" y="0"/>
                    </a:cubicBezTo>
                    <a:close/>
                    <a:moveTo>
                      <a:pt x="43" y="20"/>
                    </a:moveTo>
                    <a:cubicBezTo>
                      <a:pt x="5" y="20"/>
                      <a:pt x="5" y="20"/>
                      <a:pt x="5" y="20"/>
                    </a:cubicBezTo>
                    <a:cubicBezTo>
                      <a:pt x="3" y="20"/>
                      <a:pt x="2" y="22"/>
                      <a:pt x="2" y="24"/>
                    </a:cubicBezTo>
                    <a:cubicBezTo>
                      <a:pt x="5" y="59"/>
                      <a:pt x="5" y="59"/>
                      <a:pt x="5" y="59"/>
                    </a:cubicBezTo>
                    <a:cubicBezTo>
                      <a:pt x="5" y="61"/>
                      <a:pt x="7" y="63"/>
                      <a:pt x="9" y="63"/>
                    </a:cubicBezTo>
                    <a:cubicBezTo>
                      <a:pt x="39" y="63"/>
                      <a:pt x="39" y="63"/>
                      <a:pt x="39" y="63"/>
                    </a:cubicBezTo>
                    <a:cubicBezTo>
                      <a:pt x="41" y="63"/>
                      <a:pt x="43" y="61"/>
                      <a:pt x="43" y="59"/>
                    </a:cubicBezTo>
                    <a:cubicBezTo>
                      <a:pt x="46" y="24"/>
                      <a:pt x="46" y="24"/>
                      <a:pt x="46" y="24"/>
                    </a:cubicBezTo>
                    <a:cubicBezTo>
                      <a:pt x="47" y="22"/>
                      <a:pt x="45" y="20"/>
                      <a:pt x="43" y="20"/>
                    </a:cubicBezTo>
                    <a:close/>
                    <a:moveTo>
                      <a:pt x="16" y="55"/>
                    </a:moveTo>
                    <a:cubicBezTo>
                      <a:pt x="10" y="55"/>
                      <a:pt x="10" y="55"/>
                      <a:pt x="10" y="55"/>
                    </a:cubicBezTo>
                    <a:cubicBezTo>
                      <a:pt x="8" y="28"/>
                      <a:pt x="8" y="28"/>
                      <a:pt x="8" y="28"/>
                    </a:cubicBezTo>
                    <a:cubicBezTo>
                      <a:pt x="16" y="28"/>
                      <a:pt x="16" y="28"/>
                      <a:pt x="16" y="28"/>
                    </a:cubicBezTo>
                    <a:lnTo>
                      <a:pt x="16" y="55"/>
                    </a:lnTo>
                    <a:close/>
                    <a:moveTo>
                      <a:pt x="28" y="55"/>
                    </a:moveTo>
                    <a:cubicBezTo>
                      <a:pt x="20" y="55"/>
                      <a:pt x="20" y="55"/>
                      <a:pt x="20" y="55"/>
                    </a:cubicBezTo>
                    <a:cubicBezTo>
                      <a:pt x="20" y="28"/>
                      <a:pt x="20" y="28"/>
                      <a:pt x="20" y="28"/>
                    </a:cubicBezTo>
                    <a:cubicBezTo>
                      <a:pt x="28" y="28"/>
                      <a:pt x="28" y="28"/>
                      <a:pt x="28" y="28"/>
                    </a:cubicBezTo>
                    <a:lnTo>
                      <a:pt x="28" y="55"/>
                    </a:lnTo>
                    <a:close/>
                    <a:moveTo>
                      <a:pt x="38" y="55"/>
                    </a:moveTo>
                    <a:cubicBezTo>
                      <a:pt x="32" y="55"/>
                      <a:pt x="32" y="55"/>
                      <a:pt x="32" y="55"/>
                    </a:cubicBezTo>
                    <a:cubicBezTo>
                      <a:pt x="32" y="28"/>
                      <a:pt x="32" y="28"/>
                      <a:pt x="32" y="28"/>
                    </a:cubicBezTo>
                    <a:cubicBezTo>
                      <a:pt x="40" y="28"/>
                      <a:pt x="40" y="28"/>
                      <a:pt x="40" y="28"/>
                    </a:cubicBezTo>
                    <a:lnTo>
                      <a:pt x="38" y="5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latin typeface="+mn-ea"/>
                </a:endParaRPr>
              </a:p>
            </p:txBody>
          </p:sp>
          <p:sp>
            <p:nvSpPr>
              <p:cNvPr id="409" name="Freeform 128"/>
              <p:cNvSpPr>
                <a:spLocks noEditPoints="1"/>
              </p:cNvSpPr>
              <p:nvPr/>
            </p:nvSpPr>
            <p:spPr bwMode="auto">
              <a:xfrm>
                <a:off x="9634320" y="3002169"/>
                <a:ext cx="416912" cy="418868"/>
              </a:xfrm>
              <a:custGeom>
                <a:avLst/>
                <a:gdLst>
                  <a:gd name="T0" fmla="*/ 65 w 130"/>
                  <a:gd name="T1" fmla="*/ 0 h 131"/>
                  <a:gd name="T2" fmla="*/ 0 w 130"/>
                  <a:gd name="T3" fmla="*/ 65 h 131"/>
                  <a:gd name="T4" fmla="*/ 65 w 130"/>
                  <a:gd name="T5" fmla="*/ 131 h 131"/>
                  <a:gd name="T6" fmla="*/ 130 w 130"/>
                  <a:gd name="T7" fmla="*/ 65 h 131"/>
                  <a:gd name="T8" fmla="*/ 65 w 130"/>
                  <a:gd name="T9" fmla="*/ 0 h 131"/>
                  <a:gd name="T10" fmla="*/ 65 w 130"/>
                  <a:gd name="T11" fmla="*/ 114 h 131"/>
                  <a:gd name="T12" fmla="*/ 16 w 130"/>
                  <a:gd name="T13" fmla="*/ 65 h 131"/>
                  <a:gd name="T14" fmla="*/ 65 w 130"/>
                  <a:gd name="T15" fmla="*/ 17 h 131"/>
                  <a:gd name="T16" fmla="*/ 114 w 130"/>
                  <a:gd name="T17" fmla="*/ 65 h 131"/>
                  <a:gd name="T18" fmla="*/ 65 w 130"/>
                  <a:gd name="T19" fmla="*/ 114 h 131"/>
                  <a:gd name="T20" fmla="*/ 40 w 130"/>
                  <a:gd name="T21" fmla="*/ 65 h 131"/>
                  <a:gd name="T22" fmla="*/ 65 w 130"/>
                  <a:gd name="T23" fmla="*/ 90 h 131"/>
                  <a:gd name="T24" fmla="*/ 89 w 130"/>
                  <a:gd name="T25" fmla="*/ 65 h 131"/>
                  <a:gd name="T26" fmla="*/ 65 w 130"/>
                  <a:gd name="T27" fmla="*/ 41 h 131"/>
                  <a:gd name="T28" fmla="*/ 40 w 130"/>
                  <a:gd name="T29" fmla="*/ 65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30" h="131">
                    <a:moveTo>
                      <a:pt x="65" y="0"/>
                    </a:moveTo>
                    <a:cubicBezTo>
                      <a:pt x="29" y="0"/>
                      <a:pt x="0" y="29"/>
                      <a:pt x="0" y="65"/>
                    </a:cubicBezTo>
                    <a:cubicBezTo>
                      <a:pt x="0" y="101"/>
                      <a:pt x="29" y="131"/>
                      <a:pt x="65" y="131"/>
                    </a:cubicBezTo>
                    <a:cubicBezTo>
                      <a:pt x="101" y="131"/>
                      <a:pt x="130" y="101"/>
                      <a:pt x="130" y="65"/>
                    </a:cubicBezTo>
                    <a:cubicBezTo>
                      <a:pt x="130" y="29"/>
                      <a:pt x="101" y="0"/>
                      <a:pt x="65" y="0"/>
                    </a:cubicBezTo>
                    <a:close/>
                    <a:moveTo>
                      <a:pt x="65" y="114"/>
                    </a:moveTo>
                    <a:cubicBezTo>
                      <a:pt x="38" y="114"/>
                      <a:pt x="16" y="92"/>
                      <a:pt x="16" y="65"/>
                    </a:cubicBezTo>
                    <a:cubicBezTo>
                      <a:pt x="16" y="38"/>
                      <a:pt x="38" y="17"/>
                      <a:pt x="65" y="17"/>
                    </a:cubicBezTo>
                    <a:cubicBezTo>
                      <a:pt x="92" y="17"/>
                      <a:pt x="114" y="38"/>
                      <a:pt x="114" y="65"/>
                    </a:cubicBezTo>
                    <a:cubicBezTo>
                      <a:pt x="114" y="92"/>
                      <a:pt x="92" y="114"/>
                      <a:pt x="65" y="114"/>
                    </a:cubicBezTo>
                    <a:close/>
                    <a:moveTo>
                      <a:pt x="40" y="65"/>
                    </a:moveTo>
                    <a:cubicBezTo>
                      <a:pt x="40" y="79"/>
                      <a:pt x="51" y="90"/>
                      <a:pt x="65" y="90"/>
                    </a:cubicBezTo>
                    <a:cubicBezTo>
                      <a:pt x="78" y="90"/>
                      <a:pt x="89" y="79"/>
                      <a:pt x="89" y="65"/>
                    </a:cubicBezTo>
                    <a:cubicBezTo>
                      <a:pt x="89" y="52"/>
                      <a:pt x="78" y="41"/>
                      <a:pt x="65" y="41"/>
                    </a:cubicBezTo>
                    <a:cubicBezTo>
                      <a:pt x="51" y="41"/>
                      <a:pt x="40" y="52"/>
                      <a:pt x="40" y="6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latin typeface="+mn-ea"/>
                </a:endParaRPr>
              </a:p>
            </p:txBody>
          </p:sp>
          <p:sp>
            <p:nvSpPr>
              <p:cNvPr id="410" name="Freeform 129"/>
              <p:cNvSpPr>
                <a:spLocks noEditPoints="1"/>
              </p:cNvSpPr>
              <p:nvPr/>
            </p:nvSpPr>
            <p:spPr bwMode="auto">
              <a:xfrm>
                <a:off x="9330934" y="1252317"/>
                <a:ext cx="690938" cy="299471"/>
              </a:xfrm>
              <a:custGeom>
                <a:avLst/>
                <a:gdLst>
                  <a:gd name="T0" fmla="*/ 188 w 216"/>
                  <a:gd name="T1" fmla="*/ 41 h 94"/>
                  <a:gd name="T2" fmla="*/ 178 w 216"/>
                  <a:gd name="T3" fmla="*/ 43 h 94"/>
                  <a:gd name="T4" fmla="*/ 129 w 216"/>
                  <a:gd name="T5" fmla="*/ 0 h 94"/>
                  <a:gd name="T6" fmla="*/ 111 w 216"/>
                  <a:gd name="T7" fmla="*/ 3 h 94"/>
                  <a:gd name="T8" fmla="*/ 108 w 216"/>
                  <a:gd name="T9" fmla="*/ 6 h 94"/>
                  <a:gd name="T10" fmla="*/ 108 w 216"/>
                  <a:gd name="T11" fmla="*/ 91 h 94"/>
                  <a:gd name="T12" fmla="*/ 111 w 216"/>
                  <a:gd name="T13" fmla="*/ 94 h 94"/>
                  <a:gd name="T14" fmla="*/ 188 w 216"/>
                  <a:gd name="T15" fmla="*/ 94 h 94"/>
                  <a:gd name="T16" fmla="*/ 216 w 216"/>
                  <a:gd name="T17" fmla="*/ 68 h 94"/>
                  <a:gd name="T18" fmla="*/ 188 w 216"/>
                  <a:gd name="T19" fmla="*/ 41 h 94"/>
                  <a:gd name="T20" fmla="*/ 85 w 216"/>
                  <a:gd name="T21" fmla="*/ 94 h 94"/>
                  <a:gd name="T22" fmla="*/ 91 w 216"/>
                  <a:gd name="T23" fmla="*/ 94 h 94"/>
                  <a:gd name="T24" fmla="*/ 95 w 216"/>
                  <a:gd name="T25" fmla="*/ 47 h 94"/>
                  <a:gd name="T26" fmla="*/ 91 w 216"/>
                  <a:gd name="T27" fmla="*/ 0 h 94"/>
                  <a:gd name="T28" fmla="*/ 85 w 216"/>
                  <a:gd name="T29" fmla="*/ 0 h 94"/>
                  <a:gd name="T30" fmla="*/ 81 w 216"/>
                  <a:gd name="T31" fmla="*/ 47 h 94"/>
                  <a:gd name="T32" fmla="*/ 85 w 216"/>
                  <a:gd name="T33" fmla="*/ 94 h 94"/>
                  <a:gd name="T34" fmla="*/ 64 w 216"/>
                  <a:gd name="T35" fmla="*/ 94 h 94"/>
                  <a:gd name="T36" fmla="*/ 58 w 216"/>
                  <a:gd name="T37" fmla="*/ 94 h 94"/>
                  <a:gd name="T38" fmla="*/ 54 w 216"/>
                  <a:gd name="T39" fmla="*/ 60 h 94"/>
                  <a:gd name="T40" fmla="*/ 58 w 216"/>
                  <a:gd name="T41" fmla="*/ 27 h 94"/>
                  <a:gd name="T42" fmla="*/ 64 w 216"/>
                  <a:gd name="T43" fmla="*/ 27 h 94"/>
                  <a:gd name="T44" fmla="*/ 68 w 216"/>
                  <a:gd name="T45" fmla="*/ 61 h 94"/>
                  <a:gd name="T46" fmla="*/ 64 w 216"/>
                  <a:gd name="T47" fmla="*/ 94 h 94"/>
                  <a:gd name="T48" fmla="*/ 31 w 216"/>
                  <a:gd name="T49" fmla="*/ 94 h 94"/>
                  <a:gd name="T50" fmla="*/ 37 w 216"/>
                  <a:gd name="T51" fmla="*/ 94 h 94"/>
                  <a:gd name="T52" fmla="*/ 41 w 216"/>
                  <a:gd name="T53" fmla="*/ 67 h 94"/>
                  <a:gd name="T54" fmla="*/ 37 w 216"/>
                  <a:gd name="T55" fmla="*/ 40 h 94"/>
                  <a:gd name="T56" fmla="*/ 31 w 216"/>
                  <a:gd name="T57" fmla="*/ 40 h 94"/>
                  <a:gd name="T58" fmla="*/ 27 w 216"/>
                  <a:gd name="T59" fmla="*/ 67 h 94"/>
                  <a:gd name="T60" fmla="*/ 31 w 216"/>
                  <a:gd name="T61" fmla="*/ 94 h 94"/>
                  <a:gd name="T62" fmla="*/ 4 w 216"/>
                  <a:gd name="T63" fmla="*/ 81 h 94"/>
                  <a:gd name="T64" fmla="*/ 10 w 216"/>
                  <a:gd name="T65" fmla="*/ 81 h 94"/>
                  <a:gd name="T66" fmla="*/ 14 w 216"/>
                  <a:gd name="T67" fmla="*/ 67 h 94"/>
                  <a:gd name="T68" fmla="*/ 10 w 216"/>
                  <a:gd name="T69" fmla="*/ 54 h 94"/>
                  <a:gd name="T70" fmla="*/ 4 w 216"/>
                  <a:gd name="T71" fmla="*/ 54 h 94"/>
                  <a:gd name="T72" fmla="*/ 0 w 216"/>
                  <a:gd name="T73" fmla="*/ 67 h 94"/>
                  <a:gd name="T74" fmla="*/ 4 w 216"/>
                  <a:gd name="T75" fmla="*/ 81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16" h="94">
                    <a:moveTo>
                      <a:pt x="188" y="41"/>
                    </a:moveTo>
                    <a:cubicBezTo>
                      <a:pt x="184" y="41"/>
                      <a:pt x="181" y="42"/>
                      <a:pt x="178" y="43"/>
                    </a:cubicBezTo>
                    <a:cubicBezTo>
                      <a:pt x="175" y="19"/>
                      <a:pt x="154" y="0"/>
                      <a:pt x="129" y="0"/>
                    </a:cubicBezTo>
                    <a:cubicBezTo>
                      <a:pt x="122" y="0"/>
                      <a:pt x="116" y="1"/>
                      <a:pt x="111" y="3"/>
                    </a:cubicBezTo>
                    <a:cubicBezTo>
                      <a:pt x="109" y="4"/>
                      <a:pt x="108" y="5"/>
                      <a:pt x="108" y="6"/>
                    </a:cubicBezTo>
                    <a:cubicBezTo>
                      <a:pt x="108" y="91"/>
                      <a:pt x="108" y="91"/>
                      <a:pt x="108" y="91"/>
                    </a:cubicBezTo>
                    <a:cubicBezTo>
                      <a:pt x="108" y="93"/>
                      <a:pt x="110" y="94"/>
                      <a:pt x="111" y="94"/>
                    </a:cubicBezTo>
                    <a:cubicBezTo>
                      <a:pt x="111" y="94"/>
                      <a:pt x="188" y="94"/>
                      <a:pt x="188" y="94"/>
                    </a:cubicBezTo>
                    <a:cubicBezTo>
                      <a:pt x="204" y="94"/>
                      <a:pt x="216" y="82"/>
                      <a:pt x="216" y="68"/>
                    </a:cubicBezTo>
                    <a:cubicBezTo>
                      <a:pt x="216" y="53"/>
                      <a:pt x="204" y="41"/>
                      <a:pt x="188" y="41"/>
                    </a:cubicBezTo>
                    <a:close/>
                    <a:moveTo>
                      <a:pt x="85" y="94"/>
                    </a:moveTo>
                    <a:cubicBezTo>
                      <a:pt x="91" y="94"/>
                      <a:pt x="91" y="94"/>
                      <a:pt x="91" y="94"/>
                    </a:cubicBezTo>
                    <a:cubicBezTo>
                      <a:pt x="95" y="47"/>
                      <a:pt x="95" y="47"/>
                      <a:pt x="95" y="47"/>
                    </a:cubicBezTo>
                    <a:cubicBezTo>
                      <a:pt x="91" y="0"/>
                      <a:pt x="91" y="0"/>
                      <a:pt x="91" y="0"/>
                    </a:cubicBezTo>
                    <a:cubicBezTo>
                      <a:pt x="85" y="0"/>
                      <a:pt x="85" y="0"/>
                      <a:pt x="85" y="0"/>
                    </a:cubicBezTo>
                    <a:cubicBezTo>
                      <a:pt x="81" y="47"/>
                      <a:pt x="81" y="47"/>
                      <a:pt x="81" y="47"/>
                    </a:cubicBezTo>
                    <a:lnTo>
                      <a:pt x="85" y="94"/>
                    </a:lnTo>
                    <a:close/>
                    <a:moveTo>
                      <a:pt x="64" y="94"/>
                    </a:moveTo>
                    <a:cubicBezTo>
                      <a:pt x="58" y="94"/>
                      <a:pt x="58" y="94"/>
                      <a:pt x="58" y="94"/>
                    </a:cubicBezTo>
                    <a:cubicBezTo>
                      <a:pt x="54" y="60"/>
                      <a:pt x="54" y="60"/>
                      <a:pt x="54" y="60"/>
                    </a:cubicBezTo>
                    <a:cubicBezTo>
                      <a:pt x="58" y="27"/>
                      <a:pt x="58" y="27"/>
                      <a:pt x="58" y="27"/>
                    </a:cubicBezTo>
                    <a:cubicBezTo>
                      <a:pt x="64" y="27"/>
                      <a:pt x="64" y="27"/>
                      <a:pt x="64" y="27"/>
                    </a:cubicBezTo>
                    <a:cubicBezTo>
                      <a:pt x="68" y="61"/>
                      <a:pt x="68" y="61"/>
                      <a:pt x="68" y="61"/>
                    </a:cubicBezTo>
                    <a:lnTo>
                      <a:pt x="64" y="94"/>
                    </a:lnTo>
                    <a:close/>
                    <a:moveTo>
                      <a:pt x="31" y="94"/>
                    </a:moveTo>
                    <a:cubicBezTo>
                      <a:pt x="37" y="94"/>
                      <a:pt x="37" y="94"/>
                      <a:pt x="37" y="94"/>
                    </a:cubicBezTo>
                    <a:cubicBezTo>
                      <a:pt x="41" y="67"/>
                      <a:pt x="41" y="67"/>
                      <a:pt x="41" y="67"/>
                    </a:cubicBezTo>
                    <a:cubicBezTo>
                      <a:pt x="37" y="40"/>
                      <a:pt x="37" y="40"/>
                      <a:pt x="37" y="40"/>
                    </a:cubicBezTo>
                    <a:cubicBezTo>
                      <a:pt x="31" y="40"/>
                      <a:pt x="31" y="40"/>
                      <a:pt x="31" y="40"/>
                    </a:cubicBezTo>
                    <a:cubicBezTo>
                      <a:pt x="27" y="67"/>
                      <a:pt x="27" y="67"/>
                      <a:pt x="27" y="67"/>
                    </a:cubicBezTo>
                    <a:lnTo>
                      <a:pt x="31" y="94"/>
                    </a:lnTo>
                    <a:close/>
                    <a:moveTo>
                      <a:pt x="4" y="81"/>
                    </a:moveTo>
                    <a:cubicBezTo>
                      <a:pt x="10" y="81"/>
                      <a:pt x="10" y="81"/>
                      <a:pt x="10" y="81"/>
                    </a:cubicBezTo>
                    <a:cubicBezTo>
                      <a:pt x="14" y="67"/>
                      <a:pt x="14" y="67"/>
                      <a:pt x="14" y="67"/>
                    </a:cubicBezTo>
                    <a:cubicBezTo>
                      <a:pt x="10" y="54"/>
                      <a:pt x="10" y="54"/>
                      <a:pt x="10" y="54"/>
                    </a:cubicBezTo>
                    <a:cubicBezTo>
                      <a:pt x="4" y="54"/>
                      <a:pt x="4" y="54"/>
                      <a:pt x="4" y="54"/>
                    </a:cubicBezTo>
                    <a:cubicBezTo>
                      <a:pt x="0" y="67"/>
                      <a:pt x="0" y="67"/>
                      <a:pt x="0" y="67"/>
                    </a:cubicBezTo>
                    <a:lnTo>
                      <a:pt x="4" y="8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latin typeface="+mn-ea"/>
                </a:endParaRPr>
              </a:p>
            </p:txBody>
          </p:sp>
          <p:sp>
            <p:nvSpPr>
              <p:cNvPr id="411" name="Freeform 130"/>
              <p:cNvSpPr>
                <a:spLocks noEditPoints="1"/>
              </p:cNvSpPr>
              <p:nvPr/>
            </p:nvSpPr>
            <p:spPr bwMode="auto">
              <a:xfrm>
                <a:off x="9462075" y="1610508"/>
                <a:ext cx="383636" cy="342532"/>
              </a:xfrm>
              <a:custGeom>
                <a:avLst/>
                <a:gdLst>
                  <a:gd name="T0" fmla="*/ 50 w 120"/>
                  <a:gd name="T1" fmla="*/ 0 h 107"/>
                  <a:gd name="T2" fmla="*/ 50 w 120"/>
                  <a:gd name="T3" fmla="*/ 0 h 107"/>
                  <a:gd name="T4" fmla="*/ 100 w 120"/>
                  <a:gd name="T5" fmla="*/ 41 h 107"/>
                  <a:gd name="T6" fmla="*/ 50 w 120"/>
                  <a:gd name="T7" fmla="*/ 81 h 107"/>
                  <a:gd name="T8" fmla="*/ 42 w 120"/>
                  <a:gd name="T9" fmla="*/ 81 h 107"/>
                  <a:gd name="T10" fmla="*/ 7 w 120"/>
                  <a:gd name="T11" fmla="*/ 93 h 107"/>
                  <a:gd name="T12" fmla="*/ 7 w 120"/>
                  <a:gd name="T13" fmla="*/ 91 h 107"/>
                  <a:gd name="T14" fmla="*/ 19 w 120"/>
                  <a:gd name="T15" fmla="*/ 75 h 107"/>
                  <a:gd name="T16" fmla="*/ 19 w 120"/>
                  <a:gd name="T17" fmla="*/ 72 h 107"/>
                  <a:gd name="T18" fmla="*/ 0 w 120"/>
                  <a:gd name="T19" fmla="*/ 41 h 107"/>
                  <a:gd name="T20" fmla="*/ 50 w 120"/>
                  <a:gd name="T21" fmla="*/ 0 h 107"/>
                  <a:gd name="T22" fmla="*/ 104 w 120"/>
                  <a:gd name="T23" fmla="*/ 91 h 107"/>
                  <a:gd name="T24" fmla="*/ 113 w 120"/>
                  <a:gd name="T25" fmla="*/ 104 h 107"/>
                  <a:gd name="T26" fmla="*/ 113 w 120"/>
                  <a:gd name="T27" fmla="*/ 107 h 107"/>
                  <a:gd name="T28" fmla="*/ 83 w 120"/>
                  <a:gd name="T29" fmla="*/ 96 h 107"/>
                  <a:gd name="T30" fmla="*/ 77 w 120"/>
                  <a:gd name="T31" fmla="*/ 96 h 107"/>
                  <a:gd name="T32" fmla="*/ 50 w 120"/>
                  <a:gd name="T33" fmla="*/ 89 h 107"/>
                  <a:gd name="T34" fmla="*/ 90 w 120"/>
                  <a:gd name="T35" fmla="*/ 75 h 107"/>
                  <a:gd name="T36" fmla="*/ 103 w 120"/>
                  <a:gd name="T37" fmla="*/ 60 h 107"/>
                  <a:gd name="T38" fmla="*/ 108 w 120"/>
                  <a:gd name="T39" fmla="*/ 41 h 107"/>
                  <a:gd name="T40" fmla="*/ 108 w 120"/>
                  <a:gd name="T41" fmla="*/ 37 h 107"/>
                  <a:gd name="T42" fmla="*/ 120 w 120"/>
                  <a:gd name="T43" fmla="*/ 62 h 107"/>
                  <a:gd name="T44" fmla="*/ 104 w 120"/>
                  <a:gd name="T45" fmla="*/ 88 h 107"/>
                  <a:gd name="T46" fmla="*/ 104 w 120"/>
                  <a:gd name="T47" fmla="*/ 91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20" h="107">
                    <a:moveTo>
                      <a:pt x="50" y="0"/>
                    </a:moveTo>
                    <a:cubicBezTo>
                      <a:pt x="50" y="0"/>
                      <a:pt x="50" y="0"/>
                      <a:pt x="50" y="0"/>
                    </a:cubicBezTo>
                    <a:cubicBezTo>
                      <a:pt x="78" y="0"/>
                      <a:pt x="100" y="18"/>
                      <a:pt x="100" y="41"/>
                    </a:cubicBezTo>
                    <a:cubicBezTo>
                      <a:pt x="100" y="63"/>
                      <a:pt x="78" y="81"/>
                      <a:pt x="50" y="81"/>
                    </a:cubicBezTo>
                    <a:cubicBezTo>
                      <a:pt x="47" y="81"/>
                      <a:pt x="45" y="81"/>
                      <a:pt x="42" y="81"/>
                    </a:cubicBezTo>
                    <a:cubicBezTo>
                      <a:pt x="32" y="91"/>
                      <a:pt x="19" y="93"/>
                      <a:pt x="7" y="93"/>
                    </a:cubicBezTo>
                    <a:cubicBezTo>
                      <a:pt x="7" y="91"/>
                      <a:pt x="7" y="91"/>
                      <a:pt x="7" y="91"/>
                    </a:cubicBezTo>
                    <a:cubicBezTo>
                      <a:pt x="14" y="87"/>
                      <a:pt x="19" y="82"/>
                      <a:pt x="19" y="75"/>
                    </a:cubicBezTo>
                    <a:cubicBezTo>
                      <a:pt x="19" y="74"/>
                      <a:pt x="19" y="73"/>
                      <a:pt x="19" y="72"/>
                    </a:cubicBezTo>
                    <a:cubicBezTo>
                      <a:pt x="8" y="65"/>
                      <a:pt x="0" y="53"/>
                      <a:pt x="0" y="41"/>
                    </a:cubicBezTo>
                    <a:cubicBezTo>
                      <a:pt x="0" y="18"/>
                      <a:pt x="23" y="0"/>
                      <a:pt x="50" y="0"/>
                    </a:cubicBezTo>
                    <a:close/>
                    <a:moveTo>
                      <a:pt x="104" y="91"/>
                    </a:moveTo>
                    <a:cubicBezTo>
                      <a:pt x="104" y="97"/>
                      <a:pt x="107" y="102"/>
                      <a:pt x="113" y="104"/>
                    </a:cubicBezTo>
                    <a:cubicBezTo>
                      <a:pt x="113" y="107"/>
                      <a:pt x="113" y="107"/>
                      <a:pt x="113" y="107"/>
                    </a:cubicBezTo>
                    <a:cubicBezTo>
                      <a:pt x="102" y="106"/>
                      <a:pt x="93" y="105"/>
                      <a:pt x="83" y="96"/>
                    </a:cubicBezTo>
                    <a:cubicBezTo>
                      <a:pt x="81" y="96"/>
                      <a:pt x="79" y="96"/>
                      <a:pt x="77" y="96"/>
                    </a:cubicBezTo>
                    <a:cubicBezTo>
                      <a:pt x="67" y="96"/>
                      <a:pt x="58" y="93"/>
                      <a:pt x="50" y="89"/>
                    </a:cubicBezTo>
                    <a:cubicBezTo>
                      <a:pt x="65" y="89"/>
                      <a:pt x="79" y="84"/>
                      <a:pt x="90" y="75"/>
                    </a:cubicBezTo>
                    <a:cubicBezTo>
                      <a:pt x="96" y="71"/>
                      <a:pt x="100" y="66"/>
                      <a:pt x="103" y="60"/>
                    </a:cubicBezTo>
                    <a:cubicBezTo>
                      <a:pt x="106" y="54"/>
                      <a:pt x="108" y="47"/>
                      <a:pt x="108" y="41"/>
                    </a:cubicBezTo>
                    <a:cubicBezTo>
                      <a:pt x="108" y="40"/>
                      <a:pt x="108" y="39"/>
                      <a:pt x="108" y="37"/>
                    </a:cubicBezTo>
                    <a:cubicBezTo>
                      <a:pt x="115" y="44"/>
                      <a:pt x="120" y="52"/>
                      <a:pt x="120" y="62"/>
                    </a:cubicBezTo>
                    <a:cubicBezTo>
                      <a:pt x="120" y="72"/>
                      <a:pt x="114" y="82"/>
                      <a:pt x="104" y="88"/>
                    </a:cubicBezTo>
                    <a:cubicBezTo>
                      <a:pt x="104" y="89"/>
                      <a:pt x="104" y="90"/>
                      <a:pt x="104" y="9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latin typeface="+mn-ea"/>
                </a:endParaRPr>
              </a:p>
            </p:txBody>
          </p:sp>
          <p:sp>
            <p:nvSpPr>
              <p:cNvPr id="412" name="Freeform 131"/>
              <p:cNvSpPr>
                <a:spLocks noEditPoints="1"/>
              </p:cNvSpPr>
              <p:nvPr/>
            </p:nvSpPr>
            <p:spPr bwMode="auto">
              <a:xfrm>
                <a:off x="9501222" y="1990229"/>
                <a:ext cx="338618" cy="336661"/>
              </a:xfrm>
              <a:custGeom>
                <a:avLst/>
                <a:gdLst>
                  <a:gd name="T0" fmla="*/ 20 w 106"/>
                  <a:gd name="T1" fmla="*/ 53 h 105"/>
                  <a:gd name="T2" fmla="*/ 20 w 106"/>
                  <a:gd name="T3" fmla="*/ 49 h 105"/>
                  <a:gd name="T4" fmla="*/ 1 w 106"/>
                  <a:gd name="T5" fmla="*/ 43 h 105"/>
                  <a:gd name="T6" fmla="*/ 0 w 106"/>
                  <a:gd name="T7" fmla="*/ 53 h 105"/>
                  <a:gd name="T8" fmla="*/ 17 w 106"/>
                  <a:gd name="T9" fmla="*/ 91 h 105"/>
                  <a:gd name="T10" fmla="*/ 29 w 106"/>
                  <a:gd name="T11" fmla="*/ 75 h 105"/>
                  <a:gd name="T12" fmla="*/ 20 w 106"/>
                  <a:gd name="T13" fmla="*/ 53 h 105"/>
                  <a:gd name="T14" fmla="*/ 86 w 106"/>
                  <a:gd name="T15" fmla="*/ 53 h 105"/>
                  <a:gd name="T16" fmla="*/ 77 w 106"/>
                  <a:gd name="T17" fmla="*/ 75 h 105"/>
                  <a:gd name="T18" fmla="*/ 89 w 106"/>
                  <a:gd name="T19" fmla="*/ 91 h 105"/>
                  <a:gd name="T20" fmla="*/ 106 w 106"/>
                  <a:gd name="T21" fmla="*/ 53 h 105"/>
                  <a:gd name="T22" fmla="*/ 105 w 106"/>
                  <a:gd name="T23" fmla="*/ 43 h 105"/>
                  <a:gd name="T24" fmla="*/ 86 w 106"/>
                  <a:gd name="T25" fmla="*/ 49 h 105"/>
                  <a:gd name="T26" fmla="*/ 86 w 106"/>
                  <a:gd name="T27" fmla="*/ 53 h 105"/>
                  <a:gd name="T28" fmla="*/ 59 w 106"/>
                  <a:gd name="T29" fmla="*/ 20 h 105"/>
                  <a:gd name="T30" fmla="*/ 82 w 106"/>
                  <a:gd name="T31" fmla="*/ 36 h 105"/>
                  <a:gd name="T32" fmla="*/ 101 w 106"/>
                  <a:gd name="T33" fmla="*/ 30 h 105"/>
                  <a:gd name="T34" fmla="*/ 59 w 106"/>
                  <a:gd name="T35" fmla="*/ 0 h 105"/>
                  <a:gd name="T36" fmla="*/ 59 w 106"/>
                  <a:gd name="T37" fmla="*/ 20 h 105"/>
                  <a:gd name="T38" fmla="*/ 24 w 106"/>
                  <a:gd name="T39" fmla="*/ 36 h 105"/>
                  <a:gd name="T40" fmla="*/ 46 w 106"/>
                  <a:gd name="T41" fmla="*/ 20 h 105"/>
                  <a:gd name="T42" fmla="*/ 46 w 106"/>
                  <a:gd name="T43" fmla="*/ 0 h 105"/>
                  <a:gd name="T44" fmla="*/ 5 w 106"/>
                  <a:gd name="T45" fmla="*/ 30 h 105"/>
                  <a:gd name="T46" fmla="*/ 24 w 106"/>
                  <a:gd name="T47" fmla="*/ 36 h 105"/>
                  <a:gd name="T48" fmla="*/ 67 w 106"/>
                  <a:gd name="T49" fmla="*/ 83 h 105"/>
                  <a:gd name="T50" fmla="*/ 53 w 106"/>
                  <a:gd name="T51" fmla="*/ 85 h 105"/>
                  <a:gd name="T52" fmla="*/ 39 w 106"/>
                  <a:gd name="T53" fmla="*/ 83 h 105"/>
                  <a:gd name="T54" fmla="*/ 28 w 106"/>
                  <a:gd name="T55" fmla="*/ 99 h 105"/>
                  <a:gd name="T56" fmla="*/ 53 w 106"/>
                  <a:gd name="T57" fmla="*/ 105 h 105"/>
                  <a:gd name="T58" fmla="*/ 78 w 106"/>
                  <a:gd name="T59" fmla="*/ 99 h 105"/>
                  <a:gd name="T60" fmla="*/ 67 w 106"/>
                  <a:gd name="T61" fmla="*/ 83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06" h="105">
                    <a:moveTo>
                      <a:pt x="20" y="53"/>
                    </a:moveTo>
                    <a:cubicBezTo>
                      <a:pt x="20" y="51"/>
                      <a:pt x="20" y="50"/>
                      <a:pt x="20" y="49"/>
                    </a:cubicBezTo>
                    <a:cubicBezTo>
                      <a:pt x="1" y="43"/>
                      <a:pt x="1" y="43"/>
                      <a:pt x="1" y="43"/>
                    </a:cubicBezTo>
                    <a:cubicBezTo>
                      <a:pt x="1" y="46"/>
                      <a:pt x="0" y="49"/>
                      <a:pt x="0" y="53"/>
                    </a:cubicBezTo>
                    <a:cubicBezTo>
                      <a:pt x="0" y="68"/>
                      <a:pt x="7" y="81"/>
                      <a:pt x="17" y="91"/>
                    </a:cubicBezTo>
                    <a:cubicBezTo>
                      <a:pt x="29" y="75"/>
                      <a:pt x="29" y="75"/>
                      <a:pt x="29" y="75"/>
                    </a:cubicBezTo>
                    <a:cubicBezTo>
                      <a:pt x="23" y="69"/>
                      <a:pt x="20" y="61"/>
                      <a:pt x="20" y="53"/>
                    </a:cubicBezTo>
                    <a:close/>
                    <a:moveTo>
                      <a:pt x="86" y="53"/>
                    </a:moveTo>
                    <a:cubicBezTo>
                      <a:pt x="86" y="61"/>
                      <a:pt x="83" y="69"/>
                      <a:pt x="77" y="75"/>
                    </a:cubicBezTo>
                    <a:cubicBezTo>
                      <a:pt x="89" y="91"/>
                      <a:pt x="89" y="91"/>
                      <a:pt x="89" y="91"/>
                    </a:cubicBezTo>
                    <a:cubicBezTo>
                      <a:pt x="99" y="81"/>
                      <a:pt x="106" y="68"/>
                      <a:pt x="106" y="53"/>
                    </a:cubicBezTo>
                    <a:cubicBezTo>
                      <a:pt x="106" y="49"/>
                      <a:pt x="105" y="46"/>
                      <a:pt x="105" y="43"/>
                    </a:cubicBezTo>
                    <a:cubicBezTo>
                      <a:pt x="86" y="49"/>
                      <a:pt x="86" y="49"/>
                      <a:pt x="86" y="49"/>
                    </a:cubicBezTo>
                    <a:cubicBezTo>
                      <a:pt x="86" y="50"/>
                      <a:pt x="86" y="51"/>
                      <a:pt x="86" y="53"/>
                    </a:cubicBezTo>
                    <a:close/>
                    <a:moveTo>
                      <a:pt x="59" y="20"/>
                    </a:moveTo>
                    <a:cubicBezTo>
                      <a:pt x="69" y="22"/>
                      <a:pt x="77" y="28"/>
                      <a:pt x="82" y="36"/>
                    </a:cubicBezTo>
                    <a:cubicBezTo>
                      <a:pt x="101" y="30"/>
                      <a:pt x="101" y="30"/>
                      <a:pt x="101" y="30"/>
                    </a:cubicBezTo>
                    <a:cubicBezTo>
                      <a:pt x="93" y="14"/>
                      <a:pt x="78" y="3"/>
                      <a:pt x="59" y="0"/>
                    </a:cubicBezTo>
                    <a:lnTo>
                      <a:pt x="59" y="20"/>
                    </a:lnTo>
                    <a:close/>
                    <a:moveTo>
                      <a:pt x="24" y="36"/>
                    </a:moveTo>
                    <a:cubicBezTo>
                      <a:pt x="29" y="28"/>
                      <a:pt x="37" y="22"/>
                      <a:pt x="46" y="20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28" y="3"/>
                      <a:pt x="13" y="14"/>
                      <a:pt x="5" y="30"/>
                    </a:cubicBezTo>
                    <a:lnTo>
                      <a:pt x="24" y="36"/>
                    </a:lnTo>
                    <a:close/>
                    <a:moveTo>
                      <a:pt x="67" y="83"/>
                    </a:moveTo>
                    <a:cubicBezTo>
                      <a:pt x="62" y="84"/>
                      <a:pt x="58" y="85"/>
                      <a:pt x="53" y="85"/>
                    </a:cubicBezTo>
                    <a:cubicBezTo>
                      <a:pt x="48" y="85"/>
                      <a:pt x="43" y="84"/>
                      <a:pt x="39" y="83"/>
                    </a:cubicBezTo>
                    <a:cubicBezTo>
                      <a:pt x="28" y="99"/>
                      <a:pt x="28" y="99"/>
                      <a:pt x="28" y="99"/>
                    </a:cubicBezTo>
                    <a:cubicBezTo>
                      <a:pt x="35" y="103"/>
                      <a:pt x="44" y="105"/>
                      <a:pt x="53" y="105"/>
                    </a:cubicBezTo>
                    <a:cubicBezTo>
                      <a:pt x="62" y="105"/>
                      <a:pt x="71" y="103"/>
                      <a:pt x="78" y="99"/>
                    </a:cubicBezTo>
                    <a:lnTo>
                      <a:pt x="67" y="8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latin typeface="+mn-ea"/>
                </a:endParaRPr>
              </a:p>
            </p:txBody>
          </p:sp>
          <p:sp>
            <p:nvSpPr>
              <p:cNvPr id="413" name="Freeform 132"/>
              <p:cNvSpPr>
                <a:spLocks noEditPoints="1"/>
              </p:cNvSpPr>
              <p:nvPr/>
            </p:nvSpPr>
            <p:spPr bwMode="auto">
              <a:xfrm>
                <a:off x="9522752" y="2397354"/>
                <a:ext cx="317087" cy="334703"/>
              </a:xfrm>
              <a:custGeom>
                <a:avLst/>
                <a:gdLst>
                  <a:gd name="T0" fmla="*/ 75 w 162"/>
                  <a:gd name="T1" fmla="*/ 65 h 171"/>
                  <a:gd name="T2" fmla="*/ 54 w 162"/>
                  <a:gd name="T3" fmla="*/ 86 h 171"/>
                  <a:gd name="T4" fmla="*/ 87 w 162"/>
                  <a:gd name="T5" fmla="*/ 65 h 171"/>
                  <a:gd name="T6" fmla="*/ 108 w 162"/>
                  <a:gd name="T7" fmla="*/ 86 h 171"/>
                  <a:gd name="T8" fmla="*/ 87 w 162"/>
                  <a:gd name="T9" fmla="*/ 65 h 171"/>
                  <a:gd name="T10" fmla="*/ 139 w 162"/>
                  <a:gd name="T11" fmla="*/ 65 h 171"/>
                  <a:gd name="T12" fmla="*/ 118 w 162"/>
                  <a:gd name="T13" fmla="*/ 86 h 171"/>
                  <a:gd name="T14" fmla="*/ 21 w 162"/>
                  <a:gd name="T15" fmla="*/ 129 h 171"/>
                  <a:gd name="T16" fmla="*/ 43 w 162"/>
                  <a:gd name="T17" fmla="*/ 150 h 171"/>
                  <a:gd name="T18" fmla="*/ 21 w 162"/>
                  <a:gd name="T19" fmla="*/ 129 h 171"/>
                  <a:gd name="T20" fmla="*/ 75 w 162"/>
                  <a:gd name="T21" fmla="*/ 129 h 171"/>
                  <a:gd name="T22" fmla="*/ 54 w 162"/>
                  <a:gd name="T23" fmla="*/ 150 h 171"/>
                  <a:gd name="T24" fmla="*/ 87 w 162"/>
                  <a:gd name="T25" fmla="*/ 129 h 171"/>
                  <a:gd name="T26" fmla="*/ 108 w 162"/>
                  <a:gd name="T27" fmla="*/ 150 h 171"/>
                  <a:gd name="T28" fmla="*/ 87 w 162"/>
                  <a:gd name="T29" fmla="*/ 129 h 171"/>
                  <a:gd name="T30" fmla="*/ 75 w 162"/>
                  <a:gd name="T31" fmla="*/ 96 h 171"/>
                  <a:gd name="T32" fmla="*/ 54 w 162"/>
                  <a:gd name="T33" fmla="*/ 117 h 171"/>
                  <a:gd name="T34" fmla="*/ 87 w 162"/>
                  <a:gd name="T35" fmla="*/ 96 h 171"/>
                  <a:gd name="T36" fmla="*/ 108 w 162"/>
                  <a:gd name="T37" fmla="*/ 117 h 171"/>
                  <a:gd name="T38" fmla="*/ 87 w 162"/>
                  <a:gd name="T39" fmla="*/ 96 h 171"/>
                  <a:gd name="T40" fmla="*/ 139 w 162"/>
                  <a:gd name="T41" fmla="*/ 96 h 171"/>
                  <a:gd name="T42" fmla="*/ 118 w 162"/>
                  <a:gd name="T43" fmla="*/ 117 h 171"/>
                  <a:gd name="T44" fmla="*/ 21 w 162"/>
                  <a:gd name="T45" fmla="*/ 96 h 171"/>
                  <a:gd name="T46" fmla="*/ 43 w 162"/>
                  <a:gd name="T47" fmla="*/ 117 h 171"/>
                  <a:gd name="T48" fmla="*/ 21 w 162"/>
                  <a:gd name="T49" fmla="*/ 96 h 171"/>
                  <a:gd name="T50" fmla="*/ 139 w 162"/>
                  <a:gd name="T51" fmla="*/ 11 h 171"/>
                  <a:gd name="T52" fmla="*/ 118 w 162"/>
                  <a:gd name="T53" fmla="*/ 0 h 171"/>
                  <a:gd name="T54" fmla="*/ 43 w 162"/>
                  <a:gd name="T55" fmla="*/ 11 h 171"/>
                  <a:gd name="T56" fmla="*/ 21 w 162"/>
                  <a:gd name="T57" fmla="*/ 0 h 171"/>
                  <a:gd name="T58" fmla="*/ 0 w 162"/>
                  <a:gd name="T59" fmla="*/ 171 h 171"/>
                  <a:gd name="T60" fmla="*/ 162 w 162"/>
                  <a:gd name="T61" fmla="*/ 0 h 171"/>
                  <a:gd name="T62" fmla="*/ 150 w 162"/>
                  <a:gd name="T63" fmla="*/ 161 h 171"/>
                  <a:gd name="T64" fmla="*/ 11 w 162"/>
                  <a:gd name="T65" fmla="*/ 44 h 171"/>
                  <a:gd name="T66" fmla="*/ 150 w 162"/>
                  <a:gd name="T67" fmla="*/ 161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62" h="171">
                    <a:moveTo>
                      <a:pt x="54" y="65"/>
                    </a:moveTo>
                    <a:lnTo>
                      <a:pt x="75" y="65"/>
                    </a:lnTo>
                    <a:lnTo>
                      <a:pt x="75" y="86"/>
                    </a:lnTo>
                    <a:lnTo>
                      <a:pt x="54" y="86"/>
                    </a:lnTo>
                    <a:lnTo>
                      <a:pt x="54" y="65"/>
                    </a:lnTo>
                    <a:close/>
                    <a:moveTo>
                      <a:pt x="87" y="65"/>
                    </a:moveTo>
                    <a:lnTo>
                      <a:pt x="108" y="65"/>
                    </a:lnTo>
                    <a:lnTo>
                      <a:pt x="108" y="86"/>
                    </a:lnTo>
                    <a:lnTo>
                      <a:pt x="87" y="86"/>
                    </a:lnTo>
                    <a:lnTo>
                      <a:pt x="87" y="65"/>
                    </a:lnTo>
                    <a:close/>
                    <a:moveTo>
                      <a:pt x="118" y="65"/>
                    </a:moveTo>
                    <a:lnTo>
                      <a:pt x="139" y="65"/>
                    </a:lnTo>
                    <a:lnTo>
                      <a:pt x="139" y="86"/>
                    </a:lnTo>
                    <a:lnTo>
                      <a:pt x="118" y="86"/>
                    </a:lnTo>
                    <a:lnTo>
                      <a:pt x="118" y="65"/>
                    </a:lnTo>
                    <a:close/>
                    <a:moveTo>
                      <a:pt x="21" y="129"/>
                    </a:moveTo>
                    <a:lnTo>
                      <a:pt x="43" y="129"/>
                    </a:lnTo>
                    <a:lnTo>
                      <a:pt x="43" y="150"/>
                    </a:lnTo>
                    <a:lnTo>
                      <a:pt x="21" y="150"/>
                    </a:lnTo>
                    <a:lnTo>
                      <a:pt x="21" y="129"/>
                    </a:lnTo>
                    <a:close/>
                    <a:moveTo>
                      <a:pt x="54" y="129"/>
                    </a:moveTo>
                    <a:lnTo>
                      <a:pt x="75" y="129"/>
                    </a:lnTo>
                    <a:lnTo>
                      <a:pt x="75" y="150"/>
                    </a:lnTo>
                    <a:lnTo>
                      <a:pt x="54" y="150"/>
                    </a:lnTo>
                    <a:lnTo>
                      <a:pt x="54" y="129"/>
                    </a:lnTo>
                    <a:close/>
                    <a:moveTo>
                      <a:pt x="87" y="129"/>
                    </a:moveTo>
                    <a:lnTo>
                      <a:pt x="108" y="129"/>
                    </a:lnTo>
                    <a:lnTo>
                      <a:pt x="108" y="150"/>
                    </a:lnTo>
                    <a:lnTo>
                      <a:pt x="87" y="150"/>
                    </a:lnTo>
                    <a:lnTo>
                      <a:pt x="87" y="129"/>
                    </a:lnTo>
                    <a:close/>
                    <a:moveTo>
                      <a:pt x="54" y="96"/>
                    </a:moveTo>
                    <a:lnTo>
                      <a:pt x="75" y="96"/>
                    </a:lnTo>
                    <a:lnTo>
                      <a:pt x="75" y="117"/>
                    </a:lnTo>
                    <a:lnTo>
                      <a:pt x="54" y="117"/>
                    </a:lnTo>
                    <a:lnTo>
                      <a:pt x="54" y="96"/>
                    </a:lnTo>
                    <a:close/>
                    <a:moveTo>
                      <a:pt x="87" y="96"/>
                    </a:moveTo>
                    <a:lnTo>
                      <a:pt x="108" y="96"/>
                    </a:lnTo>
                    <a:lnTo>
                      <a:pt x="108" y="117"/>
                    </a:lnTo>
                    <a:lnTo>
                      <a:pt x="87" y="117"/>
                    </a:lnTo>
                    <a:lnTo>
                      <a:pt x="87" y="96"/>
                    </a:lnTo>
                    <a:close/>
                    <a:moveTo>
                      <a:pt x="118" y="96"/>
                    </a:moveTo>
                    <a:lnTo>
                      <a:pt x="139" y="96"/>
                    </a:lnTo>
                    <a:lnTo>
                      <a:pt x="139" y="117"/>
                    </a:lnTo>
                    <a:lnTo>
                      <a:pt x="118" y="117"/>
                    </a:lnTo>
                    <a:lnTo>
                      <a:pt x="118" y="96"/>
                    </a:lnTo>
                    <a:close/>
                    <a:moveTo>
                      <a:pt x="21" y="96"/>
                    </a:moveTo>
                    <a:lnTo>
                      <a:pt x="43" y="96"/>
                    </a:lnTo>
                    <a:lnTo>
                      <a:pt x="43" y="117"/>
                    </a:lnTo>
                    <a:lnTo>
                      <a:pt x="21" y="117"/>
                    </a:lnTo>
                    <a:lnTo>
                      <a:pt x="21" y="96"/>
                    </a:lnTo>
                    <a:close/>
                    <a:moveTo>
                      <a:pt x="139" y="0"/>
                    </a:moveTo>
                    <a:lnTo>
                      <a:pt x="139" y="11"/>
                    </a:lnTo>
                    <a:lnTo>
                      <a:pt x="118" y="11"/>
                    </a:lnTo>
                    <a:lnTo>
                      <a:pt x="118" y="0"/>
                    </a:lnTo>
                    <a:lnTo>
                      <a:pt x="43" y="0"/>
                    </a:lnTo>
                    <a:lnTo>
                      <a:pt x="43" y="11"/>
                    </a:lnTo>
                    <a:lnTo>
                      <a:pt x="21" y="11"/>
                    </a:lnTo>
                    <a:lnTo>
                      <a:pt x="21" y="0"/>
                    </a:lnTo>
                    <a:lnTo>
                      <a:pt x="0" y="0"/>
                    </a:lnTo>
                    <a:lnTo>
                      <a:pt x="0" y="171"/>
                    </a:lnTo>
                    <a:lnTo>
                      <a:pt x="162" y="171"/>
                    </a:lnTo>
                    <a:lnTo>
                      <a:pt x="162" y="0"/>
                    </a:lnTo>
                    <a:lnTo>
                      <a:pt x="139" y="0"/>
                    </a:lnTo>
                    <a:close/>
                    <a:moveTo>
                      <a:pt x="150" y="161"/>
                    </a:moveTo>
                    <a:lnTo>
                      <a:pt x="11" y="161"/>
                    </a:lnTo>
                    <a:lnTo>
                      <a:pt x="11" y="44"/>
                    </a:lnTo>
                    <a:lnTo>
                      <a:pt x="150" y="44"/>
                    </a:lnTo>
                    <a:lnTo>
                      <a:pt x="150" y="16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latin typeface="+mn-ea"/>
                </a:endParaRPr>
              </a:p>
            </p:txBody>
          </p:sp>
          <p:sp>
            <p:nvSpPr>
              <p:cNvPr id="414" name="Freeform 133"/>
              <p:cNvSpPr>
                <a:spLocks noEditPoints="1"/>
              </p:cNvSpPr>
              <p:nvPr/>
            </p:nvSpPr>
            <p:spPr bwMode="auto">
              <a:xfrm>
                <a:off x="10025786" y="3945601"/>
                <a:ext cx="268155" cy="268153"/>
              </a:xfrm>
              <a:custGeom>
                <a:avLst/>
                <a:gdLst>
                  <a:gd name="T0" fmla="*/ 42 w 84"/>
                  <a:gd name="T1" fmla="*/ 0 h 84"/>
                  <a:gd name="T2" fmla="*/ 0 w 84"/>
                  <a:gd name="T3" fmla="*/ 42 h 84"/>
                  <a:gd name="T4" fmla="*/ 42 w 84"/>
                  <a:gd name="T5" fmla="*/ 84 h 84"/>
                  <a:gd name="T6" fmla="*/ 84 w 84"/>
                  <a:gd name="T7" fmla="*/ 42 h 84"/>
                  <a:gd name="T8" fmla="*/ 42 w 84"/>
                  <a:gd name="T9" fmla="*/ 0 h 84"/>
                  <a:gd name="T10" fmla="*/ 42 w 84"/>
                  <a:gd name="T11" fmla="*/ 76 h 84"/>
                  <a:gd name="T12" fmla="*/ 8 w 84"/>
                  <a:gd name="T13" fmla="*/ 42 h 84"/>
                  <a:gd name="T14" fmla="*/ 42 w 84"/>
                  <a:gd name="T15" fmla="*/ 8 h 84"/>
                  <a:gd name="T16" fmla="*/ 76 w 84"/>
                  <a:gd name="T17" fmla="*/ 42 h 84"/>
                  <a:gd name="T18" fmla="*/ 42 w 84"/>
                  <a:gd name="T19" fmla="*/ 76 h 84"/>
                  <a:gd name="T20" fmla="*/ 26 w 84"/>
                  <a:gd name="T21" fmla="*/ 26 h 84"/>
                  <a:gd name="T22" fmla="*/ 58 w 84"/>
                  <a:gd name="T23" fmla="*/ 26 h 84"/>
                  <a:gd name="T24" fmla="*/ 58 w 84"/>
                  <a:gd name="T25" fmla="*/ 58 h 84"/>
                  <a:gd name="T26" fmla="*/ 26 w 84"/>
                  <a:gd name="T27" fmla="*/ 58 h 84"/>
                  <a:gd name="T28" fmla="*/ 26 w 84"/>
                  <a:gd name="T29" fmla="*/ 26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4" h="84">
                    <a:moveTo>
                      <a:pt x="42" y="0"/>
                    </a:moveTo>
                    <a:cubicBezTo>
                      <a:pt x="19" y="0"/>
                      <a:pt x="0" y="19"/>
                      <a:pt x="0" y="42"/>
                    </a:cubicBezTo>
                    <a:cubicBezTo>
                      <a:pt x="0" y="65"/>
                      <a:pt x="19" y="84"/>
                      <a:pt x="42" y="84"/>
                    </a:cubicBezTo>
                    <a:cubicBezTo>
                      <a:pt x="65" y="84"/>
                      <a:pt x="84" y="65"/>
                      <a:pt x="84" y="42"/>
                    </a:cubicBezTo>
                    <a:cubicBezTo>
                      <a:pt x="84" y="19"/>
                      <a:pt x="65" y="0"/>
                      <a:pt x="42" y="0"/>
                    </a:cubicBezTo>
                    <a:close/>
                    <a:moveTo>
                      <a:pt x="42" y="76"/>
                    </a:moveTo>
                    <a:cubicBezTo>
                      <a:pt x="23" y="76"/>
                      <a:pt x="8" y="61"/>
                      <a:pt x="8" y="42"/>
                    </a:cubicBezTo>
                    <a:cubicBezTo>
                      <a:pt x="8" y="23"/>
                      <a:pt x="23" y="8"/>
                      <a:pt x="42" y="8"/>
                    </a:cubicBezTo>
                    <a:cubicBezTo>
                      <a:pt x="61" y="8"/>
                      <a:pt x="76" y="23"/>
                      <a:pt x="76" y="42"/>
                    </a:cubicBezTo>
                    <a:cubicBezTo>
                      <a:pt x="76" y="61"/>
                      <a:pt x="61" y="76"/>
                      <a:pt x="42" y="76"/>
                    </a:cubicBezTo>
                    <a:close/>
                    <a:moveTo>
                      <a:pt x="26" y="26"/>
                    </a:moveTo>
                    <a:cubicBezTo>
                      <a:pt x="58" y="26"/>
                      <a:pt x="58" y="26"/>
                      <a:pt x="58" y="26"/>
                    </a:cubicBezTo>
                    <a:cubicBezTo>
                      <a:pt x="58" y="58"/>
                      <a:pt x="58" y="58"/>
                      <a:pt x="58" y="58"/>
                    </a:cubicBezTo>
                    <a:cubicBezTo>
                      <a:pt x="26" y="58"/>
                      <a:pt x="26" y="58"/>
                      <a:pt x="26" y="58"/>
                    </a:cubicBezTo>
                    <a:lnTo>
                      <a:pt x="26" y="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latin typeface="+mn-ea"/>
                </a:endParaRPr>
              </a:p>
            </p:txBody>
          </p:sp>
          <p:sp>
            <p:nvSpPr>
              <p:cNvPr id="415" name="Freeform 134"/>
              <p:cNvSpPr>
                <a:spLocks noEditPoints="1"/>
              </p:cNvSpPr>
              <p:nvPr/>
            </p:nvSpPr>
            <p:spPr bwMode="auto">
              <a:xfrm>
                <a:off x="9634320" y="3906455"/>
                <a:ext cx="467802" cy="467801"/>
              </a:xfrm>
              <a:custGeom>
                <a:avLst/>
                <a:gdLst>
                  <a:gd name="T0" fmla="*/ 140 w 146"/>
                  <a:gd name="T1" fmla="*/ 123 h 146"/>
                  <a:gd name="T2" fmla="*/ 106 w 146"/>
                  <a:gd name="T3" fmla="*/ 94 h 146"/>
                  <a:gd name="T4" fmla="*/ 96 w 146"/>
                  <a:gd name="T5" fmla="*/ 89 h 146"/>
                  <a:gd name="T6" fmla="*/ 109 w 146"/>
                  <a:gd name="T7" fmla="*/ 54 h 146"/>
                  <a:gd name="T8" fmla="*/ 54 w 146"/>
                  <a:gd name="T9" fmla="*/ 0 h 146"/>
                  <a:gd name="T10" fmla="*/ 0 w 146"/>
                  <a:gd name="T11" fmla="*/ 54 h 146"/>
                  <a:gd name="T12" fmla="*/ 54 w 146"/>
                  <a:gd name="T13" fmla="*/ 108 h 146"/>
                  <a:gd name="T14" fmla="*/ 90 w 146"/>
                  <a:gd name="T15" fmla="*/ 95 h 146"/>
                  <a:gd name="T16" fmla="*/ 94 w 146"/>
                  <a:gd name="T17" fmla="*/ 106 h 146"/>
                  <a:gd name="T18" fmla="*/ 123 w 146"/>
                  <a:gd name="T19" fmla="*/ 140 h 146"/>
                  <a:gd name="T20" fmla="*/ 141 w 146"/>
                  <a:gd name="T21" fmla="*/ 141 h 146"/>
                  <a:gd name="T22" fmla="*/ 140 w 146"/>
                  <a:gd name="T23" fmla="*/ 123 h 146"/>
                  <a:gd name="T24" fmla="*/ 54 w 146"/>
                  <a:gd name="T25" fmla="*/ 90 h 146"/>
                  <a:gd name="T26" fmla="*/ 18 w 146"/>
                  <a:gd name="T27" fmla="*/ 54 h 146"/>
                  <a:gd name="T28" fmla="*/ 54 w 146"/>
                  <a:gd name="T29" fmla="*/ 18 h 146"/>
                  <a:gd name="T30" fmla="*/ 91 w 146"/>
                  <a:gd name="T31" fmla="*/ 54 h 146"/>
                  <a:gd name="T32" fmla="*/ 54 w 146"/>
                  <a:gd name="T33" fmla="*/ 90 h 146"/>
                  <a:gd name="T34" fmla="*/ 63 w 146"/>
                  <a:gd name="T35" fmla="*/ 27 h 146"/>
                  <a:gd name="T36" fmla="*/ 45 w 146"/>
                  <a:gd name="T37" fmla="*/ 27 h 146"/>
                  <a:gd name="T38" fmla="*/ 45 w 146"/>
                  <a:gd name="T39" fmla="*/ 45 h 146"/>
                  <a:gd name="T40" fmla="*/ 27 w 146"/>
                  <a:gd name="T41" fmla="*/ 45 h 146"/>
                  <a:gd name="T42" fmla="*/ 27 w 146"/>
                  <a:gd name="T43" fmla="*/ 63 h 146"/>
                  <a:gd name="T44" fmla="*/ 45 w 146"/>
                  <a:gd name="T45" fmla="*/ 63 h 146"/>
                  <a:gd name="T46" fmla="*/ 45 w 146"/>
                  <a:gd name="T47" fmla="*/ 81 h 146"/>
                  <a:gd name="T48" fmla="*/ 63 w 146"/>
                  <a:gd name="T49" fmla="*/ 81 h 146"/>
                  <a:gd name="T50" fmla="*/ 63 w 146"/>
                  <a:gd name="T51" fmla="*/ 63 h 146"/>
                  <a:gd name="T52" fmla="*/ 81 w 146"/>
                  <a:gd name="T53" fmla="*/ 63 h 146"/>
                  <a:gd name="T54" fmla="*/ 81 w 146"/>
                  <a:gd name="T55" fmla="*/ 45 h 146"/>
                  <a:gd name="T56" fmla="*/ 63 w 146"/>
                  <a:gd name="T57" fmla="*/ 45 h 146"/>
                  <a:gd name="T58" fmla="*/ 63 w 146"/>
                  <a:gd name="T59" fmla="*/ 27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46" h="146">
                    <a:moveTo>
                      <a:pt x="140" y="123"/>
                    </a:moveTo>
                    <a:cubicBezTo>
                      <a:pt x="106" y="94"/>
                      <a:pt x="106" y="94"/>
                      <a:pt x="106" y="94"/>
                    </a:cubicBezTo>
                    <a:cubicBezTo>
                      <a:pt x="103" y="91"/>
                      <a:pt x="99" y="89"/>
                      <a:pt x="96" y="89"/>
                    </a:cubicBezTo>
                    <a:cubicBezTo>
                      <a:pt x="104" y="80"/>
                      <a:pt x="109" y="67"/>
                      <a:pt x="109" y="54"/>
                    </a:cubicBezTo>
                    <a:cubicBezTo>
                      <a:pt x="109" y="24"/>
                      <a:pt x="84" y="0"/>
                      <a:pt x="54" y="0"/>
                    </a:cubicBezTo>
                    <a:cubicBezTo>
                      <a:pt x="24" y="0"/>
                      <a:pt x="0" y="24"/>
                      <a:pt x="0" y="54"/>
                    </a:cubicBezTo>
                    <a:cubicBezTo>
                      <a:pt x="0" y="84"/>
                      <a:pt x="24" y="108"/>
                      <a:pt x="54" y="108"/>
                    </a:cubicBezTo>
                    <a:cubicBezTo>
                      <a:pt x="68" y="108"/>
                      <a:pt x="80" y="103"/>
                      <a:pt x="90" y="95"/>
                    </a:cubicBezTo>
                    <a:cubicBezTo>
                      <a:pt x="89" y="98"/>
                      <a:pt x="91" y="102"/>
                      <a:pt x="94" y="106"/>
                    </a:cubicBezTo>
                    <a:cubicBezTo>
                      <a:pt x="123" y="140"/>
                      <a:pt x="123" y="140"/>
                      <a:pt x="123" y="140"/>
                    </a:cubicBezTo>
                    <a:cubicBezTo>
                      <a:pt x="128" y="146"/>
                      <a:pt x="136" y="146"/>
                      <a:pt x="141" y="141"/>
                    </a:cubicBezTo>
                    <a:cubicBezTo>
                      <a:pt x="146" y="136"/>
                      <a:pt x="146" y="128"/>
                      <a:pt x="140" y="123"/>
                    </a:cubicBezTo>
                    <a:close/>
                    <a:moveTo>
                      <a:pt x="54" y="90"/>
                    </a:moveTo>
                    <a:cubicBezTo>
                      <a:pt x="34" y="90"/>
                      <a:pt x="18" y="74"/>
                      <a:pt x="18" y="54"/>
                    </a:cubicBezTo>
                    <a:cubicBezTo>
                      <a:pt x="18" y="34"/>
                      <a:pt x="34" y="18"/>
                      <a:pt x="54" y="18"/>
                    </a:cubicBezTo>
                    <a:cubicBezTo>
                      <a:pt x="74" y="18"/>
                      <a:pt x="91" y="34"/>
                      <a:pt x="91" y="54"/>
                    </a:cubicBezTo>
                    <a:cubicBezTo>
                      <a:pt x="91" y="74"/>
                      <a:pt x="74" y="90"/>
                      <a:pt x="54" y="90"/>
                    </a:cubicBezTo>
                    <a:close/>
                    <a:moveTo>
                      <a:pt x="63" y="27"/>
                    </a:moveTo>
                    <a:cubicBezTo>
                      <a:pt x="45" y="27"/>
                      <a:pt x="45" y="27"/>
                      <a:pt x="45" y="27"/>
                    </a:cubicBezTo>
                    <a:cubicBezTo>
                      <a:pt x="45" y="45"/>
                      <a:pt x="45" y="45"/>
                      <a:pt x="45" y="45"/>
                    </a:cubicBezTo>
                    <a:cubicBezTo>
                      <a:pt x="27" y="45"/>
                      <a:pt x="27" y="45"/>
                      <a:pt x="27" y="45"/>
                    </a:cubicBezTo>
                    <a:cubicBezTo>
                      <a:pt x="27" y="63"/>
                      <a:pt x="27" y="63"/>
                      <a:pt x="27" y="63"/>
                    </a:cubicBezTo>
                    <a:cubicBezTo>
                      <a:pt x="45" y="63"/>
                      <a:pt x="45" y="63"/>
                      <a:pt x="45" y="63"/>
                    </a:cubicBezTo>
                    <a:cubicBezTo>
                      <a:pt x="45" y="81"/>
                      <a:pt x="45" y="81"/>
                      <a:pt x="45" y="81"/>
                    </a:cubicBezTo>
                    <a:cubicBezTo>
                      <a:pt x="63" y="81"/>
                      <a:pt x="63" y="81"/>
                      <a:pt x="63" y="81"/>
                    </a:cubicBezTo>
                    <a:cubicBezTo>
                      <a:pt x="63" y="63"/>
                      <a:pt x="63" y="63"/>
                      <a:pt x="63" y="63"/>
                    </a:cubicBezTo>
                    <a:cubicBezTo>
                      <a:pt x="81" y="63"/>
                      <a:pt x="81" y="63"/>
                      <a:pt x="81" y="63"/>
                    </a:cubicBezTo>
                    <a:cubicBezTo>
                      <a:pt x="81" y="45"/>
                      <a:pt x="81" y="45"/>
                      <a:pt x="81" y="45"/>
                    </a:cubicBezTo>
                    <a:cubicBezTo>
                      <a:pt x="63" y="45"/>
                      <a:pt x="63" y="45"/>
                      <a:pt x="63" y="45"/>
                    </a:cubicBezTo>
                    <a:lnTo>
                      <a:pt x="63" y="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latin typeface="+mn-ea"/>
                </a:endParaRPr>
              </a:p>
            </p:txBody>
          </p:sp>
          <p:sp>
            <p:nvSpPr>
              <p:cNvPr id="192" name="Freeform 135"/>
              <p:cNvSpPr>
                <a:spLocks noEditPoints="1"/>
              </p:cNvSpPr>
              <p:nvPr/>
            </p:nvSpPr>
            <p:spPr bwMode="auto">
              <a:xfrm>
                <a:off x="10248921" y="4744191"/>
                <a:ext cx="272069" cy="275983"/>
              </a:xfrm>
              <a:custGeom>
                <a:avLst/>
                <a:gdLst>
                  <a:gd name="T0" fmla="*/ 16 w 85"/>
                  <a:gd name="T1" fmla="*/ 49 h 86"/>
                  <a:gd name="T2" fmla="*/ 16 w 85"/>
                  <a:gd name="T3" fmla="*/ 86 h 86"/>
                  <a:gd name="T4" fmla="*/ 18 w 85"/>
                  <a:gd name="T5" fmla="*/ 86 h 86"/>
                  <a:gd name="T6" fmla="*/ 21 w 85"/>
                  <a:gd name="T7" fmla="*/ 86 h 86"/>
                  <a:gd name="T8" fmla="*/ 21 w 85"/>
                  <a:gd name="T9" fmla="*/ 49 h 86"/>
                  <a:gd name="T10" fmla="*/ 18 w 85"/>
                  <a:gd name="T11" fmla="*/ 49 h 86"/>
                  <a:gd name="T12" fmla="*/ 16 w 85"/>
                  <a:gd name="T13" fmla="*/ 49 h 86"/>
                  <a:gd name="T14" fmla="*/ 64 w 85"/>
                  <a:gd name="T15" fmla="*/ 49 h 86"/>
                  <a:gd name="T16" fmla="*/ 64 w 85"/>
                  <a:gd name="T17" fmla="*/ 86 h 86"/>
                  <a:gd name="T18" fmla="*/ 67 w 85"/>
                  <a:gd name="T19" fmla="*/ 86 h 86"/>
                  <a:gd name="T20" fmla="*/ 69 w 85"/>
                  <a:gd name="T21" fmla="*/ 86 h 86"/>
                  <a:gd name="T22" fmla="*/ 69 w 85"/>
                  <a:gd name="T23" fmla="*/ 49 h 86"/>
                  <a:gd name="T24" fmla="*/ 67 w 85"/>
                  <a:gd name="T25" fmla="*/ 49 h 86"/>
                  <a:gd name="T26" fmla="*/ 64 w 85"/>
                  <a:gd name="T27" fmla="*/ 49 h 86"/>
                  <a:gd name="T28" fmla="*/ 85 w 85"/>
                  <a:gd name="T29" fmla="*/ 43 h 86"/>
                  <a:gd name="T30" fmla="*/ 42 w 85"/>
                  <a:gd name="T31" fmla="*/ 0 h 86"/>
                  <a:gd name="T32" fmla="*/ 0 w 85"/>
                  <a:gd name="T33" fmla="*/ 43 h 86"/>
                  <a:gd name="T34" fmla="*/ 2 w 85"/>
                  <a:gd name="T35" fmla="*/ 58 h 86"/>
                  <a:gd name="T36" fmla="*/ 0 w 85"/>
                  <a:gd name="T37" fmla="*/ 67 h 86"/>
                  <a:gd name="T38" fmla="*/ 10 w 85"/>
                  <a:gd name="T39" fmla="*/ 84 h 86"/>
                  <a:gd name="T40" fmla="*/ 10 w 85"/>
                  <a:gd name="T41" fmla="*/ 51 h 86"/>
                  <a:gd name="T42" fmla="*/ 6 w 85"/>
                  <a:gd name="T43" fmla="*/ 54 h 86"/>
                  <a:gd name="T44" fmla="*/ 5 w 85"/>
                  <a:gd name="T45" fmla="*/ 46 h 86"/>
                  <a:gd name="T46" fmla="*/ 42 w 85"/>
                  <a:gd name="T47" fmla="*/ 8 h 86"/>
                  <a:gd name="T48" fmla="*/ 80 w 85"/>
                  <a:gd name="T49" fmla="*/ 46 h 86"/>
                  <a:gd name="T50" fmla="*/ 79 w 85"/>
                  <a:gd name="T51" fmla="*/ 54 h 86"/>
                  <a:gd name="T52" fmla="*/ 75 w 85"/>
                  <a:gd name="T53" fmla="*/ 51 h 86"/>
                  <a:gd name="T54" fmla="*/ 75 w 85"/>
                  <a:gd name="T55" fmla="*/ 84 h 86"/>
                  <a:gd name="T56" fmla="*/ 85 w 85"/>
                  <a:gd name="T57" fmla="*/ 67 h 86"/>
                  <a:gd name="T58" fmla="*/ 83 w 85"/>
                  <a:gd name="T59" fmla="*/ 58 h 86"/>
                  <a:gd name="T60" fmla="*/ 85 w 85"/>
                  <a:gd name="T61" fmla="*/ 43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85" h="86">
                    <a:moveTo>
                      <a:pt x="16" y="49"/>
                    </a:moveTo>
                    <a:cubicBezTo>
                      <a:pt x="16" y="86"/>
                      <a:pt x="16" y="86"/>
                      <a:pt x="16" y="86"/>
                    </a:cubicBezTo>
                    <a:cubicBezTo>
                      <a:pt x="17" y="86"/>
                      <a:pt x="17" y="86"/>
                      <a:pt x="18" y="86"/>
                    </a:cubicBezTo>
                    <a:cubicBezTo>
                      <a:pt x="21" y="86"/>
                      <a:pt x="21" y="86"/>
                      <a:pt x="21" y="86"/>
                    </a:cubicBezTo>
                    <a:cubicBezTo>
                      <a:pt x="21" y="49"/>
                      <a:pt x="21" y="49"/>
                      <a:pt x="21" y="49"/>
                    </a:cubicBezTo>
                    <a:cubicBezTo>
                      <a:pt x="18" y="49"/>
                      <a:pt x="18" y="49"/>
                      <a:pt x="18" y="49"/>
                    </a:cubicBezTo>
                    <a:cubicBezTo>
                      <a:pt x="17" y="49"/>
                      <a:pt x="17" y="49"/>
                      <a:pt x="16" y="49"/>
                    </a:cubicBezTo>
                    <a:close/>
                    <a:moveTo>
                      <a:pt x="64" y="49"/>
                    </a:moveTo>
                    <a:cubicBezTo>
                      <a:pt x="64" y="86"/>
                      <a:pt x="64" y="86"/>
                      <a:pt x="64" y="86"/>
                    </a:cubicBezTo>
                    <a:cubicBezTo>
                      <a:pt x="67" y="86"/>
                      <a:pt x="67" y="86"/>
                      <a:pt x="67" y="86"/>
                    </a:cubicBezTo>
                    <a:cubicBezTo>
                      <a:pt x="68" y="86"/>
                      <a:pt x="68" y="86"/>
                      <a:pt x="69" y="86"/>
                    </a:cubicBezTo>
                    <a:cubicBezTo>
                      <a:pt x="69" y="49"/>
                      <a:pt x="69" y="49"/>
                      <a:pt x="69" y="49"/>
                    </a:cubicBezTo>
                    <a:cubicBezTo>
                      <a:pt x="68" y="49"/>
                      <a:pt x="68" y="49"/>
                      <a:pt x="67" y="49"/>
                    </a:cubicBezTo>
                    <a:lnTo>
                      <a:pt x="64" y="49"/>
                    </a:lnTo>
                    <a:close/>
                    <a:moveTo>
                      <a:pt x="85" y="43"/>
                    </a:moveTo>
                    <a:cubicBezTo>
                      <a:pt x="85" y="20"/>
                      <a:pt x="66" y="0"/>
                      <a:pt x="42" y="0"/>
                    </a:cubicBezTo>
                    <a:cubicBezTo>
                      <a:pt x="19" y="0"/>
                      <a:pt x="0" y="20"/>
                      <a:pt x="0" y="43"/>
                    </a:cubicBezTo>
                    <a:cubicBezTo>
                      <a:pt x="0" y="48"/>
                      <a:pt x="0" y="53"/>
                      <a:pt x="2" y="58"/>
                    </a:cubicBezTo>
                    <a:cubicBezTo>
                      <a:pt x="0" y="61"/>
                      <a:pt x="0" y="64"/>
                      <a:pt x="0" y="67"/>
                    </a:cubicBezTo>
                    <a:cubicBezTo>
                      <a:pt x="0" y="75"/>
                      <a:pt x="4" y="81"/>
                      <a:pt x="10" y="84"/>
                    </a:cubicBezTo>
                    <a:cubicBezTo>
                      <a:pt x="10" y="51"/>
                      <a:pt x="10" y="51"/>
                      <a:pt x="10" y="51"/>
                    </a:cubicBezTo>
                    <a:cubicBezTo>
                      <a:pt x="9" y="51"/>
                      <a:pt x="7" y="52"/>
                      <a:pt x="6" y="54"/>
                    </a:cubicBezTo>
                    <a:cubicBezTo>
                      <a:pt x="5" y="51"/>
                      <a:pt x="5" y="49"/>
                      <a:pt x="5" y="46"/>
                    </a:cubicBezTo>
                    <a:cubicBezTo>
                      <a:pt x="5" y="25"/>
                      <a:pt x="22" y="8"/>
                      <a:pt x="42" y="8"/>
                    </a:cubicBezTo>
                    <a:cubicBezTo>
                      <a:pt x="63" y="8"/>
                      <a:pt x="80" y="25"/>
                      <a:pt x="80" y="46"/>
                    </a:cubicBezTo>
                    <a:cubicBezTo>
                      <a:pt x="80" y="49"/>
                      <a:pt x="80" y="51"/>
                      <a:pt x="79" y="54"/>
                    </a:cubicBezTo>
                    <a:cubicBezTo>
                      <a:pt x="78" y="52"/>
                      <a:pt x="76" y="51"/>
                      <a:pt x="75" y="51"/>
                    </a:cubicBezTo>
                    <a:cubicBezTo>
                      <a:pt x="75" y="84"/>
                      <a:pt x="75" y="84"/>
                      <a:pt x="75" y="84"/>
                    </a:cubicBezTo>
                    <a:cubicBezTo>
                      <a:pt x="81" y="81"/>
                      <a:pt x="85" y="75"/>
                      <a:pt x="85" y="67"/>
                    </a:cubicBezTo>
                    <a:cubicBezTo>
                      <a:pt x="85" y="64"/>
                      <a:pt x="84" y="61"/>
                      <a:pt x="83" y="58"/>
                    </a:cubicBezTo>
                    <a:cubicBezTo>
                      <a:pt x="85" y="53"/>
                      <a:pt x="85" y="48"/>
                      <a:pt x="85" y="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latin typeface="+mn-ea"/>
                </a:endParaRPr>
              </a:p>
            </p:txBody>
          </p:sp>
          <p:sp>
            <p:nvSpPr>
              <p:cNvPr id="193" name="Freeform 136"/>
              <p:cNvSpPr>
                <a:spLocks noEditPoints="1"/>
              </p:cNvSpPr>
              <p:nvPr/>
            </p:nvSpPr>
            <p:spPr bwMode="auto">
              <a:xfrm>
                <a:off x="9835925" y="4409487"/>
                <a:ext cx="332746" cy="330788"/>
              </a:xfrm>
              <a:custGeom>
                <a:avLst/>
                <a:gdLst>
                  <a:gd name="T0" fmla="*/ 52 w 104"/>
                  <a:gd name="T1" fmla="*/ 0 h 104"/>
                  <a:gd name="T2" fmla="*/ 0 w 104"/>
                  <a:gd name="T3" fmla="*/ 52 h 104"/>
                  <a:gd name="T4" fmla="*/ 52 w 104"/>
                  <a:gd name="T5" fmla="*/ 104 h 104"/>
                  <a:gd name="T6" fmla="*/ 104 w 104"/>
                  <a:gd name="T7" fmla="*/ 52 h 104"/>
                  <a:gd name="T8" fmla="*/ 52 w 104"/>
                  <a:gd name="T9" fmla="*/ 0 h 104"/>
                  <a:gd name="T10" fmla="*/ 32 w 104"/>
                  <a:gd name="T11" fmla="*/ 52 h 104"/>
                  <a:gd name="T12" fmla="*/ 52 w 104"/>
                  <a:gd name="T13" fmla="*/ 32 h 104"/>
                  <a:gd name="T14" fmla="*/ 72 w 104"/>
                  <a:gd name="T15" fmla="*/ 52 h 104"/>
                  <a:gd name="T16" fmla="*/ 52 w 104"/>
                  <a:gd name="T17" fmla="*/ 71 h 104"/>
                  <a:gd name="T18" fmla="*/ 32 w 104"/>
                  <a:gd name="T19" fmla="*/ 52 h 104"/>
                  <a:gd name="T20" fmla="*/ 94 w 104"/>
                  <a:gd name="T21" fmla="*/ 69 h 104"/>
                  <a:gd name="T22" fmla="*/ 94 w 104"/>
                  <a:gd name="T23" fmla="*/ 69 h 104"/>
                  <a:gd name="T24" fmla="*/ 76 w 104"/>
                  <a:gd name="T25" fmla="*/ 62 h 104"/>
                  <a:gd name="T26" fmla="*/ 78 w 104"/>
                  <a:gd name="T27" fmla="*/ 52 h 104"/>
                  <a:gd name="T28" fmla="*/ 76 w 104"/>
                  <a:gd name="T29" fmla="*/ 42 h 104"/>
                  <a:gd name="T30" fmla="*/ 89 w 104"/>
                  <a:gd name="T31" fmla="*/ 37 h 104"/>
                  <a:gd name="T32" fmla="*/ 94 w 104"/>
                  <a:gd name="T33" fmla="*/ 34 h 104"/>
                  <a:gd name="T34" fmla="*/ 98 w 104"/>
                  <a:gd name="T35" fmla="*/ 52 h 104"/>
                  <a:gd name="T36" fmla="*/ 94 w 104"/>
                  <a:gd name="T37" fmla="*/ 69 h 104"/>
                  <a:gd name="T38" fmla="*/ 69 w 104"/>
                  <a:gd name="T39" fmla="*/ 10 h 104"/>
                  <a:gd name="T40" fmla="*/ 69 w 104"/>
                  <a:gd name="T41" fmla="*/ 10 h 104"/>
                  <a:gd name="T42" fmla="*/ 69 w 104"/>
                  <a:gd name="T43" fmla="*/ 10 h 104"/>
                  <a:gd name="T44" fmla="*/ 62 w 104"/>
                  <a:gd name="T45" fmla="*/ 28 h 104"/>
                  <a:gd name="T46" fmla="*/ 52 w 104"/>
                  <a:gd name="T47" fmla="*/ 26 h 104"/>
                  <a:gd name="T48" fmla="*/ 42 w 104"/>
                  <a:gd name="T49" fmla="*/ 28 h 104"/>
                  <a:gd name="T50" fmla="*/ 38 w 104"/>
                  <a:gd name="T51" fmla="*/ 19 h 104"/>
                  <a:gd name="T52" fmla="*/ 35 w 104"/>
                  <a:gd name="T53" fmla="*/ 10 h 104"/>
                  <a:gd name="T54" fmla="*/ 52 w 104"/>
                  <a:gd name="T55" fmla="*/ 6 h 104"/>
                  <a:gd name="T56" fmla="*/ 69 w 104"/>
                  <a:gd name="T57" fmla="*/ 10 h 104"/>
                  <a:gd name="T58" fmla="*/ 10 w 104"/>
                  <a:gd name="T59" fmla="*/ 34 h 104"/>
                  <a:gd name="T60" fmla="*/ 19 w 104"/>
                  <a:gd name="T61" fmla="*/ 38 h 104"/>
                  <a:gd name="T62" fmla="*/ 28 w 104"/>
                  <a:gd name="T63" fmla="*/ 42 h 104"/>
                  <a:gd name="T64" fmla="*/ 26 w 104"/>
                  <a:gd name="T65" fmla="*/ 52 h 104"/>
                  <a:gd name="T66" fmla="*/ 28 w 104"/>
                  <a:gd name="T67" fmla="*/ 62 h 104"/>
                  <a:gd name="T68" fmla="*/ 10 w 104"/>
                  <a:gd name="T69" fmla="*/ 69 h 104"/>
                  <a:gd name="T70" fmla="*/ 6 w 104"/>
                  <a:gd name="T71" fmla="*/ 52 h 104"/>
                  <a:gd name="T72" fmla="*/ 10 w 104"/>
                  <a:gd name="T73" fmla="*/ 34 h 104"/>
                  <a:gd name="T74" fmla="*/ 35 w 104"/>
                  <a:gd name="T75" fmla="*/ 94 h 104"/>
                  <a:gd name="T76" fmla="*/ 37 w 104"/>
                  <a:gd name="T77" fmla="*/ 88 h 104"/>
                  <a:gd name="T78" fmla="*/ 42 w 104"/>
                  <a:gd name="T79" fmla="*/ 76 h 104"/>
                  <a:gd name="T80" fmla="*/ 52 w 104"/>
                  <a:gd name="T81" fmla="*/ 78 h 104"/>
                  <a:gd name="T82" fmla="*/ 62 w 104"/>
                  <a:gd name="T83" fmla="*/ 76 h 104"/>
                  <a:gd name="T84" fmla="*/ 69 w 104"/>
                  <a:gd name="T85" fmla="*/ 94 h 104"/>
                  <a:gd name="T86" fmla="*/ 69 w 104"/>
                  <a:gd name="T87" fmla="*/ 94 h 104"/>
                  <a:gd name="T88" fmla="*/ 69 w 104"/>
                  <a:gd name="T89" fmla="*/ 94 h 104"/>
                  <a:gd name="T90" fmla="*/ 52 w 104"/>
                  <a:gd name="T91" fmla="*/ 97 h 104"/>
                  <a:gd name="T92" fmla="*/ 35 w 104"/>
                  <a:gd name="T93" fmla="*/ 94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04" h="104">
                    <a:moveTo>
                      <a:pt x="52" y="0"/>
                    </a:moveTo>
                    <a:cubicBezTo>
                      <a:pt x="23" y="0"/>
                      <a:pt x="0" y="23"/>
                      <a:pt x="0" y="52"/>
                    </a:cubicBezTo>
                    <a:cubicBezTo>
                      <a:pt x="0" y="81"/>
                      <a:pt x="23" y="104"/>
                      <a:pt x="52" y="104"/>
                    </a:cubicBezTo>
                    <a:cubicBezTo>
                      <a:pt x="81" y="104"/>
                      <a:pt x="104" y="81"/>
                      <a:pt x="104" y="52"/>
                    </a:cubicBezTo>
                    <a:cubicBezTo>
                      <a:pt x="104" y="23"/>
                      <a:pt x="81" y="0"/>
                      <a:pt x="52" y="0"/>
                    </a:cubicBezTo>
                    <a:close/>
                    <a:moveTo>
                      <a:pt x="32" y="52"/>
                    </a:moveTo>
                    <a:cubicBezTo>
                      <a:pt x="32" y="41"/>
                      <a:pt x="41" y="32"/>
                      <a:pt x="52" y="32"/>
                    </a:cubicBezTo>
                    <a:cubicBezTo>
                      <a:pt x="63" y="32"/>
                      <a:pt x="72" y="41"/>
                      <a:pt x="72" y="52"/>
                    </a:cubicBezTo>
                    <a:cubicBezTo>
                      <a:pt x="72" y="63"/>
                      <a:pt x="63" y="71"/>
                      <a:pt x="52" y="71"/>
                    </a:cubicBezTo>
                    <a:cubicBezTo>
                      <a:pt x="41" y="71"/>
                      <a:pt x="32" y="63"/>
                      <a:pt x="32" y="52"/>
                    </a:cubicBezTo>
                    <a:close/>
                    <a:moveTo>
                      <a:pt x="94" y="69"/>
                    </a:moveTo>
                    <a:cubicBezTo>
                      <a:pt x="94" y="69"/>
                      <a:pt x="94" y="69"/>
                      <a:pt x="94" y="69"/>
                    </a:cubicBezTo>
                    <a:cubicBezTo>
                      <a:pt x="76" y="62"/>
                      <a:pt x="76" y="62"/>
                      <a:pt x="76" y="62"/>
                    </a:cubicBezTo>
                    <a:cubicBezTo>
                      <a:pt x="77" y="59"/>
                      <a:pt x="78" y="55"/>
                      <a:pt x="78" y="52"/>
                    </a:cubicBezTo>
                    <a:cubicBezTo>
                      <a:pt x="78" y="48"/>
                      <a:pt x="77" y="45"/>
                      <a:pt x="76" y="42"/>
                    </a:cubicBezTo>
                    <a:cubicBezTo>
                      <a:pt x="89" y="37"/>
                      <a:pt x="89" y="37"/>
                      <a:pt x="89" y="37"/>
                    </a:cubicBezTo>
                    <a:cubicBezTo>
                      <a:pt x="94" y="34"/>
                      <a:pt x="94" y="34"/>
                      <a:pt x="94" y="34"/>
                    </a:cubicBezTo>
                    <a:cubicBezTo>
                      <a:pt x="96" y="40"/>
                      <a:pt x="98" y="46"/>
                      <a:pt x="98" y="52"/>
                    </a:cubicBezTo>
                    <a:cubicBezTo>
                      <a:pt x="98" y="58"/>
                      <a:pt x="96" y="64"/>
                      <a:pt x="94" y="69"/>
                    </a:cubicBezTo>
                    <a:close/>
                    <a:moveTo>
                      <a:pt x="69" y="10"/>
                    </a:moveTo>
                    <a:cubicBezTo>
                      <a:pt x="69" y="10"/>
                      <a:pt x="69" y="10"/>
                      <a:pt x="69" y="10"/>
                    </a:cubicBezTo>
                    <a:cubicBezTo>
                      <a:pt x="69" y="10"/>
                      <a:pt x="69" y="10"/>
                      <a:pt x="69" y="10"/>
                    </a:cubicBezTo>
                    <a:cubicBezTo>
                      <a:pt x="62" y="28"/>
                      <a:pt x="62" y="28"/>
                      <a:pt x="62" y="28"/>
                    </a:cubicBezTo>
                    <a:cubicBezTo>
                      <a:pt x="59" y="26"/>
                      <a:pt x="56" y="26"/>
                      <a:pt x="52" y="26"/>
                    </a:cubicBezTo>
                    <a:cubicBezTo>
                      <a:pt x="48" y="26"/>
                      <a:pt x="45" y="26"/>
                      <a:pt x="42" y="28"/>
                    </a:cubicBezTo>
                    <a:cubicBezTo>
                      <a:pt x="38" y="19"/>
                      <a:pt x="38" y="19"/>
                      <a:pt x="38" y="19"/>
                    </a:cubicBezTo>
                    <a:cubicBezTo>
                      <a:pt x="35" y="10"/>
                      <a:pt x="35" y="10"/>
                      <a:pt x="35" y="10"/>
                    </a:cubicBezTo>
                    <a:cubicBezTo>
                      <a:pt x="40" y="7"/>
                      <a:pt x="46" y="6"/>
                      <a:pt x="52" y="6"/>
                    </a:cubicBezTo>
                    <a:cubicBezTo>
                      <a:pt x="58" y="6"/>
                      <a:pt x="64" y="7"/>
                      <a:pt x="69" y="10"/>
                    </a:cubicBezTo>
                    <a:close/>
                    <a:moveTo>
                      <a:pt x="10" y="34"/>
                    </a:moveTo>
                    <a:cubicBezTo>
                      <a:pt x="19" y="38"/>
                      <a:pt x="19" y="38"/>
                      <a:pt x="19" y="38"/>
                    </a:cubicBezTo>
                    <a:cubicBezTo>
                      <a:pt x="28" y="42"/>
                      <a:pt x="28" y="42"/>
                      <a:pt x="28" y="42"/>
                    </a:cubicBezTo>
                    <a:cubicBezTo>
                      <a:pt x="27" y="45"/>
                      <a:pt x="26" y="48"/>
                      <a:pt x="26" y="52"/>
                    </a:cubicBezTo>
                    <a:cubicBezTo>
                      <a:pt x="26" y="55"/>
                      <a:pt x="27" y="59"/>
                      <a:pt x="28" y="62"/>
                    </a:cubicBezTo>
                    <a:cubicBezTo>
                      <a:pt x="10" y="69"/>
                      <a:pt x="10" y="69"/>
                      <a:pt x="10" y="69"/>
                    </a:cubicBezTo>
                    <a:cubicBezTo>
                      <a:pt x="8" y="64"/>
                      <a:pt x="6" y="58"/>
                      <a:pt x="6" y="52"/>
                    </a:cubicBezTo>
                    <a:cubicBezTo>
                      <a:pt x="6" y="46"/>
                      <a:pt x="8" y="40"/>
                      <a:pt x="10" y="34"/>
                    </a:cubicBezTo>
                    <a:close/>
                    <a:moveTo>
                      <a:pt x="35" y="94"/>
                    </a:moveTo>
                    <a:cubicBezTo>
                      <a:pt x="37" y="88"/>
                      <a:pt x="37" y="88"/>
                      <a:pt x="37" y="88"/>
                    </a:cubicBezTo>
                    <a:cubicBezTo>
                      <a:pt x="42" y="76"/>
                      <a:pt x="42" y="76"/>
                      <a:pt x="42" y="76"/>
                    </a:cubicBezTo>
                    <a:cubicBezTo>
                      <a:pt x="45" y="77"/>
                      <a:pt x="48" y="78"/>
                      <a:pt x="52" y="78"/>
                    </a:cubicBezTo>
                    <a:cubicBezTo>
                      <a:pt x="56" y="78"/>
                      <a:pt x="59" y="77"/>
                      <a:pt x="62" y="76"/>
                    </a:cubicBezTo>
                    <a:cubicBezTo>
                      <a:pt x="69" y="94"/>
                      <a:pt x="69" y="94"/>
                      <a:pt x="69" y="94"/>
                    </a:cubicBezTo>
                    <a:cubicBezTo>
                      <a:pt x="69" y="94"/>
                      <a:pt x="69" y="94"/>
                      <a:pt x="69" y="94"/>
                    </a:cubicBezTo>
                    <a:cubicBezTo>
                      <a:pt x="69" y="94"/>
                      <a:pt x="69" y="94"/>
                      <a:pt x="69" y="94"/>
                    </a:cubicBezTo>
                    <a:cubicBezTo>
                      <a:pt x="64" y="96"/>
                      <a:pt x="58" y="97"/>
                      <a:pt x="52" y="97"/>
                    </a:cubicBezTo>
                    <a:cubicBezTo>
                      <a:pt x="46" y="97"/>
                      <a:pt x="40" y="96"/>
                      <a:pt x="35" y="9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latin typeface="+mn-ea"/>
                </a:endParaRPr>
              </a:p>
            </p:txBody>
          </p:sp>
          <p:sp>
            <p:nvSpPr>
              <p:cNvPr id="194" name="Freeform 137"/>
              <p:cNvSpPr/>
              <p:nvPr/>
            </p:nvSpPr>
            <p:spPr bwMode="auto">
              <a:xfrm>
                <a:off x="9935749" y="4810740"/>
                <a:ext cx="383636" cy="387551"/>
              </a:xfrm>
              <a:custGeom>
                <a:avLst/>
                <a:gdLst>
                  <a:gd name="T0" fmla="*/ 0 w 120"/>
                  <a:gd name="T1" fmla="*/ 70 h 121"/>
                  <a:gd name="T2" fmla="*/ 10 w 120"/>
                  <a:gd name="T3" fmla="*/ 80 h 121"/>
                  <a:gd name="T4" fmla="*/ 20 w 120"/>
                  <a:gd name="T5" fmla="*/ 70 h 121"/>
                  <a:gd name="T6" fmla="*/ 20 w 120"/>
                  <a:gd name="T7" fmla="*/ 34 h 121"/>
                  <a:gd name="T8" fmla="*/ 103 w 120"/>
                  <a:gd name="T9" fmla="*/ 117 h 121"/>
                  <a:gd name="T10" fmla="*/ 117 w 120"/>
                  <a:gd name="T11" fmla="*/ 117 h 121"/>
                  <a:gd name="T12" fmla="*/ 120 w 120"/>
                  <a:gd name="T13" fmla="*/ 110 h 121"/>
                  <a:gd name="T14" fmla="*/ 117 w 120"/>
                  <a:gd name="T15" fmla="*/ 103 h 121"/>
                  <a:gd name="T16" fmla="*/ 34 w 120"/>
                  <a:gd name="T17" fmla="*/ 20 h 121"/>
                  <a:gd name="T18" fmla="*/ 70 w 120"/>
                  <a:gd name="T19" fmla="*/ 20 h 121"/>
                  <a:gd name="T20" fmla="*/ 80 w 120"/>
                  <a:gd name="T21" fmla="*/ 10 h 121"/>
                  <a:gd name="T22" fmla="*/ 70 w 120"/>
                  <a:gd name="T23" fmla="*/ 0 h 121"/>
                  <a:gd name="T24" fmla="*/ 0 w 120"/>
                  <a:gd name="T25" fmla="*/ 0 h 121"/>
                  <a:gd name="T26" fmla="*/ 0 w 120"/>
                  <a:gd name="T27" fmla="*/ 70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20" h="121">
                    <a:moveTo>
                      <a:pt x="0" y="70"/>
                    </a:moveTo>
                    <a:cubicBezTo>
                      <a:pt x="0" y="76"/>
                      <a:pt x="4" y="80"/>
                      <a:pt x="10" y="80"/>
                    </a:cubicBezTo>
                    <a:cubicBezTo>
                      <a:pt x="15" y="80"/>
                      <a:pt x="20" y="76"/>
                      <a:pt x="20" y="70"/>
                    </a:cubicBezTo>
                    <a:cubicBezTo>
                      <a:pt x="20" y="34"/>
                      <a:pt x="20" y="34"/>
                      <a:pt x="20" y="34"/>
                    </a:cubicBezTo>
                    <a:cubicBezTo>
                      <a:pt x="103" y="117"/>
                      <a:pt x="103" y="117"/>
                      <a:pt x="103" y="117"/>
                    </a:cubicBezTo>
                    <a:cubicBezTo>
                      <a:pt x="107" y="121"/>
                      <a:pt x="113" y="121"/>
                      <a:pt x="117" y="117"/>
                    </a:cubicBezTo>
                    <a:cubicBezTo>
                      <a:pt x="119" y="115"/>
                      <a:pt x="120" y="113"/>
                      <a:pt x="120" y="110"/>
                    </a:cubicBezTo>
                    <a:cubicBezTo>
                      <a:pt x="120" y="108"/>
                      <a:pt x="119" y="105"/>
                      <a:pt x="117" y="103"/>
                    </a:cubicBezTo>
                    <a:cubicBezTo>
                      <a:pt x="34" y="20"/>
                      <a:pt x="34" y="20"/>
                      <a:pt x="34" y="20"/>
                    </a:cubicBezTo>
                    <a:cubicBezTo>
                      <a:pt x="70" y="20"/>
                      <a:pt x="70" y="20"/>
                      <a:pt x="70" y="20"/>
                    </a:cubicBezTo>
                    <a:cubicBezTo>
                      <a:pt x="75" y="20"/>
                      <a:pt x="80" y="15"/>
                      <a:pt x="80" y="10"/>
                    </a:cubicBezTo>
                    <a:cubicBezTo>
                      <a:pt x="80" y="4"/>
                      <a:pt x="75" y="0"/>
                      <a:pt x="70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7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latin typeface="+mn-ea"/>
                </a:endParaRPr>
              </a:p>
            </p:txBody>
          </p:sp>
          <p:sp>
            <p:nvSpPr>
              <p:cNvPr id="197" name="Freeform 138"/>
              <p:cNvSpPr>
                <a:spLocks noEditPoints="1"/>
              </p:cNvSpPr>
              <p:nvPr/>
            </p:nvSpPr>
            <p:spPr bwMode="auto">
              <a:xfrm>
                <a:off x="9426843" y="3544348"/>
                <a:ext cx="399295" cy="330788"/>
              </a:xfrm>
              <a:custGeom>
                <a:avLst/>
                <a:gdLst>
                  <a:gd name="T0" fmla="*/ 125 w 125"/>
                  <a:gd name="T1" fmla="*/ 55 h 103"/>
                  <a:gd name="T2" fmla="*/ 110 w 125"/>
                  <a:gd name="T3" fmla="*/ 24 h 103"/>
                  <a:gd name="T4" fmla="*/ 86 w 125"/>
                  <a:gd name="T5" fmla="*/ 24 h 103"/>
                  <a:gd name="T6" fmla="*/ 86 w 125"/>
                  <a:gd name="T7" fmla="*/ 8 h 103"/>
                  <a:gd name="T8" fmla="*/ 78 w 125"/>
                  <a:gd name="T9" fmla="*/ 0 h 103"/>
                  <a:gd name="T10" fmla="*/ 8 w 125"/>
                  <a:gd name="T11" fmla="*/ 0 h 103"/>
                  <a:gd name="T12" fmla="*/ 0 w 125"/>
                  <a:gd name="T13" fmla="*/ 8 h 103"/>
                  <a:gd name="T14" fmla="*/ 0 w 125"/>
                  <a:gd name="T15" fmla="*/ 71 h 103"/>
                  <a:gd name="T16" fmla="*/ 8 w 125"/>
                  <a:gd name="T17" fmla="*/ 79 h 103"/>
                  <a:gd name="T18" fmla="*/ 18 w 125"/>
                  <a:gd name="T19" fmla="*/ 79 h 103"/>
                  <a:gd name="T20" fmla="*/ 16 w 125"/>
                  <a:gd name="T21" fmla="*/ 87 h 103"/>
                  <a:gd name="T22" fmla="*/ 31 w 125"/>
                  <a:gd name="T23" fmla="*/ 103 h 103"/>
                  <a:gd name="T24" fmla="*/ 47 w 125"/>
                  <a:gd name="T25" fmla="*/ 87 h 103"/>
                  <a:gd name="T26" fmla="*/ 45 w 125"/>
                  <a:gd name="T27" fmla="*/ 79 h 103"/>
                  <a:gd name="T28" fmla="*/ 88 w 125"/>
                  <a:gd name="T29" fmla="*/ 79 h 103"/>
                  <a:gd name="T30" fmla="*/ 86 w 125"/>
                  <a:gd name="T31" fmla="*/ 87 h 103"/>
                  <a:gd name="T32" fmla="*/ 102 w 125"/>
                  <a:gd name="T33" fmla="*/ 103 h 103"/>
                  <a:gd name="T34" fmla="*/ 118 w 125"/>
                  <a:gd name="T35" fmla="*/ 87 h 103"/>
                  <a:gd name="T36" fmla="*/ 115 w 125"/>
                  <a:gd name="T37" fmla="*/ 79 h 103"/>
                  <a:gd name="T38" fmla="*/ 125 w 125"/>
                  <a:gd name="T39" fmla="*/ 79 h 103"/>
                  <a:gd name="T40" fmla="*/ 125 w 125"/>
                  <a:gd name="T41" fmla="*/ 55 h 103"/>
                  <a:gd name="T42" fmla="*/ 86 w 125"/>
                  <a:gd name="T43" fmla="*/ 55 h 103"/>
                  <a:gd name="T44" fmla="*/ 86 w 125"/>
                  <a:gd name="T45" fmla="*/ 36 h 103"/>
                  <a:gd name="T46" fmla="*/ 102 w 125"/>
                  <a:gd name="T47" fmla="*/ 36 h 103"/>
                  <a:gd name="T48" fmla="*/ 112 w 125"/>
                  <a:gd name="T49" fmla="*/ 55 h 103"/>
                  <a:gd name="T50" fmla="*/ 86 w 125"/>
                  <a:gd name="T51" fmla="*/ 55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25" h="103">
                    <a:moveTo>
                      <a:pt x="125" y="55"/>
                    </a:moveTo>
                    <a:cubicBezTo>
                      <a:pt x="110" y="24"/>
                      <a:pt x="110" y="24"/>
                      <a:pt x="110" y="24"/>
                    </a:cubicBezTo>
                    <a:cubicBezTo>
                      <a:pt x="86" y="24"/>
                      <a:pt x="86" y="24"/>
                      <a:pt x="86" y="24"/>
                    </a:cubicBezTo>
                    <a:cubicBezTo>
                      <a:pt x="86" y="8"/>
                      <a:pt x="86" y="8"/>
                      <a:pt x="86" y="8"/>
                    </a:cubicBezTo>
                    <a:cubicBezTo>
                      <a:pt x="86" y="4"/>
                      <a:pt x="83" y="0"/>
                      <a:pt x="7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3" y="0"/>
                      <a:pt x="0" y="4"/>
                      <a:pt x="0" y="8"/>
                    </a:cubicBezTo>
                    <a:cubicBezTo>
                      <a:pt x="0" y="71"/>
                      <a:pt x="0" y="71"/>
                      <a:pt x="0" y="71"/>
                    </a:cubicBezTo>
                    <a:cubicBezTo>
                      <a:pt x="8" y="79"/>
                      <a:pt x="8" y="79"/>
                      <a:pt x="8" y="79"/>
                    </a:cubicBezTo>
                    <a:cubicBezTo>
                      <a:pt x="18" y="79"/>
                      <a:pt x="18" y="79"/>
                      <a:pt x="18" y="79"/>
                    </a:cubicBezTo>
                    <a:cubicBezTo>
                      <a:pt x="16" y="81"/>
                      <a:pt x="16" y="84"/>
                      <a:pt x="16" y="87"/>
                    </a:cubicBezTo>
                    <a:cubicBezTo>
                      <a:pt x="16" y="96"/>
                      <a:pt x="23" y="103"/>
                      <a:pt x="31" y="103"/>
                    </a:cubicBezTo>
                    <a:cubicBezTo>
                      <a:pt x="40" y="103"/>
                      <a:pt x="47" y="96"/>
                      <a:pt x="47" y="87"/>
                    </a:cubicBezTo>
                    <a:cubicBezTo>
                      <a:pt x="47" y="84"/>
                      <a:pt x="46" y="81"/>
                      <a:pt x="45" y="79"/>
                    </a:cubicBezTo>
                    <a:cubicBezTo>
                      <a:pt x="88" y="79"/>
                      <a:pt x="88" y="79"/>
                      <a:pt x="88" y="79"/>
                    </a:cubicBezTo>
                    <a:cubicBezTo>
                      <a:pt x="87" y="81"/>
                      <a:pt x="86" y="84"/>
                      <a:pt x="86" y="87"/>
                    </a:cubicBezTo>
                    <a:cubicBezTo>
                      <a:pt x="86" y="96"/>
                      <a:pt x="93" y="103"/>
                      <a:pt x="102" y="103"/>
                    </a:cubicBezTo>
                    <a:cubicBezTo>
                      <a:pt x="111" y="103"/>
                      <a:pt x="118" y="96"/>
                      <a:pt x="118" y="87"/>
                    </a:cubicBezTo>
                    <a:cubicBezTo>
                      <a:pt x="118" y="84"/>
                      <a:pt x="117" y="81"/>
                      <a:pt x="115" y="79"/>
                    </a:cubicBezTo>
                    <a:cubicBezTo>
                      <a:pt x="125" y="79"/>
                      <a:pt x="125" y="79"/>
                      <a:pt x="125" y="79"/>
                    </a:cubicBezTo>
                    <a:lnTo>
                      <a:pt x="125" y="55"/>
                    </a:lnTo>
                    <a:close/>
                    <a:moveTo>
                      <a:pt x="86" y="55"/>
                    </a:moveTo>
                    <a:cubicBezTo>
                      <a:pt x="86" y="36"/>
                      <a:pt x="86" y="36"/>
                      <a:pt x="86" y="36"/>
                    </a:cubicBezTo>
                    <a:cubicBezTo>
                      <a:pt x="102" y="36"/>
                      <a:pt x="102" y="36"/>
                      <a:pt x="102" y="36"/>
                    </a:cubicBezTo>
                    <a:cubicBezTo>
                      <a:pt x="112" y="55"/>
                      <a:pt x="112" y="55"/>
                      <a:pt x="112" y="55"/>
                    </a:cubicBezTo>
                    <a:lnTo>
                      <a:pt x="86" y="5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latin typeface="+mn-ea"/>
                </a:endParaRPr>
              </a:p>
            </p:txBody>
          </p:sp>
          <p:sp>
            <p:nvSpPr>
              <p:cNvPr id="198" name="Freeform 139"/>
              <p:cNvSpPr>
                <a:spLocks noEditPoints="1"/>
              </p:cNvSpPr>
              <p:nvPr/>
            </p:nvSpPr>
            <p:spPr bwMode="auto">
              <a:xfrm>
                <a:off x="9250684" y="3160712"/>
                <a:ext cx="336661" cy="336661"/>
              </a:xfrm>
              <a:custGeom>
                <a:avLst/>
                <a:gdLst>
                  <a:gd name="T0" fmla="*/ 101 w 105"/>
                  <a:gd name="T1" fmla="*/ 29 h 105"/>
                  <a:gd name="T2" fmla="*/ 72 w 105"/>
                  <a:gd name="T3" fmla="*/ 26 h 105"/>
                  <a:gd name="T4" fmla="*/ 89 w 105"/>
                  <a:gd name="T5" fmla="*/ 10 h 105"/>
                  <a:gd name="T6" fmla="*/ 82 w 105"/>
                  <a:gd name="T7" fmla="*/ 3 h 105"/>
                  <a:gd name="T8" fmla="*/ 59 w 105"/>
                  <a:gd name="T9" fmla="*/ 26 h 105"/>
                  <a:gd name="T10" fmla="*/ 53 w 105"/>
                  <a:gd name="T11" fmla="*/ 26 h 105"/>
                  <a:gd name="T12" fmla="*/ 53 w 105"/>
                  <a:gd name="T13" fmla="*/ 26 h 105"/>
                  <a:gd name="T14" fmla="*/ 26 w 105"/>
                  <a:gd name="T15" fmla="*/ 0 h 105"/>
                  <a:gd name="T16" fmla="*/ 20 w 105"/>
                  <a:gd name="T17" fmla="*/ 6 h 105"/>
                  <a:gd name="T18" fmla="*/ 40 w 105"/>
                  <a:gd name="T19" fmla="*/ 26 h 105"/>
                  <a:gd name="T20" fmla="*/ 4 w 105"/>
                  <a:gd name="T21" fmla="*/ 29 h 105"/>
                  <a:gd name="T22" fmla="*/ 0 w 105"/>
                  <a:gd name="T23" fmla="*/ 65 h 105"/>
                  <a:gd name="T24" fmla="*/ 4 w 105"/>
                  <a:gd name="T25" fmla="*/ 102 h 105"/>
                  <a:gd name="T26" fmla="*/ 53 w 105"/>
                  <a:gd name="T27" fmla="*/ 105 h 105"/>
                  <a:gd name="T28" fmla="*/ 101 w 105"/>
                  <a:gd name="T29" fmla="*/ 102 h 105"/>
                  <a:gd name="T30" fmla="*/ 105 w 105"/>
                  <a:gd name="T31" fmla="*/ 65 h 105"/>
                  <a:gd name="T32" fmla="*/ 101 w 105"/>
                  <a:gd name="T33" fmla="*/ 29 h 105"/>
                  <a:gd name="T34" fmla="*/ 89 w 105"/>
                  <a:gd name="T35" fmla="*/ 90 h 105"/>
                  <a:gd name="T36" fmla="*/ 53 w 105"/>
                  <a:gd name="T37" fmla="*/ 92 h 105"/>
                  <a:gd name="T38" fmla="*/ 16 w 105"/>
                  <a:gd name="T39" fmla="*/ 90 h 105"/>
                  <a:gd name="T40" fmla="*/ 13 w 105"/>
                  <a:gd name="T41" fmla="*/ 65 h 105"/>
                  <a:gd name="T42" fmla="*/ 16 w 105"/>
                  <a:gd name="T43" fmla="*/ 41 h 105"/>
                  <a:gd name="T44" fmla="*/ 53 w 105"/>
                  <a:gd name="T45" fmla="*/ 39 h 105"/>
                  <a:gd name="T46" fmla="*/ 89 w 105"/>
                  <a:gd name="T47" fmla="*/ 41 h 105"/>
                  <a:gd name="T48" fmla="*/ 92 w 105"/>
                  <a:gd name="T49" fmla="*/ 65 h 105"/>
                  <a:gd name="T50" fmla="*/ 89 w 105"/>
                  <a:gd name="T51" fmla="*/ 90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05" h="105">
                    <a:moveTo>
                      <a:pt x="101" y="29"/>
                    </a:moveTo>
                    <a:cubicBezTo>
                      <a:pt x="92" y="28"/>
                      <a:pt x="82" y="27"/>
                      <a:pt x="72" y="26"/>
                    </a:cubicBezTo>
                    <a:cubicBezTo>
                      <a:pt x="89" y="10"/>
                      <a:pt x="89" y="10"/>
                      <a:pt x="89" y="10"/>
                    </a:cubicBezTo>
                    <a:cubicBezTo>
                      <a:pt x="82" y="3"/>
                      <a:pt x="82" y="3"/>
                      <a:pt x="82" y="3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57" y="26"/>
                      <a:pt x="55" y="26"/>
                      <a:pt x="53" y="26"/>
                    </a:cubicBezTo>
                    <a:cubicBezTo>
                      <a:pt x="53" y="26"/>
                      <a:pt x="53" y="26"/>
                      <a:pt x="53" y="26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0" y="6"/>
                      <a:pt x="20" y="6"/>
                      <a:pt x="20" y="6"/>
                    </a:cubicBezTo>
                    <a:cubicBezTo>
                      <a:pt x="40" y="26"/>
                      <a:pt x="40" y="26"/>
                      <a:pt x="40" y="26"/>
                    </a:cubicBezTo>
                    <a:cubicBezTo>
                      <a:pt x="27" y="27"/>
                      <a:pt x="15" y="28"/>
                      <a:pt x="4" y="29"/>
                    </a:cubicBezTo>
                    <a:cubicBezTo>
                      <a:pt x="2" y="40"/>
                      <a:pt x="0" y="53"/>
                      <a:pt x="0" y="65"/>
                    </a:cubicBezTo>
                    <a:cubicBezTo>
                      <a:pt x="0" y="78"/>
                      <a:pt x="2" y="91"/>
                      <a:pt x="4" y="102"/>
                    </a:cubicBezTo>
                    <a:cubicBezTo>
                      <a:pt x="19" y="104"/>
                      <a:pt x="35" y="105"/>
                      <a:pt x="53" y="105"/>
                    </a:cubicBezTo>
                    <a:cubicBezTo>
                      <a:pt x="70" y="105"/>
                      <a:pt x="86" y="104"/>
                      <a:pt x="101" y="102"/>
                    </a:cubicBezTo>
                    <a:cubicBezTo>
                      <a:pt x="104" y="91"/>
                      <a:pt x="105" y="78"/>
                      <a:pt x="105" y="65"/>
                    </a:cubicBezTo>
                    <a:cubicBezTo>
                      <a:pt x="105" y="53"/>
                      <a:pt x="104" y="40"/>
                      <a:pt x="101" y="29"/>
                    </a:cubicBezTo>
                    <a:close/>
                    <a:moveTo>
                      <a:pt x="89" y="90"/>
                    </a:moveTo>
                    <a:cubicBezTo>
                      <a:pt x="78" y="91"/>
                      <a:pt x="65" y="92"/>
                      <a:pt x="53" y="92"/>
                    </a:cubicBezTo>
                    <a:cubicBezTo>
                      <a:pt x="40" y="92"/>
                      <a:pt x="27" y="91"/>
                      <a:pt x="16" y="90"/>
                    </a:cubicBezTo>
                    <a:cubicBezTo>
                      <a:pt x="14" y="82"/>
                      <a:pt x="13" y="74"/>
                      <a:pt x="13" y="65"/>
                    </a:cubicBezTo>
                    <a:cubicBezTo>
                      <a:pt x="13" y="57"/>
                      <a:pt x="14" y="49"/>
                      <a:pt x="16" y="41"/>
                    </a:cubicBezTo>
                    <a:cubicBezTo>
                      <a:pt x="27" y="40"/>
                      <a:pt x="40" y="39"/>
                      <a:pt x="53" y="39"/>
                    </a:cubicBezTo>
                    <a:cubicBezTo>
                      <a:pt x="65" y="39"/>
                      <a:pt x="78" y="40"/>
                      <a:pt x="89" y="41"/>
                    </a:cubicBezTo>
                    <a:cubicBezTo>
                      <a:pt x="91" y="49"/>
                      <a:pt x="92" y="57"/>
                      <a:pt x="92" y="65"/>
                    </a:cubicBezTo>
                    <a:cubicBezTo>
                      <a:pt x="92" y="74"/>
                      <a:pt x="91" y="82"/>
                      <a:pt x="89" y="9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latin typeface="+mn-ea"/>
                </a:endParaRPr>
              </a:p>
            </p:txBody>
          </p:sp>
          <p:sp>
            <p:nvSpPr>
              <p:cNvPr id="199" name="Freeform 140"/>
              <p:cNvSpPr/>
              <p:nvPr/>
            </p:nvSpPr>
            <p:spPr bwMode="auto">
              <a:xfrm>
                <a:off x="9274172" y="2775119"/>
                <a:ext cx="428656" cy="348404"/>
              </a:xfrm>
              <a:custGeom>
                <a:avLst/>
                <a:gdLst>
                  <a:gd name="T0" fmla="*/ 134 w 134"/>
                  <a:gd name="T1" fmla="*/ 13 h 109"/>
                  <a:gd name="T2" fmla="*/ 118 w 134"/>
                  <a:gd name="T3" fmla="*/ 17 h 109"/>
                  <a:gd name="T4" fmla="*/ 130 w 134"/>
                  <a:gd name="T5" fmla="*/ 2 h 109"/>
                  <a:gd name="T6" fmla="*/ 113 w 134"/>
                  <a:gd name="T7" fmla="*/ 9 h 109"/>
                  <a:gd name="T8" fmla="*/ 93 w 134"/>
                  <a:gd name="T9" fmla="*/ 0 h 109"/>
                  <a:gd name="T10" fmla="*/ 65 w 134"/>
                  <a:gd name="T11" fmla="*/ 28 h 109"/>
                  <a:gd name="T12" fmla="*/ 66 w 134"/>
                  <a:gd name="T13" fmla="*/ 34 h 109"/>
                  <a:gd name="T14" fmla="*/ 10 w 134"/>
                  <a:gd name="T15" fmla="*/ 5 h 109"/>
                  <a:gd name="T16" fmla="*/ 6 w 134"/>
                  <a:gd name="T17" fmla="*/ 19 h 109"/>
                  <a:gd name="T18" fmla="*/ 18 w 134"/>
                  <a:gd name="T19" fmla="*/ 42 h 109"/>
                  <a:gd name="T20" fmla="*/ 6 w 134"/>
                  <a:gd name="T21" fmla="*/ 38 h 109"/>
                  <a:gd name="T22" fmla="*/ 6 w 134"/>
                  <a:gd name="T23" fmla="*/ 39 h 109"/>
                  <a:gd name="T24" fmla="*/ 28 w 134"/>
                  <a:gd name="T25" fmla="*/ 66 h 109"/>
                  <a:gd name="T26" fmla="*/ 20 w 134"/>
                  <a:gd name="T27" fmla="*/ 67 h 109"/>
                  <a:gd name="T28" fmla="*/ 15 w 134"/>
                  <a:gd name="T29" fmla="*/ 66 h 109"/>
                  <a:gd name="T30" fmla="*/ 41 w 134"/>
                  <a:gd name="T31" fmla="*/ 85 h 109"/>
                  <a:gd name="T32" fmla="*/ 7 w 134"/>
                  <a:gd name="T33" fmla="*/ 97 h 109"/>
                  <a:gd name="T34" fmla="*/ 0 w 134"/>
                  <a:gd name="T35" fmla="*/ 96 h 109"/>
                  <a:gd name="T36" fmla="*/ 42 w 134"/>
                  <a:gd name="T37" fmla="*/ 109 h 109"/>
                  <a:gd name="T38" fmla="*/ 120 w 134"/>
                  <a:gd name="T39" fmla="*/ 31 h 109"/>
                  <a:gd name="T40" fmla="*/ 120 w 134"/>
                  <a:gd name="T41" fmla="*/ 27 h 109"/>
                  <a:gd name="T42" fmla="*/ 134 w 134"/>
                  <a:gd name="T43" fmla="*/ 13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34" h="109">
                    <a:moveTo>
                      <a:pt x="134" y="13"/>
                    </a:moveTo>
                    <a:cubicBezTo>
                      <a:pt x="129" y="15"/>
                      <a:pt x="124" y="17"/>
                      <a:pt x="118" y="17"/>
                    </a:cubicBezTo>
                    <a:cubicBezTo>
                      <a:pt x="124" y="14"/>
                      <a:pt x="128" y="9"/>
                      <a:pt x="130" y="2"/>
                    </a:cubicBezTo>
                    <a:cubicBezTo>
                      <a:pt x="125" y="5"/>
                      <a:pt x="119" y="8"/>
                      <a:pt x="113" y="9"/>
                    </a:cubicBezTo>
                    <a:cubicBezTo>
                      <a:pt x="108" y="3"/>
                      <a:pt x="101" y="0"/>
                      <a:pt x="93" y="0"/>
                    </a:cubicBezTo>
                    <a:cubicBezTo>
                      <a:pt x="78" y="0"/>
                      <a:pt x="65" y="12"/>
                      <a:pt x="65" y="28"/>
                    </a:cubicBezTo>
                    <a:cubicBezTo>
                      <a:pt x="65" y="30"/>
                      <a:pt x="66" y="32"/>
                      <a:pt x="66" y="34"/>
                    </a:cubicBezTo>
                    <a:cubicBezTo>
                      <a:pt x="43" y="33"/>
                      <a:pt x="23" y="22"/>
                      <a:pt x="10" y="5"/>
                    </a:cubicBezTo>
                    <a:cubicBezTo>
                      <a:pt x="7" y="9"/>
                      <a:pt x="6" y="14"/>
                      <a:pt x="6" y="19"/>
                    </a:cubicBezTo>
                    <a:cubicBezTo>
                      <a:pt x="6" y="28"/>
                      <a:pt x="11" y="37"/>
                      <a:pt x="18" y="42"/>
                    </a:cubicBezTo>
                    <a:cubicBezTo>
                      <a:pt x="14" y="42"/>
                      <a:pt x="9" y="40"/>
                      <a:pt x="6" y="38"/>
                    </a:cubicBezTo>
                    <a:cubicBezTo>
                      <a:pt x="6" y="38"/>
                      <a:pt x="6" y="39"/>
                      <a:pt x="6" y="39"/>
                    </a:cubicBezTo>
                    <a:cubicBezTo>
                      <a:pt x="6" y="52"/>
                      <a:pt x="15" y="63"/>
                      <a:pt x="28" y="66"/>
                    </a:cubicBezTo>
                    <a:cubicBezTo>
                      <a:pt x="25" y="66"/>
                      <a:pt x="23" y="67"/>
                      <a:pt x="20" y="67"/>
                    </a:cubicBezTo>
                    <a:cubicBezTo>
                      <a:pt x="19" y="67"/>
                      <a:pt x="17" y="66"/>
                      <a:pt x="15" y="66"/>
                    </a:cubicBezTo>
                    <a:cubicBezTo>
                      <a:pt x="19" y="77"/>
                      <a:pt x="29" y="85"/>
                      <a:pt x="41" y="85"/>
                    </a:cubicBezTo>
                    <a:cubicBezTo>
                      <a:pt x="31" y="92"/>
                      <a:pt x="20" y="97"/>
                      <a:pt x="7" y="97"/>
                    </a:cubicBezTo>
                    <a:cubicBezTo>
                      <a:pt x="5" y="97"/>
                      <a:pt x="2" y="97"/>
                      <a:pt x="0" y="96"/>
                    </a:cubicBezTo>
                    <a:cubicBezTo>
                      <a:pt x="12" y="104"/>
                      <a:pt x="27" y="109"/>
                      <a:pt x="42" y="109"/>
                    </a:cubicBezTo>
                    <a:cubicBezTo>
                      <a:pt x="93" y="109"/>
                      <a:pt x="120" y="67"/>
                      <a:pt x="120" y="31"/>
                    </a:cubicBezTo>
                    <a:cubicBezTo>
                      <a:pt x="120" y="30"/>
                      <a:pt x="120" y="28"/>
                      <a:pt x="120" y="27"/>
                    </a:cubicBezTo>
                    <a:cubicBezTo>
                      <a:pt x="126" y="23"/>
                      <a:pt x="130" y="18"/>
                      <a:pt x="134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latin typeface="+mn-ea"/>
                </a:endParaRPr>
              </a:p>
            </p:txBody>
          </p:sp>
          <p:sp>
            <p:nvSpPr>
              <p:cNvPr id="200" name="Freeform 141"/>
              <p:cNvSpPr>
                <a:spLocks noEditPoints="1"/>
              </p:cNvSpPr>
              <p:nvPr/>
            </p:nvSpPr>
            <p:spPr bwMode="auto">
              <a:xfrm>
                <a:off x="9465990" y="4558244"/>
                <a:ext cx="414954" cy="391466"/>
              </a:xfrm>
              <a:custGeom>
                <a:avLst/>
                <a:gdLst>
                  <a:gd name="T0" fmla="*/ 93 w 212"/>
                  <a:gd name="T1" fmla="*/ 107 h 200"/>
                  <a:gd name="T2" fmla="*/ 119 w 212"/>
                  <a:gd name="T3" fmla="*/ 107 h 200"/>
                  <a:gd name="T4" fmla="*/ 119 w 212"/>
                  <a:gd name="T5" fmla="*/ 54 h 200"/>
                  <a:gd name="T6" fmla="*/ 158 w 212"/>
                  <a:gd name="T7" fmla="*/ 54 h 200"/>
                  <a:gd name="T8" fmla="*/ 106 w 212"/>
                  <a:gd name="T9" fmla="*/ 0 h 200"/>
                  <a:gd name="T10" fmla="*/ 52 w 212"/>
                  <a:gd name="T11" fmla="*/ 54 h 200"/>
                  <a:gd name="T12" fmla="*/ 93 w 212"/>
                  <a:gd name="T13" fmla="*/ 54 h 200"/>
                  <a:gd name="T14" fmla="*/ 93 w 212"/>
                  <a:gd name="T15" fmla="*/ 107 h 200"/>
                  <a:gd name="T16" fmla="*/ 132 w 212"/>
                  <a:gd name="T17" fmla="*/ 77 h 200"/>
                  <a:gd name="T18" fmla="*/ 132 w 212"/>
                  <a:gd name="T19" fmla="*/ 97 h 200"/>
                  <a:gd name="T20" fmla="*/ 192 w 212"/>
                  <a:gd name="T21" fmla="*/ 120 h 200"/>
                  <a:gd name="T22" fmla="*/ 106 w 212"/>
                  <a:gd name="T23" fmla="*/ 152 h 200"/>
                  <a:gd name="T24" fmla="*/ 18 w 212"/>
                  <a:gd name="T25" fmla="*/ 120 h 200"/>
                  <a:gd name="T26" fmla="*/ 78 w 212"/>
                  <a:gd name="T27" fmla="*/ 97 h 200"/>
                  <a:gd name="T28" fmla="*/ 78 w 212"/>
                  <a:gd name="T29" fmla="*/ 77 h 200"/>
                  <a:gd name="T30" fmla="*/ 0 w 212"/>
                  <a:gd name="T31" fmla="*/ 107 h 200"/>
                  <a:gd name="T32" fmla="*/ 0 w 212"/>
                  <a:gd name="T33" fmla="*/ 160 h 200"/>
                  <a:gd name="T34" fmla="*/ 106 w 212"/>
                  <a:gd name="T35" fmla="*/ 200 h 200"/>
                  <a:gd name="T36" fmla="*/ 212 w 212"/>
                  <a:gd name="T37" fmla="*/ 160 h 200"/>
                  <a:gd name="T38" fmla="*/ 212 w 212"/>
                  <a:gd name="T39" fmla="*/ 107 h 200"/>
                  <a:gd name="T40" fmla="*/ 132 w 212"/>
                  <a:gd name="T41" fmla="*/ 77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12" h="200">
                    <a:moveTo>
                      <a:pt x="93" y="107"/>
                    </a:moveTo>
                    <a:lnTo>
                      <a:pt x="119" y="107"/>
                    </a:lnTo>
                    <a:lnTo>
                      <a:pt x="119" y="54"/>
                    </a:lnTo>
                    <a:lnTo>
                      <a:pt x="158" y="54"/>
                    </a:lnTo>
                    <a:lnTo>
                      <a:pt x="106" y="0"/>
                    </a:lnTo>
                    <a:lnTo>
                      <a:pt x="52" y="54"/>
                    </a:lnTo>
                    <a:lnTo>
                      <a:pt x="93" y="54"/>
                    </a:lnTo>
                    <a:lnTo>
                      <a:pt x="93" y="107"/>
                    </a:lnTo>
                    <a:close/>
                    <a:moveTo>
                      <a:pt x="132" y="77"/>
                    </a:moveTo>
                    <a:lnTo>
                      <a:pt x="132" y="97"/>
                    </a:lnTo>
                    <a:lnTo>
                      <a:pt x="192" y="120"/>
                    </a:lnTo>
                    <a:lnTo>
                      <a:pt x="106" y="152"/>
                    </a:lnTo>
                    <a:lnTo>
                      <a:pt x="18" y="120"/>
                    </a:lnTo>
                    <a:lnTo>
                      <a:pt x="78" y="97"/>
                    </a:lnTo>
                    <a:lnTo>
                      <a:pt x="78" y="77"/>
                    </a:lnTo>
                    <a:lnTo>
                      <a:pt x="0" y="107"/>
                    </a:lnTo>
                    <a:lnTo>
                      <a:pt x="0" y="160"/>
                    </a:lnTo>
                    <a:lnTo>
                      <a:pt x="106" y="200"/>
                    </a:lnTo>
                    <a:lnTo>
                      <a:pt x="212" y="160"/>
                    </a:lnTo>
                    <a:lnTo>
                      <a:pt x="212" y="107"/>
                    </a:lnTo>
                    <a:lnTo>
                      <a:pt x="132" y="7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latin typeface="+mn-ea"/>
                </a:endParaRPr>
              </a:p>
            </p:txBody>
          </p:sp>
          <p:sp>
            <p:nvSpPr>
              <p:cNvPr id="201" name="Freeform 142"/>
              <p:cNvSpPr>
                <a:spLocks noEditPoints="1"/>
              </p:cNvSpPr>
              <p:nvPr/>
            </p:nvSpPr>
            <p:spPr bwMode="auto">
              <a:xfrm>
                <a:off x="9446417" y="4981027"/>
                <a:ext cx="317087" cy="240751"/>
              </a:xfrm>
              <a:custGeom>
                <a:avLst/>
                <a:gdLst>
                  <a:gd name="T0" fmla="*/ 37 w 99"/>
                  <a:gd name="T1" fmla="*/ 16 h 75"/>
                  <a:gd name="T2" fmla="*/ 53 w 99"/>
                  <a:gd name="T3" fmla="*/ 31 h 75"/>
                  <a:gd name="T4" fmla="*/ 68 w 99"/>
                  <a:gd name="T5" fmla="*/ 16 h 75"/>
                  <a:gd name="T6" fmla="*/ 53 w 99"/>
                  <a:gd name="T7" fmla="*/ 0 h 75"/>
                  <a:gd name="T8" fmla="*/ 37 w 99"/>
                  <a:gd name="T9" fmla="*/ 16 h 75"/>
                  <a:gd name="T10" fmla="*/ 0 w 99"/>
                  <a:gd name="T11" fmla="*/ 16 h 75"/>
                  <a:gd name="T12" fmla="*/ 16 w 99"/>
                  <a:gd name="T13" fmla="*/ 31 h 75"/>
                  <a:gd name="T14" fmla="*/ 31 w 99"/>
                  <a:gd name="T15" fmla="*/ 16 h 75"/>
                  <a:gd name="T16" fmla="*/ 16 w 99"/>
                  <a:gd name="T17" fmla="*/ 0 h 75"/>
                  <a:gd name="T18" fmla="*/ 0 w 99"/>
                  <a:gd name="T19" fmla="*/ 16 h 75"/>
                  <a:gd name="T20" fmla="*/ 74 w 99"/>
                  <a:gd name="T21" fmla="*/ 47 h 75"/>
                  <a:gd name="T22" fmla="*/ 74 w 99"/>
                  <a:gd name="T23" fmla="*/ 37 h 75"/>
                  <a:gd name="T24" fmla="*/ 68 w 99"/>
                  <a:gd name="T25" fmla="*/ 31 h 75"/>
                  <a:gd name="T26" fmla="*/ 53 w 99"/>
                  <a:gd name="T27" fmla="*/ 31 h 75"/>
                  <a:gd name="T28" fmla="*/ 16 w 99"/>
                  <a:gd name="T29" fmla="*/ 31 h 75"/>
                  <a:gd name="T30" fmla="*/ 6 w 99"/>
                  <a:gd name="T31" fmla="*/ 31 h 75"/>
                  <a:gd name="T32" fmla="*/ 0 w 99"/>
                  <a:gd name="T33" fmla="*/ 37 h 75"/>
                  <a:gd name="T34" fmla="*/ 0 w 99"/>
                  <a:gd name="T35" fmla="*/ 68 h 75"/>
                  <a:gd name="T36" fmla="*/ 6 w 99"/>
                  <a:gd name="T37" fmla="*/ 75 h 75"/>
                  <a:gd name="T38" fmla="*/ 68 w 99"/>
                  <a:gd name="T39" fmla="*/ 75 h 75"/>
                  <a:gd name="T40" fmla="*/ 74 w 99"/>
                  <a:gd name="T41" fmla="*/ 68 h 75"/>
                  <a:gd name="T42" fmla="*/ 74 w 99"/>
                  <a:gd name="T43" fmla="*/ 59 h 75"/>
                  <a:gd name="T44" fmla="*/ 99 w 99"/>
                  <a:gd name="T45" fmla="*/ 75 h 75"/>
                  <a:gd name="T46" fmla="*/ 99 w 99"/>
                  <a:gd name="T47" fmla="*/ 31 h 75"/>
                  <a:gd name="T48" fmla="*/ 74 w 99"/>
                  <a:gd name="T49" fmla="*/ 47 h 75"/>
                  <a:gd name="T50" fmla="*/ 62 w 99"/>
                  <a:gd name="T51" fmla="*/ 62 h 75"/>
                  <a:gd name="T52" fmla="*/ 13 w 99"/>
                  <a:gd name="T53" fmla="*/ 62 h 75"/>
                  <a:gd name="T54" fmla="*/ 13 w 99"/>
                  <a:gd name="T55" fmla="*/ 44 h 75"/>
                  <a:gd name="T56" fmla="*/ 62 w 99"/>
                  <a:gd name="T57" fmla="*/ 44 h 75"/>
                  <a:gd name="T58" fmla="*/ 62 w 99"/>
                  <a:gd name="T59" fmla="*/ 62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99" h="75">
                    <a:moveTo>
                      <a:pt x="37" y="16"/>
                    </a:moveTo>
                    <a:cubicBezTo>
                      <a:pt x="37" y="24"/>
                      <a:pt x="44" y="31"/>
                      <a:pt x="53" y="31"/>
                    </a:cubicBezTo>
                    <a:cubicBezTo>
                      <a:pt x="61" y="31"/>
                      <a:pt x="68" y="24"/>
                      <a:pt x="68" y="16"/>
                    </a:cubicBezTo>
                    <a:cubicBezTo>
                      <a:pt x="68" y="7"/>
                      <a:pt x="61" y="0"/>
                      <a:pt x="53" y="0"/>
                    </a:cubicBezTo>
                    <a:cubicBezTo>
                      <a:pt x="44" y="0"/>
                      <a:pt x="37" y="7"/>
                      <a:pt x="37" y="16"/>
                    </a:cubicBezTo>
                    <a:close/>
                    <a:moveTo>
                      <a:pt x="0" y="16"/>
                    </a:moveTo>
                    <a:cubicBezTo>
                      <a:pt x="0" y="24"/>
                      <a:pt x="7" y="31"/>
                      <a:pt x="16" y="31"/>
                    </a:cubicBezTo>
                    <a:cubicBezTo>
                      <a:pt x="24" y="31"/>
                      <a:pt x="31" y="24"/>
                      <a:pt x="31" y="16"/>
                    </a:cubicBezTo>
                    <a:cubicBezTo>
                      <a:pt x="31" y="7"/>
                      <a:pt x="24" y="0"/>
                      <a:pt x="16" y="0"/>
                    </a:cubicBezTo>
                    <a:cubicBezTo>
                      <a:pt x="7" y="0"/>
                      <a:pt x="0" y="7"/>
                      <a:pt x="0" y="16"/>
                    </a:cubicBezTo>
                    <a:close/>
                    <a:moveTo>
                      <a:pt x="74" y="47"/>
                    </a:moveTo>
                    <a:cubicBezTo>
                      <a:pt x="74" y="37"/>
                      <a:pt x="74" y="37"/>
                      <a:pt x="74" y="37"/>
                    </a:cubicBezTo>
                    <a:cubicBezTo>
                      <a:pt x="74" y="34"/>
                      <a:pt x="72" y="31"/>
                      <a:pt x="68" y="31"/>
                    </a:cubicBezTo>
                    <a:cubicBezTo>
                      <a:pt x="53" y="31"/>
                      <a:pt x="53" y="31"/>
                      <a:pt x="53" y="31"/>
                    </a:cubicBezTo>
                    <a:cubicBezTo>
                      <a:pt x="16" y="31"/>
                      <a:pt x="16" y="31"/>
                      <a:pt x="16" y="31"/>
                    </a:cubicBezTo>
                    <a:cubicBezTo>
                      <a:pt x="6" y="31"/>
                      <a:pt x="6" y="31"/>
                      <a:pt x="6" y="31"/>
                    </a:cubicBezTo>
                    <a:cubicBezTo>
                      <a:pt x="3" y="31"/>
                      <a:pt x="0" y="34"/>
                      <a:pt x="0" y="37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0" y="72"/>
                      <a:pt x="3" y="75"/>
                      <a:pt x="6" y="75"/>
                    </a:cubicBezTo>
                    <a:cubicBezTo>
                      <a:pt x="68" y="75"/>
                      <a:pt x="68" y="75"/>
                      <a:pt x="68" y="75"/>
                    </a:cubicBezTo>
                    <a:cubicBezTo>
                      <a:pt x="72" y="75"/>
                      <a:pt x="74" y="72"/>
                      <a:pt x="74" y="68"/>
                    </a:cubicBezTo>
                    <a:cubicBezTo>
                      <a:pt x="74" y="59"/>
                      <a:pt x="74" y="59"/>
                      <a:pt x="74" y="59"/>
                    </a:cubicBezTo>
                    <a:cubicBezTo>
                      <a:pt x="99" y="75"/>
                      <a:pt x="99" y="75"/>
                      <a:pt x="99" y="75"/>
                    </a:cubicBezTo>
                    <a:cubicBezTo>
                      <a:pt x="99" y="31"/>
                      <a:pt x="99" y="31"/>
                      <a:pt x="99" y="31"/>
                    </a:cubicBezTo>
                    <a:lnTo>
                      <a:pt x="74" y="47"/>
                    </a:lnTo>
                    <a:close/>
                    <a:moveTo>
                      <a:pt x="62" y="62"/>
                    </a:moveTo>
                    <a:cubicBezTo>
                      <a:pt x="13" y="62"/>
                      <a:pt x="13" y="62"/>
                      <a:pt x="13" y="62"/>
                    </a:cubicBezTo>
                    <a:cubicBezTo>
                      <a:pt x="13" y="44"/>
                      <a:pt x="13" y="44"/>
                      <a:pt x="13" y="44"/>
                    </a:cubicBezTo>
                    <a:cubicBezTo>
                      <a:pt x="62" y="44"/>
                      <a:pt x="62" y="44"/>
                      <a:pt x="62" y="44"/>
                    </a:cubicBezTo>
                    <a:lnTo>
                      <a:pt x="62" y="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latin typeface="+mn-ea"/>
                </a:endParaRPr>
              </a:p>
            </p:txBody>
          </p:sp>
          <p:sp>
            <p:nvSpPr>
              <p:cNvPr id="202" name="Freeform 143"/>
              <p:cNvSpPr>
                <a:spLocks noEditPoints="1"/>
              </p:cNvSpPr>
              <p:nvPr/>
            </p:nvSpPr>
            <p:spPr bwMode="auto">
              <a:xfrm>
                <a:off x="9372038" y="4200054"/>
                <a:ext cx="336661" cy="340575"/>
              </a:xfrm>
              <a:custGeom>
                <a:avLst/>
                <a:gdLst>
                  <a:gd name="T0" fmla="*/ 53 w 105"/>
                  <a:gd name="T1" fmla="*/ 0 h 106"/>
                  <a:gd name="T2" fmla="*/ 0 w 105"/>
                  <a:gd name="T3" fmla="*/ 53 h 106"/>
                  <a:gd name="T4" fmla="*/ 53 w 105"/>
                  <a:gd name="T5" fmla="*/ 106 h 106"/>
                  <a:gd name="T6" fmla="*/ 105 w 105"/>
                  <a:gd name="T7" fmla="*/ 53 h 106"/>
                  <a:gd name="T8" fmla="*/ 53 w 105"/>
                  <a:gd name="T9" fmla="*/ 0 h 106"/>
                  <a:gd name="T10" fmla="*/ 84 w 105"/>
                  <a:gd name="T11" fmla="*/ 45 h 106"/>
                  <a:gd name="T12" fmla="*/ 55 w 105"/>
                  <a:gd name="T13" fmla="*/ 85 h 106"/>
                  <a:gd name="T14" fmla="*/ 41 w 105"/>
                  <a:gd name="T15" fmla="*/ 80 h 106"/>
                  <a:gd name="T16" fmla="*/ 31 w 105"/>
                  <a:gd name="T17" fmla="*/ 48 h 106"/>
                  <a:gd name="T18" fmla="*/ 24 w 105"/>
                  <a:gd name="T19" fmla="*/ 50 h 106"/>
                  <a:gd name="T20" fmla="*/ 21 w 105"/>
                  <a:gd name="T21" fmla="*/ 47 h 106"/>
                  <a:gd name="T22" fmla="*/ 40 w 105"/>
                  <a:gd name="T23" fmla="*/ 33 h 106"/>
                  <a:gd name="T24" fmla="*/ 51 w 105"/>
                  <a:gd name="T25" fmla="*/ 54 h 106"/>
                  <a:gd name="T26" fmla="*/ 56 w 105"/>
                  <a:gd name="T27" fmla="*/ 67 h 106"/>
                  <a:gd name="T28" fmla="*/ 64 w 105"/>
                  <a:gd name="T29" fmla="*/ 55 h 106"/>
                  <a:gd name="T30" fmla="*/ 57 w 105"/>
                  <a:gd name="T31" fmla="*/ 47 h 106"/>
                  <a:gd name="T32" fmla="*/ 84 w 105"/>
                  <a:gd name="T33" fmla="*/ 45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05" h="106">
                    <a:moveTo>
                      <a:pt x="53" y="0"/>
                    </a:moveTo>
                    <a:cubicBezTo>
                      <a:pt x="23" y="0"/>
                      <a:pt x="0" y="24"/>
                      <a:pt x="0" y="53"/>
                    </a:cubicBezTo>
                    <a:cubicBezTo>
                      <a:pt x="0" y="82"/>
                      <a:pt x="23" y="106"/>
                      <a:pt x="53" y="106"/>
                    </a:cubicBezTo>
                    <a:cubicBezTo>
                      <a:pt x="82" y="106"/>
                      <a:pt x="105" y="82"/>
                      <a:pt x="105" y="53"/>
                    </a:cubicBezTo>
                    <a:cubicBezTo>
                      <a:pt x="105" y="24"/>
                      <a:pt x="82" y="0"/>
                      <a:pt x="53" y="0"/>
                    </a:cubicBezTo>
                    <a:close/>
                    <a:moveTo>
                      <a:pt x="84" y="45"/>
                    </a:moveTo>
                    <a:cubicBezTo>
                      <a:pt x="80" y="65"/>
                      <a:pt x="61" y="82"/>
                      <a:pt x="55" y="85"/>
                    </a:cubicBezTo>
                    <a:cubicBezTo>
                      <a:pt x="49" y="89"/>
                      <a:pt x="43" y="84"/>
                      <a:pt x="41" y="80"/>
                    </a:cubicBezTo>
                    <a:cubicBezTo>
                      <a:pt x="39" y="75"/>
                      <a:pt x="33" y="50"/>
                      <a:pt x="31" y="48"/>
                    </a:cubicBezTo>
                    <a:cubicBezTo>
                      <a:pt x="29" y="46"/>
                      <a:pt x="24" y="50"/>
                      <a:pt x="24" y="50"/>
                    </a:cubicBezTo>
                    <a:cubicBezTo>
                      <a:pt x="21" y="47"/>
                      <a:pt x="21" y="47"/>
                      <a:pt x="21" y="47"/>
                    </a:cubicBezTo>
                    <a:cubicBezTo>
                      <a:pt x="21" y="47"/>
                      <a:pt x="32" y="34"/>
                      <a:pt x="40" y="33"/>
                    </a:cubicBezTo>
                    <a:cubicBezTo>
                      <a:pt x="49" y="31"/>
                      <a:pt x="49" y="46"/>
                      <a:pt x="51" y="54"/>
                    </a:cubicBezTo>
                    <a:cubicBezTo>
                      <a:pt x="53" y="62"/>
                      <a:pt x="54" y="67"/>
                      <a:pt x="56" y="67"/>
                    </a:cubicBezTo>
                    <a:cubicBezTo>
                      <a:pt x="58" y="67"/>
                      <a:pt x="61" y="62"/>
                      <a:pt x="64" y="55"/>
                    </a:cubicBezTo>
                    <a:cubicBezTo>
                      <a:pt x="68" y="49"/>
                      <a:pt x="64" y="43"/>
                      <a:pt x="57" y="47"/>
                    </a:cubicBezTo>
                    <a:cubicBezTo>
                      <a:pt x="60" y="30"/>
                      <a:pt x="87" y="26"/>
                      <a:pt x="84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latin typeface="+mn-ea"/>
                </a:endParaRPr>
              </a:p>
            </p:txBody>
          </p:sp>
          <p:sp>
            <p:nvSpPr>
              <p:cNvPr id="203" name="Freeform 144"/>
              <p:cNvSpPr>
                <a:spLocks noEditPoints="1"/>
              </p:cNvSpPr>
              <p:nvPr/>
            </p:nvSpPr>
            <p:spPr bwMode="auto">
              <a:xfrm>
                <a:off x="9266343" y="3900582"/>
                <a:ext cx="326874" cy="277941"/>
              </a:xfrm>
              <a:custGeom>
                <a:avLst/>
                <a:gdLst>
                  <a:gd name="T0" fmla="*/ 84 w 102"/>
                  <a:gd name="T1" fmla="*/ 82 h 87"/>
                  <a:gd name="T2" fmla="*/ 81 w 102"/>
                  <a:gd name="T3" fmla="*/ 81 h 87"/>
                  <a:gd name="T4" fmla="*/ 81 w 102"/>
                  <a:gd name="T5" fmla="*/ 74 h 87"/>
                  <a:gd name="T6" fmla="*/ 93 w 102"/>
                  <a:gd name="T7" fmla="*/ 44 h 87"/>
                  <a:gd name="T8" fmla="*/ 81 w 102"/>
                  <a:gd name="T9" fmla="*/ 13 h 87"/>
                  <a:gd name="T10" fmla="*/ 81 w 102"/>
                  <a:gd name="T11" fmla="*/ 6 h 87"/>
                  <a:gd name="T12" fmla="*/ 87 w 102"/>
                  <a:gd name="T13" fmla="*/ 6 h 87"/>
                  <a:gd name="T14" fmla="*/ 102 w 102"/>
                  <a:gd name="T15" fmla="*/ 44 h 87"/>
                  <a:gd name="T16" fmla="*/ 87 w 102"/>
                  <a:gd name="T17" fmla="*/ 81 h 87"/>
                  <a:gd name="T18" fmla="*/ 84 w 102"/>
                  <a:gd name="T19" fmla="*/ 82 h 87"/>
                  <a:gd name="T20" fmla="*/ 68 w 102"/>
                  <a:gd name="T21" fmla="*/ 74 h 87"/>
                  <a:gd name="T22" fmla="*/ 65 w 102"/>
                  <a:gd name="T23" fmla="*/ 72 h 87"/>
                  <a:gd name="T24" fmla="*/ 65 w 102"/>
                  <a:gd name="T25" fmla="*/ 66 h 87"/>
                  <a:gd name="T26" fmla="*/ 65 w 102"/>
                  <a:gd name="T27" fmla="*/ 21 h 87"/>
                  <a:gd name="T28" fmla="*/ 65 w 102"/>
                  <a:gd name="T29" fmla="*/ 15 h 87"/>
                  <a:gd name="T30" fmla="*/ 71 w 102"/>
                  <a:gd name="T31" fmla="*/ 15 h 87"/>
                  <a:gd name="T32" fmla="*/ 83 w 102"/>
                  <a:gd name="T33" fmla="*/ 44 h 87"/>
                  <a:gd name="T34" fmla="*/ 71 w 102"/>
                  <a:gd name="T35" fmla="*/ 72 h 87"/>
                  <a:gd name="T36" fmla="*/ 68 w 102"/>
                  <a:gd name="T37" fmla="*/ 74 h 87"/>
                  <a:gd name="T38" fmla="*/ 52 w 102"/>
                  <a:gd name="T39" fmla="*/ 65 h 87"/>
                  <a:gd name="T40" fmla="*/ 49 w 102"/>
                  <a:gd name="T41" fmla="*/ 64 h 87"/>
                  <a:gd name="T42" fmla="*/ 49 w 102"/>
                  <a:gd name="T43" fmla="*/ 57 h 87"/>
                  <a:gd name="T44" fmla="*/ 49 w 102"/>
                  <a:gd name="T45" fmla="*/ 30 h 87"/>
                  <a:gd name="T46" fmla="*/ 49 w 102"/>
                  <a:gd name="T47" fmla="*/ 23 h 87"/>
                  <a:gd name="T48" fmla="*/ 55 w 102"/>
                  <a:gd name="T49" fmla="*/ 23 h 87"/>
                  <a:gd name="T50" fmla="*/ 55 w 102"/>
                  <a:gd name="T51" fmla="*/ 64 h 87"/>
                  <a:gd name="T52" fmla="*/ 52 w 102"/>
                  <a:gd name="T53" fmla="*/ 65 h 87"/>
                  <a:gd name="T54" fmla="*/ 38 w 102"/>
                  <a:gd name="T55" fmla="*/ 3 h 87"/>
                  <a:gd name="T56" fmla="*/ 42 w 102"/>
                  <a:gd name="T57" fmla="*/ 5 h 87"/>
                  <a:gd name="T58" fmla="*/ 42 w 102"/>
                  <a:gd name="T59" fmla="*/ 82 h 87"/>
                  <a:gd name="T60" fmla="*/ 38 w 102"/>
                  <a:gd name="T61" fmla="*/ 84 h 87"/>
                  <a:gd name="T62" fmla="*/ 15 w 102"/>
                  <a:gd name="T63" fmla="*/ 62 h 87"/>
                  <a:gd name="T64" fmla="*/ 0 w 102"/>
                  <a:gd name="T65" fmla="*/ 62 h 87"/>
                  <a:gd name="T66" fmla="*/ 0 w 102"/>
                  <a:gd name="T67" fmla="*/ 25 h 87"/>
                  <a:gd name="T68" fmla="*/ 15 w 102"/>
                  <a:gd name="T69" fmla="*/ 25 h 87"/>
                  <a:gd name="T70" fmla="*/ 38 w 102"/>
                  <a:gd name="T71" fmla="*/ 3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02" h="87">
                    <a:moveTo>
                      <a:pt x="84" y="82"/>
                    </a:moveTo>
                    <a:cubicBezTo>
                      <a:pt x="83" y="82"/>
                      <a:pt x="81" y="82"/>
                      <a:pt x="81" y="81"/>
                    </a:cubicBezTo>
                    <a:cubicBezTo>
                      <a:pt x="79" y="79"/>
                      <a:pt x="79" y="76"/>
                      <a:pt x="81" y="74"/>
                    </a:cubicBezTo>
                    <a:cubicBezTo>
                      <a:pt x="89" y="66"/>
                      <a:pt x="93" y="55"/>
                      <a:pt x="93" y="44"/>
                    </a:cubicBezTo>
                    <a:cubicBezTo>
                      <a:pt x="93" y="32"/>
                      <a:pt x="89" y="21"/>
                      <a:pt x="81" y="13"/>
                    </a:cubicBezTo>
                    <a:cubicBezTo>
                      <a:pt x="79" y="11"/>
                      <a:pt x="79" y="8"/>
                      <a:pt x="81" y="6"/>
                    </a:cubicBezTo>
                    <a:cubicBezTo>
                      <a:pt x="82" y="4"/>
                      <a:pt x="85" y="4"/>
                      <a:pt x="87" y="6"/>
                    </a:cubicBezTo>
                    <a:cubicBezTo>
                      <a:pt x="97" y="16"/>
                      <a:pt x="102" y="29"/>
                      <a:pt x="102" y="44"/>
                    </a:cubicBezTo>
                    <a:cubicBezTo>
                      <a:pt x="102" y="58"/>
                      <a:pt x="97" y="71"/>
                      <a:pt x="87" y="81"/>
                    </a:cubicBezTo>
                    <a:cubicBezTo>
                      <a:pt x="86" y="82"/>
                      <a:pt x="85" y="82"/>
                      <a:pt x="84" y="82"/>
                    </a:cubicBezTo>
                    <a:close/>
                    <a:moveTo>
                      <a:pt x="68" y="74"/>
                    </a:moveTo>
                    <a:cubicBezTo>
                      <a:pt x="67" y="74"/>
                      <a:pt x="65" y="73"/>
                      <a:pt x="65" y="72"/>
                    </a:cubicBezTo>
                    <a:cubicBezTo>
                      <a:pt x="63" y="70"/>
                      <a:pt x="63" y="68"/>
                      <a:pt x="65" y="66"/>
                    </a:cubicBezTo>
                    <a:cubicBezTo>
                      <a:pt x="77" y="54"/>
                      <a:pt x="77" y="33"/>
                      <a:pt x="65" y="21"/>
                    </a:cubicBezTo>
                    <a:cubicBezTo>
                      <a:pt x="63" y="19"/>
                      <a:pt x="63" y="17"/>
                      <a:pt x="65" y="15"/>
                    </a:cubicBezTo>
                    <a:cubicBezTo>
                      <a:pt x="66" y="13"/>
                      <a:pt x="69" y="13"/>
                      <a:pt x="71" y="15"/>
                    </a:cubicBezTo>
                    <a:cubicBezTo>
                      <a:pt x="79" y="22"/>
                      <a:pt x="83" y="33"/>
                      <a:pt x="83" y="44"/>
                    </a:cubicBezTo>
                    <a:cubicBezTo>
                      <a:pt x="83" y="54"/>
                      <a:pt x="79" y="65"/>
                      <a:pt x="71" y="72"/>
                    </a:cubicBezTo>
                    <a:cubicBezTo>
                      <a:pt x="70" y="73"/>
                      <a:pt x="69" y="74"/>
                      <a:pt x="68" y="74"/>
                    </a:cubicBezTo>
                    <a:close/>
                    <a:moveTo>
                      <a:pt x="52" y="65"/>
                    </a:moveTo>
                    <a:cubicBezTo>
                      <a:pt x="51" y="65"/>
                      <a:pt x="49" y="65"/>
                      <a:pt x="49" y="64"/>
                    </a:cubicBezTo>
                    <a:cubicBezTo>
                      <a:pt x="47" y="62"/>
                      <a:pt x="47" y="59"/>
                      <a:pt x="49" y="57"/>
                    </a:cubicBezTo>
                    <a:cubicBezTo>
                      <a:pt x="56" y="50"/>
                      <a:pt x="56" y="37"/>
                      <a:pt x="49" y="30"/>
                    </a:cubicBezTo>
                    <a:cubicBezTo>
                      <a:pt x="47" y="28"/>
                      <a:pt x="47" y="25"/>
                      <a:pt x="49" y="23"/>
                    </a:cubicBezTo>
                    <a:cubicBezTo>
                      <a:pt x="50" y="22"/>
                      <a:pt x="53" y="22"/>
                      <a:pt x="55" y="23"/>
                    </a:cubicBezTo>
                    <a:cubicBezTo>
                      <a:pt x="66" y="34"/>
                      <a:pt x="66" y="53"/>
                      <a:pt x="55" y="64"/>
                    </a:cubicBezTo>
                    <a:cubicBezTo>
                      <a:pt x="54" y="65"/>
                      <a:pt x="53" y="65"/>
                      <a:pt x="52" y="65"/>
                    </a:cubicBezTo>
                    <a:close/>
                    <a:moveTo>
                      <a:pt x="38" y="3"/>
                    </a:moveTo>
                    <a:cubicBezTo>
                      <a:pt x="40" y="0"/>
                      <a:pt x="42" y="1"/>
                      <a:pt x="42" y="5"/>
                    </a:cubicBezTo>
                    <a:cubicBezTo>
                      <a:pt x="42" y="82"/>
                      <a:pt x="42" y="82"/>
                      <a:pt x="42" y="82"/>
                    </a:cubicBezTo>
                    <a:cubicBezTo>
                      <a:pt x="42" y="86"/>
                      <a:pt x="40" y="87"/>
                      <a:pt x="38" y="84"/>
                    </a:cubicBezTo>
                    <a:cubicBezTo>
                      <a:pt x="15" y="62"/>
                      <a:pt x="15" y="62"/>
                      <a:pt x="15" y="62"/>
                    </a:cubicBezTo>
                    <a:cubicBezTo>
                      <a:pt x="0" y="62"/>
                      <a:pt x="0" y="62"/>
                      <a:pt x="0" y="62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15" y="25"/>
                      <a:pt x="15" y="25"/>
                      <a:pt x="15" y="25"/>
                    </a:cubicBezTo>
                    <a:lnTo>
                      <a:pt x="38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latin typeface="+mn-ea"/>
                </a:endParaRPr>
              </a:p>
            </p:txBody>
          </p:sp>
          <p:sp>
            <p:nvSpPr>
              <p:cNvPr id="204" name="Freeform 145"/>
              <p:cNvSpPr>
                <a:spLocks noEditPoints="1"/>
              </p:cNvSpPr>
              <p:nvPr/>
            </p:nvSpPr>
            <p:spPr bwMode="auto">
              <a:xfrm>
                <a:off x="8986444" y="3544348"/>
                <a:ext cx="369936" cy="326873"/>
              </a:xfrm>
              <a:custGeom>
                <a:avLst/>
                <a:gdLst>
                  <a:gd name="T0" fmla="*/ 124 w 189"/>
                  <a:gd name="T1" fmla="*/ 23 h 167"/>
                  <a:gd name="T2" fmla="*/ 65 w 189"/>
                  <a:gd name="T3" fmla="*/ 0 h 167"/>
                  <a:gd name="T4" fmla="*/ 0 w 189"/>
                  <a:gd name="T5" fmla="*/ 23 h 167"/>
                  <a:gd name="T6" fmla="*/ 0 w 189"/>
                  <a:gd name="T7" fmla="*/ 167 h 167"/>
                  <a:gd name="T8" fmla="*/ 65 w 189"/>
                  <a:gd name="T9" fmla="*/ 142 h 167"/>
                  <a:gd name="T10" fmla="*/ 124 w 189"/>
                  <a:gd name="T11" fmla="*/ 167 h 167"/>
                  <a:gd name="T12" fmla="*/ 189 w 189"/>
                  <a:gd name="T13" fmla="*/ 142 h 167"/>
                  <a:gd name="T14" fmla="*/ 189 w 189"/>
                  <a:gd name="T15" fmla="*/ 0 h 167"/>
                  <a:gd name="T16" fmla="*/ 124 w 189"/>
                  <a:gd name="T17" fmla="*/ 23 h 167"/>
                  <a:gd name="T18" fmla="*/ 70 w 189"/>
                  <a:gd name="T19" fmla="*/ 15 h 167"/>
                  <a:gd name="T20" fmla="*/ 119 w 189"/>
                  <a:gd name="T21" fmla="*/ 35 h 167"/>
                  <a:gd name="T22" fmla="*/ 119 w 189"/>
                  <a:gd name="T23" fmla="*/ 152 h 167"/>
                  <a:gd name="T24" fmla="*/ 70 w 189"/>
                  <a:gd name="T25" fmla="*/ 133 h 167"/>
                  <a:gd name="T26" fmla="*/ 70 w 189"/>
                  <a:gd name="T27" fmla="*/ 15 h 167"/>
                  <a:gd name="T28" fmla="*/ 11 w 189"/>
                  <a:gd name="T29" fmla="*/ 31 h 167"/>
                  <a:gd name="T30" fmla="*/ 58 w 189"/>
                  <a:gd name="T31" fmla="*/ 15 h 167"/>
                  <a:gd name="T32" fmla="*/ 58 w 189"/>
                  <a:gd name="T33" fmla="*/ 133 h 167"/>
                  <a:gd name="T34" fmla="*/ 11 w 189"/>
                  <a:gd name="T35" fmla="*/ 151 h 167"/>
                  <a:gd name="T36" fmla="*/ 11 w 189"/>
                  <a:gd name="T37" fmla="*/ 31 h 167"/>
                  <a:gd name="T38" fmla="*/ 178 w 189"/>
                  <a:gd name="T39" fmla="*/ 134 h 167"/>
                  <a:gd name="T40" fmla="*/ 130 w 189"/>
                  <a:gd name="T41" fmla="*/ 152 h 167"/>
                  <a:gd name="T42" fmla="*/ 130 w 189"/>
                  <a:gd name="T43" fmla="*/ 35 h 167"/>
                  <a:gd name="T44" fmla="*/ 178 w 189"/>
                  <a:gd name="T45" fmla="*/ 17 h 167"/>
                  <a:gd name="T46" fmla="*/ 178 w 189"/>
                  <a:gd name="T47" fmla="*/ 134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89" h="167">
                    <a:moveTo>
                      <a:pt x="124" y="23"/>
                    </a:moveTo>
                    <a:lnTo>
                      <a:pt x="65" y="0"/>
                    </a:lnTo>
                    <a:lnTo>
                      <a:pt x="0" y="23"/>
                    </a:lnTo>
                    <a:lnTo>
                      <a:pt x="0" y="167"/>
                    </a:lnTo>
                    <a:lnTo>
                      <a:pt x="65" y="142"/>
                    </a:lnTo>
                    <a:lnTo>
                      <a:pt x="124" y="167"/>
                    </a:lnTo>
                    <a:lnTo>
                      <a:pt x="189" y="142"/>
                    </a:lnTo>
                    <a:lnTo>
                      <a:pt x="189" y="0"/>
                    </a:lnTo>
                    <a:lnTo>
                      <a:pt x="124" y="23"/>
                    </a:lnTo>
                    <a:close/>
                    <a:moveTo>
                      <a:pt x="70" y="15"/>
                    </a:moveTo>
                    <a:lnTo>
                      <a:pt x="119" y="35"/>
                    </a:lnTo>
                    <a:lnTo>
                      <a:pt x="119" y="152"/>
                    </a:lnTo>
                    <a:lnTo>
                      <a:pt x="70" y="133"/>
                    </a:lnTo>
                    <a:lnTo>
                      <a:pt x="70" y="15"/>
                    </a:lnTo>
                    <a:close/>
                    <a:moveTo>
                      <a:pt x="11" y="31"/>
                    </a:moveTo>
                    <a:lnTo>
                      <a:pt x="58" y="15"/>
                    </a:lnTo>
                    <a:lnTo>
                      <a:pt x="58" y="133"/>
                    </a:lnTo>
                    <a:lnTo>
                      <a:pt x="11" y="151"/>
                    </a:lnTo>
                    <a:lnTo>
                      <a:pt x="11" y="31"/>
                    </a:lnTo>
                    <a:close/>
                    <a:moveTo>
                      <a:pt x="178" y="134"/>
                    </a:moveTo>
                    <a:lnTo>
                      <a:pt x="130" y="152"/>
                    </a:lnTo>
                    <a:lnTo>
                      <a:pt x="130" y="35"/>
                    </a:lnTo>
                    <a:lnTo>
                      <a:pt x="178" y="17"/>
                    </a:lnTo>
                    <a:lnTo>
                      <a:pt x="178" y="13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latin typeface="+mn-ea"/>
                </a:endParaRPr>
              </a:p>
            </p:txBody>
          </p:sp>
          <p:sp>
            <p:nvSpPr>
              <p:cNvPr id="205" name="Freeform 146"/>
              <p:cNvSpPr>
                <a:spLocks noEditPoints="1"/>
              </p:cNvSpPr>
              <p:nvPr/>
            </p:nvSpPr>
            <p:spPr bwMode="auto">
              <a:xfrm>
                <a:off x="9078439" y="2322975"/>
                <a:ext cx="405168" cy="409081"/>
              </a:xfrm>
              <a:custGeom>
                <a:avLst/>
                <a:gdLst>
                  <a:gd name="T0" fmla="*/ 63 w 127"/>
                  <a:gd name="T1" fmla="*/ 0 h 128"/>
                  <a:gd name="T2" fmla="*/ 0 w 127"/>
                  <a:gd name="T3" fmla="*/ 64 h 128"/>
                  <a:gd name="T4" fmla="*/ 63 w 127"/>
                  <a:gd name="T5" fmla="*/ 128 h 128"/>
                  <a:gd name="T6" fmla="*/ 127 w 127"/>
                  <a:gd name="T7" fmla="*/ 64 h 128"/>
                  <a:gd name="T8" fmla="*/ 63 w 127"/>
                  <a:gd name="T9" fmla="*/ 0 h 128"/>
                  <a:gd name="T10" fmla="*/ 52 w 127"/>
                  <a:gd name="T11" fmla="*/ 104 h 128"/>
                  <a:gd name="T12" fmla="*/ 25 w 127"/>
                  <a:gd name="T13" fmla="*/ 69 h 128"/>
                  <a:gd name="T14" fmla="*/ 37 w 127"/>
                  <a:gd name="T15" fmla="*/ 57 h 128"/>
                  <a:gd name="T16" fmla="*/ 52 w 127"/>
                  <a:gd name="T17" fmla="*/ 76 h 128"/>
                  <a:gd name="T18" fmla="*/ 98 w 127"/>
                  <a:gd name="T19" fmla="*/ 38 h 128"/>
                  <a:gd name="T20" fmla="*/ 103 w 127"/>
                  <a:gd name="T21" fmla="*/ 44 h 128"/>
                  <a:gd name="T22" fmla="*/ 52 w 127"/>
                  <a:gd name="T23" fmla="*/ 104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27" h="128">
                    <a:moveTo>
                      <a:pt x="63" y="0"/>
                    </a:moveTo>
                    <a:cubicBezTo>
                      <a:pt x="28" y="0"/>
                      <a:pt x="0" y="29"/>
                      <a:pt x="0" y="64"/>
                    </a:cubicBezTo>
                    <a:cubicBezTo>
                      <a:pt x="0" y="99"/>
                      <a:pt x="28" y="128"/>
                      <a:pt x="63" y="128"/>
                    </a:cubicBezTo>
                    <a:cubicBezTo>
                      <a:pt x="99" y="128"/>
                      <a:pt x="127" y="99"/>
                      <a:pt x="127" y="64"/>
                    </a:cubicBezTo>
                    <a:cubicBezTo>
                      <a:pt x="127" y="29"/>
                      <a:pt x="99" y="0"/>
                      <a:pt x="63" y="0"/>
                    </a:cubicBezTo>
                    <a:close/>
                    <a:moveTo>
                      <a:pt x="52" y="104"/>
                    </a:moveTo>
                    <a:cubicBezTo>
                      <a:pt x="25" y="69"/>
                      <a:pt x="25" y="69"/>
                      <a:pt x="25" y="69"/>
                    </a:cubicBezTo>
                    <a:cubicBezTo>
                      <a:pt x="37" y="57"/>
                      <a:pt x="37" y="57"/>
                      <a:pt x="37" y="57"/>
                    </a:cubicBezTo>
                    <a:cubicBezTo>
                      <a:pt x="52" y="76"/>
                      <a:pt x="52" y="76"/>
                      <a:pt x="52" y="76"/>
                    </a:cubicBezTo>
                    <a:cubicBezTo>
                      <a:pt x="98" y="38"/>
                      <a:pt x="98" y="38"/>
                      <a:pt x="98" y="38"/>
                    </a:cubicBezTo>
                    <a:cubicBezTo>
                      <a:pt x="103" y="44"/>
                      <a:pt x="103" y="44"/>
                      <a:pt x="103" y="44"/>
                    </a:cubicBezTo>
                    <a:lnTo>
                      <a:pt x="52" y="10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latin typeface="+mn-ea"/>
                </a:endParaRPr>
              </a:p>
            </p:txBody>
          </p:sp>
          <p:sp>
            <p:nvSpPr>
              <p:cNvPr id="206" name="Freeform 147"/>
              <p:cNvSpPr>
                <a:spLocks noEditPoints="1"/>
              </p:cNvSpPr>
              <p:nvPr/>
            </p:nvSpPr>
            <p:spPr bwMode="auto">
              <a:xfrm>
                <a:off x="10258707" y="5188504"/>
                <a:ext cx="307301" cy="307300"/>
              </a:xfrm>
              <a:custGeom>
                <a:avLst/>
                <a:gdLst>
                  <a:gd name="T0" fmla="*/ 0 w 157"/>
                  <a:gd name="T1" fmla="*/ 74 h 157"/>
                  <a:gd name="T2" fmla="*/ 0 w 157"/>
                  <a:gd name="T3" fmla="*/ 23 h 157"/>
                  <a:gd name="T4" fmla="*/ 64 w 157"/>
                  <a:gd name="T5" fmla="*/ 13 h 157"/>
                  <a:gd name="T6" fmla="*/ 64 w 157"/>
                  <a:gd name="T7" fmla="*/ 74 h 157"/>
                  <a:gd name="T8" fmla="*/ 0 w 157"/>
                  <a:gd name="T9" fmla="*/ 74 h 157"/>
                  <a:gd name="T10" fmla="*/ 73 w 157"/>
                  <a:gd name="T11" fmla="*/ 12 h 157"/>
                  <a:gd name="T12" fmla="*/ 157 w 157"/>
                  <a:gd name="T13" fmla="*/ 0 h 157"/>
                  <a:gd name="T14" fmla="*/ 157 w 157"/>
                  <a:gd name="T15" fmla="*/ 74 h 157"/>
                  <a:gd name="T16" fmla="*/ 73 w 157"/>
                  <a:gd name="T17" fmla="*/ 74 h 157"/>
                  <a:gd name="T18" fmla="*/ 73 w 157"/>
                  <a:gd name="T19" fmla="*/ 12 h 157"/>
                  <a:gd name="T20" fmla="*/ 157 w 157"/>
                  <a:gd name="T21" fmla="*/ 84 h 157"/>
                  <a:gd name="T22" fmla="*/ 157 w 157"/>
                  <a:gd name="T23" fmla="*/ 157 h 157"/>
                  <a:gd name="T24" fmla="*/ 73 w 157"/>
                  <a:gd name="T25" fmla="*/ 146 h 157"/>
                  <a:gd name="T26" fmla="*/ 73 w 157"/>
                  <a:gd name="T27" fmla="*/ 84 h 157"/>
                  <a:gd name="T28" fmla="*/ 157 w 157"/>
                  <a:gd name="T29" fmla="*/ 84 h 157"/>
                  <a:gd name="T30" fmla="*/ 64 w 157"/>
                  <a:gd name="T31" fmla="*/ 144 h 157"/>
                  <a:gd name="T32" fmla="*/ 0 w 157"/>
                  <a:gd name="T33" fmla="*/ 136 h 157"/>
                  <a:gd name="T34" fmla="*/ 0 w 157"/>
                  <a:gd name="T35" fmla="*/ 84 h 157"/>
                  <a:gd name="T36" fmla="*/ 64 w 157"/>
                  <a:gd name="T37" fmla="*/ 84 h 157"/>
                  <a:gd name="T38" fmla="*/ 64 w 157"/>
                  <a:gd name="T39" fmla="*/ 144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57" h="157">
                    <a:moveTo>
                      <a:pt x="0" y="74"/>
                    </a:moveTo>
                    <a:lnTo>
                      <a:pt x="0" y="23"/>
                    </a:lnTo>
                    <a:lnTo>
                      <a:pt x="64" y="13"/>
                    </a:lnTo>
                    <a:lnTo>
                      <a:pt x="64" y="74"/>
                    </a:lnTo>
                    <a:lnTo>
                      <a:pt x="0" y="74"/>
                    </a:lnTo>
                    <a:close/>
                    <a:moveTo>
                      <a:pt x="73" y="12"/>
                    </a:moveTo>
                    <a:lnTo>
                      <a:pt x="157" y="0"/>
                    </a:lnTo>
                    <a:lnTo>
                      <a:pt x="157" y="74"/>
                    </a:lnTo>
                    <a:lnTo>
                      <a:pt x="73" y="74"/>
                    </a:lnTo>
                    <a:lnTo>
                      <a:pt x="73" y="12"/>
                    </a:lnTo>
                    <a:close/>
                    <a:moveTo>
                      <a:pt x="157" y="84"/>
                    </a:moveTo>
                    <a:lnTo>
                      <a:pt x="157" y="157"/>
                    </a:lnTo>
                    <a:lnTo>
                      <a:pt x="73" y="146"/>
                    </a:lnTo>
                    <a:lnTo>
                      <a:pt x="73" y="84"/>
                    </a:lnTo>
                    <a:lnTo>
                      <a:pt x="157" y="84"/>
                    </a:lnTo>
                    <a:close/>
                    <a:moveTo>
                      <a:pt x="64" y="144"/>
                    </a:moveTo>
                    <a:lnTo>
                      <a:pt x="0" y="136"/>
                    </a:lnTo>
                    <a:lnTo>
                      <a:pt x="0" y="84"/>
                    </a:lnTo>
                    <a:lnTo>
                      <a:pt x="64" y="84"/>
                    </a:lnTo>
                    <a:lnTo>
                      <a:pt x="64" y="14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latin typeface="+mn-ea"/>
                </a:endParaRPr>
              </a:p>
            </p:txBody>
          </p:sp>
          <p:sp>
            <p:nvSpPr>
              <p:cNvPr id="207" name="Freeform 148"/>
              <p:cNvSpPr>
                <a:spLocks noEditPoints="1"/>
              </p:cNvSpPr>
              <p:nvPr/>
            </p:nvSpPr>
            <p:spPr bwMode="auto">
              <a:xfrm>
                <a:off x="9922047" y="5121955"/>
                <a:ext cx="272069" cy="272068"/>
              </a:xfrm>
              <a:custGeom>
                <a:avLst/>
                <a:gdLst>
                  <a:gd name="T0" fmla="*/ 11 w 85"/>
                  <a:gd name="T1" fmla="*/ 42 h 85"/>
                  <a:gd name="T2" fmla="*/ 29 w 85"/>
                  <a:gd name="T3" fmla="*/ 70 h 85"/>
                  <a:gd name="T4" fmla="*/ 14 w 85"/>
                  <a:gd name="T5" fmla="*/ 30 h 85"/>
                  <a:gd name="T6" fmla="*/ 11 w 85"/>
                  <a:gd name="T7" fmla="*/ 42 h 85"/>
                  <a:gd name="T8" fmla="*/ 64 w 85"/>
                  <a:gd name="T9" fmla="*/ 41 h 85"/>
                  <a:gd name="T10" fmla="*/ 62 w 85"/>
                  <a:gd name="T11" fmla="*/ 32 h 85"/>
                  <a:gd name="T12" fmla="*/ 59 w 85"/>
                  <a:gd name="T13" fmla="*/ 25 h 85"/>
                  <a:gd name="T14" fmla="*/ 64 w 85"/>
                  <a:gd name="T15" fmla="*/ 20 h 85"/>
                  <a:gd name="T16" fmla="*/ 64 w 85"/>
                  <a:gd name="T17" fmla="*/ 20 h 85"/>
                  <a:gd name="T18" fmla="*/ 43 w 85"/>
                  <a:gd name="T19" fmla="*/ 11 h 85"/>
                  <a:gd name="T20" fmla="*/ 16 w 85"/>
                  <a:gd name="T21" fmla="*/ 25 h 85"/>
                  <a:gd name="T22" fmla="*/ 18 w 85"/>
                  <a:gd name="T23" fmla="*/ 25 h 85"/>
                  <a:gd name="T24" fmla="*/ 27 w 85"/>
                  <a:gd name="T25" fmla="*/ 25 h 85"/>
                  <a:gd name="T26" fmla="*/ 27 w 85"/>
                  <a:gd name="T27" fmla="*/ 28 h 85"/>
                  <a:gd name="T28" fmla="*/ 23 w 85"/>
                  <a:gd name="T29" fmla="*/ 28 h 85"/>
                  <a:gd name="T30" fmla="*/ 35 w 85"/>
                  <a:gd name="T31" fmla="*/ 61 h 85"/>
                  <a:gd name="T32" fmla="*/ 42 w 85"/>
                  <a:gd name="T33" fmla="*/ 41 h 85"/>
                  <a:gd name="T34" fmla="*/ 37 w 85"/>
                  <a:gd name="T35" fmla="*/ 28 h 85"/>
                  <a:gd name="T36" fmla="*/ 34 w 85"/>
                  <a:gd name="T37" fmla="*/ 28 h 85"/>
                  <a:gd name="T38" fmla="*/ 34 w 85"/>
                  <a:gd name="T39" fmla="*/ 25 h 85"/>
                  <a:gd name="T40" fmla="*/ 42 w 85"/>
                  <a:gd name="T41" fmla="*/ 25 h 85"/>
                  <a:gd name="T42" fmla="*/ 51 w 85"/>
                  <a:gd name="T43" fmla="*/ 25 h 85"/>
                  <a:gd name="T44" fmla="*/ 51 w 85"/>
                  <a:gd name="T45" fmla="*/ 28 h 85"/>
                  <a:gd name="T46" fmla="*/ 47 w 85"/>
                  <a:gd name="T47" fmla="*/ 28 h 85"/>
                  <a:gd name="T48" fmla="*/ 59 w 85"/>
                  <a:gd name="T49" fmla="*/ 61 h 85"/>
                  <a:gd name="T50" fmla="*/ 62 w 85"/>
                  <a:gd name="T51" fmla="*/ 51 h 85"/>
                  <a:gd name="T52" fmla="*/ 64 w 85"/>
                  <a:gd name="T53" fmla="*/ 41 h 85"/>
                  <a:gd name="T54" fmla="*/ 43 w 85"/>
                  <a:gd name="T55" fmla="*/ 45 h 85"/>
                  <a:gd name="T56" fmla="*/ 34 w 85"/>
                  <a:gd name="T57" fmla="*/ 72 h 85"/>
                  <a:gd name="T58" fmla="*/ 43 w 85"/>
                  <a:gd name="T59" fmla="*/ 73 h 85"/>
                  <a:gd name="T60" fmla="*/ 53 w 85"/>
                  <a:gd name="T61" fmla="*/ 72 h 85"/>
                  <a:gd name="T62" fmla="*/ 53 w 85"/>
                  <a:gd name="T63" fmla="*/ 71 h 85"/>
                  <a:gd name="T64" fmla="*/ 43 w 85"/>
                  <a:gd name="T65" fmla="*/ 45 h 85"/>
                  <a:gd name="T66" fmla="*/ 71 w 85"/>
                  <a:gd name="T67" fmla="*/ 28 h 85"/>
                  <a:gd name="T68" fmla="*/ 71 w 85"/>
                  <a:gd name="T69" fmla="*/ 31 h 85"/>
                  <a:gd name="T70" fmla="*/ 69 w 85"/>
                  <a:gd name="T71" fmla="*/ 42 h 85"/>
                  <a:gd name="T72" fmla="*/ 59 w 85"/>
                  <a:gd name="T73" fmla="*/ 69 h 85"/>
                  <a:gd name="T74" fmla="*/ 75 w 85"/>
                  <a:gd name="T75" fmla="*/ 42 h 85"/>
                  <a:gd name="T76" fmla="*/ 71 w 85"/>
                  <a:gd name="T77" fmla="*/ 28 h 85"/>
                  <a:gd name="T78" fmla="*/ 43 w 85"/>
                  <a:gd name="T79" fmla="*/ 0 h 85"/>
                  <a:gd name="T80" fmla="*/ 0 w 85"/>
                  <a:gd name="T81" fmla="*/ 42 h 85"/>
                  <a:gd name="T82" fmla="*/ 43 w 85"/>
                  <a:gd name="T83" fmla="*/ 85 h 85"/>
                  <a:gd name="T84" fmla="*/ 85 w 85"/>
                  <a:gd name="T85" fmla="*/ 42 h 85"/>
                  <a:gd name="T86" fmla="*/ 43 w 85"/>
                  <a:gd name="T87" fmla="*/ 0 h 85"/>
                  <a:gd name="T88" fmla="*/ 43 w 85"/>
                  <a:gd name="T89" fmla="*/ 79 h 85"/>
                  <a:gd name="T90" fmla="*/ 6 w 85"/>
                  <a:gd name="T91" fmla="*/ 42 h 85"/>
                  <a:gd name="T92" fmla="*/ 43 w 85"/>
                  <a:gd name="T93" fmla="*/ 5 h 85"/>
                  <a:gd name="T94" fmla="*/ 80 w 85"/>
                  <a:gd name="T95" fmla="*/ 42 h 85"/>
                  <a:gd name="T96" fmla="*/ 43 w 85"/>
                  <a:gd name="T97" fmla="*/ 79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85" h="85">
                    <a:moveTo>
                      <a:pt x="11" y="42"/>
                    </a:moveTo>
                    <a:cubicBezTo>
                      <a:pt x="11" y="55"/>
                      <a:pt x="18" y="65"/>
                      <a:pt x="29" y="70"/>
                    </a:cubicBezTo>
                    <a:cubicBezTo>
                      <a:pt x="14" y="30"/>
                      <a:pt x="14" y="30"/>
                      <a:pt x="14" y="30"/>
                    </a:cubicBezTo>
                    <a:cubicBezTo>
                      <a:pt x="12" y="34"/>
                      <a:pt x="11" y="38"/>
                      <a:pt x="11" y="42"/>
                    </a:cubicBezTo>
                    <a:close/>
                    <a:moveTo>
                      <a:pt x="64" y="41"/>
                    </a:moveTo>
                    <a:cubicBezTo>
                      <a:pt x="64" y="37"/>
                      <a:pt x="63" y="34"/>
                      <a:pt x="62" y="32"/>
                    </a:cubicBezTo>
                    <a:cubicBezTo>
                      <a:pt x="60" y="30"/>
                      <a:pt x="59" y="28"/>
                      <a:pt x="59" y="25"/>
                    </a:cubicBezTo>
                    <a:cubicBezTo>
                      <a:pt x="59" y="22"/>
                      <a:pt x="61" y="20"/>
                      <a:pt x="64" y="20"/>
                    </a:cubicBezTo>
                    <a:cubicBezTo>
                      <a:pt x="64" y="20"/>
                      <a:pt x="64" y="20"/>
                      <a:pt x="64" y="20"/>
                    </a:cubicBezTo>
                    <a:cubicBezTo>
                      <a:pt x="59" y="15"/>
                      <a:pt x="51" y="11"/>
                      <a:pt x="43" y="11"/>
                    </a:cubicBezTo>
                    <a:cubicBezTo>
                      <a:pt x="32" y="11"/>
                      <a:pt x="22" y="17"/>
                      <a:pt x="16" y="25"/>
                    </a:cubicBezTo>
                    <a:cubicBezTo>
                      <a:pt x="17" y="25"/>
                      <a:pt x="18" y="25"/>
                      <a:pt x="18" y="25"/>
                    </a:cubicBezTo>
                    <a:cubicBezTo>
                      <a:pt x="22" y="25"/>
                      <a:pt x="27" y="25"/>
                      <a:pt x="27" y="25"/>
                    </a:cubicBezTo>
                    <a:cubicBezTo>
                      <a:pt x="29" y="25"/>
                      <a:pt x="29" y="27"/>
                      <a:pt x="27" y="28"/>
                    </a:cubicBezTo>
                    <a:cubicBezTo>
                      <a:pt x="27" y="28"/>
                      <a:pt x="25" y="28"/>
                      <a:pt x="23" y="28"/>
                    </a:cubicBezTo>
                    <a:cubicBezTo>
                      <a:pt x="35" y="61"/>
                      <a:pt x="35" y="61"/>
                      <a:pt x="35" y="61"/>
                    </a:cubicBezTo>
                    <a:cubicBezTo>
                      <a:pt x="42" y="41"/>
                      <a:pt x="42" y="41"/>
                      <a:pt x="42" y="41"/>
                    </a:cubicBezTo>
                    <a:cubicBezTo>
                      <a:pt x="37" y="28"/>
                      <a:pt x="37" y="28"/>
                      <a:pt x="37" y="28"/>
                    </a:cubicBezTo>
                    <a:cubicBezTo>
                      <a:pt x="35" y="28"/>
                      <a:pt x="34" y="28"/>
                      <a:pt x="34" y="28"/>
                    </a:cubicBezTo>
                    <a:cubicBezTo>
                      <a:pt x="32" y="27"/>
                      <a:pt x="32" y="25"/>
                      <a:pt x="34" y="25"/>
                    </a:cubicBezTo>
                    <a:cubicBezTo>
                      <a:pt x="34" y="25"/>
                      <a:pt x="39" y="25"/>
                      <a:pt x="42" y="25"/>
                    </a:cubicBezTo>
                    <a:cubicBezTo>
                      <a:pt x="46" y="25"/>
                      <a:pt x="51" y="25"/>
                      <a:pt x="51" y="25"/>
                    </a:cubicBezTo>
                    <a:cubicBezTo>
                      <a:pt x="52" y="25"/>
                      <a:pt x="53" y="27"/>
                      <a:pt x="51" y="28"/>
                    </a:cubicBezTo>
                    <a:cubicBezTo>
                      <a:pt x="51" y="28"/>
                      <a:pt x="49" y="28"/>
                      <a:pt x="47" y="28"/>
                    </a:cubicBezTo>
                    <a:cubicBezTo>
                      <a:pt x="59" y="61"/>
                      <a:pt x="59" y="61"/>
                      <a:pt x="59" y="61"/>
                    </a:cubicBezTo>
                    <a:cubicBezTo>
                      <a:pt x="62" y="51"/>
                      <a:pt x="62" y="51"/>
                      <a:pt x="62" y="51"/>
                    </a:cubicBezTo>
                    <a:cubicBezTo>
                      <a:pt x="63" y="47"/>
                      <a:pt x="64" y="43"/>
                      <a:pt x="64" y="41"/>
                    </a:cubicBezTo>
                    <a:close/>
                    <a:moveTo>
                      <a:pt x="43" y="45"/>
                    </a:moveTo>
                    <a:cubicBezTo>
                      <a:pt x="34" y="72"/>
                      <a:pt x="34" y="72"/>
                      <a:pt x="34" y="72"/>
                    </a:cubicBezTo>
                    <a:cubicBezTo>
                      <a:pt x="37" y="73"/>
                      <a:pt x="40" y="73"/>
                      <a:pt x="43" y="73"/>
                    </a:cubicBezTo>
                    <a:cubicBezTo>
                      <a:pt x="47" y="73"/>
                      <a:pt x="50" y="73"/>
                      <a:pt x="53" y="72"/>
                    </a:cubicBezTo>
                    <a:cubicBezTo>
                      <a:pt x="53" y="71"/>
                      <a:pt x="53" y="71"/>
                      <a:pt x="53" y="71"/>
                    </a:cubicBezTo>
                    <a:lnTo>
                      <a:pt x="43" y="45"/>
                    </a:lnTo>
                    <a:close/>
                    <a:moveTo>
                      <a:pt x="71" y="28"/>
                    </a:moveTo>
                    <a:cubicBezTo>
                      <a:pt x="71" y="29"/>
                      <a:pt x="71" y="30"/>
                      <a:pt x="71" y="31"/>
                    </a:cubicBezTo>
                    <a:cubicBezTo>
                      <a:pt x="71" y="34"/>
                      <a:pt x="70" y="37"/>
                      <a:pt x="69" y="42"/>
                    </a:cubicBezTo>
                    <a:cubicBezTo>
                      <a:pt x="59" y="69"/>
                      <a:pt x="59" y="69"/>
                      <a:pt x="59" y="69"/>
                    </a:cubicBezTo>
                    <a:cubicBezTo>
                      <a:pt x="68" y="64"/>
                      <a:pt x="75" y="54"/>
                      <a:pt x="75" y="42"/>
                    </a:cubicBezTo>
                    <a:cubicBezTo>
                      <a:pt x="75" y="37"/>
                      <a:pt x="73" y="32"/>
                      <a:pt x="71" y="28"/>
                    </a:cubicBezTo>
                    <a:close/>
                    <a:moveTo>
                      <a:pt x="43" y="0"/>
                    </a:moveTo>
                    <a:cubicBezTo>
                      <a:pt x="19" y="0"/>
                      <a:pt x="0" y="19"/>
                      <a:pt x="0" y="42"/>
                    </a:cubicBezTo>
                    <a:cubicBezTo>
                      <a:pt x="0" y="66"/>
                      <a:pt x="19" y="85"/>
                      <a:pt x="43" y="85"/>
                    </a:cubicBezTo>
                    <a:cubicBezTo>
                      <a:pt x="66" y="85"/>
                      <a:pt x="85" y="66"/>
                      <a:pt x="85" y="42"/>
                    </a:cubicBezTo>
                    <a:cubicBezTo>
                      <a:pt x="85" y="19"/>
                      <a:pt x="66" y="0"/>
                      <a:pt x="43" y="0"/>
                    </a:cubicBezTo>
                    <a:close/>
                    <a:moveTo>
                      <a:pt x="43" y="79"/>
                    </a:moveTo>
                    <a:cubicBezTo>
                      <a:pt x="22" y="79"/>
                      <a:pt x="6" y="63"/>
                      <a:pt x="6" y="42"/>
                    </a:cubicBezTo>
                    <a:cubicBezTo>
                      <a:pt x="6" y="22"/>
                      <a:pt x="22" y="5"/>
                      <a:pt x="43" y="5"/>
                    </a:cubicBezTo>
                    <a:cubicBezTo>
                      <a:pt x="63" y="5"/>
                      <a:pt x="80" y="22"/>
                      <a:pt x="80" y="42"/>
                    </a:cubicBezTo>
                    <a:cubicBezTo>
                      <a:pt x="80" y="63"/>
                      <a:pt x="63" y="79"/>
                      <a:pt x="43" y="7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latin typeface="+mn-ea"/>
                </a:endParaRPr>
              </a:p>
            </p:txBody>
          </p:sp>
          <p:sp>
            <p:nvSpPr>
              <p:cNvPr id="208" name="Freeform 149"/>
              <p:cNvSpPr/>
              <p:nvPr/>
            </p:nvSpPr>
            <p:spPr bwMode="auto">
              <a:xfrm>
                <a:off x="10258707" y="5621075"/>
                <a:ext cx="364063" cy="360148"/>
              </a:xfrm>
              <a:custGeom>
                <a:avLst/>
                <a:gdLst>
                  <a:gd name="T0" fmla="*/ 110 w 114"/>
                  <a:gd name="T1" fmla="*/ 90 h 113"/>
                  <a:gd name="T2" fmla="*/ 60 w 114"/>
                  <a:gd name="T3" fmla="*/ 47 h 113"/>
                  <a:gd name="T4" fmla="*/ 64 w 114"/>
                  <a:gd name="T5" fmla="*/ 32 h 113"/>
                  <a:gd name="T6" fmla="*/ 32 w 114"/>
                  <a:gd name="T7" fmla="*/ 0 h 113"/>
                  <a:gd name="T8" fmla="*/ 23 w 114"/>
                  <a:gd name="T9" fmla="*/ 1 h 113"/>
                  <a:gd name="T10" fmla="*/ 41 w 114"/>
                  <a:gd name="T11" fmla="*/ 20 h 113"/>
                  <a:gd name="T12" fmla="*/ 41 w 114"/>
                  <a:gd name="T13" fmla="*/ 30 h 113"/>
                  <a:gd name="T14" fmla="*/ 30 w 114"/>
                  <a:gd name="T15" fmla="*/ 41 h 113"/>
                  <a:gd name="T16" fmla="*/ 20 w 114"/>
                  <a:gd name="T17" fmla="*/ 41 h 113"/>
                  <a:gd name="T18" fmla="*/ 1 w 114"/>
                  <a:gd name="T19" fmla="*/ 23 h 113"/>
                  <a:gd name="T20" fmla="*/ 0 w 114"/>
                  <a:gd name="T21" fmla="*/ 32 h 113"/>
                  <a:gd name="T22" fmla="*/ 32 w 114"/>
                  <a:gd name="T23" fmla="*/ 63 h 113"/>
                  <a:gd name="T24" fmla="*/ 47 w 114"/>
                  <a:gd name="T25" fmla="*/ 60 h 113"/>
                  <a:gd name="T26" fmla="*/ 90 w 114"/>
                  <a:gd name="T27" fmla="*/ 110 h 113"/>
                  <a:gd name="T28" fmla="*/ 100 w 114"/>
                  <a:gd name="T29" fmla="*/ 111 h 113"/>
                  <a:gd name="T30" fmla="*/ 111 w 114"/>
                  <a:gd name="T31" fmla="*/ 100 h 113"/>
                  <a:gd name="T32" fmla="*/ 110 w 114"/>
                  <a:gd name="T33" fmla="*/ 90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14" h="113">
                    <a:moveTo>
                      <a:pt x="110" y="90"/>
                    </a:moveTo>
                    <a:cubicBezTo>
                      <a:pt x="60" y="47"/>
                      <a:pt x="60" y="47"/>
                      <a:pt x="60" y="47"/>
                    </a:cubicBezTo>
                    <a:cubicBezTo>
                      <a:pt x="62" y="42"/>
                      <a:pt x="64" y="37"/>
                      <a:pt x="64" y="32"/>
                    </a:cubicBezTo>
                    <a:cubicBezTo>
                      <a:pt x="64" y="14"/>
                      <a:pt x="49" y="0"/>
                      <a:pt x="32" y="0"/>
                    </a:cubicBezTo>
                    <a:cubicBezTo>
                      <a:pt x="29" y="0"/>
                      <a:pt x="26" y="0"/>
                      <a:pt x="23" y="1"/>
                    </a:cubicBezTo>
                    <a:cubicBezTo>
                      <a:pt x="41" y="20"/>
                      <a:pt x="41" y="20"/>
                      <a:pt x="41" y="20"/>
                    </a:cubicBezTo>
                    <a:cubicBezTo>
                      <a:pt x="44" y="22"/>
                      <a:pt x="44" y="27"/>
                      <a:pt x="41" y="30"/>
                    </a:cubicBezTo>
                    <a:cubicBezTo>
                      <a:pt x="30" y="41"/>
                      <a:pt x="30" y="41"/>
                      <a:pt x="30" y="41"/>
                    </a:cubicBezTo>
                    <a:cubicBezTo>
                      <a:pt x="27" y="44"/>
                      <a:pt x="23" y="44"/>
                      <a:pt x="20" y="41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1" y="25"/>
                      <a:pt x="0" y="29"/>
                      <a:pt x="0" y="32"/>
                    </a:cubicBezTo>
                    <a:cubicBezTo>
                      <a:pt x="0" y="49"/>
                      <a:pt x="14" y="63"/>
                      <a:pt x="32" y="63"/>
                    </a:cubicBezTo>
                    <a:cubicBezTo>
                      <a:pt x="37" y="63"/>
                      <a:pt x="42" y="62"/>
                      <a:pt x="47" y="60"/>
                    </a:cubicBezTo>
                    <a:cubicBezTo>
                      <a:pt x="90" y="110"/>
                      <a:pt x="90" y="110"/>
                      <a:pt x="90" y="110"/>
                    </a:cubicBezTo>
                    <a:cubicBezTo>
                      <a:pt x="93" y="113"/>
                      <a:pt x="97" y="113"/>
                      <a:pt x="100" y="111"/>
                    </a:cubicBezTo>
                    <a:cubicBezTo>
                      <a:pt x="111" y="100"/>
                      <a:pt x="111" y="100"/>
                      <a:pt x="111" y="100"/>
                    </a:cubicBezTo>
                    <a:cubicBezTo>
                      <a:pt x="114" y="97"/>
                      <a:pt x="113" y="93"/>
                      <a:pt x="110" y="9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latin typeface="+mn-ea"/>
                </a:endParaRPr>
              </a:p>
            </p:txBody>
          </p:sp>
          <p:sp>
            <p:nvSpPr>
              <p:cNvPr id="209" name="Freeform 150"/>
              <p:cNvSpPr>
                <a:spLocks noEditPoints="1"/>
              </p:cNvSpPr>
              <p:nvPr/>
            </p:nvSpPr>
            <p:spPr bwMode="auto">
              <a:xfrm>
                <a:off x="9160647" y="5274627"/>
                <a:ext cx="358192" cy="550009"/>
              </a:xfrm>
              <a:custGeom>
                <a:avLst/>
                <a:gdLst>
                  <a:gd name="T0" fmla="*/ 84 w 112"/>
                  <a:gd name="T1" fmla="*/ 3 h 172"/>
                  <a:gd name="T2" fmla="*/ 111 w 112"/>
                  <a:gd name="T3" fmla="*/ 19 h 172"/>
                  <a:gd name="T4" fmla="*/ 110 w 112"/>
                  <a:gd name="T5" fmla="*/ 33 h 172"/>
                  <a:gd name="T6" fmla="*/ 103 w 112"/>
                  <a:gd name="T7" fmla="*/ 44 h 172"/>
                  <a:gd name="T8" fmla="*/ 65 w 112"/>
                  <a:gd name="T9" fmla="*/ 21 h 172"/>
                  <a:gd name="T10" fmla="*/ 72 w 112"/>
                  <a:gd name="T11" fmla="*/ 10 h 172"/>
                  <a:gd name="T12" fmla="*/ 84 w 112"/>
                  <a:gd name="T13" fmla="*/ 3 h 172"/>
                  <a:gd name="T14" fmla="*/ 0 w 112"/>
                  <a:gd name="T15" fmla="*/ 130 h 172"/>
                  <a:gd name="T16" fmla="*/ 1 w 112"/>
                  <a:gd name="T17" fmla="*/ 172 h 172"/>
                  <a:gd name="T18" fmla="*/ 38 w 112"/>
                  <a:gd name="T19" fmla="*/ 153 h 172"/>
                  <a:gd name="T20" fmla="*/ 98 w 112"/>
                  <a:gd name="T21" fmla="*/ 52 h 172"/>
                  <a:gd name="T22" fmla="*/ 60 w 112"/>
                  <a:gd name="T23" fmla="*/ 29 h 172"/>
                  <a:gd name="T24" fmla="*/ 0 w 112"/>
                  <a:gd name="T25" fmla="*/ 130 h 172"/>
                  <a:gd name="T26" fmla="*/ 76 w 112"/>
                  <a:gd name="T27" fmla="*/ 57 h 172"/>
                  <a:gd name="T28" fmla="*/ 30 w 112"/>
                  <a:gd name="T29" fmla="*/ 134 h 172"/>
                  <a:gd name="T30" fmla="*/ 20 w 112"/>
                  <a:gd name="T31" fmla="*/ 128 h 172"/>
                  <a:gd name="T32" fmla="*/ 66 w 112"/>
                  <a:gd name="T33" fmla="*/ 52 h 172"/>
                  <a:gd name="T34" fmla="*/ 76 w 112"/>
                  <a:gd name="T35" fmla="*/ 57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12" h="172">
                    <a:moveTo>
                      <a:pt x="84" y="3"/>
                    </a:moveTo>
                    <a:cubicBezTo>
                      <a:pt x="96" y="0"/>
                      <a:pt x="108" y="7"/>
                      <a:pt x="111" y="19"/>
                    </a:cubicBezTo>
                    <a:cubicBezTo>
                      <a:pt x="112" y="24"/>
                      <a:pt x="112" y="29"/>
                      <a:pt x="110" y="33"/>
                    </a:cubicBezTo>
                    <a:cubicBezTo>
                      <a:pt x="103" y="44"/>
                      <a:pt x="103" y="44"/>
                      <a:pt x="103" y="44"/>
                    </a:cubicBezTo>
                    <a:cubicBezTo>
                      <a:pt x="65" y="21"/>
                      <a:pt x="65" y="21"/>
                      <a:pt x="65" y="21"/>
                    </a:cubicBezTo>
                    <a:cubicBezTo>
                      <a:pt x="72" y="10"/>
                      <a:pt x="72" y="10"/>
                      <a:pt x="72" y="10"/>
                    </a:cubicBezTo>
                    <a:cubicBezTo>
                      <a:pt x="75" y="7"/>
                      <a:pt x="79" y="4"/>
                      <a:pt x="84" y="3"/>
                    </a:cubicBezTo>
                    <a:close/>
                    <a:moveTo>
                      <a:pt x="0" y="130"/>
                    </a:moveTo>
                    <a:cubicBezTo>
                      <a:pt x="1" y="172"/>
                      <a:pt x="1" y="172"/>
                      <a:pt x="1" y="172"/>
                    </a:cubicBezTo>
                    <a:cubicBezTo>
                      <a:pt x="38" y="153"/>
                      <a:pt x="38" y="153"/>
                      <a:pt x="38" y="153"/>
                    </a:cubicBezTo>
                    <a:cubicBezTo>
                      <a:pt x="98" y="52"/>
                      <a:pt x="98" y="52"/>
                      <a:pt x="98" y="52"/>
                    </a:cubicBezTo>
                    <a:cubicBezTo>
                      <a:pt x="60" y="29"/>
                      <a:pt x="60" y="29"/>
                      <a:pt x="60" y="29"/>
                    </a:cubicBezTo>
                    <a:lnTo>
                      <a:pt x="0" y="130"/>
                    </a:lnTo>
                    <a:close/>
                    <a:moveTo>
                      <a:pt x="76" y="57"/>
                    </a:moveTo>
                    <a:cubicBezTo>
                      <a:pt x="30" y="134"/>
                      <a:pt x="30" y="134"/>
                      <a:pt x="30" y="134"/>
                    </a:cubicBezTo>
                    <a:cubicBezTo>
                      <a:pt x="20" y="128"/>
                      <a:pt x="20" y="128"/>
                      <a:pt x="20" y="128"/>
                    </a:cubicBezTo>
                    <a:cubicBezTo>
                      <a:pt x="66" y="52"/>
                      <a:pt x="66" y="52"/>
                      <a:pt x="66" y="52"/>
                    </a:cubicBezTo>
                    <a:lnTo>
                      <a:pt x="76" y="5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latin typeface="+mn-ea"/>
                </a:endParaRPr>
              </a:p>
            </p:txBody>
          </p:sp>
          <p:sp>
            <p:nvSpPr>
              <p:cNvPr id="210" name="Freeform 151"/>
              <p:cNvSpPr>
                <a:spLocks noEditPoints="1"/>
              </p:cNvSpPr>
              <p:nvPr/>
            </p:nvSpPr>
            <p:spPr bwMode="auto">
              <a:xfrm>
                <a:off x="9589301" y="5294200"/>
                <a:ext cx="305343" cy="348404"/>
              </a:xfrm>
              <a:custGeom>
                <a:avLst/>
                <a:gdLst>
                  <a:gd name="T0" fmla="*/ 40 w 95"/>
                  <a:gd name="T1" fmla="*/ 61 h 109"/>
                  <a:gd name="T2" fmla="*/ 34 w 95"/>
                  <a:gd name="T3" fmla="*/ 54 h 109"/>
                  <a:gd name="T4" fmla="*/ 13 w 95"/>
                  <a:gd name="T5" fmla="*/ 75 h 109"/>
                  <a:gd name="T6" fmla="*/ 34 w 95"/>
                  <a:gd name="T7" fmla="*/ 95 h 109"/>
                  <a:gd name="T8" fmla="*/ 40 w 95"/>
                  <a:gd name="T9" fmla="*/ 88 h 109"/>
                  <a:gd name="T10" fmla="*/ 27 w 95"/>
                  <a:gd name="T11" fmla="*/ 75 h 109"/>
                  <a:gd name="T12" fmla="*/ 40 w 95"/>
                  <a:gd name="T13" fmla="*/ 61 h 109"/>
                  <a:gd name="T14" fmla="*/ 54 w 95"/>
                  <a:gd name="T15" fmla="*/ 88 h 109"/>
                  <a:gd name="T16" fmla="*/ 61 w 95"/>
                  <a:gd name="T17" fmla="*/ 95 h 109"/>
                  <a:gd name="T18" fmla="*/ 81 w 95"/>
                  <a:gd name="T19" fmla="*/ 75 h 109"/>
                  <a:gd name="T20" fmla="*/ 61 w 95"/>
                  <a:gd name="T21" fmla="*/ 54 h 109"/>
                  <a:gd name="T22" fmla="*/ 54 w 95"/>
                  <a:gd name="T23" fmla="*/ 61 h 109"/>
                  <a:gd name="T24" fmla="*/ 68 w 95"/>
                  <a:gd name="T25" fmla="*/ 75 h 109"/>
                  <a:gd name="T26" fmla="*/ 54 w 95"/>
                  <a:gd name="T27" fmla="*/ 88 h 109"/>
                  <a:gd name="T28" fmla="*/ 89 w 95"/>
                  <a:gd name="T29" fmla="*/ 21 h 109"/>
                  <a:gd name="T30" fmla="*/ 74 w 95"/>
                  <a:gd name="T31" fmla="*/ 6 h 109"/>
                  <a:gd name="T32" fmla="*/ 59 w 95"/>
                  <a:gd name="T33" fmla="*/ 0 h 109"/>
                  <a:gd name="T34" fmla="*/ 8 w 95"/>
                  <a:gd name="T35" fmla="*/ 0 h 109"/>
                  <a:gd name="T36" fmla="*/ 0 w 95"/>
                  <a:gd name="T37" fmla="*/ 8 h 109"/>
                  <a:gd name="T38" fmla="*/ 0 w 95"/>
                  <a:gd name="T39" fmla="*/ 100 h 109"/>
                  <a:gd name="T40" fmla="*/ 8 w 95"/>
                  <a:gd name="T41" fmla="*/ 109 h 109"/>
                  <a:gd name="T42" fmla="*/ 86 w 95"/>
                  <a:gd name="T43" fmla="*/ 109 h 109"/>
                  <a:gd name="T44" fmla="*/ 95 w 95"/>
                  <a:gd name="T45" fmla="*/ 100 h 109"/>
                  <a:gd name="T46" fmla="*/ 95 w 95"/>
                  <a:gd name="T47" fmla="*/ 36 h 109"/>
                  <a:gd name="T48" fmla="*/ 89 w 95"/>
                  <a:gd name="T49" fmla="*/ 21 h 109"/>
                  <a:gd name="T50" fmla="*/ 84 w 95"/>
                  <a:gd name="T51" fmla="*/ 26 h 109"/>
                  <a:gd name="T52" fmla="*/ 85 w 95"/>
                  <a:gd name="T53" fmla="*/ 27 h 109"/>
                  <a:gd name="T54" fmla="*/ 68 w 95"/>
                  <a:gd name="T55" fmla="*/ 27 h 109"/>
                  <a:gd name="T56" fmla="*/ 68 w 95"/>
                  <a:gd name="T57" fmla="*/ 10 h 109"/>
                  <a:gd name="T58" fmla="*/ 69 w 95"/>
                  <a:gd name="T59" fmla="*/ 11 h 109"/>
                  <a:gd name="T60" fmla="*/ 84 w 95"/>
                  <a:gd name="T61" fmla="*/ 26 h 109"/>
                  <a:gd name="T62" fmla="*/ 88 w 95"/>
                  <a:gd name="T63" fmla="*/ 100 h 109"/>
                  <a:gd name="T64" fmla="*/ 86 w 95"/>
                  <a:gd name="T65" fmla="*/ 102 h 109"/>
                  <a:gd name="T66" fmla="*/ 8 w 95"/>
                  <a:gd name="T67" fmla="*/ 102 h 109"/>
                  <a:gd name="T68" fmla="*/ 6 w 95"/>
                  <a:gd name="T69" fmla="*/ 100 h 109"/>
                  <a:gd name="T70" fmla="*/ 6 w 95"/>
                  <a:gd name="T71" fmla="*/ 8 h 109"/>
                  <a:gd name="T72" fmla="*/ 8 w 95"/>
                  <a:gd name="T73" fmla="*/ 7 h 109"/>
                  <a:gd name="T74" fmla="*/ 59 w 95"/>
                  <a:gd name="T75" fmla="*/ 7 h 109"/>
                  <a:gd name="T76" fmla="*/ 61 w 95"/>
                  <a:gd name="T77" fmla="*/ 7 h 109"/>
                  <a:gd name="T78" fmla="*/ 61 w 95"/>
                  <a:gd name="T79" fmla="*/ 34 h 109"/>
                  <a:gd name="T80" fmla="*/ 88 w 95"/>
                  <a:gd name="T81" fmla="*/ 34 h 109"/>
                  <a:gd name="T82" fmla="*/ 88 w 95"/>
                  <a:gd name="T83" fmla="*/ 36 h 109"/>
                  <a:gd name="T84" fmla="*/ 88 w 95"/>
                  <a:gd name="T85" fmla="*/ 100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95" h="109">
                    <a:moveTo>
                      <a:pt x="40" y="61"/>
                    </a:moveTo>
                    <a:cubicBezTo>
                      <a:pt x="34" y="54"/>
                      <a:pt x="34" y="54"/>
                      <a:pt x="34" y="54"/>
                    </a:cubicBezTo>
                    <a:cubicBezTo>
                      <a:pt x="13" y="75"/>
                      <a:pt x="13" y="75"/>
                      <a:pt x="13" y="75"/>
                    </a:cubicBezTo>
                    <a:cubicBezTo>
                      <a:pt x="34" y="95"/>
                      <a:pt x="34" y="95"/>
                      <a:pt x="34" y="95"/>
                    </a:cubicBezTo>
                    <a:cubicBezTo>
                      <a:pt x="40" y="88"/>
                      <a:pt x="40" y="88"/>
                      <a:pt x="40" y="88"/>
                    </a:cubicBezTo>
                    <a:cubicBezTo>
                      <a:pt x="27" y="75"/>
                      <a:pt x="27" y="75"/>
                      <a:pt x="27" y="75"/>
                    </a:cubicBezTo>
                    <a:lnTo>
                      <a:pt x="40" y="61"/>
                    </a:lnTo>
                    <a:close/>
                    <a:moveTo>
                      <a:pt x="54" y="88"/>
                    </a:moveTo>
                    <a:cubicBezTo>
                      <a:pt x="61" y="95"/>
                      <a:pt x="61" y="95"/>
                      <a:pt x="61" y="95"/>
                    </a:cubicBezTo>
                    <a:cubicBezTo>
                      <a:pt x="81" y="75"/>
                      <a:pt x="81" y="75"/>
                      <a:pt x="81" y="75"/>
                    </a:cubicBezTo>
                    <a:cubicBezTo>
                      <a:pt x="61" y="54"/>
                      <a:pt x="61" y="54"/>
                      <a:pt x="61" y="54"/>
                    </a:cubicBezTo>
                    <a:cubicBezTo>
                      <a:pt x="54" y="61"/>
                      <a:pt x="54" y="61"/>
                      <a:pt x="54" y="61"/>
                    </a:cubicBezTo>
                    <a:cubicBezTo>
                      <a:pt x="68" y="75"/>
                      <a:pt x="68" y="75"/>
                      <a:pt x="68" y="75"/>
                    </a:cubicBezTo>
                    <a:lnTo>
                      <a:pt x="54" y="88"/>
                    </a:lnTo>
                    <a:close/>
                    <a:moveTo>
                      <a:pt x="89" y="21"/>
                    </a:moveTo>
                    <a:cubicBezTo>
                      <a:pt x="74" y="6"/>
                      <a:pt x="74" y="6"/>
                      <a:pt x="74" y="6"/>
                    </a:cubicBezTo>
                    <a:cubicBezTo>
                      <a:pt x="70" y="3"/>
                      <a:pt x="64" y="0"/>
                      <a:pt x="59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3" y="0"/>
                      <a:pt x="0" y="4"/>
                      <a:pt x="0" y="8"/>
                    </a:cubicBezTo>
                    <a:cubicBezTo>
                      <a:pt x="0" y="100"/>
                      <a:pt x="0" y="100"/>
                      <a:pt x="0" y="100"/>
                    </a:cubicBezTo>
                    <a:cubicBezTo>
                      <a:pt x="0" y="105"/>
                      <a:pt x="3" y="109"/>
                      <a:pt x="8" y="109"/>
                    </a:cubicBezTo>
                    <a:cubicBezTo>
                      <a:pt x="86" y="109"/>
                      <a:pt x="86" y="109"/>
                      <a:pt x="86" y="109"/>
                    </a:cubicBezTo>
                    <a:cubicBezTo>
                      <a:pt x="91" y="109"/>
                      <a:pt x="95" y="105"/>
                      <a:pt x="95" y="100"/>
                    </a:cubicBezTo>
                    <a:cubicBezTo>
                      <a:pt x="95" y="36"/>
                      <a:pt x="95" y="36"/>
                      <a:pt x="95" y="36"/>
                    </a:cubicBezTo>
                    <a:cubicBezTo>
                      <a:pt x="95" y="31"/>
                      <a:pt x="92" y="24"/>
                      <a:pt x="89" y="21"/>
                    </a:cubicBezTo>
                    <a:close/>
                    <a:moveTo>
                      <a:pt x="84" y="26"/>
                    </a:moveTo>
                    <a:cubicBezTo>
                      <a:pt x="84" y="26"/>
                      <a:pt x="85" y="27"/>
                      <a:pt x="85" y="27"/>
                    </a:cubicBezTo>
                    <a:cubicBezTo>
                      <a:pt x="68" y="27"/>
                      <a:pt x="68" y="27"/>
                      <a:pt x="68" y="27"/>
                    </a:cubicBezTo>
                    <a:cubicBezTo>
                      <a:pt x="68" y="10"/>
                      <a:pt x="68" y="10"/>
                      <a:pt x="68" y="10"/>
                    </a:cubicBezTo>
                    <a:cubicBezTo>
                      <a:pt x="68" y="10"/>
                      <a:pt x="68" y="10"/>
                      <a:pt x="69" y="11"/>
                    </a:cubicBezTo>
                    <a:lnTo>
                      <a:pt x="84" y="26"/>
                    </a:lnTo>
                    <a:close/>
                    <a:moveTo>
                      <a:pt x="88" y="100"/>
                    </a:moveTo>
                    <a:cubicBezTo>
                      <a:pt x="88" y="101"/>
                      <a:pt x="87" y="102"/>
                      <a:pt x="86" y="102"/>
                    </a:cubicBezTo>
                    <a:cubicBezTo>
                      <a:pt x="8" y="102"/>
                      <a:pt x="8" y="102"/>
                      <a:pt x="8" y="102"/>
                    </a:cubicBezTo>
                    <a:cubicBezTo>
                      <a:pt x="7" y="102"/>
                      <a:pt x="6" y="101"/>
                      <a:pt x="6" y="100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7"/>
                      <a:pt x="7" y="7"/>
                      <a:pt x="8" y="7"/>
                    </a:cubicBezTo>
                    <a:cubicBezTo>
                      <a:pt x="59" y="7"/>
                      <a:pt x="59" y="7"/>
                      <a:pt x="59" y="7"/>
                    </a:cubicBezTo>
                    <a:cubicBezTo>
                      <a:pt x="60" y="7"/>
                      <a:pt x="60" y="7"/>
                      <a:pt x="61" y="7"/>
                    </a:cubicBezTo>
                    <a:cubicBezTo>
                      <a:pt x="61" y="34"/>
                      <a:pt x="61" y="34"/>
                      <a:pt x="61" y="34"/>
                    </a:cubicBezTo>
                    <a:cubicBezTo>
                      <a:pt x="88" y="34"/>
                      <a:pt x="88" y="34"/>
                      <a:pt x="88" y="34"/>
                    </a:cubicBezTo>
                    <a:cubicBezTo>
                      <a:pt x="88" y="34"/>
                      <a:pt x="88" y="35"/>
                      <a:pt x="88" y="36"/>
                    </a:cubicBezTo>
                    <a:lnTo>
                      <a:pt x="88" y="1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latin typeface="+mn-ea"/>
                </a:endParaRPr>
              </a:p>
            </p:txBody>
          </p:sp>
          <p:sp>
            <p:nvSpPr>
              <p:cNvPr id="211" name="Freeform 152"/>
              <p:cNvSpPr>
                <a:spLocks noEditPoints="1"/>
              </p:cNvSpPr>
              <p:nvPr/>
            </p:nvSpPr>
            <p:spPr bwMode="auto">
              <a:xfrm>
                <a:off x="9029505" y="1945211"/>
                <a:ext cx="401253" cy="297514"/>
              </a:xfrm>
              <a:custGeom>
                <a:avLst/>
                <a:gdLst>
                  <a:gd name="T0" fmla="*/ 101 w 125"/>
                  <a:gd name="T1" fmla="*/ 0 h 93"/>
                  <a:gd name="T2" fmla="*/ 23 w 125"/>
                  <a:gd name="T3" fmla="*/ 0 h 93"/>
                  <a:gd name="T4" fmla="*/ 0 w 125"/>
                  <a:gd name="T5" fmla="*/ 23 h 93"/>
                  <a:gd name="T6" fmla="*/ 0 w 125"/>
                  <a:gd name="T7" fmla="*/ 70 h 93"/>
                  <a:gd name="T8" fmla="*/ 23 w 125"/>
                  <a:gd name="T9" fmla="*/ 93 h 93"/>
                  <a:gd name="T10" fmla="*/ 101 w 125"/>
                  <a:gd name="T11" fmla="*/ 93 h 93"/>
                  <a:gd name="T12" fmla="*/ 125 w 125"/>
                  <a:gd name="T13" fmla="*/ 70 h 93"/>
                  <a:gd name="T14" fmla="*/ 125 w 125"/>
                  <a:gd name="T15" fmla="*/ 23 h 93"/>
                  <a:gd name="T16" fmla="*/ 101 w 125"/>
                  <a:gd name="T17" fmla="*/ 0 h 93"/>
                  <a:gd name="T18" fmla="*/ 47 w 125"/>
                  <a:gd name="T19" fmla="*/ 78 h 93"/>
                  <a:gd name="T20" fmla="*/ 47 w 125"/>
                  <a:gd name="T21" fmla="*/ 15 h 93"/>
                  <a:gd name="T22" fmla="*/ 86 w 125"/>
                  <a:gd name="T23" fmla="*/ 46 h 93"/>
                  <a:gd name="T24" fmla="*/ 47 w 125"/>
                  <a:gd name="T25" fmla="*/ 78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5" h="93">
                    <a:moveTo>
                      <a:pt x="101" y="0"/>
                    </a:moveTo>
                    <a:cubicBezTo>
                      <a:pt x="23" y="0"/>
                      <a:pt x="23" y="0"/>
                      <a:pt x="23" y="0"/>
                    </a:cubicBezTo>
                    <a:cubicBezTo>
                      <a:pt x="11" y="0"/>
                      <a:pt x="0" y="10"/>
                      <a:pt x="0" y="23"/>
                    </a:cubicBezTo>
                    <a:cubicBezTo>
                      <a:pt x="0" y="70"/>
                      <a:pt x="0" y="70"/>
                      <a:pt x="0" y="70"/>
                    </a:cubicBezTo>
                    <a:cubicBezTo>
                      <a:pt x="0" y="83"/>
                      <a:pt x="11" y="93"/>
                      <a:pt x="23" y="93"/>
                    </a:cubicBezTo>
                    <a:cubicBezTo>
                      <a:pt x="101" y="93"/>
                      <a:pt x="101" y="93"/>
                      <a:pt x="101" y="93"/>
                    </a:cubicBezTo>
                    <a:cubicBezTo>
                      <a:pt x="114" y="93"/>
                      <a:pt x="125" y="83"/>
                      <a:pt x="125" y="70"/>
                    </a:cubicBezTo>
                    <a:cubicBezTo>
                      <a:pt x="125" y="23"/>
                      <a:pt x="125" y="23"/>
                      <a:pt x="125" y="23"/>
                    </a:cubicBezTo>
                    <a:cubicBezTo>
                      <a:pt x="125" y="10"/>
                      <a:pt x="114" y="0"/>
                      <a:pt x="101" y="0"/>
                    </a:cubicBezTo>
                    <a:close/>
                    <a:moveTo>
                      <a:pt x="47" y="78"/>
                    </a:moveTo>
                    <a:cubicBezTo>
                      <a:pt x="47" y="15"/>
                      <a:pt x="47" y="15"/>
                      <a:pt x="47" y="15"/>
                    </a:cubicBezTo>
                    <a:cubicBezTo>
                      <a:pt x="86" y="46"/>
                      <a:pt x="86" y="46"/>
                      <a:pt x="86" y="46"/>
                    </a:cubicBezTo>
                    <a:lnTo>
                      <a:pt x="47" y="7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latin typeface="+mn-ea"/>
                </a:endParaRPr>
              </a:p>
            </p:txBody>
          </p:sp>
          <p:sp>
            <p:nvSpPr>
              <p:cNvPr id="212" name="Freeform 153"/>
              <p:cNvSpPr>
                <a:spLocks noEditPoints="1"/>
              </p:cNvSpPr>
              <p:nvPr/>
            </p:nvSpPr>
            <p:spPr bwMode="auto">
              <a:xfrm>
                <a:off x="8534302" y="4360555"/>
                <a:ext cx="207477" cy="211391"/>
              </a:xfrm>
              <a:custGeom>
                <a:avLst/>
                <a:gdLst>
                  <a:gd name="T0" fmla="*/ 61 w 65"/>
                  <a:gd name="T1" fmla="*/ 19 h 66"/>
                  <a:gd name="T2" fmla="*/ 47 w 65"/>
                  <a:gd name="T3" fmla="*/ 4 h 66"/>
                  <a:gd name="T4" fmla="*/ 51 w 65"/>
                  <a:gd name="T5" fmla="*/ 0 h 66"/>
                  <a:gd name="T6" fmla="*/ 65 w 65"/>
                  <a:gd name="T7" fmla="*/ 15 h 66"/>
                  <a:gd name="T8" fmla="*/ 61 w 65"/>
                  <a:gd name="T9" fmla="*/ 19 h 66"/>
                  <a:gd name="T10" fmla="*/ 57 w 65"/>
                  <a:gd name="T11" fmla="*/ 23 h 66"/>
                  <a:gd name="T12" fmla="*/ 55 w 65"/>
                  <a:gd name="T13" fmla="*/ 46 h 66"/>
                  <a:gd name="T14" fmla="*/ 10 w 65"/>
                  <a:gd name="T15" fmla="*/ 66 h 66"/>
                  <a:gd name="T16" fmla="*/ 6 w 65"/>
                  <a:gd name="T17" fmla="*/ 63 h 66"/>
                  <a:gd name="T18" fmla="*/ 24 w 65"/>
                  <a:gd name="T19" fmla="*/ 45 h 66"/>
                  <a:gd name="T20" fmla="*/ 26 w 65"/>
                  <a:gd name="T21" fmla="*/ 46 h 66"/>
                  <a:gd name="T22" fmla="*/ 32 w 65"/>
                  <a:gd name="T23" fmla="*/ 39 h 66"/>
                  <a:gd name="T24" fmla="*/ 26 w 65"/>
                  <a:gd name="T25" fmla="*/ 33 h 66"/>
                  <a:gd name="T26" fmla="*/ 20 w 65"/>
                  <a:gd name="T27" fmla="*/ 39 h 66"/>
                  <a:gd name="T28" fmla="*/ 21 w 65"/>
                  <a:gd name="T29" fmla="*/ 42 h 66"/>
                  <a:gd name="T30" fmla="*/ 3 w 65"/>
                  <a:gd name="T31" fmla="*/ 59 h 66"/>
                  <a:gd name="T32" fmla="*/ 0 w 65"/>
                  <a:gd name="T33" fmla="*/ 56 h 66"/>
                  <a:gd name="T34" fmla="*/ 20 w 65"/>
                  <a:gd name="T35" fmla="*/ 10 h 66"/>
                  <a:gd name="T36" fmla="*/ 43 w 65"/>
                  <a:gd name="T37" fmla="*/ 8 h 66"/>
                  <a:gd name="T38" fmla="*/ 57 w 65"/>
                  <a:gd name="T39" fmla="*/ 23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65" h="66">
                    <a:moveTo>
                      <a:pt x="61" y="19"/>
                    </a:moveTo>
                    <a:cubicBezTo>
                      <a:pt x="47" y="4"/>
                      <a:pt x="47" y="4"/>
                      <a:pt x="47" y="4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65" y="15"/>
                      <a:pt x="65" y="15"/>
                      <a:pt x="65" y="15"/>
                    </a:cubicBezTo>
                    <a:lnTo>
                      <a:pt x="61" y="19"/>
                    </a:lnTo>
                    <a:close/>
                    <a:moveTo>
                      <a:pt x="57" y="23"/>
                    </a:moveTo>
                    <a:cubicBezTo>
                      <a:pt x="55" y="46"/>
                      <a:pt x="55" y="46"/>
                      <a:pt x="55" y="46"/>
                    </a:cubicBezTo>
                    <a:cubicBezTo>
                      <a:pt x="37" y="46"/>
                      <a:pt x="10" y="66"/>
                      <a:pt x="10" y="66"/>
                    </a:cubicBezTo>
                    <a:cubicBezTo>
                      <a:pt x="6" y="63"/>
                      <a:pt x="6" y="63"/>
                      <a:pt x="6" y="63"/>
                    </a:cubicBezTo>
                    <a:cubicBezTo>
                      <a:pt x="24" y="45"/>
                      <a:pt x="24" y="45"/>
                      <a:pt x="24" y="45"/>
                    </a:cubicBezTo>
                    <a:cubicBezTo>
                      <a:pt x="25" y="45"/>
                      <a:pt x="25" y="46"/>
                      <a:pt x="26" y="46"/>
                    </a:cubicBezTo>
                    <a:cubicBezTo>
                      <a:pt x="30" y="46"/>
                      <a:pt x="32" y="43"/>
                      <a:pt x="32" y="39"/>
                    </a:cubicBezTo>
                    <a:cubicBezTo>
                      <a:pt x="32" y="36"/>
                      <a:pt x="30" y="33"/>
                      <a:pt x="26" y="33"/>
                    </a:cubicBezTo>
                    <a:cubicBezTo>
                      <a:pt x="23" y="33"/>
                      <a:pt x="20" y="36"/>
                      <a:pt x="20" y="39"/>
                    </a:cubicBezTo>
                    <a:cubicBezTo>
                      <a:pt x="20" y="40"/>
                      <a:pt x="20" y="41"/>
                      <a:pt x="21" y="42"/>
                    </a:cubicBezTo>
                    <a:cubicBezTo>
                      <a:pt x="3" y="59"/>
                      <a:pt x="3" y="59"/>
                      <a:pt x="3" y="59"/>
                    </a:cubicBezTo>
                    <a:cubicBezTo>
                      <a:pt x="0" y="56"/>
                      <a:pt x="0" y="56"/>
                      <a:pt x="0" y="56"/>
                    </a:cubicBezTo>
                    <a:cubicBezTo>
                      <a:pt x="0" y="56"/>
                      <a:pt x="20" y="29"/>
                      <a:pt x="20" y="10"/>
                    </a:cubicBezTo>
                    <a:cubicBezTo>
                      <a:pt x="43" y="8"/>
                      <a:pt x="43" y="8"/>
                      <a:pt x="43" y="8"/>
                    </a:cubicBezTo>
                    <a:lnTo>
                      <a:pt x="57" y="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latin typeface="+mn-ea"/>
                </a:endParaRPr>
              </a:p>
            </p:txBody>
          </p:sp>
          <p:sp>
            <p:nvSpPr>
              <p:cNvPr id="213" name="Freeform 154"/>
              <p:cNvSpPr/>
              <p:nvPr/>
            </p:nvSpPr>
            <p:spPr bwMode="auto">
              <a:xfrm>
                <a:off x="8890535" y="4113931"/>
                <a:ext cx="279899" cy="268153"/>
              </a:xfrm>
              <a:custGeom>
                <a:avLst/>
                <a:gdLst>
                  <a:gd name="T0" fmla="*/ 55 w 88"/>
                  <a:gd name="T1" fmla="*/ 59 h 84"/>
                  <a:gd name="T2" fmla="*/ 53 w 88"/>
                  <a:gd name="T3" fmla="*/ 53 h 84"/>
                  <a:gd name="T4" fmla="*/ 61 w 88"/>
                  <a:gd name="T5" fmla="*/ 38 h 84"/>
                  <a:gd name="T6" fmla="*/ 63 w 88"/>
                  <a:gd name="T7" fmla="*/ 26 h 84"/>
                  <a:gd name="T8" fmla="*/ 44 w 88"/>
                  <a:gd name="T9" fmla="*/ 0 h 84"/>
                  <a:gd name="T10" fmla="*/ 25 w 88"/>
                  <a:gd name="T11" fmla="*/ 26 h 84"/>
                  <a:gd name="T12" fmla="*/ 28 w 88"/>
                  <a:gd name="T13" fmla="*/ 38 h 84"/>
                  <a:gd name="T14" fmla="*/ 36 w 88"/>
                  <a:gd name="T15" fmla="*/ 53 h 84"/>
                  <a:gd name="T16" fmla="*/ 33 w 88"/>
                  <a:gd name="T17" fmla="*/ 59 h 84"/>
                  <a:gd name="T18" fmla="*/ 0 w 88"/>
                  <a:gd name="T19" fmla="*/ 84 h 84"/>
                  <a:gd name="T20" fmla="*/ 44 w 88"/>
                  <a:gd name="T21" fmla="*/ 84 h 84"/>
                  <a:gd name="T22" fmla="*/ 88 w 88"/>
                  <a:gd name="T23" fmla="*/ 84 h 84"/>
                  <a:gd name="T24" fmla="*/ 55 w 88"/>
                  <a:gd name="T25" fmla="*/ 59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8" h="84">
                    <a:moveTo>
                      <a:pt x="55" y="59"/>
                    </a:moveTo>
                    <a:cubicBezTo>
                      <a:pt x="53" y="59"/>
                      <a:pt x="53" y="53"/>
                      <a:pt x="53" y="53"/>
                    </a:cubicBezTo>
                    <a:cubicBezTo>
                      <a:pt x="53" y="53"/>
                      <a:pt x="59" y="46"/>
                      <a:pt x="61" y="38"/>
                    </a:cubicBezTo>
                    <a:cubicBezTo>
                      <a:pt x="64" y="38"/>
                      <a:pt x="67" y="29"/>
                      <a:pt x="63" y="26"/>
                    </a:cubicBezTo>
                    <a:cubicBezTo>
                      <a:pt x="63" y="22"/>
                      <a:pt x="68" y="0"/>
                      <a:pt x="44" y="0"/>
                    </a:cubicBezTo>
                    <a:cubicBezTo>
                      <a:pt x="21" y="0"/>
                      <a:pt x="25" y="22"/>
                      <a:pt x="25" y="26"/>
                    </a:cubicBezTo>
                    <a:cubicBezTo>
                      <a:pt x="22" y="29"/>
                      <a:pt x="24" y="38"/>
                      <a:pt x="28" y="38"/>
                    </a:cubicBezTo>
                    <a:cubicBezTo>
                      <a:pt x="29" y="46"/>
                      <a:pt x="36" y="53"/>
                      <a:pt x="36" y="53"/>
                    </a:cubicBezTo>
                    <a:cubicBezTo>
                      <a:pt x="36" y="53"/>
                      <a:pt x="35" y="59"/>
                      <a:pt x="33" y="59"/>
                    </a:cubicBezTo>
                    <a:cubicBezTo>
                      <a:pt x="26" y="60"/>
                      <a:pt x="0" y="72"/>
                      <a:pt x="0" y="84"/>
                    </a:cubicBezTo>
                    <a:cubicBezTo>
                      <a:pt x="44" y="84"/>
                      <a:pt x="44" y="84"/>
                      <a:pt x="44" y="84"/>
                    </a:cubicBezTo>
                    <a:cubicBezTo>
                      <a:pt x="88" y="84"/>
                      <a:pt x="88" y="84"/>
                      <a:pt x="88" y="84"/>
                    </a:cubicBezTo>
                    <a:cubicBezTo>
                      <a:pt x="88" y="72"/>
                      <a:pt x="62" y="60"/>
                      <a:pt x="55" y="5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latin typeface="+mn-ea"/>
                </a:endParaRPr>
              </a:p>
            </p:txBody>
          </p:sp>
          <p:sp>
            <p:nvSpPr>
              <p:cNvPr id="214" name="Freeform 155"/>
              <p:cNvSpPr>
                <a:spLocks noEditPoints="1"/>
              </p:cNvSpPr>
              <p:nvPr/>
            </p:nvSpPr>
            <p:spPr bwMode="auto">
              <a:xfrm>
                <a:off x="8039097" y="4581732"/>
                <a:ext cx="262282" cy="262282"/>
              </a:xfrm>
              <a:custGeom>
                <a:avLst/>
                <a:gdLst>
                  <a:gd name="T0" fmla="*/ 0 w 82"/>
                  <a:gd name="T1" fmla="*/ 41 h 82"/>
                  <a:gd name="T2" fmla="*/ 82 w 82"/>
                  <a:gd name="T3" fmla="*/ 41 h 82"/>
                  <a:gd name="T4" fmla="*/ 64 w 82"/>
                  <a:gd name="T5" fmla="*/ 55 h 82"/>
                  <a:gd name="T6" fmla="*/ 77 w 82"/>
                  <a:gd name="T7" fmla="*/ 44 h 82"/>
                  <a:gd name="T8" fmla="*/ 64 w 82"/>
                  <a:gd name="T9" fmla="*/ 55 h 82"/>
                  <a:gd name="T10" fmla="*/ 16 w 82"/>
                  <a:gd name="T11" fmla="*/ 38 h 82"/>
                  <a:gd name="T12" fmla="*/ 8 w 82"/>
                  <a:gd name="T13" fmla="*/ 27 h 82"/>
                  <a:gd name="T14" fmla="*/ 59 w 82"/>
                  <a:gd name="T15" fmla="*/ 27 h 82"/>
                  <a:gd name="T16" fmla="*/ 44 w 82"/>
                  <a:gd name="T17" fmla="*/ 38 h 82"/>
                  <a:gd name="T18" fmla="*/ 59 w 82"/>
                  <a:gd name="T19" fmla="*/ 27 h 82"/>
                  <a:gd name="T20" fmla="*/ 44 w 82"/>
                  <a:gd name="T21" fmla="*/ 5 h 82"/>
                  <a:gd name="T22" fmla="*/ 54 w 82"/>
                  <a:gd name="T23" fmla="*/ 14 h 82"/>
                  <a:gd name="T24" fmla="*/ 44 w 82"/>
                  <a:gd name="T25" fmla="*/ 22 h 82"/>
                  <a:gd name="T26" fmla="*/ 35 w 82"/>
                  <a:gd name="T27" fmla="*/ 7 h 82"/>
                  <a:gd name="T28" fmla="*/ 38 w 82"/>
                  <a:gd name="T29" fmla="*/ 22 h 82"/>
                  <a:gd name="T30" fmla="*/ 28 w 82"/>
                  <a:gd name="T31" fmla="*/ 14 h 82"/>
                  <a:gd name="T32" fmla="*/ 38 w 82"/>
                  <a:gd name="T33" fmla="*/ 38 h 82"/>
                  <a:gd name="T34" fmla="*/ 23 w 82"/>
                  <a:gd name="T35" fmla="*/ 27 h 82"/>
                  <a:gd name="T36" fmla="*/ 8 w 82"/>
                  <a:gd name="T37" fmla="*/ 55 h 82"/>
                  <a:gd name="T38" fmla="*/ 16 w 82"/>
                  <a:gd name="T39" fmla="*/ 44 h 82"/>
                  <a:gd name="T40" fmla="*/ 8 w 82"/>
                  <a:gd name="T41" fmla="*/ 55 h 82"/>
                  <a:gd name="T42" fmla="*/ 38 w 82"/>
                  <a:gd name="T43" fmla="*/ 44 h 82"/>
                  <a:gd name="T44" fmla="*/ 23 w 82"/>
                  <a:gd name="T45" fmla="*/ 55 h 82"/>
                  <a:gd name="T46" fmla="*/ 38 w 82"/>
                  <a:gd name="T47" fmla="*/ 60 h 82"/>
                  <a:gd name="T48" fmla="*/ 35 w 82"/>
                  <a:gd name="T49" fmla="*/ 74 h 82"/>
                  <a:gd name="T50" fmla="*/ 25 w 82"/>
                  <a:gd name="T51" fmla="*/ 60 h 82"/>
                  <a:gd name="T52" fmla="*/ 54 w 82"/>
                  <a:gd name="T53" fmla="*/ 67 h 82"/>
                  <a:gd name="T54" fmla="*/ 44 w 82"/>
                  <a:gd name="T55" fmla="*/ 76 h 82"/>
                  <a:gd name="T56" fmla="*/ 57 w 82"/>
                  <a:gd name="T57" fmla="*/ 60 h 82"/>
                  <a:gd name="T58" fmla="*/ 44 w 82"/>
                  <a:gd name="T59" fmla="*/ 55 h 82"/>
                  <a:gd name="T60" fmla="*/ 60 w 82"/>
                  <a:gd name="T61" fmla="*/ 44 h 82"/>
                  <a:gd name="T62" fmla="*/ 44 w 82"/>
                  <a:gd name="T63" fmla="*/ 55 h 82"/>
                  <a:gd name="T64" fmla="*/ 64 w 82"/>
                  <a:gd name="T65" fmla="*/ 27 h 82"/>
                  <a:gd name="T66" fmla="*/ 77 w 82"/>
                  <a:gd name="T67" fmla="*/ 38 h 82"/>
                  <a:gd name="T68" fmla="*/ 71 w 82"/>
                  <a:gd name="T69" fmla="*/ 22 h 82"/>
                  <a:gd name="T70" fmla="*/ 57 w 82"/>
                  <a:gd name="T71" fmla="*/ 9 h 82"/>
                  <a:gd name="T72" fmla="*/ 71 w 82"/>
                  <a:gd name="T73" fmla="*/ 22 h 82"/>
                  <a:gd name="T74" fmla="*/ 26 w 82"/>
                  <a:gd name="T75" fmla="*/ 9 h 82"/>
                  <a:gd name="T76" fmla="*/ 11 w 82"/>
                  <a:gd name="T77" fmla="*/ 22 h 82"/>
                  <a:gd name="T78" fmla="*/ 11 w 82"/>
                  <a:gd name="T79" fmla="*/ 60 h 82"/>
                  <a:gd name="T80" fmla="*/ 26 w 82"/>
                  <a:gd name="T81" fmla="*/ 73 h 82"/>
                  <a:gd name="T82" fmla="*/ 11 w 82"/>
                  <a:gd name="T83" fmla="*/ 60 h 82"/>
                  <a:gd name="T84" fmla="*/ 57 w 82"/>
                  <a:gd name="T85" fmla="*/ 73 h 82"/>
                  <a:gd name="T86" fmla="*/ 71 w 82"/>
                  <a:gd name="T87" fmla="*/ 60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82" h="82">
                    <a:moveTo>
                      <a:pt x="41" y="0"/>
                    </a:moveTo>
                    <a:cubicBezTo>
                      <a:pt x="18" y="0"/>
                      <a:pt x="0" y="18"/>
                      <a:pt x="0" y="41"/>
                    </a:cubicBezTo>
                    <a:cubicBezTo>
                      <a:pt x="0" y="64"/>
                      <a:pt x="18" y="82"/>
                      <a:pt x="41" y="82"/>
                    </a:cubicBezTo>
                    <a:cubicBezTo>
                      <a:pt x="64" y="82"/>
                      <a:pt x="82" y="64"/>
                      <a:pt x="82" y="41"/>
                    </a:cubicBezTo>
                    <a:cubicBezTo>
                      <a:pt x="82" y="18"/>
                      <a:pt x="64" y="0"/>
                      <a:pt x="41" y="0"/>
                    </a:cubicBezTo>
                    <a:close/>
                    <a:moveTo>
                      <a:pt x="64" y="55"/>
                    </a:moveTo>
                    <a:cubicBezTo>
                      <a:pt x="65" y="51"/>
                      <a:pt x="66" y="47"/>
                      <a:pt x="66" y="44"/>
                    </a:cubicBezTo>
                    <a:cubicBezTo>
                      <a:pt x="77" y="44"/>
                      <a:pt x="77" y="44"/>
                      <a:pt x="77" y="44"/>
                    </a:cubicBezTo>
                    <a:cubicBezTo>
                      <a:pt x="76" y="47"/>
                      <a:pt x="76" y="51"/>
                      <a:pt x="74" y="55"/>
                    </a:cubicBezTo>
                    <a:lnTo>
                      <a:pt x="64" y="55"/>
                    </a:lnTo>
                    <a:close/>
                    <a:moveTo>
                      <a:pt x="18" y="27"/>
                    </a:moveTo>
                    <a:cubicBezTo>
                      <a:pt x="17" y="31"/>
                      <a:pt x="17" y="34"/>
                      <a:pt x="16" y="38"/>
                    </a:cubicBezTo>
                    <a:cubicBezTo>
                      <a:pt x="6" y="38"/>
                      <a:pt x="6" y="38"/>
                      <a:pt x="6" y="38"/>
                    </a:cubicBezTo>
                    <a:cubicBezTo>
                      <a:pt x="6" y="34"/>
                      <a:pt x="7" y="31"/>
                      <a:pt x="8" y="27"/>
                    </a:cubicBezTo>
                    <a:lnTo>
                      <a:pt x="18" y="27"/>
                    </a:lnTo>
                    <a:close/>
                    <a:moveTo>
                      <a:pt x="59" y="27"/>
                    </a:moveTo>
                    <a:cubicBezTo>
                      <a:pt x="60" y="31"/>
                      <a:pt x="60" y="34"/>
                      <a:pt x="60" y="38"/>
                    </a:cubicBezTo>
                    <a:cubicBezTo>
                      <a:pt x="44" y="38"/>
                      <a:pt x="44" y="38"/>
                      <a:pt x="44" y="38"/>
                    </a:cubicBezTo>
                    <a:cubicBezTo>
                      <a:pt x="44" y="27"/>
                      <a:pt x="44" y="27"/>
                      <a:pt x="44" y="27"/>
                    </a:cubicBezTo>
                    <a:lnTo>
                      <a:pt x="59" y="27"/>
                    </a:lnTo>
                    <a:close/>
                    <a:moveTo>
                      <a:pt x="44" y="22"/>
                    </a:moveTo>
                    <a:cubicBezTo>
                      <a:pt x="44" y="5"/>
                      <a:pt x="44" y="5"/>
                      <a:pt x="44" y="5"/>
                    </a:cubicBezTo>
                    <a:cubicBezTo>
                      <a:pt x="45" y="6"/>
                      <a:pt x="46" y="6"/>
                      <a:pt x="48" y="7"/>
                    </a:cubicBezTo>
                    <a:cubicBezTo>
                      <a:pt x="50" y="9"/>
                      <a:pt x="52" y="11"/>
                      <a:pt x="54" y="14"/>
                    </a:cubicBezTo>
                    <a:cubicBezTo>
                      <a:pt x="55" y="17"/>
                      <a:pt x="56" y="19"/>
                      <a:pt x="57" y="22"/>
                    </a:cubicBezTo>
                    <a:cubicBezTo>
                      <a:pt x="44" y="22"/>
                      <a:pt x="44" y="22"/>
                      <a:pt x="44" y="22"/>
                    </a:cubicBezTo>
                    <a:close/>
                    <a:moveTo>
                      <a:pt x="28" y="14"/>
                    </a:moveTo>
                    <a:cubicBezTo>
                      <a:pt x="30" y="11"/>
                      <a:pt x="32" y="9"/>
                      <a:pt x="35" y="7"/>
                    </a:cubicBezTo>
                    <a:cubicBezTo>
                      <a:pt x="36" y="6"/>
                      <a:pt x="37" y="6"/>
                      <a:pt x="38" y="5"/>
                    </a:cubicBezTo>
                    <a:cubicBezTo>
                      <a:pt x="38" y="22"/>
                      <a:pt x="38" y="22"/>
                      <a:pt x="38" y="22"/>
                    </a:cubicBezTo>
                    <a:cubicBezTo>
                      <a:pt x="25" y="22"/>
                      <a:pt x="25" y="22"/>
                      <a:pt x="25" y="22"/>
                    </a:cubicBezTo>
                    <a:cubicBezTo>
                      <a:pt x="26" y="19"/>
                      <a:pt x="27" y="17"/>
                      <a:pt x="28" y="14"/>
                    </a:cubicBezTo>
                    <a:close/>
                    <a:moveTo>
                      <a:pt x="38" y="27"/>
                    </a:moveTo>
                    <a:cubicBezTo>
                      <a:pt x="38" y="38"/>
                      <a:pt x="38" y="38"/>
                      <a:pt x="38" y="38"/>
                    </a:cubicBezTo>
                    <a:cubicBezTo>
                      <a:pt x="22" y="38"/>
                      <a:pt x="22" y="38"/>
                      <a:pt x="22" y="38"/>
                    </a:cubicBezTo>
                    <a:cubicBezTo>
                      <a:pt x="22" y="34"/>
                      <a:pt x="23" y="31"/>
                      <a:pt x="23" y="27"/>
                    </a:cubicBezTo>
                    <a:lnTo>
                      <a:pt x="38" y="27"/>
                    </a:lnTo>
                    <a:close/>
                    <a:moveTo>
                      <a:pt x="8" y="55"/>
                    </a:moveTo>
                    <a:cubicBezTo>
                      <a:pt x="7" y="51"/>
                      <a:pt x="6" y="47"/>
                      <a:pt x="6" y="44"/>
                    </a:cubicBezTo>
                    <a:cubicBezTo>
                      <a:pt x="16" y="44"/>
                      <a:pt x="16" y="44"/>
                      <a:pt x="16" y="44"/>
                    </a:cubicBezTo>
                    <a:cubicBezTo>
                      <a:pt x="17" y="47"/>
                      <a:pt x="17" y="51"/>
                      <a:pt x="18" y="55"/>
                    </a:cubicBezTo>
                    <a:lnTo>
                      <a:pt x="8" y="55"/>
                    </a:lnTo>
                    <a:close/>
                    <a:moveTo>
                      <a:pt x="22" y="44"/>
                    </a:moveTo>
                    <a:cubicBezTo>
                      <a:pt x="38" y="44"/>
                      <a:pt x="38" y="44"/>
                      <a:pt x="38" y="44"/>
                    </a:cubicBezTo>
                    <a:cubicBezTo>
                      <a:pt x="38" y="55"/>
                      <a:pt x="38" y="55"/>
                      <a:pt x="38" y="55"/>
                    </a:cubicBezTo>
                    <a:cubicBezTo>
                      <a:pt x="23" y="55"/>
                      <a:pt x="23" y="55"/>
                      <a:pt x="23" y="55"/>
                    </a:cubicBezTo>
                    <a:cubicBezTo>
                      <a:pt x="23" y="51"/>
                      <a:pt x="22" y="47"/>
                      <a:pt x="22" y="44"/>
                    </a:cubicBezTo>
                    <a:close/>
                    <a:moveTo>
                      <a:pt x="38" y="60"/>
                    </a:moveTo>
                    <a:cubicBezTo>
                      <a:pt x="38" y="76"/>
                      <a:pt x="38" y="76"/>
                      <a:pt x="38" y="76"/>
                    </a:cubicBezTo>
                    <a:cubicBezTo>
                      <a:pt x="37" y="76"/>
                      <a:pt x="36" y="75"/>
                      <a:pt x="35" y="74"/>
                    </a:cubicBezTo>
                    <a:cubicBezTo>
                      <a:pt x="32" y="73"/>
                      <a:pt x="30" y="70"/>
                      <a:pt x="28" y="67"/>
                    </a:cubicBezTo>
                    <a:cubicBezTo>
                      <a:pt x="27" y="65"/>
                      <a:pt x="26" y="63"/>
                      <a:pt x="25" y="60"/>
                    </a:cubicBezTo>
                    <a:cubicBezTo>
                      <a:pt x="38" y="60"/>
                      <a:pt x="38" y="60"/>
                      <a:pt x="38" y="60"/>
                    </a:cubicBezTo>
                    <a:close/>
                    <a:moveTo>
                      <a:pt x="54" y="67"/>
                    </a:moveTo>
                    <a:cubicBezTo>
                      <a:pt x="52" y="70"/>
                      <a:pt x="50" y="73"/>
                      <a:pt x="48" y="74"/>
                    </a:cubicBezTo>
                    <a:cubicBezTo>
                      <a:pt x="46" y="75"/>
                      <a:pt x="45" y="76"/>
                      <a:pt x="44" y="76"/>
                    </a:cubicBezTo>
                    <a:cubicBezTo>
                      <a:pt x="44" y="60"/>
                      <a:pt x="44" y="60"/>
                      <a:pt x="44" y="60"/>
                    </a:cubicBezTo>
                    <a:cubicBezTo>
                      <a:pt x="57" y="60"/>
                      <a:pt x="57" y="60"/>
                      <a:pt x="57" y="60"/>
                    </a:cubicBezTo>
                    <a:cubicBezTo>
                      <a:pt x="56" y="63"/>
                      <a:pt x="55" y="65"/>
                      <a:pt x="54" y="67"/>
                    </a:cubicBezTo>
                    <a:close/>
                    <a:moveTo>
                      <a:pt x="44" y="55"/>
                    </a:moveTo>
                    <a:cubicBezTo>
                      <a:pt x="44" y="44"/>
                      <a:pt x="44" y="44"/>
                      <a:pt x="44" y="44"/>
                    </a:cubicBezTo>
                    <a:cubicBezTo>
                      <a:pt x="60" y="44"/>
                      <a:pt x="60" y="44"/>
                      <a:pt x="60" y="44"/>
                    </a:cubicBezTo>
                    <a:cubicBezTo>
                      <a:pt x="60" y="47"/>
                      <a:pt x="60" y="51"/>
                      <a:pt x="59" y="55"/>
                    </a:cubicBezTo>
                    <a:lnTo>
                      <a:pt x="44" y="55"/>
                    </a:lnTo>
                    <a:close/>
                    <a:moveTo>
                      <a:pt x="66" y="38"/>
                    </a:moveTo>
                    <a:cubicBezTo>
                      <a:pt x="66" y="34"/>
                      <a:pt x="65" y="31"/>
                      <a:pt x="64" y="27"/>
                    </a:cubicBezTo>
                    <a:cubicBezTo>
                      <a:pt x="74" y="27"/>
                      <a:pt x="74" y="27"/>
                      <a:pt x="74" y="27"/>
                    </a:cubicBezTo>
                    <a:cubicBezTo>
                      <a:pt x="76" y="31"/>
                      <a:pt x="76" y="34"/>
                      <a:pt x="77" y="38"/>
                    </a:cubicBezTo>
                    <a:lnTo>
                      <a:pt x="66" y="38"/>
                    </a:lnTo>
                    <a:close/>
                    <a:moveTo>
                      <a:pt x="71" y="22"/>
                    </a:moveTo>
                    <a:cubicBezTo>
                      <a:pt x="63" y="22"/>
                      <a:pt x="63" y="22"/>
                      <a:pt x="63" y="22"/>
                    </a:cubicBezTo>
                    <a:cubicBezTo>
                      <a:pt x="61" y="17"/>
                      <a:pt x="59" y="12"/>
                      <a:pt x="57" y="9"/>
                    </a:cubicBezTo>
                    <a:cubicBezTo>
                      <a:pt x="60" y="10"/>
                      <a:pt x="63" y="13"/>
                      <a:pt x="66" y="16"/>
                    </a:cubicBezTo>
                    <a:cubicBezTo>
                      <a:pt x="68" y="17"/>
                      <a:pt x="70" y="19"/>
                      <a:pt x="71" y="22"/>
                    </a:cubicBezTo>
                    <a:close/>
                    <a:moveTo>
                      <a:pt x="16" y="16"/>
                    </a:moveTo>
                    <a:cubicBezTo>
                      <a:pt x="19" y="13"/>
                      <a:pt x="22" y="10"/>
                      <a:pt x="26" y="9"/>
                    </a:cubicBezTo>
                    <a:cubicBezTo>
                      <a:pt x="23" y="12"/>
                      <a:pt x="21" y="17"/>
                      <a:pt x="19" y="22"/>
                    </a:cubicBezTo>
                    <a:cubicBezTo>
                      <a:pt x="11" y="22"/>
                      <a:pt x="11" y="22"/>
                      <a:pt x="11" y="22"/>
                    </a:cubicBezTo>
                    <a:cubicBezTo>
                      <a:pt x="12" y="19"/>
                      <a:pt x="14" y="17"/>
                      <a:pt x="16" y="16"/>
                    </a:cubicBezTo>
                    <a:close/>
                    <a:moveTo>
                      <a:pt x="11" y="60"/>
                    </a:moveTo>
                    <a:cubicBezTo>
                      <a:pt x="19" y="60"/>
                      <a:pt x="19" y="60"/>
                      <a:pt x="19" y="60"/>
                    </a:cubicBezTo>
                    <a:cubicBezTo>
                      <a:pt x="21" y="65"/>
                      <a:pt x="23" y="69"/>
                      <a:pt x="26" y="73"/>
                    </a:cubicBezTo>
                    <a:cubicBezTo>
                      <a:pt x="22" y="71"/>
                      <a:pt x="19" y="69"/>
                      <a:pt x="16" y="66"/>
                    </a:cubicBezTo>
                    <a:cubicBezTo>
                      <a:pt x="14" y="64"/>
                      <a:pt x="12" y="62"/>
                      <a:pt x="11" y="60"/>
                    </a:cubicBezTo>
                    <a:close/>
                    <a:moveTo>
                      <a:pt x="66" y="66"/>
                    </a:moveTo>
                    <a:cubicBezTo>
                      <a:pt x="63" y="69"/>
                      <a:pt x="60" y="71"/>
                      <a:pt x="57" y="73"/>
                    </a:cubicBezTo>
                    <a:cubicBezTo>
                      <a:pt x="59" y="69"/>
                      <a:pt x="61" y="65"/>
                      <a:pt x="63" y="60"/>
                    </a:cubicBezTo>
                    <a:cubicBezTo>
                      <a:pt x="71" y="60"/>
                      <a:pt x="71" y="60"/>
                      <a:pt x="71" y="60"/>
                    </a:cubicBezTo>
                    <a:cubicBezTo>
                      <a:pt x="70" y="62"/>
                      <a:pt x="68" y="64"/>
                      <a:pt x="66" y="6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latin typeface="+mn-ea"/>
                </a:endParaRPr>
              </a:p>
            </p:txBody>
          </p:sp>
          <p:sp>
            <p:nvSpPr>
              <p:cNvPr id="215" name="Freeform 156"/>
              <p:cNvSpPr>
                <a:spLocks noEditPoints="1"/>
              </p:cNvSpPr>
              <p:nvPr/>
            </p:nvSpPr>
            <p:spPr bwMode="auto">
              <a:xfrm>
                <a:off x="8820072" y="2931705"/>
                <a:ext cx="219221" cy="232921"/>
              </a:xfrm>
              <a:custGeom>
                <a:avLst/>
                <a:gdLst>
                  <a:gd name="T0" fmla="*/ 62 w 69"/>
                  <a:gd name="T1" fmla="*/ 0 h 73"/>
                  <a:gd name="T2" fmla="*/ 7 w 69"/>
                  <a:gd name="T3" fmla="*/ 0 h 73"/>
                  <a:gd name="T4" fmla="*/ 0 w 69"/>
                  <a:gd name="T5" fmla="*/ 7 h 73"/>
                  <a:gd name="T6" fmla="*/ 0 w 69"/>
                  <a:gd name="T7" fmla="*/ 66 h 73"/>
                  <a:gd name="T8" fmla="*/ 7 w 69"/>
                  <a:gd name="T9" fmla="*/ 73 h 73"/>
                  <a:gd name="T10" fmla="*/ 62 w 69"/>
                  <a:gd name="T11" fmla="*/ 73 h 73"/>
                  <a:gd name="T12" fmla="*/ 69 w 69"/>
                  <a:gd name="T13" fmla="*/ 66 h 73"/>
                  <a:gd name="T14" fmla="*/ 69 w 69"/>
                  <a:gd name="T15" fmla="*/ 7 h 73"/>
                  <a:gd name="T16" fmla="*/ 62 w 69"/>
                  <a:gd name="T17" fmla="*/ 0 h 73"/>
                  <a:gd name="T18" fmla="*/ 60 w 69"/>
                  <a:gd name="T19" fmla="*/ 64 h 73"/>
                  <a:gd name="T20" fmla="*/ 10 w 69"/>
                  <a:gd name="T21" fmla="*/ 64 h 73"/>
                  <a:gd name="T22" fmla="*/ 10 w 69"/>
                  <a:gd name="T23" fmla="*/ 9 h 73"/>
                  <a:gd name="T24" fmla="*/ 60 w 69"/>
                  <a:gd name="T25" fmla="*/ 9 h 73"/>
                  <a:gd name="T26" fmla="*/ 60 w 69"/>
                  <a:gd name="T27" fmla="*/ 64 h 73"/>
                  <a:gd name="T28" fmla="*/ 19 w 69"/>
                  <a:gd name="T29" fmla="*/ 32 h 73"/>
                  <a:gd name="T30" fmla="*/ 51 w 69"/>
                  <a:gd name="T31" fmla="*/ 32 h 73"/>
                  <a:gd name="T32" fmla="*/ 51 w 69"/>
                  <a:gd name="T33" fmla="*/ 37 h 73"/>
                  <a:gd name="T34" fmla="*/ 19 w 69"/>
                  <a:gd name="T35" fmla="*/ 37 h 73"/>
                  <a:gd name="T36" fmla="*/ 19 w 69"/>
                  <a:gd name="T37" fmla="*/ 32 h 73"/>
                  <a:gd name="T38" fmla="*/ 19 w 69"/>
                  <a:gd name="T39" fmla="*/ 41 h 73"/>
                  <a:gd name="T40" fmla="*/ 51 w 69"/>
                  <a:gd name="T41" fmla="*/ 41 h 73"/>
                  <a:gd name="T42" fmla="*/ 51 w 69"/>
                  <a:gd name="T43" fmla="*/ 46 h 73"/>
                  <a:gd name="T44" fmla="*/ 19 w 69"/>
                  <a:gd name="T45" fmla="*/ 46 h 73"/>
                  <a:gd name="T46" fmla="*/ 19 w 69"/>
                  <a:gd name="T47" fmla="*/ 41 h 73"/>
                  <a:gd name="T48" fmla="*/ 19 w 69"/>
                  <a:gd name="T49" fmla="*/ 50 h 73"/>
                  <a:gd name="T50" fmla="*/ 51 w 69"/>
                  <a:gd name="T51" fmla="*/ 50 h 73"/>
                  <a:gd name="T52" fmla="*/ 51 w 69"/>
                  <a:gd name="T53" fmla="*/ 55 h 73"/>
                  <a:gd name="T54" fmla="*/ 19 w 69"/>
                  <a:gd name="T55" fmla="*/ 55 h 73"/>
                  <a:gd name="T56" fmla="*/ 19 w 69"/>
                  <a:gd name="T57" fmla="*/ 50 h 73"/>
                  <a:gd name="T58" fmla="*/ 19 w 69"/>
                  <a:gd name="T59" fmla="*/ 23 h 73"/>
                  <a:gd name="T60" fmla="*/ 51 w 69"/>
                  <a:gd name="T61" fmla="*/ 23 h 73"/>
                  <a:gd name="T62" fmla="*/ 51 w 69"/>
                  <a:gd name="T63" fmla="*/ 27 h 73"/>
                  <a:gd name="T64" fmla="*/ 19 w 69"/>
                  <a:gd name="T65" fmla="*/ 27 h 73"/>
                  <a:gd name="T66" fmla="*/ 19 w 69"/>
                  <a:gd name="T67" fmla="*/ 2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69" h="73">
                    <a:moveTo>
                      <a:pt x="62" y="0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4" y="0"/>
                      <a:pt x="0" y="3"/>
                      <a:pt x="0" y="7"/>
                    </a:cubicBezTo>
                    <a:cubicBezTo>
                      <a:pt x="0" y="66"/>
                      <a:pt x="0" y="66"/>
                      <a:pt x="0" y="66"/>
                    </a:cubicBezTo>
                    <a:cubicBezTo>
                      <a:pt x="0" y="70"/>
                      <a:pt x="4" y="73"/>
                      <a:pt x="7" y="73"/>
                    </a:cubicBezTo>
                    <a:cubicBezTo>
                      <a:pt x="62" y="73"/>
                      <a:pt x="62" y="73"/>
                      <a:pt x="62" y="73"/>
                    </a:cubicBezTo>
                    <a:cubicBezTo>
                      <a:pt x="66" y="73"/>
                      <a:pt x="69" y="70"/>
                      <a:pt x="69" y="66"/>
                    </a:cubicBezTo>
                    <a:cubicBezTo>
                      <a:pt x="69" y="7"/>
                      <a:pt x="69" y="7"/>
                      <a:pt x="69" y="7"/>
                    </a:cubicBezTo>
                    <a:cubicBezTo>
                      <a:pt x="69" y="3"/>
                      <a:pt x="66" y="0"/>
                      <a:pt x="62" y="0"/>
                    </a:cubicBezTo>
                    <a:close/>
                    <a:moveTo>
                      <a:pt x="60" y="64"/>
                    </a:moveTo>
                    <a:cubicBezTo>
                      <a:pt x="10" y="64"/>
                      <a:pt x="10" y="64"/>
                      <a:pt x="10" y="64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60" y="9"/>
                      <a:pt x="60" y="9"/>
                      <a:pt x="60" y="9"/>
                    </a:cubicBezTo>
                    <a:lnTo>
                      <a:pt x="60" y="64"/>
                    </a:lnTo>
                    <a:close/>
                    <a:moveTo>
                      <a:pt x="19" y="32"/>
                    </a:moveTo>
                    <a:cubicBezTo>
                      <a:pt x="51" y="32"/>
                      <a:pt x="51" y="32"/>
                      <a:pt x="51" y="32"/>
                    </a:cubicBezTo>
                    <a:cubicBezTo>
                      <a:pt x="51" y="37"/>
                      <a:pt x="51" y="37"/>
                      <a:pt x="51" y="37"/>
                    </a:cubicBezTo>
                    <a:cubicBezTo>
                      <a:pt x="19" y="37"/>
                      <a:pt x="19" y="37"/>
                      <a:pt x="19" y="37"/>
                    </a:cubicBezTo>
                    <a:lnTo>
                      <a:pt x="19" y="32"/>
                    </a:lnTo>
                    <a:close/>
                    <a:moveTo>
                      <a:pt x="19" y="41"/>
                    </a:moveTo>
                    <a:cubicBezTo>
                      <a:pt x="51" y="41"/>
                      <a:pt x="51" y="41"/>
                      <a:pt x="51" y="41"/>
                    </a:cubicBezTo>
                    <a:cubicBezTo>
                      <a:pt x="51" y="46"/>
                      <a:pt x="51" y="46"/>
                      <a:pt x="51" y="46"/>
                    </a:cubicBezTo>
                    <a:cubicBezTo>
                      <a:pt x="19" y="46"/>
                      <a:pt x="19" y="46"/>
                      <a:pt x="19" y="46"/>
                    </a:cubicBezTo>
                    <a:lnTo>
                      <a:pt x="19" y="41"/>
                    </a:lnTo>
                    <a:close/>
                    <a:moveTo>
                      <a:pt x="19" y="50"/>
                    </a:moveTo>
                    <a:cubicBezTo>
                      <a:pt x="51" y="50"/>
                      <a:pt x="51" y="50"/>
                      <a:pt x="51" y="50"/>
                    </a:cubicBezTo>
                    <a:cubicBezTo>
                      <a:pt x="51" y="55"/>
                      <a:pt x="51" y="55"/>
                      <a:pt x="51" y="55"/>
                    </a:cubicBezTo>
                    <a:cubicBezTo>
                      <a:pt x="19" y="55"/>
                      <a:pt x="19" y="55"/>
                      <a:pt x="19" y="55"/>
                    </a:cubicBezTo>
                    <a:lnTo>
                      <a:pt x="19" y="50"/>
                    </a:lnTo>
                    <a:close/>
                    <a:moveTo>
                      <a:pt x="19" y="23"/>
                    </a:moveTo>
                    <a:cubicBezTo>
                      <a:pt x="51" y="23"/>
                      <a:pt x="51" y="23"/>
                      <a:pt x="51" y="23"/>
                    </a:cubicBezTo>
                    <a:cubicBezTo>
                      <a:pt x="51" y="27"/>
                      <a:pt x="51" y="27"/>
                      <a:pt x="51" y="27"/>
                    </a:cubicBezTo>
                    <a:cubicBezTo>
                      <a:pt x="19" y="27"/>
                      <a:pt x="19" y="27"/>
                      <a:pt x="19" y="27"/>
                    </a:cubicBezTo>
                    <a:lnTo>
                      <a:pt x="19" y="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latin typeface="+mn-ea"/>
                </a:endParaRPr>
              </a:p>
            </p:txBody>
          </p:sp>
          <p:sp>
            <p:nvSpPr>
              <p:cNvPr id="216" name="Freeform 157"/>
              <p:cNvSpPr>
                <a:spLocks noEditPoints="1"/>
              </p:cNvSpPr>
              <p:nvPr/>
            </p:nvSpPr>
            <p:spPr bwMode="auto">
              <a:xfrm>
                <a:off x="8998188" y="1536129"/>
                <a:ext cx="242709" cy="281855"/>
              </a:xfrm>
              <a:custGeom>
                <a:avLst/>
                <a:gdLst>
                  <a:gd name="T0" fmla="*/ 54 w 76"/>
                  <a:gd name="T1" fmla="*/ 0 h 88"/>
                  <a:gd name="T2" fmla="*/ 14 w 76"/>
                  <a:gd name="T3" fmla="*/ 28 h 88"/>
                  <a:gd name="T4" fmla="*/ 17 w 76"/>
                  <a:gd name="T5" fmla="*/ 65 h 88"/>
                  <a:gd name="T6" fmla="*/ 49 w 76"/>
                  <a:gd name="T7" fmla="*/ 27 h 88"/>
                  <a:gd name="T8" fmla="*/ 33 w 76"/>
                  <a:gd name="T9" fmla="*/ 74 h 88"/>
                  <a:gd name="T10" fmla="*/ 70 w 76"/>
                  <a:gd name="T11" fmla="*/ 57 h 88"/>
                  <a:gd name="T12" fmla="*/ 54 w 76"/>
                  <a:gd name="T13" fmla="*/ 0 h 88"/>
                  <a:gd name="T14" fmla="*/ 4 w 76"/>
                  <a:gd name="T15" fmla="*/ 78 h 88"/>
                  <a:gd name="T16" fmla="*/ 10 w 76"/>
                  <a:gd name="T17" fmla="*/ 83 h 88"/>
                  <a:gd name="T18" fmla="*/ 47 w 76"/>
                  <a:gd name="T19" fmla="*/ 41 h 88"/>
                  <a:gd name="T20" fmla="*/ 4 w 76"/>
                  <a:gd name="T21" fmla="*/ 78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6" h="88">
                    <a:moveTo>
                      <a:pt x="54" y="0"/>
                    </a:moveTo>
                    <a:cubicBezTo>
                      <a:pt x="41" y="23"/>
                      <a:pt x="30" y="12"/>
                      <a:pt x="14" y="28"/>
                    </a:cubicBezTo>
                    <a:cubicBezTo>
                      <a:pt x="0" y="42"/>
                      <a:pt x="5" y="59"/>
                      <a:pt x="17" y="65"/>
                    </a:cubicBezTo>
                    <a:cubicBezTo>
                      <a:pt x="28" y="59"/>
                      <a:pt x="40" y="46"/>
                      <a:pt x="49" y="27"/>
                    </a:cubicBezTo>
                    <a:cubicBezTo>
                      <a:pt x="49" y="27"/>
                      <a:pt x="57" y="51"/>
                      <a:pt x="33" y="74"/>
                    </a:cubicBezTo>
                    <a:cubicBezTo>
                      <a:pt x="45" y="88"/>
                      <a:pt x="64" y="79"/>
                      <a:pt x="70" y="57"/>
                    </a:cubicBezTo>
                    <a:cubicBezTo>
                      <a:pt x="76" y="33"/>
                      <a:pt x="60" y="9"/>
                      <a:pt x="54" y="0"/>
                    </a:cubicBezTo>
                    <a:close/>
                    <a:moveTo>
                      <a:pt x="4" y="78"/>
                    </a:moveTo>
                    <a:cubicBezTo>
                      <a:pt x="4" y="78"/>
                      <a:pt x="5" y="83"/>
                      <a:pt x="10" y="83"/>
                    </a:cubicBezTo>
                    <a:cubicBezTo>
                      <a:pt x="15" y="83"/>
                      <a:pt x="36" y="71"/>
                      <a:pt x="47" y="41"/>
                    </a:cubicBezTo>
                    <a:cubicBezTo>
                      <a:pt x="30" y="70"/>
                      <a:pt x="6" y="78"/>
                      <a:pt x="4" y="7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latin typeface="+mn-ea"/>
                </a:endParaRPr>
              </a:p>
            </p:txBody>
          </p:sp>
          <p:sp>
            <p:nvSpPr>
              <p:cNvPr id="217" name="Freeform 158"/>
              <p:cNvSpPr>
                <a:spLocks noEditPoints="1"/>
              </p:cNvSpPr>
              <p:nvPr/>
            </p:nvSpPr>
            <p:spPr bwMode="auto">
              <a:xfrm>
                <a:off x="8685015" y="3366232"/>
                <a:ext cx="246623" cy="246623"/>
              </a:xfrm>
              <a:custGeom>
                <a:avLst/>
                <a:gdLst>
                  <a:gd name="T0" fmla="*/ 53 w 77"/>
                  <a:gd name="T1" fmla="*/ 30 h 77"/>
                  <a:gd name="T2" fmla="*/ 25 w 77"/>
                  <a:gd name="T3" fmla="*/ 2 h 77"/>
                  <a:gd name="T4" fmla="*/ 38 w 77"/>
                  <a:gd name="T5" fmla="*/ 0 h 77"/>
                  <a:gd name="T6" fmla="*/ 53 w 77"/>
                  <a:gd name="T7" fmla="*/ 3 h 77"/>
                  <a:gd name="T8" fmla="*/ 53 w 77"/>
                  <a:gd name="T9" fmla="*/ 30 h 77"/>
                  <a:gd name="T10" fmla="*/ 58 w 77"/>
                  <a:gd name="T11" fmla="*/ 53 h 77"/>
                  <a:gd name="T12" fmla="*/ 58 w 77"/>
                  <a:gd name="T13" fmla="*/ 5 h 77"/>
                  <a:gd name="T14" fmla="*/ 77 w 77"/>
                  <a:gd name="T15" fmla="*/ 39 h 77"/>
                  <a:gd name="T16" fmla="*/ 74 w 77"/>
                  <a:gd name="T17" fmla="*/ 53 h 77"/>
                  <a:gd name="T18" fmla="*/ 58 w 77"/>
                  <a:gd name="T19" fmla="*/ 53 h 77"/>
                  <a:gd name="T20" fmla="*/ 24 w 77"/>
                  <a:gd name="T21" fmla="*/ 58 h 77"/>
                  <a:gd name="T22" fmla="*/ 72 w 77"/>
                  <a:gd name="T23" fmla="*/ 58 h 77"/>
                  <a:gd name="T24" fmla="*/ 38 w 77"/>
                  <a:gd name="T25" fmla="*/ 77 h 77"/>
                  <a:gd name="T26" fmla="*/ 24 w 77"/>
                  <a:gd name="T27" fmla="*/ 74 h 77"/>
                  <a:gd name="T28" fmla="*/ 24 w 77"/>
                  <a:gd name="T29" fmla="*/ 58 h 77"/>
                  <a:gd name="T30" fmla="*/ 32 w 77"/>
                  <a:gd name="T31" fmla="*/ 17 h 77"/>
                  <a:gd name="T32" fmla="*/ 1 w 77"/>
                  <a:gd name="T33" fmla="*/ 48 h 77"/>
                  <a:gd name="T34" fmla="*/ 0 w 77"/>
                  <a:gd name="T35" fmla="*/ 39 h 77"/>
                  <a:gd name="T36" fmla="*/ 20 w 77"/>
                  <a:gd name="T37" fmla="*/ 5 h 77"/>
                  <a:gd name="T38" fmla="*/ 32 w 77"/>
                  <a:gd name="T39" fmla="*/ 17 h 77"/>
                  <a:gd name="T40" fmla="*/ 19 w 77"/>
                  <a:gd name="T41" fmla="*/ 38 h 77"/>
                  <a:gd name="T42" fmla="*/ 19 w 77"/>
                  <a:gd name="T43" fmla="*/ 72 h 77"/>
                  <a:gd name="T44" fmla="*/ 3 w 77"/>
                  <a:gd name="T45" fmla="*/ 54 h 77"/>
                  <a:gd name="T46" fmla="*/ 19 w 77"/>
                  <a:gd name="T47" fmla="*/ 38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77" h="77">
                    <a:moveTo>
                      <a:pt x="53" y="30"/>
                    </a:moveTo>
                    <a:cubicBezTo>
                      <a:pt x="25" y="2"/>
                      <a:pt x="25" y="2"/>
                      <a:pt x="25" y="2"/>
                    </a:cubicBezTo>
                    <a:cubicBezTo>
                      <a:pt x="29" y="1"/>
                      <a:pt x="34" y="0"/>
                      <a:pt x="38" y="0"/>
                    </a:cubicBezTo>
                    <a:cubicBezTo>
                      <a:pt x="43" y="0"/>
                      <a:pt x="48" y="1"/>
                      <a:pt x="53" y="3"/>
                    </a:cubicBezTo>
                    <a:lnTo>
                      <a:pt x="53" y="30"/>
                    </a:lnTo>
                    <a:close/>
                    <a:moveTo>
                      <a:pt x="58" y="53"/>
                    </a:moveTo>
                    <a:cubicBezTo>
                      <a:pt x="58" y="5"/>
                      <a:pt x="58" y="5"/>
                      <a:pt x="58" y="5"/>
                    </a:cubicBezTo>
                    <a:cubicBezTo>
                      <a:pt x="69" y="12"/>
                      <a:pt x="77" y="24"/>
                      <a:pt x="77" y="39"/>
                    </a:cubicBezTo>
                    <a:cubicBezTo>
                      <a:pt x="77" y="44"/>
                      <a:pt x="76" y="49"/>
                      <a:pt x="74" y="53"/>
                    </a:cubicBezTo>
                    <a:lnTo>
                      <a:pt x="58" y="53"/>
                    </a:lnTo>
                    <a:close/>
                    <a:moveTo>
                      <a:pt x="24" y="58"/>
                    </a:moveTo>
                    <a:cubicBezTo>
                      <a:pt x="72" y="58"/>
                      <a:pt x="72" y="58"/>
                      <a:pt x="72" y="58"/>
                    </a:cubicBezTo>
                    <a:cubicBezTo>
                      <a:pt x="65" y="69"/>
                      <a:pt x="53" y="77"/>
                      <a:pt x="38" y="77"/>
                    </a:cubicBezTo>
                    <a:cubicBezTo>
                      <a:pt x="33" y="77"/>
                      <a:pt x="28" y="76"/>
                      <a:pt x="24" y="74"/>
                    </a:cubicBezTo>
                    <a:lnTo>
                      <a:pt x="24" y="58"/>
                    </a:lnTo>
                    <a:close/>
                    <a:moveTo>
                      <a:pt x="32" y="17"/>
                    </a:moveTo>
                    <a:cubicBezTo>
                      <a:pt x="1" y="48"/>
                      <a:pt x="1" y="48"/>
                      <a:pt x="1" y="48"/>
                    </a:cubicBezTo>
                    <a:cubicBezTo>
                      <a:pt x="0" y="45"/>
                      <a:pt x="0" y="42"/>
                      <a:pt x="0" y="39"/>
                    </a:cubicBezTo>
                    <a:cubicBezTo>
                      <a:pt x="0" y="24"/>
                      <a:pt x="8" y="12"/>
                      <a:pt x="20" y="5"/>
                    </a:cubicBezTo>
                    <a:lnTo>
                      <a:pt x="32" y="17"/>
                    </a:lnTo>
                    <a:close/>
                    <a:moveTo>
                      <a:pt x="19" y="38"/>
                    </a:moveTo>
                    <a:cubicBezTo>
                      <a:pt x="19" y="72"/>
                      <a:pt x="19" y="72"/>
                      <a:pt x="19" y="72"/>
                    </a:cubicBezTo>
                    <a:cubicBezTo>
                      <a:pt x="12" y="68"/>
                      <a:pt x="6" y="62"/>
                      <a:pt x="3" y="54"/>
                    </a:cubicBezTo>
                    <a:lnTo>
                      <a:pt x="19" y="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latin typeface="+mn-ea"/>
                </a:endParaRPr>
              </a:p>
            </p:txBody>
          </p:sp>
          <p:sp>
            <p:nvSpPr>
              <p:cNvPr id="218" name="Freeform 159"/>
              <p:cNvSpPr>
                <a:spLocks noEditPoints="1"/>
              </p:cNvSpPr>
              <p:nvPr/>
            </p:nvSpPr>
            <p:spPr bwMode="auto">
              <a:xfrm>
                <a:off x="8260276" y="4031724"/>
                <a:ext cx="229008" cy="197690"/>
              </a:xfrm>
              <a:custGeom>
                <a:avLst/>
                <a:gdLst>
                  <a:gd name="T0" fmla="*/ 18 w 72"/>
                  <a:gd name="T1" fmla="*/ 0 h 62"/>
                  <a:gd name="T2" fmla="*/ 54 w 72"/>
                  <a:gd name="T3" fmla="*/ 0 h 62"/>
                  <a:gd name="T4" fmla="*/ 54 w 72"/>
                  <a:gd name="T5" fmla="*/ 9 h 62"/>
                  <a:gd name="T6" fmla="*/ 18 w 72"/>
                  <a:gd name="T7" fmla="*/ 9 h 62"/>
                  <a:gd name="T8" fmla="*/ 18 w 72"/>
                  <a:gd name="T9" fmla="*/ 0 h 62"/>
                  <a:gd name="T10" fmla="*/ 67 w 72"/>
                  <a:gd name="T11" fmla="*/ 13 h 62"/>
                  <a:gd name="T12" fmla="*/ 4 w 72"/>
                  <a:gd name="T13" fmla="*/ 13 h 62"/>
                  <a:gd name="T14" fmla="*/ 0 w 72"/>
                  <a:gd name="T15" fmla="*/ 18 h 62"/>
                  <a:gd name="T16" fmla="*/ 0 w 72"/>
                  <a:gd name="T17" fmla="*/ 40 h 62"/>
                  <a:gd name="T18" fmla="*/ 4 w 72"/>
                  <a:gd name="T19" fmla="*/ 44 h 62"/>
                  <a:gd name="T20" fmla="*/ 18 w 72"/>
                  <a:gd name="T21" fmla="*/ 44 h 62"/>
                  <a:gd name="T22" fmla="*/ 18 w 72"/>
                  <a:gd name="T23" fmla="*/ 62 h 62"/>
                  <a:gd name="T24" fmla="*/ 54 w 72"/>
                  <a:gd name="T25" fmla="*/ 62 h 62"/>
                  <a:gd name="T26" fmla="*/ 54 w 72"/>
                  <a:gd name="T27" fmla="*/ 44 h 62"/>
                  <a:gd name="T28" fmla="*/ 67 w 72"/>
                  <a:gd name="T29" fmla="*/ 44 h 62"/>
                  <a:gd name="T30" fmla="*/ 72 w 72"/>
                  <a:gd name="T31" fmla="*/ 40 h 62"/>
                  <a:gd name="T32" fmla="*/ 72 w 72"/>
                  <a:gd name="T33" fmla="*/ 18 h 62"/>
                  <a:gd name="T34" fmla="*/ 67 w 72"/>
                  <a:gd name="T35" fmla="*/ 13 h 62"/>
                  <a:gd name="T36" fmla="*/ 49 w 72"/>
                  <a:gd name="T37" fmla="*/ 58 h 62"/>
                  <a:gd name="T38" fmla="*/ 22 w 72"/>
                  <a:gd name="T39" fmla="*/ 58 h 62"/>
                  <a:gd name="T40" fmla="*/ 22 w 72"/>
                  <a:gd name="T41" fmla="*/ 35 h 62"/>
                  <a:gd name="T42" fmla="*/ 49 w 72"/>
                  <a:gd name="T43" fmla="*/ 35 h 62"/>
                  <a:gd name="T44" fmla="*/ 49 w 72"/>
                  <a:gd name="T45" fmla="*/ 58 h 62"/>
                  <a:gd name="T46" fmla="*/ 68 w 72"/>
                  <a:gd name="T47" fmla="*/ 20 h 62"/>
                  <a:gd name="T48" fmla="*/ 65 w 72"/>
                  <a:gd name="T49" fmla="*/ 23 h 62"/>
                  <a:gd name="T50" fmla="*/ 62 w 72"/>
                  <a:gd name="T51" fmla="*/ 20 h 62"/>
                  <a:gd name="T52" fmla="*/ 65 w 72"/>
                  <a:gd name="T53" fmla="*/ 17 h 62"/>
                  <a:gd name="T54" fmla="*/ 68 w 72"/>
                  <a:gd name="T55" fmla="*/ 2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72" h="62">
                    <a:moveTo>
                      <a:pt x="18" y="0"/>
                    </a:moveTo>
                    <a:cubicBezTo>
                      <a:pt x="54" y="0"/>
                      <a:pt x="54" y="0"/>
                      <a:pt x="54" y="0"/>
                    </a:cubicBezTo>
                    <a:cubicBezTo>
                      <a:pt x="54" y="9"/>
                      <a:pt x="54" y="9"/>
                      <a:pt x="54" y="9"/>
                    </a:cubicBezTo>
                    <a:cubicBezTo>
                      <a:pt x="18" y="9"/>
                      <a:pt x="18" y="9"/>
                      <a:pt x="18" y="9"/>
                    </a:cubicBezTo>
                    <a:lnTo>
                      <a:pt x="18" y="0"/>
                    </a:lnTo>
                    <a:close/>
                    <a:moveTo>
                      <a:pt x="67" y="13"/>
                    </a:moveTo>
                    <a:cubicBezTo>
                      <a:pt x="4" y="13"/>
                      <a:pt x="4" y="13"/>
                      <a:pt x="4" y="13"/>
                    </a:cubicBezTo>
                    <a:cubicBezTo>
                      <a:pt x="2" y="13"/>
                      <a:pt x="0" y="15"/>
                      <a:pt x="0" y="18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42"/>
                      <a:pt x="2" y="44"/>
                      <a:pt x="4" y="44"/>
                    </a:cubicBezTo>
                    <a:cubicBezTo>
                      <a:pt x="18" y="44"/>
                      <a:pt x="18" y="44"/>
                      <a:pt x="18" y="44"/>
                    </a:cubicBezTo>
                    <a:cubicBezTo>
                      <a:pt x="18" y="62"/>
                      <a:pt x="18" y="62"/>
                      <a:pt x="18" y="62"/>
                    </a:cubicBezTo>
                    <a:cubicBezTo>
                      <a:pt x="54" y="62"/>
                      <a:pt x="54" y="62"/>
                      <a:pt x="54" y="62"/>
                    </a:cubicBezTo>
                    <a:cubicBezTo>
                      <a:pt x="54" y="44"/>
                      <a:pt x="54" y="44"/>
                      <a:pt x="54" y="44"/>
                    </a:cubicBezTo>
                    <a:cubicBezTo>
                      <a:pt x="67" y="44"/>
                      <a:pt x="67" y="44"/>
                      <a:pt x="67" y="44"/>
                    </a:cubicBezTo>
                    <a:cubicBezTo>
                      <a:pt x="70" y="44"/>
                      <a:pt x="72" y="42"/>
                      <a:pt x="72" y="40"/>
                    </a:cubicBezTo>
                    <a:cubicBezTo>
                      <a:pt x="72" y="18"/>
                      <a:pt x="72" y="18"/>
                      <a:pt x="72" y="18"/>
                    </a:cubicBezTo>
                    <a:cubicBezTo>
                      <a:pt x="72" y="15"/>
                      <a:pt x="70" y="13"/>
                      <a:pt x="67" y="13"/>
                    </a:cubicBezTo>
                    <a:close/>
                    <a:moveTo>
                      <a:pt x="49" y="58"/>
                    </a:moveTo>
                    <a:cubicBezTo>
                      <a:pt x="22" y="58"/>
                      <a:pt x="22" y="58"/>
                      <a:pt x="22" y="58"/>
                    </a:cubicBezTo>
                    <a:cubicBezTo>
                      <a:pt x="22" y="35"/>
                      <a:pt x="22" y="35"/>
                      <a:pt x="22" y="35"/>
                    </a:cubicBezTo>
                    <a:cubicBezTo>
                      <a:pt x="49" y="35"/>
                      <a:pt x="49" y="35"/>
                      <a:pt x="49" y="35"/>
                    </a:cubicBezTo>
                    <a:lnTo>
                      <a:pt x="49" y="58"/>
                    </a:lnTo>
                    <a:close/>
                    <a:moveTo>
                      <a:pt x="68" y="20"/>
                    </a:moveTo>
                    <a:cubicBezTo>
                      <a:pt x="68" y="22"/>
                      <a:pt x="67" y="23"/>
                      <a:pt x="65" y="23"/>
                    </a:cubicBezTo>
                    <a:cubicBezTo>
                      <a:pt x="63" y="23"/>
                      <a:pt x="62" y="22"/>
                      <a:pt x="62" y="20"/>
                    </a:cubicBezTo>
                    <a:cubicBezTo>
                      <a:pt x="62" y="18"/>
                      <a:pt x="63" y="17"/>
                      <a:pt x="65" y="17"/>
                    </a:cubicBezTo>
                    <a:cubicBezTo>
                      <a:pt x="67" y="17"/>
                      <a:pt x="68" y="18"/>
                      <a:pt x="68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latin typeface="+mn-ea"/>
                </a:endParaRPr>
              </a:p>
            </p:txBody>
          </p:sp>
          <p:sp>
            <p:nvSpPr>
              <p:cNvPr id="219" name="Freeform 160"/>
              <p:cNvSpPr>
                <a:spLocks noEditPoints="1"/>
              </p:cNvSpPr>
              <p:nvPr/>
            </p:nvSpPr>
            <p:spPr bwMode="auto">
              <a:xfrm>
                <a:off x="8610637" y="3841862"/>
                <a:ext cx="230965" cy="230965"/>
              </a:xfrm>
              <a:custGeom>
                <a:avLst/>
                <a:gdLst>
                  <a:gd name="T0" fmla="*/ 13 w 72"/>
                  <a:gd name="T1" fmla="*/ 36 h 72"/>
                  <a:gd name="T2" fmla="*/ 13 w 72"/>
                  <a:gd name="T3" fmla="*/ 33 h 72"/>
                  <a:gd name="T4" fmla="*/ 1 w 72"/>
                  <a:gd name="T5" fmla="*/ 29 h 72"/>
                  <a:gd name="T6" fmla="*/ 0 w 72"/>
                  <a:gd name="T7" fmla="*/ 36 h 72"/>
                  <a:gd name="T8" fmla="*/ 11 w 72"/>
                  <a:gd name="T9" fmla="*/ 62 h 72"/>
                  <a:gd name="T10" fmla="*/ 19 w 72"/>
                  <a:gd name="T11" fmla="*/ 51 h 72"/>
                  <a:gd name="T12" fmla="*/ 13 w 72"/>
                  <a:gd name="T13" fmla="*/ 36 h 72"/>
                  <a:gd name="T14" fmla="*/ 58 w 72"/>
                  <a:gd name="T15" fmla="*/ 36 h 72"/>
                  <a:gd name="T16" fmla="*/ 52 w 72"/>
                  <a:gd name="T17" fmla="*/ 51 h 72"/>
                  <a:gd name="T18" fmla="*/ 60 w 72"/>
                  <a:gd name="T19" fmla="*/ 62 h 72"/>
                  <a:gd name="T20" fmla="*/ 72 w 72"/>
                  <a:gd name="T21" fmla="*/ 36 h 72"/>
                  <a:gd name="T22" fmla="*/ 71 w 72"/>
                  <a:gd name="T23" fmla="*/ 29 h 72"/>
                  <a:gd name="T24" fmla="*/ 58 w 72"/>
                  <a:gd name="T25" fmla="*/ 33 h 72"/>
                  <a:gd name="T26" fmla="*/ 58 w 72"/>
                  <a:gd name="T27" fmla="*/ 36 h 72"/>
                  <a:gd name="T28" fmla="*/ 40 w 72"/>
                  <a:gd name="T29" fmla="*/ 14 h 72"/>
                  <a:gd name="T30" fmla="*/ 55 w 72"/>
                  <a:gd name="T31" fmla="*/ 25 h 72"/>
                  <a:gd name="T32" fmla="*/ 68 w 72"/>
                  <a:gd name="T33" fmla="*/ 21 h 72"/>
                  <a:gd name="T34" fmla="*/ 40 w 72"/>
                  <a:gd name="T35" fmla="*/ 0 h 72"/>
                  <a:gd name="T36" fmla="*/ 40 w 72"/>
                  <a:gd name="T37" fmla="*/ 14 h 72"/>
                  <a:gd name="T38" fmla="*/ 16 w 72"/>
                  <a:gd name="T39" fmla="*/ 25 h 72"/>
                  <a:gd name="T40" fmla="*/ 31 w 72"/>
                  <a:gd name="T41" fmla="*/ 14 h 72"/>
                  <a:gd name="T42" fmla="*/ 31 w 72"/>
                  <a:gd name="T43" fmla="*/ 0 h 72"/>
                  <a:gd name="T44" fmla="*/ 3 w 72"/>
                  <a:gd name="T45" fmla="*/ 21 h 72"/>
                  <a:gd name="T46" fmla="*/ 16 w 72"/>
                  <a:gd name="T47" fmla="*/ 25 h 72"/>
                  <a:gd name="T48" fmla="*/ 45 w 72"/>
                  <a:gd name="T49" fmla="*/ 56 h 72"/>
                  <a:gd name="T50" fmla="*/ 36 w 72"/>
                  <a:gd name="T51" fmla="*/ 58 h 72"/>
                  <a:gd name="T52" fmla="*/ 26 w 72"/>
                  <a:gd name="T53" fmla="*/ 56 h 72"/>
                  <a:gd name="T54" fmla="*/ 18 w 72"/>
                  <a:gd name="T55" fmla="*/ 67 h 72"/>
                  <a:gd name="T56" fmla="*/ 36 w 72"/>
                  <a:gd name="T57" fmla="*/ 72 h 72"/>
                  <a:gd name="T58" fmla="*/ 53 w 72"/>
                  <a:gd name="T59" fmla="*/ 67 h 72"/>
                  <a:gd name="T60" fmla="*/ 45 w 72"/>
                  <a:gd name="T61" fmla="*/ 56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2" h="72">
                    <a:moveTo>
                      <a:pt x="13" y="36"/>
                    </a:moveTo>
                    <a:cubicBezTo>
                      <a:pt x="13" y="35"/>
                      <a:pt x="13" y="34"/>
                      <a:pt x="13" y="33"/>
                    </a:cubicBezTo>
                    <a:cubicBezTo>
                      <a:pt x="1" y="29"/>
                      <a:pt x="1" y="29"/>
                      <a:pt x="1" y="29"/>
                    </a:cubicBezTo>
                    <a:cubicBezTo>
                      <a:pt x="0" y="31"/>
                      <a:pt x="0" y="34"/>
                      <a:pt x="0" y="36"/>
                    </a:cubicBezTo>
                    <a:cubicBezTo>
                      <a:pt x="0" y="46"/>
                      <a:pt x="4" y="56"/>
                      <a:pt x="11" y="62"/>
                    </a:cubicBezTo>
                    <a:cubicBezTo>
                      <a:pt x="19" y="51"/>
                      <a:pt x="19" y="51"/>
                      <a:pt x="19" y="51"/>
                    </a:cubicBezTo>
                    <a:cubicBezTo>
                      <a:pt x="16" y="47"/>
                      <a:pt x="13" y="42"/>
                      <a:pt x="13" y="36"/>
                    </a:cubicBezTo>
                    <a:close/>
                    <a:moveTo>
                      <a:pt x="58" y="36"/>
                    </a:moveTo>
                    <a:cubicBezTo>
                      <a:pt x="58" y="42"/>
                      <a:pt x="56" y="47"/>
                      <a:pt x="52" y="51"/>
                    </a:cubicBezTo>
                    <a:cubicBezTo>
                      <a:pt x="60" y="62"/>
                      <a:pt x="60" y="62"/>
                      <a:pt x="60" y="62"/>
                    </a:cubicBezTo>
                    <a:cubicBezTo>
                      <a:pt x="67" y="56"/>
                      <a:pt x="72" y="46"/>
                      <a:pt x="72" y="36"/>
                    </a:cubicBezTo>
                    <a:cubicBezTo>
                      <a:pt x="72" y="34"/>
                      <a:pt x="71" y="31"/>
                      <a:pt x="71" y="29"/>
                    </a:cubicBezTo>
                    <a:cubicBezTo>
                      <a:pt x="58" y="33"/>
                      <a:pt x="58" y="33"/>
                      <a:pt x="58" y="33"/>
                    </a:cubicBezTo>
                    <a:cubicBezTo>
                      <a:pt x="58" y="34"/>
                      <a:pt x="58" y="35"/>
                      <a:pt x="58" y="36"/>
                    </a:cubicBezTo>
                    <a:close/>
                    <a:moveTo>
                      <a:pt x="40" y="14"/>
                    </a:moveTo>
                    <a:cubicBezTo>
                      <a:pt x="47" y="15"/>
                      <a:pt x="52" y="19"/>
                      <a:pt x="55" y="25"/>
                    </a:cubicBezTo>
                    <a:cubicBezTo>
                      <a:pt x="68" y="21"/>
                      <a:pt x="68" y="21"/>
                      <a:pt x="68" y="21"/>
                    </a:cubicBezTo>
                    <a:cubicBezTo>
                      <a:pt x="63" y="10"/>
                      <a:pt x="53" y="2"/>
                      <a:pt x="40" y="0"/>
                    </a:cubicBezTo>
                    <a:lnTo>
                      <a:pt x="40" y="14"/>
                    </a:lnTo>
                    <a:close/>
                    <a:moveTo>
                      <a:pt x="16" y="25"/>
                    </a:moveTo>
                    <a:cubicBezTo>
                      <a:pt x="19" y="19"/>
                      <a:pt x="25" y="15"/>
                      <a:pt x="31" y="14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19" y="2"/>
                      <a:pt x="8" y="10"/>
                      <a:pt x="3" y="21"/>
                    </a:cubicBezTo>
                    <a:lnTo>
                      <a:pt x="16" y="25"/>
                    </a:lnTo>
                    <a:close/>
                    <a:moveTo>
                      <a:pt x="45" y="56"/>
                    </a:moveTo>
                    <a:cubicBezTo>
                      <a:pt x="42" y="58"/>
                      <a:pt x="39" y="58"/>
                      <a:pt x="36" y="58"/>
                    </a:cubicBezTo>
                    <a:cubicBezTo>
                      <a:pt x="32" y="58"/>
                      <a:pt x="29" y="58"/>
                      <a:pt x="26" y="56"/>
                    </a:cubicBezTo>
                    <a:cubicBezTo>
                      <a:pt x="18" y="67"/>
                      <a:pt x="18" y="67"/>
                      <a:pt x="18" y="67"/>
                    </a:cubicBezTo>
                    <a:cubicBezTo>
                      <a:pt x="24" y="70"/>
                      <a:pt x="30" y="72"/>
                      <a:pt x="36" y="72"/>
                    </a:cubicBezTo>
                    <a:cubicBezTo>
                      <a:pt x="42" y="72"/>
                      <a:pt x="48" y="70"/>
                      <a:pt x="53" y="67"/>
                    </a:cubicBezTo>
                    <a:lnTo>
                      <a:pt x="45" y="5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latin typeface="+mn-ea"/>
                </a:endParaRPr>
              </a:p>
            </p:txBody>
          </p:sp>
          <p:sp>
            <p:nvSpPr>
              <p:cNvPr id="220" name="Freeform 161"/>
              <p:cNvSpPr>
                <a:spLocks noEditPoints="1"/>
              </p:cNvSpPr>
              <p:nvPr/>
            </p:nvSpPr>
            <p:spPr bwMode="auto">
              <a:xfrm>
                <a:off x="9078439" y="1082029"/>
                <a:ext cx="221179" cy="221178"/>
              </a:xfrm>
              <a:custGeom>
                <a:avLst/>
                <a:gdLst>
                  <a:gd name="T0" fmla="*/ 35 w 69"/>
                  <a:gd name="T1" fmla="*/ 0 h 69"/>
                  <a:gd name="T2" fmla="*/ 0 w 69"/>
                  <a:gd name="T3" fmla="*/ 35 h 69"/>
                  <a:gd name="T4" fmla="*/ 35 w 69"/>
                  <a:gd name="T5" fmla="*/ 69 h 69"/>
                  <a:gd name="T6" fmla="*/ 69 w 69"/>
                  <a:gd name="T7" fmla="*/ 35 h 69"/>
                  <a:gd name="T8" fmla="*/ 35 w 69"/>
                  <a:gd name="T9" fmla="*/ 0 h 69"/>
                  <a:gd name="T10" fmla="*/ 35 w 69"/>
                  <a:gd name="T11" fmla="*/ 62 h 69"/>
                  <a:gd name="T12" fmla="*/ 7 w 69"/>
                  <a:gd name="T13" fmla="*/ 35 h 69"/>
                  <a:gd name="T14" fmla="*/ 35 w 69"/>
                  <a:gd name="T15" fmla="*/ 7 h 69"/>
                  <a:gd name="T16" fmla="*/ 62 w 69"/>
                  <a:gd name="T17" fmla="*/ 35 h 69"/>
                  <a:gd name="T18" fmla="*/ 35 w 69"/>
                  <a:gd name="T19" fmla="*/ 62 h 69"/>
                  <a:gd name="T20" fmla="*/ 22 w 69"/>
                  <a:gd name="T21" fmla="*/ 24 h 69"/>
                  <a:gd name="T22" fmla="*/ 37 w 69"/>
                  <a:gd name="T23" fmla="*/ 35 h 69"/>
                  <a:gd name="T24" fmla="*/ 22 w 69"/>
                  <a:gd name="T25" fmla="*/ 45 h 69"/>
                  <a:gd name="T26" fmla="*/ 22 w 69"/>
                  <a:gd name="T27" fmla="*/ 24 h 69"/>
                  <a:gd name="T28" fmla="*/ 39 w 69"/>
                  <a:gd name="T29" fmla="*/ 24 h 69"/>
                  <a:gd name="T30" fmla="*/ 54 w 69"/>
                  <a:gd name="T31" fmla="*/ 35 h 69"/>
                  <a:gd name="T32" fmla="*/ 39 w 69"/>
                  <a:gd name="T33" fmla="*/ 45 h 69"/>
                  <a:gd name="T34" fmla="*/ 39 w 69"/>
                  <a:gd name="T35" fmla="*/ 24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69" h="69">
                    <a:moveTo>
                      <a:pt x="35" y="0"/>
                    </a:moveTo>
                    <a:cubicBezTo>
                      <a:pt x="16" y="0"/>
                      <a:pt x="0" y="16"/>
                      <a:pt x="0" y="35"/>
                    </a:cubicBezTo>
                    <a:cubicBezTo>
                      <a:pt x="0" y="53"/>
                      <a:pt x="16" y="69"/>
                      <a:pt x="35" y="69"/>
                    </a:cubicBezTo>
                    <a:cubicBezTo>
                      <a:pt x="53" y="69"/>
                      <a:pt x="69" y="53"/>
                      <a:pt x="69" y="35"/>
                    </a:cubicBezTo>
                    <a:cubicBezTo>
                      <a:pt x="69" y="16"/>
                      <a:pt x="53" y="0"/>
                      <a:pt x="35" y="0"/>
                    </a:cubicBezTo>
                    <a:close/>
                    <a:moveTo>
                      <a:pt x="35" y="62"/>
                    </a:moveTo>
                    <a:cubicBezTo>
                      <a:pt x="19" y="62"/>
                      <a:pt x="7" y="50"/>
                      <a:pt x="7" y="35"/>
                    </a:cubicBezTo>
                    <a:cubicBezTo>
                      <a:pt x="7" y="19"/>
                      <a:pt x="19" y="7"/>
                      <a:pt x="35" y="7"/>
                    </a:cubicBezTo>
                    <a:cubicBezTo>
                      <a:pt x="50" y="7"/>
                      <a:pt x="62" y="19"/>
                      <a:pt x="62" y="35"/>
                    </a:cubicBezTo>
                    <a:cubicBezTo>
                      <a:pt x="62" y="50"/>
                      <a:pt x="50" y="62"/>
                      <a:pt x="35" y="62"/>
                    </a:cubicBezTo>
                    <a:close/>
                    <a:moveTo>
                      <a:pt x="22" y="24"/>
                    </a:moveTo>
                    <a:cubicBezTo>
                      <a:pt x="37" y="35"/>
                      <a:pt x="37" y="35"/>
                      <a:pt x="37" y="35"/>
                    </a:cubicBezTo>
                    <a:cubicBezTo>
                      <a:pt x="22" y="45"/>
                      <a:pt x="22" y="45"/>
                      <a:pt x="22" y="45"/>
                    </a:cubicBezTo>
                    <a:lnTo>
                      <a:pt x="22" y="24"/>
                    </a:lnTo>
                    <a:close/>
                    <a:moveTo>
                      <a:pt x="39" y="24"/>
                    </a:moveTo>
                    <a:cubicBezTo>
                      <a:pt x="54" y="35"/>
                      <a:pt x="54" y="35"/>
                      <a:pt x="54" y="35"/>
                    </a:cubicBezTo>
                    <a:cubicBezTo>
                      <a:pt x="39" y="45"/>
                      <a:pt x="39" y="45"/>
                      <a:pt x="39" y="45"/>
                    </a:cubicBezTo>
                    <a:lnTo>
                      <a:pt x="39" y="2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latin typeface="+mn-ea"/>
                </a:endParaRPr>
              </a:p>
            </p:txBody>
          </p:sp>
          <p:sp>
            <p:nvSpPr>
              <p:cNvPr id="221" name="Freeform 162"/>
              <p:cNvSpPr/>
              <p:nvPr/>
            </p:nvSpPr>
            <p:spPr bwMode="auto">
              <a:xfrm>
                <a:off x="8342483" y="3088291"/>
                <a:ext cx="242709" cy="252495"/>
              </a:xfrm>
              <a:custGeom>
                <a:avLst/>
                <a:gdLst>
                  <a:gd name="T0" fmla="*/ 59 w 124"/>
                  <a:gd name="T1" fmla="*/ 129 h 129"/>
                  <a:gd name="T2" fmla="*/ 59 w 124"/>
                  <a:gd name="T3" fmla="*/ 70 h 129"/>
                  <a:gd name="T4" fmla="*/ 0 w 124"/>
                  <a:gd name="T5" fmla="*/ 129 h 129"/>
                  <a:gd name="T6" fmla="*/ 0 w 124"/>
                  <a:gd name="T7" fmla="*/ 0 h 129"/>
                  <a:gd name="T8" fmla="*/ 59 w 124"/>
                  <a:gd name="T9" fmla="*/ 58 h 129"/>
                  <a:gd name="T10" fmla="*/ 59 w 124"/>
                  <a:gd name="T11" fmla="*/ 0 h 129"/>
                  <a:gd name="T12" fmla="*/ 124 w 124"/>
                  <a:gd name="T13" fmla="*/ 65 h 129"/>
                  <a:gd name="T14" fmla="*/ 59 w 124"/>
                  <a:gd name="T15" fmla="*/ 129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4" h="129">
                    <a:moveTo>
                      <a:pt x="59" y="129"/>
                    </a:moveTo>
                    <a:lnTo>
                      <a:pt x="59" y="70"/>
                    </a:lnTo>
                    <a:lnTo>
                      <a:pt x="0" y="129"/>
                    </a:lnTo>
                    <a:lnTo>
                      <a:pt x="0" y="0"/>
                    </a:lnTo>
                    <a:lnTo>
                      <a:pt x="59" y="58"/>
                    </a:lnTo>
                    <a:lnTo>
                      <a:pt x="59" y="0"/>
                    </a:lnTo>
                    <a:lnTo>
                      <a:pt x="124" y="65"/>
                    </a:lnTo>
                    <a:lnTo>
                      <a:pt x="59" y="1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latin typeface="+mn-ea"/>
                </a:endParaRPr>
              </a:p>
            </p:txBody>
          </p:sp>
          <p:sp>
            <p:nvSpPr>
              <p:cNvPr id="222" name="Freeform 163"/>
              <p:cNvSpPr>
                <a:spLocks noEditPoints="1"/>
              </p:cNvSpPr>
              <p:nvPr/>
            </p:nvSpPr>
            <p:spPr bwMode="auto">
              <a:xfrm>
                <a:off x="8575405" y="2205535"/>
                <a:ext cx="256411" cy="254453"/>
              </a:xfrm>
              <a:custGeom>
                <a:avLst/>
                <a:gdLst>
                  <a:gd name="T0" fmla="*/ 0 w 131"/>
                  <a:gd name="T1" fmla="*/ 130 h 130"/>
                  <a:gd name="T2" fmla="*/ 66 w 131"/>
                  <a:gd name="T3" fmla="*/ 130 h 130"/>
                  <a:gd name="T4" fmla="*/ 66 w 131"/>
                  <a:gd name="T5" fmla="*/ 0 h 130"/>
                  <a:gd name="T6" fmla="*/ 0 w 131"/>
                  <a:gd name="T7" fmla="*/ 0 h 130"/>
                  <a:gd name="T8" fmla="*/ 0 w 131"/>
                  <a:gd name="T9" fmla="*/ 130 h 130"/>
                  <a:gd name="T10" fmla="*/ 41 w 131"/>
                  <a:gd name="T11" fmla="*/ 16 h 130"/>
                  <a:gd name="T12" fmla="*/ 58 w 131"/>
                  <a:gd name="T13" fmla="*/ 16 h 130"/>
                  <a:gd name="T14" fmla="*/ 58 w 131"/>
                  <a:gd name="T15" fmla="*/ 32 h 130"/>
                  <a:gd name="T16" fmla="*/ 41 w 131"/>
                  <a:gd name="T17" fmla="*/ 32 h 130"/>
                  <a:gd name="T18" fmla="*/ 41 w 131"/>
                  <a:gd name="T19" fmla="*/ 16 h 130"/>
                  <a:gd name="T20" fmla="*/ 41 w 131"/>
                  <a:gd name="T21" fmla="*/ 49 h 130"/>
                  <a:gd name="T22" fmla="*/ 58 w 131"/>
                  <a:gd name="T23" fmla="*/ 49 h 130"/>
                  <a:gd name="T24" fmla="*/ 58 w 131"/>
                  <a:gd name="T25" fmla="*/ 65 h 130"/>
                  <a:gd name="T26" fmla="*/ 41 w 131"/>
                  <a:gd name="T27" fmla="*/ 65 h 130"/>
                  <a:gd name="T28" fmla="*/ 41 w 131"/>
                  <a:gd name="T29" fmla="*/ 49 h 130"/>
                  <a:gd name="T30" fmla="*/ 41 w 131"/>
                  <a:gd name="T31" fmla="*/ 81 h 130"/>
                  <a:gd name="T32" fmla="*/ 58 w 131"/>
                  <a:gd name="T33" fmla="*/ 81 h 130"/>
                  <a:gd name="T34" fmla="*/ 58 w 131"/>
                  <a:gd name="T35" fmla="*/ 98 h 130"/>
                  <a:gd name="T36" fmla="*/ 41 w 131"/>
                  <a:gd name="T37" fmla="*/ 98 h 130"/>
                  <a:gd name="T38" fmla="*/ 41 w 131"/>
                  <a:gd name="T39" fmla="*/ 81 h 130"/>
                  <a:gd name="T40" fmla="*/ 9 w 131"/>
                  <a:gd name="T41" fmla="*/ 16 h 130"/>
                  <a:gd name="T42" fmla="*/ 25 w 131"/>
                  <a:gd name="T43" fmla="*/ 16 h 130"/>
                  <a:gd name="T44" fmla="*/ 25 w 131"/>
                  <a:gd name="T45" fmla="*/ 32 h 130"/>
                  <a:gd name="T46" fmla="*/ 9 w 131"/>
                  <a:gd name="T47" fmla="*/ 32 h 130"/>
                  <a:gd name="T48" fmla="*/ 9 w 131"/>
                  <a:gd name="T49" fmla="*/ 16 h 130"/>
                  <a:gd name="T50" fmla="*/ 9 w 131"/>
                  <a:gd name="T51" fmla="*/ 49 h 130"/>
                  <a:gd name="T52" fmla="*/ 25 w 131"/>
                  <a:gd name="T53" fmla="*/ 49 h 130"/>
                  <a:gd name="T54" fmla="*/ 25 w 131"/>
                  <a:gd name="T55" fmla="*/ 65 h 130"/>
                  <a:gd name="T56" fmla="*/ 9 w 131"/>
                  <a:gd name="T57" fmla="*/ 65 h 130"/>
                  <a:gd name="T58" fmla="*/ 9 w 131"/>
                  <a:gd name="T59" fmla="*/ 49 h 130"/>
                  <a:gd name="T60" fmla="*/ 9 w 131"/>
                  <a:gd name="T61" fmla="*/ 81 h 130"/>
                  <a:gd name="T62" fmla="*/ 25 w 131"/>
                  <a:gd name="T63" fmla="*/ 81 h 130"/>
                  <a:gd name="T64" fmla="*/ 25 w 131"/>
                  <a:gd name="T65" fmla="*/ 98 h 130"/>
                  <a:gd name="T66" fmla="*/ 9 w 131"/>
                  <a:gd name="T67" fmla="*/ 98 h 130"/>
                  <a:gd name="T68" fmla="*/ 9 w 131"/>
                  <a:gd name="T69" fmla="*/ 81 h 130"/>
                  <a:gd name="T70" fmla="*/ 74 w 131"/>
                  <a:gd name="T71" fmla="*/ 41 h 130"/>
                  <a:gd name="T72" fmla="*/ 131 w 131"/>
                  <a:gd name="T73" fmla="*/ 41 h 130"/>
                  <a:gd name="T74" fmla="*/ 131 w 131"/>
                  <a:gd name="T75" fmla="*/ 49 h 130"/>
                  <a:gd name="T76" fmla="*/ 74 w 131"/>
                  <a:gd name="T77" fmla="*/ 49 h 130"/>
                  <a:gd name="T78" fmla="*/ 74 w 131"/>
                  <a:gd name="T79" fmla="*/ 41 h 130"/>
                  <a:gd name="T80" fmla="*/ 74 w 131"/>
                  <a:gd name="T81" fmla="*/ 130 h 130"/>
                  <a:gd name="T82" fmla="*/ 90 w 131"/>
                  <a:gd name="T83" fmla="*/ 130 h 130"/>
                  <a:gd name="T84" fmla="*/ 90 w 131"/>
                  <a:gd name="T85" fmla="*/ 98 h 130"/>
                  <a:gd name="T86" fmla="*/ 115 w 131"/>
                  <a:gd name="T87" fmla="*/ 98 h 130"/>
                  <a:gd name="T88" fmla="*/ 115 w 131"/>
                  <a:gd name="T89" fmla="*/ 130 h 130"/>
                  <a:gd name="T90" fmla="*/ 131 w 131"/>
                  <a:gd name="T91" fmla="*/ 130 h 130"/>
                  <a:gd name="T92" fmla="*/ 131 w 131"/>
                  <a:gd name="T93" fmla="*/ 57 h 130"/>
                  <a:gd name="T94" fmla="*/ 74 w 131"/>
                  <a:gd name="T95" fmla="*/ 57 h 130"/>
                  <a:gd name="T96" fmla="*/ 74 w 131"/>
                  <a:gd name="T97" fmla="*/ 13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31" h="130">
                    <a:moveTo>
                      <a:pt x="0" y="130"/>
                    </a:moveTo>
                    <a:lnTo>
                      <a:pt x="66" y="130"/>
                    </a:lnTo>
                    <a:lnTo>
                      <a:pt x="66" y="0"/>
                    </a:lnTo>
                    <a:lnTo>
                      <a:pt x="0" y="0"/>
                    </a:lnTo>
                    <a:lnTo>
                      <a:pt x="0" y="130"/>
                    </a:lnTo>
                    <a:close/>
                    <a:moveTo>
                      <a:pt x="41" y="16"/>
                    </a:moveTo>
                    <a:lnTo>
                      <a:pt x="58" y="16"/>
                    </a:lnTo>
                    <a:lnTo>
                      <a:pt x="58" y="32"/>
                    </a:lnTo>
                    <a:lnTo>
                      <a:pt x="41" y="32"/>
                    </a:lnTo>
                    <a:lnTo>
                      <a:pt x="41" y="16"/>
                    </a:lnTo>
                    <a:close/>
                    <a:moveTo>
                      <a:pt x="41" y="49"/>
                    </a:moveTo>
                    <a:lnTo>
                      <a:pt x="58" y="49"/>
                    </a:lnTo>
                    <a:lnTo>
                      <a:pt x="58" y="65"/>
                    </a:lnTo>
                    <a:lnTo>
                      <a:pt x="41" y="65"/>
                    </a:lnTo>
                    <a:lnTo>
                      <a:pt x="41" y="49"/>
                    </a:lnTo>
                    <a:close/>
                    <a:moveTo>
                      <a:pt x="41" y="81"/>
                    </a:moveTo>
                    <a:lnTo>
                      <a:pt x="58" y="81"/>
                    </a:lnTo>
                    <a:lnTo>
                      <a:pt x="58" y="98"/>
                    </a:lnTo>
                    <a:lnTo>
                      <a:pt x="41" y="98"/>
                    </a:lnTo>
                    <a:lnTo>
                      <a:pt x="41" y="81"/>
                    </a:lnTo>
                    <a:close/>
                    <a:moveTo>
                      <a:pt x="9" y="16"/>
                    </a:moveTo>
                    <a:lnTo>
                      <a:pt x="25" y="16"/>
                    </a:lnTo>
                    <a:lnTo>
                      <a:pt x="25" y="32"/>
                    </a:lnTo>
                    <a:lnTo>
                      <a:pt x="9" y="32"/>
                    </a:lnTo>
                    <a:lnTo>
                      <a:pt x="9" y="16"/>
                    </a:lnTo>
                    <a:close/>
                    <a:moveTo>
                      <a:pt x="9" y="49"/>
                    </a:moveTo>
                    <a:lnTo>
                      <a:pt x="25" y="49"/>
                    </a:lnTo>
                    <a:lnTo>
                      <a:pt x="25" y="65"/>
                    </a:lnTo>
                    <a:lnTo>
                      <a:pt x="9" y="65"/>
                    </a:lnTo>
                    <a:lnTo>
                      <a:pt x="9" y="49"/>
                    </a:lnTo>
                    <a:close/>
                    <a:moveTo>
                      <a:pt x="9" y="81"/>
                    </a:moveTo>
                    <a:lnTo>
                      <a:pt x="25" y="81"/>
                    </a:lnTo>
                    <a:lnTo>
                      <a:pt x="25" y="98"/>
                    </a:lnTo>
                    <a:lnTo>
                      <a:pt x="9" y="98"/>
                    </a:lnTo>
                    <a:lnTo>
                      <a:pt x="9" y="81"/>
                    </a:lnTo>
                    <a:close/>
                    <a:moveTo>
                      <a:pt x="74" y="41"/>
                    </a:moveTo>
                    <a:lnTo>
                      <a:pt x="131" y="41"/>
                    </a:lnTo>
                    <a:lnTo>
                      <a:pt x="131" y="49"/>
                    </a:lnTo>
                    <a:lnTo>
                      <a:pt x="74" y="49"/>
                    </a:lnTo>
                    <a:lnTo>
                      <a:pt x="74" y="41"/>
                    </a:lnTo>
                    <a:close/>
                    <a:moveTo>
                      <a:pt x="74" y="130"/>
                    </a:moveTo>
                    <a:lnTo>
                      <a:pt x="90" y="130"/>
                    </a:lnTo>
                    <a:lnTo>
                      <a:pt x="90" y="98"/>
                    </a:lnTo>
                    <a:lnTo>
                      <a:pt x="115" y="98"/>
                    </a:lnTo>
                    <a:lnTo>
                      <a:pt x="115" y="130"/>
                    </a:lnTo>
                    <a:lnTo>
                      <a:pt x="131" y="130"/>
                    </a:lnTo>
                    <a:lnTo>
                      <a:pt x="131" y="57"/>
                    </a:lnTo>
                    <a:lnTo>
                      <a:pt x="74" y="57"/>
                    </a:lnTo>
                    <a:lnTo>
                      <a:pt x="74" y="13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latin typeface="+mn-ea"/>
                </a:endParaRPr>
              </a:p>
            </p:txBody>
          </p:sp>
          <p:sp>
            <p:nvSpPr>
              <p:cNvPr id="223" name="Freeform 164"/>
              <p:cNvSpPr>
                <a:spLocks noEditPoints="1"/>
              </p:cNvSpPr>
              <p:nvPr/>
            </p:nvSpPr>
            <p:spPr bwMode="auto">
              <a:xfrm>
                <a:off x="8688930" y="2636148"/>
                <a:ext cx="146800" cy="154628"/>
              </a:xfrm>
              <a:custGeom>
                <a:avLst/>
                <a:gdLst>
                  <a:gd name="T0" fmla="*/ 43 w 46"/>
                  <a:gd name="T1" fmla="*/ 29 h 48"/>
                  <a:gd name="T2" fmla="*/ 46 w 46"/>
                  <a:gd name="T3" fmla="*/ 16 h 48"/>
                  <a:gd name="T4" fmla="*/ 41 w 46"/>
                  <a:gd name="T5" fmla="*/ 8 h 48"/>
                  <a:gd name="T6" fmla="*/ 37 w 46"/>
                  <a:gd name="T7" fmla="*/ 9 h 48"/>
                  <a:gd name="T8" fmla="*/ 28 w 46"/>
                  <a:gd name="T9" fmla="*/ 0 h 48"/>
                  <a:gd name="T10" fmla="*/ 18 w 46"/>
                  <a:gd name="T11" fmla="*/ 0 h 48"/>
                  <a:gd name="T12" fmla="*/ 17 w 46"/>
                  <a:gd name="T13" fmla="*/ 4 h 48"/>
                  <a:gd name="T14" fmla="*/ 4 w 46"/>
                  <a:gd name="T15" fmla="*/ 8 h 48"/>
                  <a:gd name="T16" fmla="*/ 0 w 46"/>
                  <a:gd name="T17" fmla="*/ 16 h 48"/>
                  <a:gd name="T18" fmla="*/ 3 w 46"/>
                  <a:gd name="T19" fmla="*/ 19 h 48"/>
                  <a:gd name="T20" fmla="*/ 0 w 46"/>
                  <a:gd name="T21" fmla="*/ 32 h 48"/>
                  <a:gd name="T22" fmla="*/ 4 w 46"/>
                  <a:gd name="T23" fmla="*/ 40 h 48"/>
                  <a:gd name="T24" fmla="*/ 9 w 46"/>
                  <a:gd name="T25" fmla="*/ 39 h 48"/>
                  <a:gd name="T26" fmla="*/ 18 w 46"/>
                  <a:gd name="T27" fmla="*/ 48 h 48"/>
                  <a:gd name="T28" fmla="*/ 28 w 46"/>
                  <a:gd name="T29" fmla="*/ 48 h 48"/>
                  <a:gd name="T30" fmla="*/ 29 w 46"/>
                  <a:gd name="T31" fmla="*/ 44 h 48"/>
                  <a:gd name="T32" fmla="*/ 41 w 46"/>
                  <a:gd name="T33" fmla="*/ 40 h 48"/>
                  <a:gd name="T34" fmla="*/ 46 w 46"/>
                  <a:gd name="T35" fmla="*/ 32 h 48"/>
                  <a:gd name="T36" fmla="*/ 43 w 46"/>
                  <a:gd name="T37" fmla="*/ 29 h 48"/>
                  <a:gd name="T38" fmla="*/ 23 w 46"/>
                  <a:gd name="T39" fmla="*/ 34 h 48"/>
                  <a:gd name="T40" fmla="*/ 13 w 46"/>
                  <a:gd name="T41" fmla="*/ 24 h 48"/>
                  <a:gd name="T42" fmla="*/ 23 w 46"/>
                  <a:gd name="T43" fmla="*/ 14 h 48"/>
                  <a:gd name="T44" fmla="*/ 33 w 46"/>
                  <a:gd name="T45" fmla="*/ 24 h 48"/>
                  <a:gd name="T46" fmla="*/ 23 w 46"/>
                  <a:gd name="T47" fmla="*/ 34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46" h="48">
                    <a:moveTo>
                      <a:pt x="43" y="29"/>
                    </a:moveTo>
                    <a:cubicBezTo>
                      <a:pt x="40" y="24"/>
                      <a:pt x="42" y="19"/>
                      <a:pt x="46" y="16"/>
                    </a:cubicBezTo>
                    <a:cubicBezTo>
                      <a:pt x="41" y="8"/>
                      <a:pt x="41" y="8"/>
                      <a:pt x="41" y="8"/>
                    </a:cubicBezTo>
                    <a:cubicBezTo>
                      <a:pt x="40" y="9"/>
                      <a:pt x="39" y="9"/>
                      <a:pt x="37" y="9"/>
                    </a:cubicBezTo>
                    <a:cubicBezTo>
                      <a:pt x="32" y="9"/>
                      <a:pt x="28" y="5"/>
                      <a:pt x="28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8" y="1"/>
                      <a:pt x="18" y="3"/>
                      <a:pt x="17" y="4"/>
                    </a:cubicBezTo>
                    <a:cubicBezTo>
                      <a:pt x="14" y="9"/>
                      <a:pt x="9" y="10"/>
                      <a:pt x="4" y="8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1" y="17"/>
                      <a:pt x="2" y="18"/>
                      <a:pt x="3" y="19"/>
                    </a:cubicBezTo>
                    <a:cubicBezTo>
                      <a:pt x="6" y="24"/>
                      <a:pt x="4" y="29"/>
                      <a:pt x="0" y="32"/>
                    </a:cubicBezTo>
                    <a:cubicBezTo>
                      <a:pt x="4" y="40"/>
                      <a:pt x="4" y="40"/>
                      <a:pt x="4" y="40"/>
                    </a:cubicBezTo>
                    <a:cubicBezTo>
                      <a:pt x="6" y="39"/>
                      <a:pt x="7" y="39"/>
                      <a:pt x="9" y="39"/>
                    </a:cubicBezTo>
                    <a:cubicBezTo>
                      <a:pt x="14" y="39"/>
                      <a:pt x="18" y="43"/>
                      <a:pt x="18" y="48"/>
                    </a:cubicBezTo>
                    <a:cubicBezTo>
                      <a:pt x="28" y="48"/>
                      <a:pt x="28" y="48"/>
                      <a:pt x="28" y="48"/>
                    </a:cubicBezTo>
                    <a:cubicBezTo>
                      <a:pt x="28" y="47"/>
                      <a:pt x="28" y="45"/>
                      <a:pt x="29" y="44"/>
                    </a:cubicBezTo>
                    <a:cubicBezTo>
                      <a:pt x="31" y="39"/>
                      <a:pt x="37" y="38"/>
                      <a:pt x="41" y="40"/>
                    </a:cubicBezTo>
                    <a:cubicBezTo>
                      <a:pt x="46" y="32"/>
                      <a:pt x="46" y="32"/>
                      <a:pt x="46" y="32"/>
                    </a:cubicBezTo>
                    <a:cubicBezTo>
                      <a:pt x="45" y="31"/>
                      <a:pt x="44" y="30"/>
                      <a:pt x="43" y="29"/>
                    </a:cubicBezTo>
                    <a:close/>
                    <a:moveTo>
                      <a:pt x="23" y="34"/>
                    </a:moveTo>
                    <a:cubicBezTo>
                      <a:pt x="18" y="34"/>
                      <a:pt x="13" y="29"/>
                      <a:pt x="13" y="24"/>
                    </a:cubicBezTo>
                    <a:cubicBezTo>
                      <a:pt x="13" y="19"/>
                      <a:pt x="18" y="14"/>
                      <a:pt x="23" y="14"/>
                    </a:cubicBezTo>
                    <a:cubicBezTo>
                      <a:pt x="28" y="14"/>
                      <a:pt x="33" y="19"/>
                      <a:pt x="33" y="24"/>
                    </a:cubicBezTo>
                    <a:cubicBezTo>
                      <a:pt x="33" y="29"/>
                      <a:pt x="28" y="34"/>
                      <a:pt x="23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latin typeface="+mn-ea"/>
                </a:endParaRPr>
              </a:p>
            </p:txBody>
          </p:sp>
          <p:sp>
            <p:nvSpPr>
              <p:cNvPr id="417" name="Freeform 166"/>
              <p:cNvSpPr>
                <a:spLocks noEditPoints="1"/>
              </p:cNvSpPr>
              <p:nvPr/>
            </p:nvSpPr>
            <p:spPr bwMode="auto">
              <a:xfrm>
                <a:off x="8371843" y="3567836"/>
                <a:ext cx="107654" cy="207477"/>
              </a:xfrm>
              <a:custGeom>
                <a:avLst/>
                <a:gdLst>
                  <a:gd name="T0" fmla="*/ 23 w 34"/>
                  <a:gd name="T1" fmla="*/ 64 h 65"/>
                  <a:gd name="T2" fmla="*/ 23 w 34"/>
                  <a:gd name="T3" fmla="*/ 64 h 65"/>
                  <a:gd name="T4" fmla="*/ 33 w 34"/>
                  <a:gd name="T5" fmla="*/ 50 h 65"/>
                  <a:gd name="T6" fmla="*/ 30 w 34"/>
                  <a:gd name="T7" fmla="*/ 34 h 65"/>
                  <a:gd name="T8" fmla="*/ 15 w 34"/>
                  <a:gd name="T9" fmla="*/ 24 h 65"/>
                  <a:gd name="T10" fmla="*/ 15 w 34"/>
                  <a:gd name="T11" fmla="*/ 24 h 65"/>
                  <a:gd name="T12" fmla="*/ 14 w 34"/>
                  <a:gd name="T13" fmla="*/ 25 h 65"/>
                  <a:gd name="T14" fmla="*/ 15 w 34"/>
                  <a:gd name="T15" fmla="*/ 30 h 65"/>
                  <a:gd name="T16" fmla="*/ 16 w 34"/>
                  <a:gd name="T17" fmla="*/ 30 h 65"/>
                  <a:gd name="T18" fmla="*/ 17 w 34"/>
                  <a:gd name="T19" fmla="*/ 30 h 65"/>
                  <a:gd name="T20" fmla="*/ 24 w 34"/>
                  <a:gd name="T21" fmla="*/ 35 h 65"/>
                  <a:gd name="T22" fmla="*/ 27 w 34"/>
                  <a:gd name="T23" fmla="*/ 51 h 65"/>
                  <a:gd name="T24" fmla="*/ 22 w 34"/>
                  <a:gd name="T25" fmla="*/ 59 h 65"/>
                  <a:gd name="T26" fmla="*/ 22 w 34"/>
                  <a:gd name="T27" fmla="*/ 59 h 65"/>
                  <a:gd name="T28" fmla="*/ 14 w 34"/>
                  <a:gd name="T29" fmla="*/ 53 h 65"/>
                  <a:gd name="T30" fmla="*/ 13 w 34"/>
                  <a:gd name="T31" fmla="*/ 46 h 65"/>
                  <a:gd name="T32" fmla="*/ 6 w 34"/>
                  <a:gd name="T33" fmla="*/ 44 h 65"/>
                  <a:gd name="T34" fmla="*/ 8 w 34"/>
                  <a:gd name="T35" fmla="*/ 54 h 65"/>
                  <a:gd name="T36" fmla="*/ 23 w 34"/>
                  <a:gd name="T37" fmla="*/ 64 h 65"/>
                  <a:gd name="T38" fmla="*/ 19 w 34"/>
                  <a:gd name="T39" fmla="*/ 42 h 65"/>
                  <a:gd name="T40" fmla="*/ 20 w 34"/>
                  <a:gd name="T41" fmla="*/ 41 h 65"/>
                  <a:gd name="T42" fmla="*/ 19 w 34"/>
                  <a:gd name="T43" fmla="*/ 35 h 65"/>
                  <a:gd name="T44" fmla="*/ 18 w 34"/>
                  <a:gd name="T45" fmla="*/ 36 h 65"/>
                  <a:gd name="T46" fmla="*/ 17 w 34"/>
                  <a:gd name="T47" fmla="*/ 36 h 65"/>
                  <a:gd name="T48" fmla="*/ 10 w 34"/>
                  <a:gd name="T49" fmla="*/ 31 h 65"/>
                  <a:gd name="T50" fmla="*/ 7 w 34"/>
                  <a:gd name="T51" fmla="*/ 15 h 65"/>
                  <a:gd name="T52" fmla="*/ 12 w 34"/>
                  <a:gd name="T53" fmla="*/ 7 h 65"/>
                  <a:gd name="T54" fmla="*/ 12 w 34"/>
                  <a:gd name="T55" fmla="*/ 7 h 65"/>
                  <a:gd name="T56" fmla="*/ 20 w 34"/>
                  <a:gd name="T57" fmla="*/ 13 h 65"/>
                  <a:gd name="T58" fmla="*/ 21 w 34"/>
                  <a:gd name="T59" fmla="*/ 20 h 65"/>
                  <a:gd name="T60" fmla="*/ 28 w 34"/>
                  <a:gd name="T61" fmla="*/ 22 h 65"/>
                  <a:gd name="T62" fmla="*/ 26 w 34"/>
                  <a:gd name="T63" fmla="*/ 12 h 65"/>
                  <a:gd name="T64" fmla="*/ 11 w 34"/>
                  <a:gd name="T65" fmla="*/ 2 h 65"/>
                  <a:gd name="T66" fmla="*/ 11 w 34"/>
                  <a:gd name="T67" fmla="*/ 2 h 65"/>
                  <a:gd name="T68" fmla="*/ 1 w 34"/>
                  <a:gd name="T69" fmla="*/ 16 h 65"/>
                  <a:gd name="T70" fmla="*/ 4 w 34"/>
                  <a:gd name="T71" fmla="*/ 32 h 65"/>
                  <a:gd name="T72" fmla="*/ 19 w 34"/>
                  <a:gd name="T73" fmla="*/ 42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34" h="65">
                    <a:moveTo>
                      <a:pt x="23" y="64"/>
                    </a:moveTo>
                    <a:cubicBezTo>
                      <a:pt x="23" y="64"/>
                      <a:pt x="23" y="64"/>
                      <a:pt x="23" y="64"/>
                    </a:cubicBezTo>
                    <a:cubicBezTo>
                      <a:pt x="30" y="63"/>
                      <a:pt x="34" y="56"/>
                      <a:pt x="33" y="50"/>
                    </a:cubicBezTo>
                    <a:cubicBezTo>
                      <a:pt x="30" y="34"/>
                      <a:pt x="30" y="34"/>
                      <a:pt x="30" y="34"/>
                    </a:cubicBezTo>
                    <a:cubicBezTo>
                      <a:pt x="29" y="27"/>
                      <a:pt x="22" y="23"/>
                      <a:pt x="15" y="24"/>
                    </a:cubicBezTo>
                    <a:cubicBezTo>
                      <a:pt x="15" y="24"/>
                      <a:pt x="15" y="24"/>
                      <a:pt x="15" y="24"/>
                    </a:cubicBezTo>
                    <a:cubicBezTo>
                      <a:pt x="15" y="25"/>
                      <a:pt x="14" y="25"/>
                      <a:pt x="14" y="25"/>
                    </a:cubicBezTo>
                    <a:cubicBezTo>
                      <a:pt x="15" y="30"/>
                      <a:pt x="15" y="30"/>
                      <a:pt x="15" y="30"/>
                    </a:cubicBezTo>
                    <a:cubicBezTo>
                      <a:pt x="15" y="30"/>
                      <a:pt x="16" y="30"/>
                      <a:pt x="16" y="30"/>
                    </a:cubicBezTo>
                    <a:cubicBezTo>
                      <a:pt x="17" y="30"/>
                      <a:pt x="17" y="30"/>
                      <a:pt x="17" y="30"/>
                    </a:cubicBezTo>
                    <a:cubicBezTo>
                      <a:pt x="20" y="29"/>
                      <a:pt x="24" y="32"/>
                      <a:pt x="24" y="35"/>
                    </a:cubicBezTo>
                    <a:cubicBezTo>
                      <a:pt x="27" y="51"/>
                      <a:pt x="27" y="51"/>
                      <a:pt x="27" y="51"/>
                    </a:cubicBezTo>
                    <a:cubicBezTo>
                      <a:pt x="28" y="54"/>
                      <a:pt x="26" y="58"/>
                      <a:pt x="22" y="59"/>
                    </a:cubicBezTo>
                    <a:cubicBezTo>
                      <a:pt x="22" y="59"/>
                      <a:pt x="22" y="59"/>
                      <a:pt x="22" y="59"/>
                    </a:cubicBezTo>
                    <a:cubicBezTo>
                      <a:pt x="18" y="59"/>
                      <a:pt x="15" y="57"/>
                      <a:pt x="14" y="53"/>
                    </a:cubicBezTo>
                    <a:cubicBezTo>
                      <a:pt x="13" y="46"/>
                      <a:pt x="13" y="46"/>
                      <a:pt x="13" y="46"/>
                    </a:cubicBezTo>
                    <a:cubicBezTo>
                      <a:pt x="10" y="46"/>
                      <a:pt x="8" y="45"/>
                      <a:pt x="6" y="44"/>
                    </a:cubicBezTo>
                    <a:cubicBezTo>
                      <a:pt x="8" y="54"/>
                      <a:pt x="8" y="54"/>
                      <a:pt x="8" y="54"/>
                    </a:cubicBezTo>
                    <a:cubicBezTo>
                      <a:pt x="10" y="61"/>
                      <a:pt x="16" y="65"/>
                      <a:pt x="23" y="64"/>
                    </a:cubicBezTo>
                    <a:close/>
                    <a:moveTo>
                      <a:pt x="19" y="42"/>
                    </a:moveTo>
                    <a:cubicBezTo>
                      <a:pt x="19" y="41"/>
                      <a:pt x="20" y="41"/>
                      <a:pt x="20" y="41"/>
                    </a:cubicBezTo>
                    <a:cubicBezTo>
                      <a:pt x="19" y="35"/>
                      <a:pt x="19" y="35"/>
                      <a:pt x="19" y="35"/>
                    </a:cubicBezTo>
                    <a:cubicBezTo>
                      <a:pt x="19" y="36"/>
                      <a:pt x="18" y="36"/>
                      <a:pt x="18" y="36"/>
                    </a:cubicBezTo>
                    <a:cubicBezTo>
                      <a:pt x="17" y="36"/>
                      <a:pt x="17" y="36"/>
                      <a:pt x="17" y="36"/>
                    </a:cubicBezTo>
                    <a:cubicBezTo>
                      <a:pt x="14" y="37"/>
                      <a:pt x="10" y="34"/>
                      <a:pt x="10" y="31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6" y="12"/>
                      <a:pt x="8" y="8"/>
                      <a:pt x="12" y="7"/>
                    </a:cubicBezTo>
                    <a:cubicBezTo>
                      <a:pt x="12" y="7"/>
                      <a:pt x="12" y="7"/>
                      <a:pt x="12" y="7"/>
                    </a:cubicBezTo>
                    <a:cubicBezTo>
                      <a:pt x="16" y="7"/>
                      <a:pt x="19" y="9"/>
                      <a:pt x="20" y="13"/>
                    </a:cubicBezTo>
                    <a:cubicBezTo>
                      <a:pt x="21" y="20"/>
                      <a:pt x="21" y="20"/>
                      <a:pt x="21" y="20"/>
                    </a:cubicBezTo>
                    <a:cubicBezTo>
                      <a:pt x="24" y="20"/>
                      <a:pt x="26" y="21"/>
                      <a:pt x="28" y="22"/>
                    </a:cubicBezTo>
                    <a:cubicBezTo>
                      <a:pt x="26" y="12"/>
                      <a:pt x="26" y="12"/>
                      <a:pt x="26" y="12"/>
                    </a:cubicBezTo>
                    <a:cubicBezTo>
                      <a:pt x="24" y="5"/>
                      <a:pt x="18" y="0"/>
                      <a:pt x="11" y="2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4" y="3"/>
                      <a:pt x="0" y="10"/>
                      <a:pt x="1" y="16"/>
                    </a:cubicBezTo>
                    <a:cubicBezTo>
                      <a:pt x="4" y="32"/>
                      <a:pt x="4" y="32"/>
                      <a:pt x="4" y="32"/>
                    </a:cubicBezTo>
                    <a:cubicBezTo>
                      <a:pt x="5" y="38"/>
                      <a:pt x="12" y="43"/>
                      <a:pt x="19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latin typeface="+mn-ea"/>
                </a:endParaRPr>
              </a:p>
            </p:txBody>
          </p:sp>
          <p:sp>
            <p:nvSpPr>
              <p:cNvPr id="418" name="Freeform 167"/>
              <p:cNvSpPr/>
              <p:nvPr/>
            </p:nvSpPr>
            <p:spPr bwMode="auto">
              <a:xfrm>
                <a:off x="8448179" y="1575276"/>
                <a:ext cx="293599" cy="293599"/>
              </a:xfrm>
              <a:custGeom>
                <a:avLst/>
                <a:gdLst>
                  <a:gd name="T0" fmla="*/ 29 w 92"/>
                  <a:gd name="T1" fmla="*/ 17 h 92"/>
                  <a:gd name="T2" fmla="*/ 92 w 92"/>
                  <a:gd name="T3" fmla="*/ 0 h 92"/>
                  <a:gd name="T4" fmla="*/ 92 w 92"/>
                  <a:gd name="T5" fmla="*/ 6 h 92"/>
                  <a:gd name="T6" fmla="*/ 92 w 92"/>
                  <a:gd name="T7" fmla="*/ 17 h 92"/>
                  <a:gd name="T8" fmla="*/ 92 w 92"/>
                  <a:gd name="T9" fmla="*/ 66 h 92"/>
                  <a:gd name="T10" fmla="*/ 72 w 92"/>
                  <a:gd name="T11" fmla="*/ 80 h 92"/>
                  <a:gd name="T12" fmla="*/ 52 w 92"/>
                  <a:gd name="T13" fmla="*/ 66 h 92"/>
                  <a:gd name="T14" fmla="*/ 72 w 92"/>
                  <a:gd name="T15" fmla="*/ 52 h 92"/>
                  <a:gd name="T16" fmla="*/ 81 w 92"/>
                  <a:gd name="T17" fmla="*/ 53 h 92"/>
                  <a:gd name="T18" fmla="*/ 81 w 92"/>
                  <a:gd name="T19" fmla="*/ 23 h 92"/>
                  <a:gd name="T20" fmla="*/ 41 w 92"/>
                  <a:gd name="T21" fmla="*/ 34 h 92"/>
                  <a:gd name="T22" fmla="*/ 41 w 92"/>
                  <a:gd name="T23" fmla="*/ 78 h 92"/>
                  <a:gd name="T24" fmla="*/ 21 w 92"/>
                  <a:gd name="T25" fmla="*/ 92 h 92"/>
                  <a:gd name="T26" fmla="*/ 0 w 92"/>
                  <a:gd name="T27" fmla="*/ 78 h 92"/>
                  <a:gd name="T28" fmla="*/ 21 w 92"/>
                  <a:gd name="T29" fmla="*/ 63 h 92"/>
                  <a:gd name="T30" fmla="*/ 29 w 92"/>
                  <a:gd name="T31" fmla="*/ 65 h 92"/>
                  <a:gd name="T32" fmla="*/ 29 w 92"/>
                  <a:gd name="T33" fmla="*/ 34 h 92"/>
                  <a:gd name="T34" fmla="*/ 29 w 92"/>
                  <a:gd name="T35" fmla="*/ 17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2" h="92">
                    <a:moveTo>
                      <a:pt x="29" y="17"/>
                    </a:moveTo>
                    <a:cubicBezTo>
                      <a:pt x="92" y="0"/>
                      <a:pt x="92" y="0"/>
                      <a:pt x="92" y="0"/>
                    </a:cubicBezTo>
                    <a:cubicBezTo>
                      <a:pt x="92" y="6"/>
                      <a:pt x="92" y="6"/>
                      <a:pt x="92" y="6"/>
                    </a:cubicBezTo>
                    <a:cubicBezTo>
                      <a:pt x="92" y="17"/>
                      <a:pt x="92" y="17"/>
                      <a:pt x="92" y="17"/>
                    </a:cubicBezTo>
                    <a:cubicBezTo>
                      <a:pt x="92" y="66"/>
                      <a:pt x="92" y="66"/>
                      <a:pt x="92" y="66"/>
                    </a:cubicBezTo>
                    <a:cubicBezTo>
                      <a:pt x="92" y="74"/>
                      <a:pt x="83" y="80"/>
                      <a:pt x="72" y="80"/>
                    </a:cubicBezTo>
                    <a:cubicBezTo>
                      <a:pt x="61" y="80"/>
                      <a:pt x="52" y="74"/>
                      <a:pt x="52" y="66"/>
                    </a:cubicBezTo>
                    <a:cubicBezTo>
                      <a:pt x="52" y="58"/>
                      <a:pt x="61" y="52"/>
                      <a:pt x="72" y="52"/>
                    </a:cubicBezTo>
                    <a:cubicBezTo>
                      <a:pt x="75" y="52"/>
                      <a:pt x="78" y="52"/>
                      <a:pt x="81" y="53"/>
                    </a:cubicBezTo>
                    <a:cubicBezTo>
                      <a:pt x="81" y="23"/>
                      <a:pt x="81" y="23"/>
                      <a:pt x="81" y="23"/>
                    </a:cubicBezTo>
                    <a:cubicBezTo>
                      <a:pt x="41" y="34"/>
                      <a:pt x="41" y="34"/>
                      <a:pt x="41" y="34"/>
                    </a:cubicBezTo>
                    <a:cubicBezTo>
                      <a:pt x="41" y="78"/>
                      <a:pt x="41" y="78"/>
                      <a:pt x="41" y="78"/>
                    </a:cubicBezTo>
                    <a:cubicBezTo>
                      <a:pt x="41" y="86"/>
                      <a:pt x="32" y="92"/>
                      <a:pt x="21" y="92"/>
                    </a:cubicBezTo>
                    <a:cubicBezTo>
                      <a:pt x="9" y="92"/>
                      <a:pt x="0" y="86"/>
                      <a:pt x="0" y="78"/>
                    </a:cubicBezTo>
                    <a:cubicBezTo>
                      <a:pt x="0" y="70"/>
                      <a:pt x="9" y="63"/>
                      <a:pt x="21" y="63"/>
                    </a:cubicBezTo>
                    <a:cubicBezTo>
                      <a:pt x="24" y="63"/>
                      <a:pt x="27" y="64"/>
                      <a:pt x="29" y="65"/>
                    </a:cubicBezTo>
                    <a:cubicBezTo>
                      <a:pt x="29" y="34"/>
                      <a:pt x="29" y="34"/>
                      <a:pt x="29" y="34"/>
                    </a:cubicBezTo>
                    <a:lnTo>
                      <a:pt x="29" y="1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latin typeface="+mn-ea"/>
                </a:endParaRPr>
              </a:p>
            </p:txBody>
          </p:sp>
          <p:sp>
            <p:nvSpPr>
              <p:cNvPr id="419" name="Freeform 168"/>
              <p:cNvSpPr>
                <a:spLocks noEditPoints="1"/>
              </p:cNvSpPr>
              <p:nvPr/>
            </p:nvSpPr>
            <p:spPr bwMode="auto">
              <a:xfrm>
                <a:off x="7763114" y="4108059"/>
                <a:ext cx="227050" cy="201604"/>
              </a:xfrm>
              <a:custGeom>
                <a:avLst/>
                <a:gdLst>
                  <a:gd name="T0" fmla="*/ 30 w 71"/>
                  <a:gd name="T1" fmla="*/ 0 h 63"/>
                  <a:gd name="T2" fmla="*/ 30 w 71"/>
                  <a:gd name="T3" fmla="*/ 0 h 63"/>
                  <a:gd name="T4" fmla="*/ 59 w 71"/>
                  <a:gd name="T5" fmla="*/ 23 h 63"/>
                  <a:gd name="T6" fmla="*/ 30 w 71"/>
                  <a:gd name="T7" fmla="*/ 47 h 63"/>
                  <a:gd name="T8" fmla="*/ 25 w 71"/>
                  <a:gd name="T9" fmla="*/ 47 h 63"/>
                  <a:gd name="T10" fmla="*/ 4 w 71"/>
                  <a:gd name="T11" fmla="*/ 55 h 63"/>
                  <a:gd name="T12" fmla="*/ 4 w 71"/>
                  <a:gd name="T13" fmla="*/ 53 h 63"/>
                  <a:gd name="T14" fmla="*/ 11 w 71"/>
                  <a:gd name="T15" fmla="*/ 44 h 63"/>
                  <a:gd name="T16" fmla="*/ 11 w 71"/>
                  <a:gd name="T17" fmla="*/ 42 h 63"/>
                  <a:gd name="T18" fmla="*/ 0 w 71"/>
                  <a:gd name="T19" fmla="*/ 23 h 63"/>
                  <a:gd name="T20" fmla="*/ 30 w 71"/>
                  <a:gd name="T21" fmla="*/ 0 h 63"/>
                  <a:gd name="T22" fmla="*/ 62 w 71"/>
                  <a:gd name="T23" fmla="*/ 53 h 63"/>
                  <a:gd name="T24" fmla="*/ 67 w 71"/>
                  <a:gd name="T25" fmla="*/ 61 h 63"/>
                  <a:gd name="T26" fmla="*/ 67 w 71"/>
                  <a:gd name="T27" fmla="*/ 63 h 63"/>
                  <a:gd name="T28" fmla="*/ 50 w 71"/>
                  <a:gd name="T29" fmla="*/ 56 h 63"/>
                  <a:gd name="T30" fmla="*/ 46 w 71"/>
                  <a:gd name="T31" fmla="*/ 56 h 63"/>
                  <a:gd name="T32" fmla="*/ 30 w 71"/>
                  <a:gd name="T33" fmla="*/ 52 h 63"/>
                  <a:gd name="T34" fmla="*/ 54 w 71"/>
                  <a:gd name="T35" fmla="*/ 44 h 63"/>
                  <a:gd name="T36" fmla="*/ 61 w 71"/>
                  <a:gd name="T37" fmla="*/ 35 h 63"/>
                  <a:gd name="T38" fmla="*/ 64 w 71"/>
                  <a:gd name="T39" fmla="*/ 23 h 63"/>
                  <a:gd name="T40" fmla="*/ 64 w 71"/>
                  <a:gd name="T41" fmla="*/ 22 h 63"/>
                  <a:gd name="T42" fmla="*/ 71 w 71"/>
                  <a:gd name="T43" fmla="*/ 36 h 63"/>
                  <a:gd name="T44" fmla="*/ 62 w 71"/>
                  <a:gd name="T45" fmla="*/ 52 h 63"/>
                  <a:gd name="T46" fmla="*/ 62 w 71"/>
                  <a:gd name="T47" fmla="*/ 5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71" h="63">
                    <a:moveTo>
                      <a:pt x="30" y="0"/>
                    </a:moveTo>
                    <a:cubicBezTo>
                      <a:pt x="30" y="0"/>
                      <a:pt x="30" y="0"/>
                      <a:pt x="30" y="0"/>
                    </a:cubicBezTo>
                    <a:cubicBezTo>
                      <a:pt x="46" y="0"/>
                      <a:pt x="59" y="10"/>
                      <a:pt x="59" y="23"/>
                    </a:cubicBezTo>
                    <a:cubicBezTo>
                      <a:pt x="59" y="37"/>
                      <a:pt x="46" y="47"/>
                      <a:pt x="30" y="47"/>
                    </a:cubicBezTo>
                    <a:cubicBezTo>
                      <a:pt x="28" y="47"/>
                      <a:pt x="27" y="47"/>
                      <a:pt x="25" y="47"/>
                    </a:cubicBezTo>
                    <a:cubicBezTo>
                      <a:pt x="19" y="53"/>
                      <a:pt x="11" y="55"/>
                      <a:pt x="4" y="55"/>
                    </a:cubicBezTo>
                    <a:cubicBezTo>
                      <a:pt x="4" y="53"/>
                      <a:pt x="4" y="53"/>
                      <a:pt x="4" y="53"/>
                    </a:cubicBezTo>
                    <a:cubicBezTo>
                      <a:pt x="8" y="51"/>
                      <a:pt x="11" y="48"/>
                      <a:pt x="11" y="44"/>
                    </a:cubicBezTo>
                    <a:cubicBezTo>
                      <a:pt x="11" y="43"/>
                      <a:pt x="11" y="43"/>
                      <a:pt x="11" y="42"/>
                    </a:cubicBezTo>
                    <a:cubicBezTo>
                      <a:pt x="4" y="38"/>
                      <a:pt x="0" y="31"/>
                      <a:pt x="0" y="23"/>
                    </a:cubicBezTo>
                    <a:cubicBezTo>
                      <a:pt x="0" y="10"/>
                      <a:pt x="13" y="0"/>
                      <a:pt x="30" y="0"/>
                    </a:cubicBezTo>
                    <a:close/>
                    <a:moveTo>
                      <a:pt x="62" y="53"/>
                    </a:moveTo>
                    <a:cubicBezTo>
                      <a:pt x="62" y="57"/>
                      <a:pt x="64" y="60"/>
                      <a:pt x="67" y="61"/>
                    </a:cubicBezTo>
                    <a:cubicBezTo>
                      <a:pt x="67" y="63"/>
                      <a:pt x="67" y="63"/>
                      <a:pt x="67" y="63"/>
                    </a:cubicBezTo>
                    <a:cubicBezTo>
                      <a:pt x="61" y="62"/>
                      <a:pt x="55" y="61"/>
                      <a:pt x="50" y="56"/>
                    </a:cubicBezTo>
                    <a:cubicBezTo>
                      <a:pt x="48" y="56"/>
                      <a:pt x="47" y="56"/>
                      <a:pt x="46" y="56"/>
                    </a:cubicBezTo>
                    <a:cubicBezTo>
                      <a:pt x="40" y="56"/>
                      <a:pt x="34" y="55"/>
                      <a:pt x="30" y="52"/>
                    </a:cubicBezTo>
                    <a:cubicBezTo>
                      <a:pt x="39" y="52"/>
                      <a:pt x="47" y="49"/>
                      <a:pt x="54" y="44"/>
                    </a:cubicBezTo>
                    <a:cubicBezTo>
                      <a:pt x="57" y="41"/>
                      <a:pt x="59" y="38"/>
                      <a:pt x="61" y="35"/>
                    </a:cubicBezTo>
                    <a:cubicBezTo>
                      <a:pt x="63" y="31"/>
                      <a:pt x="64" y="27"/>
                      <a:pt x="64" y="23"/>
                    </a:cubicBezTo>
                    <a:cubicBezTo>
                      <a:pt x="64" y="23"/>
                      <a:pt x="64" y="22"/>
                      <a:pt x="64" y="22"/>
                    </a:cubicBezTo>
                    <a:cubicBezTo>
                      <a:pt x="68" y="25"/>
                      <a:pt x="71" y="30"/>
                      <a:pt x="71" y="36"/>
                    </a:cubicBezTo>
                    <a:cubicBezTo>
                      <a:pt x="71" y="42"/>
                      <a:pt x="67" y="48"/>
                      <a:pt x="62" y="52"/>
                    </a:cubicBezTo>
                    <a:cubicBezTo>
                      <a:pt x="62" y="52"/>
                      <a:pt x="62" y="53"/>
                      <a:pt x="62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latin typeface="+mn-ea"/>
                </a:endParaRPr>
              </a:p>
            </p:txBody>
          </p:sp>
          <p:sp>
            <p:nvSpPr>
              <p:cNvPr id="420" name="Freeform 169"/>
              <p:cNvSpPr/>
              <p:nvPr/>
            </p:nvSpPr>
            <p:spPr bwMode="auto">
              <a:xfrm>
                <a:off x="7947103" y="3679405"/>
                <a:ext cx="207477" cy="207477"/>
              </a:xfrm>
              <a:custGeom>
                <a:avLst/>
                <a:gdLst>
                  <a:gd name="T0" fmla="*/ 65 w 65"/>
                  <a:gd name="T1" fmla="*/ 24 h 65"/>
                  <a:gd name="T2" fmla="*/ 41 w 65"/>
                  <a:gd name="T3" fmla="*/ 24 h 65"/>
                  <a:gd name="T4" fmla="*/ 50 w 65"/>
                  <a:gd name="T5" fmla="*/ 15 h 65"/>
                  <a:gd name="T6" fmla="*/ 33 w 65"/>
                  <a:gd name="T7" fmla="*/ 8 h 65"/>
                  <a:gd name="T8" fmla="*/ 16 w 65"/>
                  <a:gd name="T9" fmla="*/ 15 h 65"/>
                  <a:gd name="T10" fmla="*/ 9 w 65"/>
                  <a:gd name="T11" fmla="*/ 32 h 65"/>
                  <a:gd name="T12" fmla="*/ 16 w 65"/>
                  <a:gd name="T13" fmla="*/ 49 h 65"/>
                  <a:gd name="T14" fmla="*/ 33 w 65"/>
                  <a:gd name="T15" fmla="*/ 56 h 65"/>
                  <a:gd name="T16" fmla="*/ 50 w 65"/>
                  <a:gd name="T17" fmla="*/ 49 h 65"/>
                  <a:gd name="T18" fmla="*/ 51 w 65"/>
                  <a:gd name="T19" fmla="*/ 48 h 65"/>
                  <a:gd name="T20" fmla="*/ 57 w 65"/>
                  <a:gd name="T21" fmla="*/ 54 h 65"/>
                  <a:gd name="T22" fmla="*/ 33 w 65"/>
                  <a:gd name="T23" fmla="*/ 65 h 65"/>
                  <a:gd name="T24" fmla="*/ 0 w 65"/>
                  <a:gd name="T25" fmla="*/ 32 h 65"/>
                  <a:gd name="T26" fmla="*/ 33 w 65"/>
                  <a:gd name="T27" fmla="*/ 0 h 65"/>
                  <a:gd name="T28" fmla="*/ 56 w 65"/>
                  <a:gd name="T29" fmla="*/ 9 h 65"/>
                  <a:gd name="T30" fmla="*/ 65 w 65"/>
                  <a:gd name="T31" fmla="*/ 0 h 65"/>
                  <a:gd name="T32" fmla="*/ 65 w 65"/>
                  <a:gd name="T33" fmla="*/ 24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5" h="65">
                    <a:moveTo>
                      <a:pt x="65" y="24"/>
                    </a:moveTo>
                    <a:cubicBezTo>
                      <a:pt x="41" y="24"/>
                      <a:pt x="41" y="24"/>
                      <a:pt x="41" y="24"/>
                    </a:cubicBezTo>
                    <a:cubicBezTo>
                      <a:pt x="50" y="15"/>
                      <a:pt x="50" y="15"/>
                      <a:pt x="50" y="15"/>
                    </a:cubicBezTo>
                    <a:cubicBezTo>
                      <a:pt x="45" y="10"/>
                      <a:pt x="39" y="8"/>
                      <a:pt x="33" y="8"/>
                    </a:cubicBezTo>
                    <a:cubicBezTo>
                      <a:pt x="26" y="8"/>
                      <a:pt x="20" y="10"/>
                      <a:pt x="16" y="15"/>
                    </a:cubicBezTo>
                    <a:cubicBezTo>
                      <a:pt x="11" y="20"/>
                      <a:pt x="9" y="26"/>
                      <a:pt x="9" y="32"/>
                    </a:cubicBezTo>
                    <a:cubicBezTo>
                      <a:pt x="9" y="39"/>
                      <a:pt x="11" y="45"/>
                      <a:pt x="16" y="49"/>
                    </a:cubicBezTo>
                    <a:cubicBezTo>
                      <a:pt x="20" y="54"/>
                      <a:pt x="26" y="56"/>
                      <a:pt x="33" y="56"/>
                    </a:cubicBezTo>
                    <a:cubicBezTo>
                      <a:pt x="39" y="56"/>
                      <a:pt x="45" y="54"/>
                      <a:pt x="50" y="49"/>
                    </a:cubicBezTo>
                    <a:cubicBezTo>
                      <a:pt x="50" y="49"/>
                      <a:pt x="51" y="49"/>
                      <a:pt x="51" y="48"/>
                    </a:cubicBezTo>
                    <a:cubicBezTo>
                      <a:pt x="57" y="54"/>
                      <a:pt x="57" y="54"/>
                      <a:pt x="57" y="54"/>
                    </a:cubicBezTo>
                    <a:cubicBezTo>
                      <a:pt x="51" y="60"/>
                      <a:pt x="43" y="65"/>
                      <a:pt x="33" y="65"/>
                    </a:cubicBezTo>
                    <a:cubicBezTo>
                      <a:pt x="15" y="65"/>
                      <a:pt x="0" y="50"/>
                      <a:pt x="0" y="32"/>
                    </a:cubicBezTo>
                    <a:cubicBezTo>
                      <a:pt x="0" y="14"/>
                      <a:pt x="15" y="0"/>
                      <a:pt x="33" y="0"/>
                    </a:cubicBezTo>
                    <a:cubicBezTo>
                      <a:pt x="42" y="0"/>
                      <a:pt x="50" y="4"/>
                      <a:pt x="56" y="9"/>
                    </a:cubicBezTo>
                    <a:cubicBezTo>
                      <a:pt x="65" y="0"/>
                      <a:pt x="65" y="0"/>
                      <a:pt x="65" y="0"/>
                    </a:cubicBezTo>
                    <a:lnTo>
                      <a:pt x="65" y="2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latin typeface="+mn-ea"/>
                </a:endParaRPr>
              </a:p>
            </p:txBody>
          </p:sp>
          <p:sp>
            <p:nvSpPr>
              <p:cNvPr id="422" name="Freeform 171"/>
              <p:cNvSpPr>
                <a:spLocks noEditPoints="1"/>
              </p:cNvSpPr>
              <p:nvPr/>
            </p:nvSpPr>
            <p:spPr bwMode="auto">
              <a:xfrm>
                <a:off x="8704589" y="1177939"/>
                <a:ext cx="172245" cy="170287"/>
              </a:xfrm>
              <a:custGeom>
                <a:avLst/>
                <a:gdLst>
                  <a:gd name="T0" fmla="*/ 27 w 54"/>
                  <a:gd name="T1" fmla="*/ 0 h 53"/>
                  <a:gd name="T2" fmla="*/ 0 w 54"/>
                  <a:gd name="T3" fmla="*/ 26 h 53"/>
                  <a:gd name="T4" fmla="*/ 27 w 54"/>
                  <a:gd name="T5" fmla="*/ 53 h 53"/>
                  <a:gd name="T6" fmla="*/ 54 w 54"/>
                  <a:gd name="T7" fmla="*/ 26 h 53"/>
                  <a:gd name="T8" fmla="*/ 27 w 54"/>
                  <a:gd name="T9" fmla="*/ 0 h 53"/>
                  <a:gd name="T10" fmla="*/ 16 w 54"/>
                  <a:gd name="T11" fmla="*/ 43 h 53"/>
                  <a:gd name="T12" fmla="*/ 17 w 54"/>
                  <a:gd name="T13" fmla="*/ 38 h 53"/>
                  <a:gd name="T14" fmla="*/ 7 w 54"/>
                  <a:gd name="T15" fmla="*/ 24 h 53"/>
                  <a:gd name="T16" fmla="*/ 13 w 54"/>
                  <a:gd name="T17" fmla="*/ 12 h 53"/>
                  <a:gd name="T18" fmla="*/ 27 w 54"/>
                  <a:gd name="T19" fmla="*/ 6 h 53"/>
                  <a:gd name="T20" fmla="*/ 41 w 54"/>
                  <a:gd name="T21" fmla="*/ 12 h 53"/>
                  <a:gd name="T22" fmla="*/ 47 w 54"/>
                  <a:gd name="T23" fmla="*/ 24 h 53"/>
                  <a:gd name="T24" fmla="*/ 37 w 54"/>
                  <a:gd name="T25" fmla="*/ 38 h 53"/>
                  <a:gd name="T26" fmla="*/ 38 w 54"/>
                  <a:gd name="T27" fmla="*/ 43 h 53"/>
                  <a:gd name="T28" fmla="*/ 27 w 54"/>
                  <a:gd name="T29" fmla="*/ 46 h 53"/>
                  <a:gd name="T30" fmla="*/ 16 w 54"/>
                  <a:gd name="T31" fmla="*/ 43 h 53"/>
                  <a:gd name="T32" fmla="*/ 29 w 54"/>
                  <a:gd name="T33" fmla="*/ 33 h 53"/>
                  <a:gd name="T34" fmla="*/ 30 w 54"/>
                  <a:gd name="T35" fmla="*/ 35 h 53"/>
                  <a:gd name="T36" fmla="*/ 30 w 54"/>
                  <a:gd name="T37" fmla="*/ 38 h 53"/>
                  <a:gd name="T38" fmla="*/ 28 w 54"/>
                  <a:gd name="T39" fmla="*/ 40 h 53"/>
                  <a:gd name="T40" fmla="*/ 25 w 54"/>
                  <a:gd name="T41" fmla="*/ 40 h 53"/>
                  <a:gd name="T42" fmla="*/ 23 w 54"/>
                  <a:gd name="T43" fmla="*/ 38 h 53"/>
                  <a:gd name="T44" fmla="*/ 23 w 54"/>
                  <a:gd name="T45" fmla="*/ 35 h 53"/>
                  <a:gd name="T46" fmla="*/ 25 w 54"/>
                  <a:gd name="T47" fmla="*/ 33 h 53"/>
                  <a:gd name="T48" fmla="*/ 26 w 54"/>
                  <a:gd name="T49" fmla="*/ 10 h 53"/>
                  <a:gd name="T50" fmla="*/ 28 w 54"/>
                  <a:gd name="T51" fmla="*/ 10 h 53"/>
                  <a:gd name="T52" fmla="*/ 29 w 54"/>
                  <a:gd name="T53" fmla="*/ 3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54" h="53">
                    <a:moveTo>
                      <a:pt x="27" y="0"/>
                    </a:moveTo>
                    <a:cubicBezTo>
                      <a:pt x="12" y="0"/>
                      <a:pt x="0" y="12"/>
                      <a:pt x="0" y="26"/>
                    </a:cubicBezTo>
                    <a:cubicBezTo>
                      <a:pt x="0" y="41"/>
                      <a:pt x="12" y="53"/>
                      <a:pt x="27" y="53"/>
                    </a:cubicBezTo>
                    <a:cubicBezTo>
                      <a:pt x="42" y="53"/>
                      <a:pt x="54" y="41"/>
                      <a:pt x="54" y="26"/>
                    </a:cubicBezTo>
                    <a:cubicBezTo>
                      <a:pt x="54" y="12"/>
                      <a:pt x="42" y="0"/>
                      <a:pt x="27" y="0"/>
                    </a:cubicBezTo>
                    <a:close/>
                    <a:moveTo>
                      <a:pt x="16" y="43"/>
                    </a:moveTo>
                    <a:cubicBezTo>
                      <a:pt x="16" y="42"/>
                      <a:pt x="17" y="40"/>
                      <a:pt x="17" y="38"/>
                    </a:cubicBezTo>
                    <a:cubicBezTo>
                      <a:pt x="17" y="32"/>
                      <a:pt x="13" y="26"/>
                      <a:pt x="7" y="24"/>
                    </a:cubicBezTo>
                    <a:cubicBezTo>
                      <a:pt x="7" y="20"/>
                      <a:pt x="9" y="15"/>
                      <a:pt x="13" y="12"/>
                    </a:cubicBezTo>
                    <a:cubicBezTo>
                      <a:pt x="16" y="8"/>
                      <a:pt x="21" y="6"/>
                      <a:pt x="27" y="6"/>
                    </a:cubicBezTo>
                    <a:cubicBezTo>
                      <a:pt x="32" y="6"/>
                      <a:pt x="37" y="8"/>
                      <a:pt x="41" y="12"/>
                    </a:cubicBezTo>
                    <a:cubicBezTo>
                      <a:pt x="44" y="15"/>
                      <a:pt x="46" y="20"/>
                      <a:pt x="47" y="24"/>
                    </a:cubicBezTo>
                    <a:cubicBezTo>
                      <a:pt x="41" y="26"/>
                      <a:pt x="37" y="32"/>
                      <a:pt x="37" y="38"/>
                    </a:cubicBezTo>
                    <a:cubicBezTo>
                      <a:pt x="37" y="40"/>
                      <a:pt x="37" y="42"/>
                      <a:pt x="38" y="43"/>
                    </a:cubicBezTo>
                    <a:cubicBezTo>
                      <a:pt x="35" y="45"/>
                      <a:pt x="31" y="46"/>
                      <a:pt x="27" y="46"/>
                    </a:cubicBezTo>
                    <a:cubicBezTo>
                      <a:pt x="23" y="46"/>
                      <a:pt x="19" y="45"/>
                      <a:pt x="16" y="43"/>
                    </a:cubicBezTo>
                    <a:close/>
                    <a:moveTo>
                      <a:pt x="29" y="33"/>
                    </a:moveTo>
                    <a:cubicBezTo>
                      <a:pt x="30" y="33"/>
                      <a:pt x="30" y="34"/>
                      <a:pt x="30" y="35"/>
                    </a:cubicBezTo>
                    <a:cubicBezTo>
                      <a:pt x="30" y="38"/>
                      <a:pt x="30" y="38"/>
                      <a:pt x="30" y="38"/>
                    </a:cubicBezTo>
                    <a:cubicBezTo>
                      <a:pt x="30" y="39"/>
                      <a:pt x="29" y="40"/>
                      <a:pt x="28" y="40"/>
                    </a:cubicBezTo>
                    <a:cubicBezTo>
                      <a:pt x="25" y="40"/>
                      <a:pt x="25" y="40"/>
                      <a:pt x="25" y="40"/>
                    </a:cubicBezTo>
                    <a:cubicBezTo>
                      <a:pt x="24" y="40"/>
                      <a:pt x="23" y="39"/>
                      <a:pt x="23" y="38"/>
                    </a:cubicBezTo>
                    <a:cubicBezTo>
                      <a:pt x="23" y="35"/>
                      <a:pt x="23" y="35"/>
                      <a:pt x="23" y="35"/>
                    </a:cubicBezTo>
                    <a:cubicBezTo>
                      <a:pt x="23" y="34"/>
                      <a:pt x="24" y="33"/>
                      <a:pt x="25" y="33"/>
                    </a:cubicBezTo>
                    <a:cubicBezTo>
                      <a:pt x="26" y="10"/>
                      <a:pt x="26" y="10"/>
                      <a:pt x="26" y="10"/>
                    </a:cubicBezTo>
                    <a:cubicBezTo>
                      <a:pt x="28" y="10"/>
                      <a:pt x="28" y="10"/>
                      <a:pt x="28" y="10"/>
                    </a:cubicBezTo>
                    <a:lnTo>
                      <a:pt x="29" y="3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latin typeface="+mn-ea"/>
                </a:endParaRPr>
              </a:p>
            </p:txBody>
          </p:sp>
          <p:sp>
            <p:nvSpPr>
              <p:cNvPr id="425" name="Freeform 174"/>
              <p:cNvSpPr>
                <a:spLocks noEditPoints="1"/>
              </p:cNvSpPr>
              <p:nvPr/>
            </p:nvSpPr>
            <p:spPr bwMode="auto">
              <a:xfrm>
                <a:off x="7489088" y="3493458"/>
                <a:ext cx="201605" cy="199648"/>
              </a:xfrm>
              <a:custGeom>
                <a:avLst/>
                <a:gdLst>
                  <a:gd name="T0" fmla="*/ 32 w 63"/>
                  <a:gd name="T1" fmla="*/ 62 h 62"/>
                  <a:gd name="T2" fmla="*/ 0 w 63"/>
                  <a:gd name="T3" fmla="*/ 31 h 62"/>
                  <a:gd name="T4" fmla="*/ 32 w 63"/>
                  <a:gd name="T5" fmla="*/ 0 h 62"/>
                  <a:gd name="T6" fmla="*/ 63 w 63"/>
                  <a:gd name="T7" fmla="*/ 31 h 62"/>
                  <a:gd name="T8" fmla="*/ 32 w 63"/>
                  <a:gd name="T9" fmla="*/ 62 h 62"/>
                  <a:gd name="T10" fmla="*/ 58 w 63"/>
                  <a:gd name="T11" fmla="*/ 36 h 62"/>
                  <a:gd name="T12" fmla="*/ 41 w 63"/>
                  <a:gd name="T13" fmla="*/ 34 h 62"/>
                  <a:gd name="T14" fmla="*/ 46 w 63"/>
                  <a:gd name="T15" fmla="*/ 53 h 62"/>
                  <a:gd name="T16" fmla="*/ 58 w 63"/>
                  <a:gd name="T17" fmla="*/ 36 h 62"/>
                  <a:gd name="T18" fmla="*/ 42 w 63"/>
                  <a:gd name="T19" fmla="*/ 56 h 62"/>
                  <a:gd name="T20" fmla="*/ 36 w 63"/>
                  <a:gd name="T21" fmla="*/ 36 h 62"/>
                  <a:gd name="T22" fmla="*/ 36 w 63"/>
                  <a:gd name="T23" fmla="*/ 36 h 62"/>
                  <a:gd name="T24" fmla="*/ 15 w 63"/>
                  <a:gd name="T25" fmla="*/ 52 h 62"/>
                  <a:gd name="T26" fmla="*/ 32 w 63"/>
                  <a:gd name="T27" fmla="*/ 58 h 62"/>
                  <a:gd name="T28" fmla="*/ 42 w 63"/>
                  <a:gd name="T29" fmla="*/ 56 h 62"/>
                  <a:gd name="T30" fmla="*/ 12 w 63"/>
                  <a:gd name="T31" fmla="*/ 49 h 62"/>
                  <a:gd name="T32" fmla="*/ 33 w 63"/>
                  <a:gd name="T33" fmla="*/ 32 h 62"/>
                  <a:gd name="T34" fmla="*/ 34 w 63"/>
                  <a:gd name="T35" fmla="*/ 31 h 62"/>
                  <a:gd name="T36" fmla="*/ 32 w 63"/>
                  <a:gd name="T37" fmla="*/ 27 h 62"/>
                  <a:gd name="T38" fmla="*/ 5 w 63"/>
                  <a:gd name="T39" fmla="*/ 31 h 62"/>
                  <a:gd name="T40" fmla="*/ 5 w 63"/>
                  <a:gd name="T41" fmla="*/ 31 h 62"/>
                  <a:gd name="T42" fmla="*/ 12 w 63"/>
                  <a:gd name="T43" fmla="*/ 49 h 62"/>
                  <a:gd name="T44" fmla="*/ 5 w 63"/>
                  <a:gd name="T45" fmla="*/ 26 h 62"/>
                  <a:gd name="T46" fmla="*/ 30 w 63"/>
                  <a:gd name="T47" fmla="*/ 23 h 62"/>
                  <a:gd name="T48" fmla="*/ 20 w 63"/>
                  <a:gd name="T49" fmla="*/ 7 h 62"/>
                  <a:gd name="T50" fmla="*/ 5 w 63"/>
                  <a:gd name="T51" fmla="*/ 26 h 62"/>
                  <a:gd name="T52" fmla="*/ 25 w 63"/>
                  <a:gd name="T53" fmla="*/ 6 h 62"/>
                  <a:gd name="T54" fmla="*/ 35 w 63"/>
                  <a:gd name="T55" fmla="*/ 21 h 62"/>
                  <a:gd name="T56" fmla="*/ 49 w 63"/>
                  <a:gd name="T57" fmla="*/ 12 h 62"/>
                  <a:gd name="T58" fmla="*/ 32 w 63"/>
                  <a:gd name="T59" fmla="*/ 5 h 62"/>
                  <a:gd name="T60" fmla="*/ 25 w 63"/>
                  <a:gd name="T61" fmla="*/ 6 h 62"/>
                  <a:gd name="T62" fmla="*/ 52 w 63"/>
                  <a:gd name="T63" fmla="*/ 15 h 62"/>
                  <a:gd name="T64" fmla="*/ 37 w 63"/>
                  <a:gd name="T65" fmla="*/ 25 h 62"/>
                  <a:gd name="T66" fmla="*/ 39 w 63"/>
                  <a:gd name="T67" fmla="*/ 29 h 62"/>
                  <a:gd name="T68" fmla="*/ 40 w 63"/>
                  <a:gd name="T69" fmla="*/ 30 h 62"/>
                  <a:gd name="T70" fmla="*/ 58 w 63"/>
                  <a:gd name="T71" fmla="*/ 31 h 62"/>
                  <a:gd name="T72" fmla="*/ 52 w 63"/>
                  <a:gd name="T73" fmla="*/ 15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3" h="62">
                    <a:moveTo>
                      <a:pt x="32" y="62"/>
                    </a:moveTo>
                    <a:cubicBezTo>
                      <a:pt x="14" y="62"/>
                      <a:pt x="0" y="49"/>
                      <a:pt x="0" y="31"/>
                    </a:cubicBezTo>
                    <a:cubicBezTo>
                      <a:pt x="0" y="14"/>
                      <a:pt x="14" y="0"/>
                      <a:pt x="32" y="0"/>
                    </a:cubicBezTo>
                    <a:cubicBezTo>
                      <a:pt x="49" y="0"/>
                      <a:pt x="63" y="14"/>
                      <a:pt x="63" y="31"/>
                    </a:cubicBezTo>
                    <a:cubicBezTo>
                      <a:pt x="63" y="49"/>
                      <a:pt x="49" y="62"/>
                      <a:pt x="32" y="62"/>
                    </a:cubicBezTo>
                    <a:close/>
                    <a:moveTo>
                      <a:pt x="58" y="36"/>
                    </a:moveTo>
                    <a:cubicBezTo>
                      <a:pt x="57" y="35"/>
                      <a:pt x="50" y="33"/>
                      <a:pt x="41" y="34"/>
                    </a:cubicBezTo>
                    <a:cubicBezTo>
                      <a:pt x="45" y="44"/>
                      <a:pt x="46" y="52"/>
                      <a:pt x="46" y="53"/>
                    </a:cubicBezTo>
                    <a:cubicBezTo>
                      <a:pt x="52" y="49"/>
                      <a:pt x="57" y="43"/>
                      <a:pt x="58" y="36"/>
                    </a:cubicBezTo>
                    <a:close/>
                    <a:moveTo>
                      <a:pt x="42" y="56"/>
                    </a:moveTo>
                    <a:cubicBezTo>
                      <a:pt x="41" y="54"/>
                      <a:pt x="40" y="45"/>
                      <a:pt x="36" y="36"/>
                    </a:cubicBezTo>
                    <a:cubicBezTo>
                      <a:pt x="36" y="36"/>
                      <a:pt x="36" y="36"/>
                      <a:pt x="36" y="36"/>
                    </a:cubicBezTo>
                    <a:cubicBezTo>
                      <a:pt x="21" y="41"/>
                      <a:pt x="16" y="51"/>
                      <a:pt x="15" y="52"/>
                    </a:cubicBezTo>
                    <a:cubicBezTo>
                      <a:pt x="20" y="56"/>
                      <a:pt x="25" y="58"/>
                      <a:pt x="32" y="58"/>
                    </a:cubicBezTo>
                    <a:cubicBezTo>
                      <a:pt x="35" y="58"/>
                      <a:pt x="39" y="57"/>
                      <a:pt x="42" y="56"/>
                    </a:cubicBezTo>
                    <a:close/>
                    <a:moveTo>
                      <a:pt x="12" y="49"/>
                    </a:moveTo>
                    <a:cubicBezTo>
                      <a:pt x="12" y="48"/>
                      <a:pt x="20" y="36"/>
                      <a:pt x="33" y="32"/>
                    </a:cubicBezTo>
                    <a:cubicBezTo>
                      <a:pt x="34" y="32"/>
                      <a:pt x="34" y="31"/>
                      <a:pt x="34" y="31"/>
                    </a:cubicBezTo>
                    <a:cubicBezTo>
                      <a:pt x="34" y="30"/>
                      <a:pt x="33" y="28"/>
                      <a:pt x="32" y="27"/>
                    </a:cubicBezTo>
                    <a:cubicBezTo>
                      <a:pt x="19" y="31"/>
                      <a:pt x="6" y="31"/>
                      <a:pt x="5" y="31"/>
                    </a:cubicBezTo>
                    <a:cubicBezTo>
                      <a:pt x="5" y="31"/>
                      <a:pt x="5" y="31"/>
                      <a:pt x="5" y="31"/>
                    </a:cubicBezTo>
                    <a:cubicBezTo>
                      <a:pt x="5" y="38"/>
                      <a:pt x="8" y="44"/>
                      <a:pt x="12" y="49"/>
                    </a:cubicBezTo>
                    <a:close/>
                    <a:moveTo>
                      <a:pt x="5" y="26"/>
                    </a:moveTo>
                    <a:cubicBezTo>
                      <a:pt x="7" y="26"/>
                      <a:pt x="18" y="26"/>
                      <a:pt x="30" y="23"/>
                    </a:cubicBezTo>
                    <a:cubicBezTo>
                      <a:pt x="26" y="15"/>
                      <a:pt x="21" y="8"/>
                      <a:pt x="20" y="7"/>
                    </a:cubicBezTo>
                    <a:cubicBezTo>
                      <a:pt x="13" y="11"/>
                      <a:pt x="7" y="18"/>
                      <a:pt x="5" y="26"/>
                    </a:cubicBezTo>
                    <a:close/>
                    <a:moveTo>
                      <a:pt x="25" y="6"/>
                    </a:moveTo>
                    <a:cubicBezTo>
                      <a:pt x="26" y="7"/>
                      <a:pt x="31" y="13"/>
                      <a:pt x="35" y="21"/>
                    </a:cubicBezTo>
                    <a:cubicBezTo>
                      <a:pt x="45" y="18"/>
                      <a:pt x="49" y="12"/>
                      <a:pt x="49" y="12"/>
                    </a:cubicBezTo>
                    <a:cubicBezTo>
                      <a:pt x="44" y="7"/>
                      <a:pt x="38" y="5"/>
                      <a:pt x="32" y="5"/>
                    </a:cubicBezTo>
                    <a:cubicBezTo>
                      <a:pt x="29" y="5"/>
                      <a:pt x="27" y="5"/>
                      <a:pt x="25" y="6"/>
                    </a:cubicBezTo>
                    <a:close/>
                    <a:moveTo>
                      <a:pt x="52" y="15"/>
                    </a:moveTo>
                    <a:cubicBezTo>
                      <a:pt x="52" y="15"/>
                      <a:pt x="47" y="21"/>
                      <a:pt x="37" y="25"/>
                    </a:cubicBezTo>
                    <a:cubicBezTo>
                      <a:pt x="38" y="26"/>
                      <a:pt x="38" y="28"/>
                      <a:pt x="39" y="29"/>
                    </a:cubicBezTo>
                    <a:cubicBezTo>
                      <a:pt x="39" y="29"/>
                      <a:pt x="39" y="30"/>
                      <a:pt x="40" y="30"/>
                    </a:cubicBezTo>
                    <a:cubicBezTo>
                      <a:pt x="48" y="29"/>
                      <a:pt x="57" y="31"/>
                      <a:pt x="58" y="31"/>
                    </a:cubicBezTo>
                    <a:cubicBezTo>
                      <a:pt x="58" y="25"/>
                      <a:pt x="56" y="19"/>
                      <a:pt x="52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latin typeface="+mn-ea"/>
                </a:endParaRPr>
              </a:p>
            </p:txBody>
          </p:sp>
          <p:sp>
            <p:nvSpPr>
              <p:cNvPr id="426" name="Freeform 175"/>
              <p:cNvSpPr>
                <a:spLocks noEditPoints="1"/>
              </p:cNvSpPr>
              <p:nvPr/>
            </p:nvSpPr>
            <p:spPr bwMode="auto">
              <a:xfrm>
                <a:off x="7424496" y="4556288"/>
                <a:ext cx="207477" cy="182031"/>
              </a:xfrm>
              <a:custGeom>
                <a:avLst/>
                <a:gdLst>
                  <a:gd name="T0" fmla="*/ 65 w 65"/>
                  <a:gd name="T1" fmla="*/ 19 h 57"/>
                  <a:gd name="T2" fmla="*/ 47 w 65"/>
                  <a:gd name="T3" fmla="*/ 0 h 57"/>
                  <a:gd name="T4" fmla="*/ 32 w 65"/>
                  <a:gd name="T5" fmla="*/ 6 h 57"/>
                  <a:gd name="T6" fmla="*/ 18 w 65"/>
                  <a:gd name="T7" fmla="*/ 0 h 57"/>
                  <a:gd name="T8" fmla="*/ 0 w 65"/>
                  <a:gd name="T9" fmla="*/ 19 h 57"/>
                  <a:gd name="T10" fmla="*/ 6 w 65"/>
                  <a:gd name="T11" fmla="*/ 33 h 57"/>
                  <a:gd name="T12" fmla="*/ 6 w 65"/>
                  <a:gd name="T13" fmla="*/ 33 h 57"/>
                  <a:gd name="T14" fmla="*/ 26 w 65"/>
                  <a:gd name="T15" fmla="*/ 53 h 57"/>
                  <a:gd name="T16" fmla="*/ 32 w 65"/>
                  <a:gd name="T17" fmla="*/ 57 h 57"/>
                  <a:gd name="T18" fmla="*/ 39 w 65"/>
                  <a:gd name="T19" fmla="*/ 53 h 57"/>
                  <a:gd name="T20" fmla="*/ 59 w 65"/>
                  <a:gd name="T21" fmla="*/ 33 h 57"/>
                  <a:gd name="T22" fmla="*/ 59 w 65"/>
                  <a:gd name="T23" fmla="*/ 33 h 57"/>
                  <a:gd name="T24" fmla="*/ 65 w 65"/>
                  <a:gd name="T25" fmla="*/ 19 h 57"/>
                  <a:gd name="T26" fmla="*/ 54 w 65"/>
                  <a:gd name="T27" fmla="*/ 27 h 57"/>
                  <a:gd name="T28" fmla="*/ 33 w 65"/>
                  <a:gd name="T29" fmla="*/ 47 h 57"/>
                  <a:gd name="T30" fmla="*/ 32 w 65"/>
                  <a:gd name="T31" fmla="*/ 48 h 57"/>
                  <a:gd name="T32" fmla="*/ 32 w 65"/>
                  <a:gd name="T33" fmla="*/ 47 h 57"/>
                  <a:gd name="T34" fmla="*/ 11 w 65"/>
                  <a:gd name="T35" fmla="*/ 27 h 57"/>
                  <a:gd name="T36" fmla="*/ 8 w 65"/>
                  <a:gd name="T37" fmla="*/ 19 h 57"/>
                  <a:gd name="T38" fmla="*/ 18 w 65"/>
                  <a:gd name="T39" fmla="*/ 8 h 57"/>
                  <a:gd name="T40" fmla="*/ 26 w 65"/>
                  <a:gd name="T41" fmla="*/ 11 h 57"/>
                  <a:gd name="T42" fmla="*/ 32 w 65"/>
                  <a:gd name="T43" fmla="*/ 18 h 57"/>
                  <a:gd name="T44" fmla="*/ 39 w 65"/>
                  <a:gd name="T45" fmla="*/ 11 h 57"/>
                  <a:gd name="T46" fmla="*/ 47 w 65"/>
                  <a:gd name="T47" fmla="*/ 8 h 57"/>
                  <a:gd name="T48" fmla="*/ 57 w 65"/>
                  <a:gd name="T49" fmla="*/ 19 h 57"/>
                  <a:gd name="T50" fmla="*/ 54 w 65"/>
                  <a:gd name="T51" fmla="*/ 27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65" h="57">
                    <a:moveTo>
                      <a:pt x="65" y="19"/>
                    </a:moveTo>
                    <a:cubicBezTo>
                      <a:pt x="65" y="8"/>
                      <a:pt x="57" y="0"/>
                      <a:pt x="47" y="0"/>
                    </a:cubicBezTo>
                    <a:cubicBezTo>
                      <a:pt x="41" y="0"/>
                      <a:pt x="36" y="2"/>
                      <a:pt x="32" y="6"/>
                    </a:cubicBezTo>
                    <a:cubicBezTo>
                      <a:pt x="29" y="2"/>
                      <a:pt x="24" y="0"/>
                      <a:pt x="18" y="0"/>
                    </a:cubicBezTo>
                    <a:cubicBezTo>
                      <a:pt x="8" y="0"/>
                      <a:pt x="0" y="8"/>
                      <a:pt x="0" y="19"/>
                    </a:cubicBezTo>
                    <a:cubicBezTo>
                      <a:pt x="0" y="24"/>
                      <a:pt x="2" y="29"/>
                      <a:pt x="6" y="33"/>
                    </a:cubicBezTo>
                    <a:cubicBezTo>
                      <a:pt x="6" y="33"/>
                      <a:pt x="6" y="33"/>
                      <a:pt x="6" y="33"/>
                    </a:cubicBezTo>
                    <a:cubicBezTo>
                      <a:pt x="26" y="53"/>
                      <a:pt x="26" y="53"/>
                      <a:pt x="26" y="53"/>
                    </a:cubicBezTo>
                    <a:cubicBezTo>
                      <a:pt x="28" y="55"/>
                      <a:pt x="30" y="57"/>
                      <a:pt x="32" y="57"/>
                    </a:cubicBezTo>
                    <a:cubicBezTo>
                      <a:pt x="35" y="57"/>
                      <a:pt x="37" y="55"/>
                      <a:pt x="39" y="53"/>
                    </a:cubicBezTo>
                    <a:cubicBezTo>
                      <a:pt x="59" y="33"/>
                      <a:pt x="59" y="33"/>
                      <a:pt x="59" y="33"/>
                    </a:cubicBezTo>
                    <a:cubicBezTo>
                      <a:pt x="59" y="33"/>
                      <a:pt x="59" y="33"/>
                      <a:pt x="59" y="33"/>
                    </a:cubicBezTo>
                    <a:cubicBezTo>
                      <a:pt x="63" y="29"/>
                      <a:pt x="65" y="24"/>
                      <a:pt x="65" y="19"/>
                    </a:cubicBezTo>
                    <a:close/>
                    <a:moveTo>
                      <a:pt x="54" y="27"/>
                    </a:moveTo>
                    <a:cubicBezTo>
                      <a:pt x="33" y="47"/>
                      <a:pt x="33" y="47"/>
                      <a:pt x="33" y="47"/>
                    </a:cubicBezTo>
                    <a:cubicBezTo>
                      <a:pt x="33" y="47"/>
                      <a:pt x="33" y="48"/>
                      <a:pt x="32" y="48"/>
                    </a:cubicBezTo>
                    <a:cubicBezTo>
                      <a:pt x="32" y="48"/>
                      <a:pt x="32" y="47"/>
                      <a:pt x="32" y="47"/>
                    </a:cubicBezTo>
                    <a:cubicBezTo>
                      <a:pt x="11" y="27"/>
                      <a:pt x="11" y="27"/>
                      <a:pt x="11" y="27"/>
                    </a:cubicBezTo>
                    <a:cubicBezTo>
                      <a:pt x="9" y="24"/>
                      <a:pt x="8" y="22"/>
                      <a:pt x="8" y="19"/>
                    </a:cubicBezTo>
                    <a:cubicBezTo>
                      <a:pt x="8" y="13"/>
                      <a:pt x="13" y="8"/>
                      <a:pt x="18" y="8"/>
                    </a:cubicBezTo>
                    <a:cubicBezTo>
                      <a:pt x="22" y="8"/>
                      <a:pt x="24" y="9"/>
                      <a:pt x="26" y="11"/>
                    </a:cubicBezTo>
                    <a:cubicBezTo>
                      <a:pt x="32" y="18"/>
                      <a:pt x="32" y="18"/>
                      <a:pt x="32" y="18"/>
                    </a:cubicBezTo>
                    <a:cubicBezTo>
                      <a:pt x="39" y="11"/>
                      <a:pt x="39" y="11"/>
                      <a:pt x="39" y="11"/>
                    </a:cubicBezTo>
                    <a:cubicBezTo>
                      <a:pt x="41" y="9"/>
                      <a:pt x="43" y="8"/>
                      <a:pt x="47" y="8"/>
                    </a:cubicBezTo>
                    <a:cubicBezTo>
                      <a:pt x="52" y="8"/>
                      <a:pt x="57" y="13"/>
                      <a:pt x="57" y="19"/>
                    </a:cubicBezTo>
                    <a:cubicBezTo>
                      <a:pt x="57" y="22"/>
                      <a:pt x="56" y="24"/>
                      <a:pt x="54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latin typeface="+mn-ea"/>
                </a:endParaRPr>
              </a:p>
            </p:txBody>
          </p:sp>
          <p:sp>
            <p:nvSpPr>
              <p:cNvPr id="428" name="Freeform 177"/>
              <p:cNvSpPr>
                <a:spLocks noEditPoints="1"/>
              </p:cNvSpPr>
              <p:nvPr/>
            </p:nvSpPr>
            <p:spPr bwMode="auto">
              <a:xfrm>
                <a:off x="7725924" y="4971241"/>
                <a:ext cx="150715" cy="154628"/>
              </a:xfrm>
              <a:custGeom>
                <a:avLst/>
                <a:gdLst>
                  <a:gd name="T0" fmla="*/ 43 w 47"/>
                  <a:gd name="T1" fmla="*/ 29 h 48"/>
                  <a:gd name="T2" fmla="*/ 47 w 47"/>
                  <a:gd name="T3" fmla="*/ 16 h 48"/>
                  <a:gd name="T4" fmla="*/ 42 w 47"/>
                  <a:gd name="T5" fmla="*/ 8 h 48"/>
                  <a:gd name="T6" fmla="*/ 37 w 47"/>
                  <a:gd name="T7" fmla="*/ 9 h 48"/>
                  <a:gd name="T8" fmla="*/ 28 w 47"/>
                  <a:gd name="T9" fmla="*/ 0 h 48"/>
                  <a:gd name="T10" fmla="*/ 19 w 47"/>
                  <a:gd name="T11" fmla="*/ 0 h 48"/>
                  <a:gd name="T12" fmla="*/ 18 w 47"/>
                  <a:gd name="T13" fmla="*/ 5 h 48"/>
                  <a:gd name="T14" fmla="*/ 5 w 47"/>
                  <a:gd name="T15" fmla="*/ 8 h 48"/>
                  <a:gd name="T16" fmla="*/ 0 w 47"/>
                  <a:gd name="T17" fmla="*/ 16 h 48"/>
                  <a:gd name="T18" fmla="*/ 4 w 47"/>
                  <a:gd name="T19" fmla="*/ 20 h 48"/>
                  <a:gd name="T20" fmla="*/ 0 w 47"/>
                  <a:gd name="T21" fmla="*/ 32 h 48"/>
                  <a:gd name="T22" fmla="*/ 5 w 47"/>
                  <a:gd name="T23" fmla="*/ 40 h 48"/>
                  <a:gd name="T24" fmla="*/ 10 w 47"/>
                  <a:gd name="T25" fmla="*/ 39 h 48"/>
                  <a:gd name="T26" fmla="*/ 19 w 47"/>
                  <a:gd name="T27" fmla="*/ 48 h 48"/>
                  <a:gd name="T28" fmla="*/ 28 w 47"/>
                  <a:gd name="T29" fmla="*/ 48 h 48"/>
                  <a:gd name="T30" fmla="*/ 29 w 47"/>
                  <a:gd name="T31" fmla="*/ 44 h 48"/>
                  <a:gd name="T32" fmla="*/ 42 w 47"/>
                  <a:gd name="T33" fmla="*/ 40 h 48"/>
                  <a:gd name="T34" fmla="*/ 47 w 47"/>
                  <a:gd name="T35" fmla="*/ 32 h 48"/>
                  <a:gd name="T36" fmla="*/ 43 w 47"/>
                  <a:gd name="T37" fmla="*/ 29 h 48"/>
                  <a:gd name="T38" fmla="*/ 23 w 47"/>
                  <a:gd name="T39" fmla="*/ 34 h 48"/>
                  <a:gd name="T40" fmla="*/ 14 w 47"/>
                  <a:gd name="T41" fmla="*/ 24 h 48"/>
                  <a:gd name="T42" fmla="*/ 23 w 47"/>
                  <a:gd name="T43" fmla="*/ 14 h 48"/>
                  <a:gd name="T44" fmla="*/ 33 w 47"/>
                  <a:gd name="T45" fmla="*/ 24 h 48"/>
                  <a:gd name="T46" fmla="*/ 23 w 47"/>
                  <a:gd name="T47" fmla="*/ 34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47" h="48">
                    <a:moveTo>
                      <a:pt x="43" y="29"/>
                    </a:moveTo>
                    <a:cubicBezTo>
                      <a:pt x="41" y="24"/>
                      <a:pt x="42" y="19"/>
                      <a:pt x="47" y="16"/>
                    </a:cubicBezTo>
                    <a:cubicBezTo>
                      <a:pt x="42" y="8"/>
                      <a:pt x="42" y="8"/>
                      <a:pt x="42" y="8"/>
                    </a:cubicBezTo>
                    <a:cubicBezTo>
                      <a:pt x="41" y="9"/>
                      <a:pt x="39" y="9"/>
                      <a:pt x="37" y="9"/>
                    </a:cubicBezTo>
                    <a:cubicBezTo>
                      <a:pt x="32" y="9"/>
                      <a:pt x="28" y="5"/>
                      <a:pt x="28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9" y="2"/>
                      <a:pt x="18" y="3"/>
                      <a:pt x="18" y="5"/>
                    </a:cubicBezTo>
                    <a:cubicBezTo>
                      <a:pt x="15" y="9"/>
                      <a:pt x="9" y="11"/>
                      <a:pt x="5" y="8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2" y="17"/>
                      <a:pt x="3" y="18"/>
                      <a:pt x="4" y="20"/>
                    </a:cubicBezTo>
                    <a:cubicBezTo>
                      <a:pt x="6" y="24"/>
                      <a:pt x="5" y="30"/>
                      <a:pt x="0" y="32"/>
                    </a:cubicBezTo>
                    <a:cubicBezTo>
                      <a:pt x="5" y="40"/>
                      <a:pt x="5" y="40"/>
                      <a:pt x="5" y="40"/>
                    </a:cubicBezTo>
                    <a:cubicBezTo>
                      <a:pt x="6" y="40"/>
                      <a:pt x="8" y="39"/>
                      <a:pt x="10" y="39"/>
                    </a:cubicBezTo>
                    <a:cubicBezTo>
                      <a:pt x="15" y="39"/>
                      <a:pt x="19" y="43"/>
                      <a:pt x="19" y="48"/>
                    </a:cubicBezTo>
                    <a:cubicBezTo>
                      <a:pt x="28" y="48"/>
                      <a:pt x="28" y="48"/>
                      <a:pt x="28" y="48"/>
                    </a:cubicBezTo>
                    <a:cubicBezTo>
                      <a:pt x="28" y="47"/>
                      <a:pt x="29" y="45"/>
                      <a:pt x="29" y="44"/>
                    </a:cubicBezTo>
                    <a:cubicBezTo>
                      <a:pt x="32" y="39"/>
                      <a:pt x="38" y="38"/>
                      <a:pt x="42" y="40"/>
                    </a:cubicBezTo>
                    <a:cubicBezTo>
                      <a:pt x="47" y="32"/>
                      <a:pt x="47" y="32"/>
                      <a:pt x="47" y="32"/>
                    </a:cubicBezTo>
                    <a:cubicBezTo>
                      <a:pt x="45" y="31"/>
                      <a:pt x="44" y="30"/>
                      <a:pt x="43" y="29"/>
                    </a:cubicBezTo>
                    <a:close/>
                    <a:moveTo>
                      <a:pt x="23" y="34"/>
                    </a:moveTo>
                    <a:cubicBezTo>
                      <a:pt x="18" y="34"/>
                      <a:pt x="14" y="30"/>
                      <a:pt x="14" y="24"/>
                    </a:cubicBezTo>
                    <a:cubicBezTo>
                      <a:pt x="14" y="19"/>
                      <a:pt x="18" y="14"/>
                      <a:pt x="23" y="14"/>
                    </a:cubicBezTo>
                    <a:cubicBezTo>
                      <a:pt x="29" y="14"/>
                      <a:pt x="33" y="19"/>
                      <a:pt x="33" y="24"/>
                    </a:cubicBezTo>
                    <a:cubicBezTo>
                      <a:pt x="33" y="30"/>
                      <a:pt x="29" y="34"/>
                      <a:pt x="23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latin typeface="+mn-ea"/>
                </a:endParaRPr>
              </a:p>
            </p:txBody>
          </p:sp>
          <p:sp>
            <p:nvSpPr>
              <p:cNvPr id="429" name="Freeform 178"/>
              <p:cNvSpPr>
                <a:spLocks noEditPoints="1"/>
              </p:cNvSpPr>
              <p:nvPr/>
            </p:nvSpPr>
            <p:spPr bwMode="auto">
              <a:xfrm>
                <a:off x="6888188" y="4926222"/>
                <a:ext cx="248581" cy="250538"/>
              </a:xfrm>
              <a:custGeom>
                <a:avLst/>
                <a:gdLst>
                  <a:gd name="T0" fmla="*/ 67 w 127"/>
                  <a:gd name="T1" fmla="*/ 0 h 128"/>
                  <a:gd name="T2" fmla="*/ 55 w 127"/>
                  <a:gd name="T3" fmla="*/ 13 h 128"/>
                  <a:gd name="T4" fmla="*/ 67 w 127"/>
                  <a:gd name="T5" fmla="*/ 25 h 128"/>
                  <a:gd name="T6" fmla="*/ 39 w 127"/>
                  <a:gd name="T7" fmla="*/ 56 h 128"/>
                  <a:gd name="T8" fmla="*/ 11 w 127"/>
                  <a:gd name="T9" fmla="*/ 56 h 128"/>
                  <a:gd name="T10" fmla="*/ 32 w 127"/>
                  <a:gd name="T11" fmla="*/ 79 h 128"/>
                  <a:gd name="T12" fmla="*/ 0 w 127"/>
                  <a:gd name="T13" fmla="*/ 123 h 128"/>
                  <a:gd name="T14" fmla="*/ 0 w 127"/>
                  <a:gd name="T15" fmla="*/ 128 h 128"/>
                  <a:gd name="T16" fmla="*/ 5 w 127"/>
                  <a:gd name="T17" fmla="*/ 128 h 128"/>
                  <a:gd name="T18" fmla="*/ 49 w 127"/>
                  <a:gd name="T19" fmla="*/ 93 h 128"/>
                  <a:gd name="T20" fmla="*/ 72 w 127"/>
                  <a:gd name="T21" fmla="*/ 116 h 128"/>
                  <a:gd name="T22" fmla="*/ 72 w 127"/>
                  <a:gd name="T23" fmla="*/ 88 h 128"/>
                  <a:gd name="T24" fmla="*/ 103 w 127"/>
                  <a:gd name="T25" fmla="*/ 61 h 128"/>
                  <a:gd name="T26" fmla="*/ 114 w 127"/>
                  <a:gd name="T27" fmla="*/ 72 h 128"/>
                  <a:gd name="T28" fmla="*/ 127 w 127"/>
                  <a:gd name="T29" fmla="*/ 61 h 128"/>
                  <a:gd name="T30" fmla="*/ 67 w 127"/>
                  <a:gd name="T31" fmla="*/ 0 h 128"/>
                  <a:gd name="T32" fmla="*/ 55 w 127"/>
                  <a:gd name="T33" fmla="*/ 69 h 128"/>
                  <a:gd name="T34" fmla="*/ 47 w 127"/>
                  <a:gd name="T35" fmla="*/ 61 h 128"/>
                  <a:gd name="T36" fmla="*/ 75 w 127"/>
                  <a:gd name="T37" fmla="*/ 33 h 128"/>
                  <a:gd name="T38" fmla="*/ 83 w 127"/>
                  <a:gd name="T39" fmla="*/ 41 h 128"/>
                  <a:gd name="T40" fmla="*/ 55 w 127"/>
                  <a:gd name="T41" fmla="*/ 69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27" h="128">
                    <a:moveTo>
                      <a:pt x="67" y="0"/>
                    </a:moveTo>
                    <a:lnTo>
                      <a:pt x="55" y="13"/>
                    </a:lnTo>
                    <a:lnTo>
                      <a:pt x="67" y="25"/>
                    </a:lnTo>
                    <a:lnTo>
                      <a:pt x="39" y="56"/>
                    </a:lnTo>
                    <a:lnTo>
                      <a:pt x="11" y="56"/>
                    </a:lnTo>
                    <a:lnTo>
                      <a:pt x="32" y="79"/>
                    </a:lnTo>
                    <a:lnTo>
                      <a:pt x="0" y="123"/>
                    </a:lnTo>
                    <a:lnTo>
                      <a:pt x="0" y="128"/>
                    </a:lnTo>
                    <a:lnTo>
                      <a:pt x="5" y="128"/>
                    </a:lnTo>
                    <a:lnTo>
                      <a:pt x="49" y="93"/>
                    </a:lnTo>
                    <a:lnTo>
                      <a:pt x="72" y="116"/>
                    </a:lnTo>
                    <a:lnTo>
                      <a:pt x="72" y="88"/>
                    </a:lnTo>
                    <a:lnTo>
                      <a:pt x="103" y="61"/>
                    </a:lnTo>
                    <a:lnTo>
                      <a:pt x="114" y="72"/>
                    </a:lnTo>
                    <a:lnTo>
                      <a:pt x="127" y="61"/>
                    </a:lnTo>
                    <a:lnTo>
                      <a:pt x="67" y="0"/>
                    </a:lnTo>
                    <a:close/>
                    <a:moveTo>
                      <a:pt x="55" y="69"/>
                    </a:moveTo>
                    <a:lnTo>
                      <a:pt x="47" y="61"/>
                    </a:lnTo>
                    <a:lnTo>
                      <a:pt x="75" y="33"/>
                    </a:lnTo>
                    <a:lnTo>
                      <a:pt x="83" y="41"/>
                    </a:lnTo>
                    <a:lnTo>
                      <a:pt x="55" y="6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latin typeface="+mn-ea"/>
                </a:endParaRPr>
              </a:p>
            </p:txBody>
          </p:sp>
          <p:sp>
            <p:nvSpPr>
              <p:cNvPr id="430" name="Freeform 179"/>
              <p:cNvSpPr>
                <a:spLocks noEditPoints="1"/>
              </p:cNvSpPr>
              <p:nvPr/>
            </p:nvSpPr>
            <p:spPr bwMode="auto">
              <a:xfrm>
                <a:off x="6868614" y="4354682"/>
                <a:ext cx="182032" cy="185946"/>
              </a:xfrm>
              <a:custGeom>
                <a:avLst/>
                <a:gdLst>
                  <a:gd name="T0" fmla="*/ 57 w 57"/>
                  <a:gd name="T1" fmla="*/ 29 h 58"/>
                  <a:gd name="T2" fmla="*/ 28 w 57"/>
                  <a:gd name="T3" fmla="*/ 58 h 58"/>
                  <a:gd name="T4" fmla="*/ 0 w 57"/>
                  <a:gd name="T5" fmla="*/ 29 h 58"/>
                  <a:gd name="T6" fmla="*/ 28 w 57"/>
                  <a:gd name="T7" fmla="*/ 0 h 58"/>
                  <a:gd name="T8" fmla="*/ 57 w 57"/>
                  <a:gd name="T9" fmla="*/ 29 h 58"/>
                  <a:gd name="T10" fmla="*/ 5 w 57"/>
                  <a:gd name="T11" fmla="*/ 29 h 58"/>
                  <a:gd name="T12" fmla="*/ 28 w 57"/>
                  <a:gd name="T13" fmla="*/ 52 h 58"/>
                  <a:gd name="T14" fmla="*/ 52 w 57"/>
                  <a:gd name="T15" fmla="*/ 29 h 58"/>
                  <a:gd name="T16" fmla="*/ 28 w 57"/>
                  <a:gd name="T17" fmla="*/ 6 h 58"/>
                  <a:gd name="T18" fmla="*/ 5 w 57"/>
                  <a:gd name="T19" fmla="*/ 29 h 58"/>
                  <a:gd name="T20" fmla="*/ 31 w 57"/>
                  <a:gd name="T21" fmla="*/ 12 h 58"/>
                  <a:gd name="T22" fmla="*/ 45 w 57"/>
                  <a:gd name="T23" fmla="*/ 26 h 58"/>
                  <a:gd name="T24" fmla="*/ 45 w 57"/>
                  <a:gd name="T25" fmla="*/ 31 h 58"/>
                  <a:gd name="T26" fmla="*/ 40 w 57"/>
                  <a:gd name="T27" fmla="*/ 31 h 58"/>
                  <a:gd name="T28" fmla="*/ 32 w 57"/>
                  <a:gd name="T29" fmla="*/ 23 h 58"/>
                  <a:gd name="T30" fmla="*/ 32 w 57"/>
                  <a:gd name="T31" fmla="*/ 43 h 58"/>
                  <a:gd name="T32" fmla="*/ 28 w 57"/>
                  <a:gd name="T33" fmla="*/ 47 h 58"/>
                  <a:gd name="T34" fmla="*/ 25 w 57"/>
                  <a:gd name="T35" fmla="*/ 43 h 58"/>
                  <a:gd name="T36" fmla="*/ 25 w 57"/>
                  <a:gd name="T37" fmla="*/ 23 h 58"/>
                  <a:gd name="T38" fmla="*/ 17 w 57"/>
                  <a:gd name="T39" fmla="*/ 31 h 58"/>
                  <a:gd name="T40" fmla="*/ 12 w 57"/>
                  <a:gd name="T41" fmla="*/ 31 h 58"/>
                  <a:gd name="T42" fmla="*/ 11 w 57"/>
                  <a:gd name="T43" fmla="*/ 29 h 58"/>
                  <a:gd name="T44" fmla="*/ 12 w 57"/>
                  <a:gd name="T45" fmla="*/ 26 h 58"/>
                  <a:gd name="T46" fmla="*/ 26 w 57"/>
                  <a:gd name="T47" fmla="*/ 12 h 58"/>
                  <a:gd name="T48" fmla="*/ 31 w 57"/>
                  <a:gd name="T49" fmla="*/ 12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57" h="58">
                    <a:moveTo>
                      <a:pt x="57" y="29"/>
                    </a:moveTo>
                    <a:cubicBezTo>
                      <a:pt x="57" y="45"/>
                      <a:pt x="44" y="58"/>
                      <a:pt x="28" y="58"/>
                    </a:cubicBezTo>
                    <a:cubicBezTo>
                      <a:pt x="13" y="58"/>
                      <a:pt x="0" y="45"/>
                      <a:pt x="0" y="29"/>
                    </a:cubicBezTo>
                    <a:cubicBezTo>
                      <a:pt x="0" y="13"/>
                      <a:pt x="13" y="0"/>
                      <a:pt x="28" y="0"/>
                    </a:cubicBezTo>
                    <a:cubicBezTo>
                      <a:pt x="44" y="0"/>
                      <a:pt x="57" y="13"/>
                      <a:pt x="57" y="29"/>
                    </a:cubicBezTo>
                    <a:close/>
                    <a:moveTo>
                      <a:pt x="5" y="29"/>
                    </a:moveTo>
                    <a:cubicBezTo>
                      <a:pt x="5" y="42"/>
                      <a:pt x="16" y="52"/>
                      <a:pt x="28" y="52"/>
                    </a:cubicBezTo>
                    <a:cubicBezTo>
                      <a:pt x="41" y="52"/>
                      <a:pt x="52" y="42"/>
                      <a:pt x="52" y="29"/>
                    </a:cubicBezTo>
                    <a:cubicBezTo>
                      <a:pt x="52" y="16"/>
                      <a:pt x="41" y="6"/>
                      <a:pt x="28" y="6"/>
                    </a:cubicBezTo>
                    <a:cubicBezTo>
                      <a:pt x="16" y="6"/>
                      <a:pt x="5" y="16"/>
                      <a:pt x="5" y="29"/>
                    </a:cubicBezTo>
                    <a:close/>
                    <a:moveTo>
                      <a:pt x="31" y="12"/>
                    </a:moveTo>
                    <a:cubicBezTo>
                      <a:pt x="45" y="26"/>
                      <a:pt x="45" y="26"/>
                      <a:pt x="45" y="26"/>
                    </a:cubicBezTo>
                    <a:cubicBezTo>
                      <a:pt x="47" y="28"/>
                      <a:pt x="47" y="30"/>
                      <a:pt x="45" y="31"/>
                    </a:cubicBezTo>
                    <a:cubicBezTo>
                      <a:pt x="44" y="33"/>
                      <a:pt x="42" y="33"/>
                      <a:pt x="40" y="31"/>
                    </a:cubicBezTo>
                    <a:cubicBezTo>
                      <a:pt x="32" y="23"/>
                      <a:pt x="32" y="23"/>
                      <a:pt x="32" y="23"/>
                    </a:cubicBezTo>
                    <a:cubicBezTo>
                      <a:pt x="32" y="43"/>
                      <a:pt x="32" y="43"/>
                      <a:pt x="32" y="43"/>
                    </a:cubicBezTo>
                    <a:cubicBezTo>
                      <a:pt x="32" y="45"/>
                      <a:pt x="30" y="47"/>
                      <a:pt x="28" y="47"/>
                    </a:cubicBezTo>
                    <a:cubicBezTo>
                      <a:pt x="26" y="47"/>
                      <a:pt x="25" y="45"/>
                      <a:pt x="25" y="43"/>
                    </a:cubicBezTo>
                    <a:cubicBezTo>
                      <a:pt x="25" y="23"/>
                      <a:pt x="25" y="23"/>
                      <a:pt x="25" y="23"/>
                    </a:cubicBezTo>
                    <a:cubicBezTo>
                      <a:pt x="17" y="31"/>
                      <a:pt x="17" y="31"/>
                      <a:pt x="17" y="31"/>
                    </a:cubicBezTo>
                    <a:cubicBezTo>
                      <a:pt x="15" y="33"/>
                      <a:pt x="13" y="33"/>
                      <a:pt x="12" y="31"/>
                    </a:cubicBezTo>
                    <a:cubicBezTo>
                      <a:pt x="11" y="31"/>
                      <a:pt x="11" y="30"/>
                      <a:pt x="11" y="29"/>
                    </a:cubicBezTo>
                    <a:cubicBezTo>
                      <a:pt x="11" y="28"/>
                      <a:pt x="11" y="27"/>
                      <a:pt x="12" y="26"/>
                    </a:cubicBezTo>
                    <a:cubicBezTo>
                      <a:pt x="26" y="12"/>
                      <a:pt x="26" y="12"/>
                      <a:pt x="26" y="12"/>
                    </a:cubicBezTo>
                    <a:cubicBezTo>
                      <a:pt x="27" y="11"/>
                      <a:pt x="30" y="11"/>
                      <a:pt x="31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latin typeface="+mn-ea"/>
                </a:endParaRPr>
              </a:p>
            </p:txBody>
          </p:sp>
          <p:sp>
            <p:nvSpPr>
              <p:cNvPr id="436" name="Freeform 185"/>
              <p:cNvSpPr>
                <a:spLocks noEditPoints="1"/>
              </p:cNvSpPr>
              <p:nvPr/>
            </p:nvSpPr>
            <p:spPr bwMode="auto">
              <a:xfrm>
                <a:off x="6958652" y="3260536"/>
                <a:ext cx="287728" cy="160501"/>
              </a:xfrm>
              <a:custGeom>
                <a:avLst/>
                <a:gdLst>
                  <a:gd name="T0" fmla="*/ 83 w 90"/>
                  <a:gd name="T1" fmla="*/ 46 h 50"/>
                  <a:gd name="T2" fmla="*/ 85 w 90"/>
                  <a:gd name="T3" fmla="*/ 36 h 50"/>
                  <a:gd name="T4" fmla="*/ 87 w 90"/>
                  <a:gd name="T5" fmla="*/ 27 h 50"/>
                  <a:gd name="T6" fmla="*/ 89 w 90"/>
                  <a:gd name="T7" fmla="*/ 16 h 50"/>
                  <a:gd name="T8" fmla="*/ 86 w 90"/>
                  <a:gd name="T9" fmla="*/ 10 h 50"/>
                  <a:gd name="T10" fmla="*/ 64 w 90"/>
                  <a:gd name="T11" fmla="*/ 1 h 50"/>
                  <a:gd name="T12" fmla="*/ 57 w 90"/>
                  <a:gd name="T13" fmla="*/ 3 h 50"/>
                  <a:gd name="T14" fmla="*/ 52 w 90"/>
                  <a:gd name="T15" fmla="*/ 13 h 50"/>
                  <a:gd name="T16" fmla="*/ 51 w 90"/>
                  <a:gd name="T17" fmla="*/ 14 h 50"/>
                  <a:gd name="T18" fmla="*/ 15 w 90"/>
                  <a:gd name="T19" fmla="*/ 6 h 50"/>
                  <a:gd name="T20" fmla="*/ 0 w 90"/>
                  <a:gd name="T21" fmla="*/ 13 h 50"/>
                  <a:gd name="T22" fmla="*/ 8 w 90"/>
                  <a:gd name="T23" fmla="*/ 25 h 50"/>
                  <a:gd name="T24" fmla="*/ 12 w 90"/>
                  <a:gd name="T25" fmla="*/ 22 h 50"/>
                  <a:gd name="T26" fmla="*/ 17 w 90"/>
                  <a:gd name="T27" fmla="*/ 30 h 50"/>
                  <a:gd name="T28" fmla="*/ 25 w 90"/>
                  <a:gd name="T29" fmla="*/ 25 h 50"/>
                  <a:gd name="T30" fmla="*/ 30 w 90"/>
                  <a:gd name="T31" fmla="*/ 33 h 50"/>
                  <a:gd name="T32" fmla="*/ 38 w 90"/>
                  <a:gd name="T33" fmla="*/ 28 h 50"/>
                  <a:gd name="T34" fmla="*/ 43 w 90"/>
                  <a:gd name="T35" fmla="*/ 35 h 50"/>
                  <a:gd name="T36" fmla="*/ 47 w 90"/>
                  <a:gd name="T37" fmla="*/ 33 h 50"/>
                  <a:gd name="T38" fmla="*/ 47 w 90"/>
                  <a:gd name="T39" fmla="*/ 34 h 50"/>
                  <a:gd name="T40" fmla="*/ 48 w 90"/>
                  <a:gd name="T41" fmla="*/ 45 h 50"/>
                  <a:gd name="T42" fmla="*/ 54 w 90"/>
                  <a:gd name="T43" fmla="*/ 50 h 50"/>
                  <a:gd name="T44" fmla="*/ 78 w 90"/>
                  <a:gd name="T45" fmla="*/ 50 h 50"/>
                  <a:gd name="T46" fmla="*/ 83 w 90"/>
                  <a:gd name="T47" fmla="*/ 46 h 50"/>
                  <a:gd name="T48" fmla="*/ 17 w 90"/>
                  <a:gd name="T49" fmla="*/ 15 h 50"/>
                  <a:gd name="T50" fmla="*/ 18 w 90"/>
                  <a:gd name="T51" fmla="*/ 11 h 50"/>
                  <a:gd name="T52" fmla="*/ 49 w 90"/>
                  <a:gd name="T53" fmla="*/ 17 h 50"/>
                  <a:gd name="T54" fmla="*/ 48 w 90"/>
                  <a:gd name="T55" fmla="*/ 22 h 50"/>
                  <a:gd name="T56" fmla="*/ 17 w 90"/>
                  <a:gd name="T57" fmla="*/ 15 h 50"/>
                  <a:gd name="T58" fmla="*/ 73 w 90"/>
                  <a:gd name="T59" fmla="*/ 45 h 50"/>
                  <a:gd name="T60" fmla="*/ 69 w 90"/>
                  <a:gd name="T61" fmla="*/ 44 h 50"/>
                  <a:gd name="T62" fmla="*/ 67 w 90"/>
                  <a:gd name="T63" fmla="*/ 41 h 50"/>
                  <a:gd name="T64" fmla="*/ 73 w 90"/>
                  <a:gd name="T65" fmla="*/ 14 h 50"/>
                  <a:gd name="T66" fmla="*/ 75 w 90"/>
                  <a:gd name="T67" fmla="*/ 12 h 50"/>
                  <a:gd name="T68" fmla="*/ 80 w 90"/>
                  <a:gd name="T69" fmla="*/ 13 h 50"/>
                  <a:gd name="T70" fmla="*/ 82 w 90"/>
                  <a:gd name="T71" fmla="*/ 16 h 50"/>
                  <a:gd name="T72" fmla="*/ 76 w 90"/>
                  <a:gd name="T73" fmla="*/ 43 h 50"/>
                  <a:gd name="T74" fmla="*/ 73 w 90"/>
                  <a:gd name="T75" fmla="*/ 45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90" h="50">
                    <a:moveTo>
                      <a:pt x="83" y="46"/>
                    </a:moveTo>
                    <a:cubicBezTo>
                      <a:pt x="85" y="36"/>
                      <a:pt x="85" y="36"/>
                      <a:pt x="85" y="36"/>
                    </a:cubicBezTo>
                    <a:cubicBezTo>
                      <a:pt x="86" y="33"/>
                      <a:pt x="87" y="29"/>
                      <a:pt x="87" y="27"/>
                    </a:cubicBezTo>
                    <a:cubicBezTo>
                      <a:pt x="89" y="16"/>
                      <a:pt x="89" y="16"/>
                      <a:pt x="89" y="16"/>
                    </a:cubicBezTo>
                    <a:cubicBezTo>
                      <a:pt x="90" y="14"/>
                      <a:pt x="88" y="11"/>
                      <a:pt x="86" y="10"/>
                    </a:cubicBezTo>
                    <a:cubicBezTo>
                      <a:pt x="64" y="1"/>
                      <a:pt x="64" y="1"/>
                      <a:pt x="64" y="1"/>
                    </a:cubicBezTo>
                    <a:cubicBezTo>
                      <a:pt x="62" y="0"/>
                      <a:pt x="59" y="1"/>
                      <a:pt x="57" y="3"/>
                    </a:cubicBezTo>
                    <a:cubicBezTo>
                      <a:pt x="52" y="13"/>
                      <a:pt x="52" y="13"/>
                      <a:pt x="52" y="13"/>
                    </a:cubicBezTo>
                    <a:cubicBezTo>
                      <a:pt x="51" y="13"/>
                      <a:pt x="51" y="13"/>
                      <a:pt x="51" y="14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12" y="22"/>
                      <a:pt x="12" y="22"/>
                      <a:pt x="12" y="22"/>
                    </a:cubicBezTo>
                    <a:cubicBezTo>
                      <a:pt x="17" y="30"/>
                      <a:pt x="17" y="30"/>
                      <a:pt x="17" y="30"/>
                    </a:cubicBezTo>
                    <a:cubicBezTo>
                      <a:pt x="25" y="25"/>
                      <a:pt x="25" y="25"/>
                      <a:pt x="25" y="25"/>
                    </a:cubicBezTo>
                    <a:cubicBezTo>
                      <a:pt x="30" y="33"/>
                      <a:pt x="30" y="33"/>
                      <a:pt x="30" y="33"/>
                    </a:cubicBezTo>
                    <a:cubicBezTo>
                      <a:pt x="38" y="28"/>
                      <a:pt x="38" y="28"/>
                      <a:pt x="38" y="28"/>
                    </a:cubicBezTo>
                    <a:cubicBezTo>
                      <a:pt x="43" y="35"/>
                      <a:pt x="43" y="35"/>
                      <a:pt x="43" y="35"/>
                    </a:cubicBezTo>
                    <a:cubicBezTo>
                      <a:pt x="47" y="33"/>
                      <a:pt x="47" y="33"/>
                      <a:pt x="47" y="33"/>
                    </a:cubicBezTo>
                    <a:cubicBezTo>
                      <a:pt x="47" y="33"/>
                      <a:pt x="47" y="34"/>
                      <a:pt x="47" y="34"/>
                    </a:cubicBezTo>
                    <a:cubicBezTo>
                      <a:pt x="48" y="45"/>
                      <a:pt x="48" y="45"/>
                      <a:pt x="48" y="45"/>
                    </a:cubicBezTo>
                    <a:cubicBezTo>
                      <a:pt x="49" y="48"/>
                      <a:pt x="51" y="50"/>
                      <a:pt x="54" y="50"/>
                    </a:cubicBezTo>
                    <a:cubicBezTo>
                      <a:pt x="78" y="50"/>
                      <a:pt x="78" y="50"/>
                      <a:pt x="78" y="50"/>
                    </a:cubicBezTo>
                    <a:cubicBezTo>
                      <a:pt x="80" y="50"/>
                      <a:pt x="83" y="48"/>
                      <a:pt x="83" y="46"/>
                    </a:cubicBezTo>
                    <a:close/>
                    <a:moveTo>
                      <a:pt x="17" y="15"/>
                    </a:moveTo>
                    <a:cubicBezTo>
                      <a:pt x="18" y="11"/>
                      <a:pt x="18" y="11"/>
                      <a:pt x="18" y="11"/>
                    </a:cubicBezTo>
                    <a:cubicBezTo>
                      <a:pt x="49" y="17"/>
                      <a:pt x="49" y="17"/>
                      <a:pt x="49" y="17"/>
                    </a:cubicBezTo>
                    <a:cubicBezTo>
                      <a:pt x="48" y="22"/>
                      <a:pt x="48" y="22"/>
                      <a:pt x="48" y="22"/>
                    </a:cubicBezTo>
                    <a:lnTo>
                      <a:pt x="17" y="15"/>
                    </a:lnTo>
                    <a:close/>
                    <a:moveTo>
                      <a:pt x="73" y="45"/>
                    </a:moveTo>
                    <a:cubicBezTo>
                      <a:pt x="69" y="44"/>
                      <a:pt x="69" y="44"/>
                      <a:pt x="69" y="44"/>
                    </a:cubicBezTo>
                    <a:cubicBezTo>
                      <a:pt x="67" y="44"/>
                      <a:pt x="67" y="42"/>
                      <a:pt x="67" y="41"/>
                    </a:cubicBezTo>
                    <a:cubicBezTo>
                      <a:pt x="73" y="14"/>
                      <a:pt x="73" y="14"/>
                      <a:pt x="73" y="14"/>
                    </a:cubicBezTo>
                    <a:cubicBezTo>
                      <a:pt x="73" y="13"/>
                      <a:pt x="74" y="12"/>
                      <a:pt x="75" y="12"/>
                    </a:cubicBezTo>
                    <a:cubicBezTo>
                      <a:pt x="80" y="13"/>
                      <a:pt x="80" y="13"/>
                      <a:pt x="80" y="13"/>
                    </a:cubicBezTo>
                    <a:cubicBezTo>
                      <a:pt x="81" y="13"/>
                      <a:pt x="82" y="15"/>
                      <a:pt x="82" y="16"/>
                    </a:cubicBezTo>
                    <a:cubicBezTo>
                      <a:pt x="76" y="43"/>
                      <a:pt x="76" y="43"/>
                      <a:pt x="76" y="43"/>
                    </a:cubicBezTo>
                    <a:cubicBezTo>
                      <a:pt x="76" y="44"/>
                      <a:pt x="74" y="45"/>
                      <a:pt x="73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latin typeface="+mn-ea"/>
                </a:endParaRPr>
              </a:p>
            </p:txBody>
          </p:sp>
          <p:sp>
            <p:nvSpPr>
              <p:cNvPr id="437" name="Freeform 186"/>
              <p:cNvSpPr>
                <a:spLocks noEditPoints="1"/>
              </p:cNvSpPr>
              <p:nvPr/>
            </p:nvSpPr>
            <p:spPr bwMode="auto">
              <a:xfrm>
                <a:off x="7696565" y="835405"/>
                <a:ext cx="207477" cy="205519"/>
              </a:xfrm>
              <a:custGeom>
                <a:avLst/>
                <a:gdLst>
                  <a:gd name="T0" fmla="*/ 0 w 65"/>
                  <a:gd name="T1" fmla="*/ 32 h 64"/>
                  <a:gd name="T2" fmla="*/ 65 w 65"/>
                  <a:gd name="T3" fmla="*/ 32 h 64"/>
                  <a:gd name="T4" fmla="*/ 51 w 65"/>
                  <a:gd name="T5" fmla="*/ 42 h 64"/>
                  <a:gd name="T6" fmla="*/ 60 w 65"/>
                  <a:gd name="T7" fmla="*/ 34 h 64"/>
                  <a:gd name="T8" fmla="*/ 51 w 65"/>
                  <a:gd name="T9" fmla="*/ 42 h 64"/>
                  <a:gd name="T10" fmla="*/ 13 w 65"/>
                  <a:gd name="T11" fmla="*/ 30 h 64"/>
                  <a:gd name="T12" fmla="*/ 7 w 65"/>
                  <a:gd name="T13" fmla="*/ 21 h 64"/>
                  <a:gd name="T14" fmla="*/ 46 w 65"/>
                  <a:gd name="T15" fmla="*/ 21 h 64"/>
                  <a:gd name="T16" fmla="*/ 35 w 65"/>
                  <a:gd name="T17" fmla="*/ 30 h 64"/>
                  <a:gd name="T18" fmla="*/ 46 w 65"/>
                  <a:gd name="T19" fmla="*/ 21 h 64"/>
                  <a:gd name="T20" fmla="*/ 35 w 65"/>
                  <a:gd name="T21" fmla="*/ 4 h 64"/>
                  <a:gd name="T22" fmla="*/ 42 w 65"/>
                  <a:gd name="T23" fmla="*/ 11 h 64"/>
                  <a:gd name="T24" fmla="*/ 35 w 65"/>
                  <a:gd name="T25" fmla="*/ 17 h 64"/>
                  <a:gd name="T26" fmla="*/ 27 w 65"/>
                  <a:gd name="T27" fmla="*/ 6 h 64"/>
                  <a:gd name="T28" fmla="*/ 30 w 65"/>
                  <a:gd name="T29" fmla="*/ 17 h 64"/>
                  <a:gd name="T30" fmla="*/ 23 w 65"/>
                  <a:gd name="T31" fmla="*/ 11 h 64"/>
                  <a:gd name="T32" fmla="*/ 30 w 65"/>
                  <a:gd name="T33" fmla="*/ 30 h 64"/>
                  <a:gd name="T34" fmla="*/ 19 w 65"/>
                  <a:gd name="T35" fmla="*/ 21 h 64"/>
                  <a:gd name="T36" fmla="*/ 7 w 65"/>
                  <a:gd name="T37" fmla="*/ 42 h 64"/>
                  <a:gd name="T38" fmla="*/ 13 w 65"/>
                  <a:gd name="T39" fmla="*/ 34 h 64"/>
                  <a:gd name="T40" fmla="*/ 7 w 65"/>
                  <a:gd name="T41" fmla="*/ 42 h 64"/>
                  <a:gd name="T42" fmla="*/ 30 w 65"/>
                  <a:gd name="T43" fmla="*/ 34 h 64"/>
                  <a:gd name="T44" fmla="*/ 19 w 65"/>
                  <a:gd name="T45" fmla="*/ 42 h 64"/>
                  <a:gd name="T46" fmla="*/ 30 w 65"/>
                  <a:gd name="T47" fmla="*/ 47 h 64"/>
                  <a:gd name="T48" fmla="*/ 27 w 65"/>
                  <a:gd name="T49" fmla="*/ 58 h 64"/>
                  <a:gd name="T50" fmla="*/ 20 w 65"/>
                  <a:gd name="T51" fmla="*/ 47 h 64"/>
                  <a:gd name="T52" fmla="*/ 42 w 65"/>
                  <a:gd name="T53" fmla="*/ 52 h 64"/>
                  <a:gd name="T54" fmla="*/ 35 w 65"/>
                  <a:gd name="T55" fmla="*/ 59 h 64"/>
                  <a:gd name="T56" fmla="*/ 45 w 65"/>
                  <a:gd name="T57" fmla="*/ 47 h 64"/>
                  <a:gd name="T58" fmla="*/ 35 w 65"/>
                  <a:gd name="T59" fmla="*/ 42 h 64"/>
                  <a:gd name="T60" fmla="*/ 47 w 65"/>
                  <a:gd name="T61" fmla="*/ 34 h 64"/>
                  <a:gd name="T62" fmla="*/ 35 w 65"/>
                  <a:gd name="T63" fmla="*/ 42 h 64"/>
                  <a:gd name="T64" fmla="*/ 51 w 65"/>
                  <a:gd name="T65" fmla="*/ 21 h 64"/>
                  <a:gd name="T66" fmla="*/ 60 w 65"/>
                  <a:gd name="T67" fmla="*/ 30 h 64"/>
                  <a:gd name="T68" fmla="*/ 56 w 65"/>
                  <a:gd name="T69" fmla="*/ 17 h 64"/>
                  <a:gd name="T70" fmla="*/ 44 w 65"/>
                  <a:gd name="T71" fmla="*/ 7 h 64"/>
                  <a:gd name="T72" fmla="*/ 56 w 65"/>
                  <a:gd name="T73" fmla="*/ 17 h 64"/>
                  <a:gd name="T74" fmla="*/ 20 w 65"/>
                  <a:gd name="T75" fmla="*/ 7 h 64"/>
                  <a:gd name="T76" fmla="*/ 9 w 65"/>
                  <a:gd name="T77" fmla="*/ 17 h 64"/>
                  <a:gd name="T78" fmla="*/ 9 w 65"/>
                  <a:gd name="T79" fmla="*/ 47 h 64"/>
                  <a:gd name="T80" fmla="*/ 20 w 65"/>
                  <a:gd name="T81" fmla="*/ 57 h 64"/>
                  <a:gd name="T82" fmla="*/ 9 w 65"/>
                  <a:gd name="T83" fmla="*/ 47 h 64"/>
                  <a:gd name="T84" fmla="*/ 44 w 65"/>
                  <a:gd name="T85" fmla="*/ 57 h 64"/>
                  <a:gd name="T86" fmla="*/ 56 w 65"/>
                  <a:gd name="T87" fmla="*/ 47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65" h="64">
                    <a:moveTo>
                      <a:pt x="32" y="0"/>
                    </a:moveTo>
                    <a:cubicBezTo>
                      <a:pt x="15" y="0"/>
                      <a:pt x="0" y="14"/>
                      <a:pt x="0" y="32"/>
                    </a:cubicBezTo>
                    <a:cubicBezTo>
                      <a:pt x="0" y="49"/>
                      <a:pt x="15" y="64"/>
                      <a:pt x="32" y="64"/>
                    </a:cubicBezTo>
                    <a:cubicBezTo>
                      <a:pt x="50" y="64"/>
                      <a:pt x="65" y="49"/>
                      <a:pt x="65" y="32"/>
                    </a:cubicBezTo>
                    <a:cubicBezTo>
                      <a:pt x="65" y="14"/>
                      <a:pt x="50" y="0"/>
                      <a:pt x="32" y="0"/>
                    </a:cubicBezTo>
                    <a:close/>
                    <a:moveTo>
                      <a:pt x="51" y="42"/>
                    </a:moveTo>
                    <a:cubicBezTo>
                      <a:pt x="51" y="40"/>
                      <a:pt x="52" y="37"/>
                      <a:pt x="52" y="34"/>
                    </a:cubicBezTo>
                    <a:cubicBezTo>
                      <a:pt x="60" y="34"/>
                      <a:pt x="60" y="34"/>
                      <a:pt x="60" y="34"/>
                    </a:cubicBezTo>
                    <a:cubicBezTo>
                      <a:pt x="60" y="37"/>
                      <a:pt x="59" y="40"/>
                      <a:pt x="58" y="42"/>
                    </a:cubicBezTo>
                    <a:lnTo>
                      <a:pt x="51" y="42"/>
                    </a:lnTo>
                    <a:close/>
                    <a:moveTo>
                      <a:pt x="14" y="21"/>
                    </a:moveTo>
                    <a:cubicBezTo>
                      <a:pt x="14" y="24"/>
                      <a:pt x="13" y="27"/>
                      <a:pt x="13" y="30"/>
                    </a:cubicBezTo>
                    <a:cubicBezTo>
                      <a:pt x="5" y="30"/>
                      <a:pt x="5" y="30"/>
                      <a:pt x="5" y="30"/>
                    </a:cubicBezTo>
                    <a:cubicBezTo>
                      <a:pt x="5" y="27"/>
                      <a:pt x="6" y="24"/>
                      <a:pt x="7" y="21"/>
                    </a:cubicBezTo>
                    <a:lnTo>
                      <a:pt x="14" y="21"/>
                    </a:lnTo>
                    <a:close/>
                    <a:moveTo>
                      <a:pt x="46" y="21"/>
                    </a:moveTo>
                    <a:cubicBezTo>
                      <a:pt x="47" y="24"/>
                      <a:pt x="47" y="27"/>
                      <a:pt x="47" y="30"/>
                    </a:cubicBezTo>
                    <a:cubicBezTo>
                      <a:pt x="35" y="30"/>
                      <a:pt x="35" y="30"/>
                      <a:pt x="35" y="30"/>
                    </a:cubicBezTo>
                    <a:cubicBezTo>
                      <a:pt x="35" y="21"/>
                      <a:pt x="35" y="21"/>
                      <a:pt x="35" y="21"/>
                    </a:cubicBezTo>
                    <a:lnTo>
                      <a:pt x="46" y="21"/>
                    </a:lnTo>
                    <a:close/>
                    <a:moveTo>
                      <a:pt x="35" y="17"/>
                    </a:moveTo>
                    <a:cubicBezTo>
                      <a:pt x="35" y="4"/>
                      <a:pt x="35" y="4"/>
                      <a:pt x="35" y="4"/>
                    </a:cubicBezTo>
                    <a:cubicBezTo>
                      <a:pt x="36" y="5"/>
                      <a:pt x="37" y="5"/>
                      <a:pt x="38" y="6"/>
                    </a:cubicBezTo>
                    <a:cubicBezTo>
                      <a:pt x="39" y="7"/>
                      <a:pt x="41" y="9"/>
                      <a:pt x="42" y="11"/>
                    </a:cubicBezTo>
                    <a:cubicBezTo>
                      <a:pt x="43" y="13"/>
                      <a:pt x="44" y="15"/>
                      <a:pt x="45" y="17"/>
                    </a:cubicBezTo>
                    <a:cubicBezTo>
                      <a:pt x="35" y="17"/>
                      <a:pt x="35" y="17"/>
                      <a:pt x="35" y="17"/>
                    </a:cubicBezTo>
                    <a:close/>
                    <a:moveTo>
                      <a:pt x="23" y="11"/>
                    </a:moveTo>
                    <a:cubicBezTo>
                      <a:pt x="24" y="9"/>
                      <a:pt x="26" y="7"/>
                      <a:pt x="27" y="6"/>
                    </a:cubicBezTo>
                    <a:cubicBezTo>
                      <a:pt x="28" y="5"/>
                      <a:pt x="29" y="5"/>
                      <a:pt x="30" y="4"/>
                    </a:cubicBezTo>
                    <a:cubicBezTo>
                      <a:pt x="30" y="17"/>
                      <a:pt x="30" y="17"/>
                      <a:pt x="30" y="17"/>
                    </a:cubicBezTo>
                    <a:cubicBezTo>
                      <a:pt x="20" y="17"/>
                      <a:pt x="20" y="17"/>
                      <a:pt x="20" y="17"/>
                    </a:cubicBezTo>
                    <a:cubicBezTo>
                      <a:pt x="21" y="15"/>
                      <a:pt x="22" y="13"/>
                      <a:pt x="23" y="11"/>
                    </a:cubicBezTo>
                    <a:close/>
                    <a:moveTo>
                      <a:pt x="30" y="21"/>
                    </a:moveTo>
                    <a:cubicBezTo>
                      <a:pt x="30" y="30"/>
                      <a:pt x="30" y="30"/>
                      <a:pt x="30" y="30"/>
                    </a:cubicBezTo>
                    <a:cubicBezTo>
                      <a:pt x="18" y="30"/>
                      <a:pt x="18" y="30"/>
                      <a:pt x="18" y="30"/>
                    </a:cubicBezTo>
                    <a:cubicBezTo>
                      <a:pt x="18" y="27"/>
                      <a:pt x="18" y="24"/>
                      <a:pt x="19" y="21"/>
                    </a:cubicBezTo>
                    <a:lnTo>
                      <a:pt x="30" y="21"/>
                    </a:lnTo>
                    <a:close/>
                    <a:moveTo>
                      <a:pt x="7" y="42"/>
                    </a:moveTo>
                    <a:cubicBezTo>
                      <a:pt x="6" y="40"/>
                      <a:pt x="5" y="37"/>
                      <a:pt x="5" y="34"/>
                    </a:cubicBezTo>
                    <a:cubicBezTo>
                      <a:pt x="13" y="34"/>
                      <a:pt x="13" y="34"/>
                      <a:pt x="13" y="34"/>
                    </a:cubicBezTo>
                    <a:cubicBezTo>
                      <a:pt x="13" y="37"/>
                      <a:pt x="14" y="40"/>
                      <a:pt x="14" y="42"/>
                    </a:cubicBezTo>
                    <a:lnTo>
                      <a:pt x="7" y="42"/>
                    </a:lnTo>
                    <a:close/>
                    <a:moveTo>
                      <a:pt x="18" y="34"/>
                    </a:moveTo>
                    <a:cubicBezTo>
                      <a:pt x="30" y="34"/>
                      <a:pt x="30" y="34"/>
                      <a:pt x="30" y="34"/>
                    </a:cubicBezTo>
                    <a:cubicBezTo>
                      <a:pt x="30" y="42"/>
                      <a:pt x="30" y="42"/>
                      <a:pt x="30" y="42"/>
                    </a:cubicBezTo>
                    <a:cubicBezTo>
                      <a:pt x="19" y="42"/>
                      <a:pt x="19" y="42"/>
                      <a:pt x="19" y="42"/>
                    </a:cubicBezTo>
                    <a:cubicBezTo>
                      <a:pt x="18" y="40"/>
                      <a:pt x="18" y="37"/>
                      <a:pt x="18" y="34"/>
                    </a:cubicBezTo>
                    <a:close/>
                    <a:moveTo>
                      <a:pt x="30" y="47"/>
                    </a:moveTo>
                    <a:cubicBezTo>
                      <a:pt x="30" y="59"/>
                      <a:pt x="30" y="59"/>
                      <a:pt x="30" y="59"/>
                    </a:cubicBezTo>
                    <a:cubicBezTo>
                      <a:pt x="29" y="59"/>
                      <a:pt x="28" y="58"/>
                      <a:pt x="27" y="58"/>
                    </a:cubicBezTo>
                    <a:cubicBezTo>
                      <a:pt x="26" y="57"/>
                      <a:pt x="24" y="55"/>
                      <a:pt x="23" y="52"/>
                    </a:cubicBezTo>
                    <a:cubicBezTo>
                      <a:pt x="22" y="51"/>
                      <a:pt x="21" y="49"/>
                      <a:pt x="20" y="47"/>
                    </a:cubicBezTo>
                    <a:cubicBezTo>
                      <a:pt x="30" y="47"/>
                      <a:pt x="30" y="47"/>
                      <a:pt x="30" y="47"/>
                    </a:cubicBezTo>
                    <a:close/>
                    <a:moveTo>
                      <a:pt x="42" y="52"/>
                    </a:moveTo>
                    <a:cubicBezTo>
                      <a:pt x="41" y="55"/>
                      <a:pt x="39" y="57"/>
                      <a:pt x="38" y="58"/>
                    </a:cubicBezTo>
                    <a:cubicBezTo>
                      <a:pt x="37" y="58"/>
                      <a:pt x="36" y="59"/>
                      <a:pt x="35" y="59"/>
                    </a:cubicBezTo>
                    <a:cubicBezTo>
                      <a:pt x="35" y="47"/>
                      <a:pt x="35" y="47"/>
                      <a:pt x="35" y="47"/>
                    </a:cubicBezTo>
                    <a:cubicBezTo>
                      <a:pt x="45" y="47"/>
                      <a:pt x="45" y="47"/>
                      <a:pt x="45" y="47"/>
                    </a:cubicBezTo>
                    <a:cubicBezTo>
                      <a:pt x="44" y="49"/>
                      <a:pt x="43" y="51"/>
                      <a:pt x="42" y="52"/>
                    </a:cubicBezTo>
                    <a:close/>
                    <a:moveTo>
                      <a:pt x="35" y="42"/>
                    </a:moveTo>
                    <a:cubicBezTo>
                      <a:pt x="35" y="34"/>
                      <a:pt x="35" y="34"/>
                      <a:pt x="35" y="34"/>
                    </a:cubicBezTo>
                    <a:cubicBezTo>
                      <a:pt x="47" y="34"/>
                      <a:pt x="47" y="34"/>
                      <a:pt x="47" y="34"/>
                    </a:cubicBezTo>
                    <a:cubicBezTo>
                      <a:pt x="47" y="37"/>
                      <a:pt x="47" y="40"/>
                      <a:pt x="46" y="42"/>
                    </a:cubicBezTo>
                    <a:lnTo>
                      <a:pt x="35" y="42"/>
                    </a:lnTo>
                    <a:close/>
                    <a:moveTo>
                      <a:pt x="52" y="30"/>
                    </a:moveTo>
                    <a:cubicBezTo>
                      <a:pt x="52" y="27"/>
                      <a:pt x="51" y="24"/>
                      <a:pt x="51" y="21"/>
                    </a:cubicBezTo>
                    <a:cubicBezTo>
                      <a:pt x="58" y="21"/>
                      <a:pt x="58" y="21"/>
                      <a:pt x="58" y="21"/>
                    </a:cubicBezTo>
                    <a:cubicBezTo>
                      <a:pt x="59" y="24"/>
                      <a:pt x="60" y="27"/>
                      <a:pt x="60" y="30"/>
                    </a:cubicBezTo>
                    <a:lnTo>
                      <a:pt x="52" y="30"/>
                    </a:lnTo>
                    <a:close/>
                    <a:moveTo>
                      <a:pt x="56" y="17"/>
                    </a:moveTo>
                    <a:cubicBezTo>
                      <a:pt x="50" y="17"/>
                      <a:pt x="50" y="17"/>
                      <a:pt x="50" y="17"/>
                    </a:cubicBezTo>
                    <a:cubicBezTo>
                      <a:pt x="48" y="13"/>
                      <a:pt x="47" y="9"/>
                      <a:pt x="44" y="7"/>
                    </a:cubicBezTo>
                    <a:cubicBezTo>
                      <a:pt x="47" y="8"/>
                      <a:pt x="50" y="10"/>
                      <a:pt x="52" y="12"/>
                    </a:cubicBezTo>
                    <a:cubicBezTo>
                      <a:pt x="54" y="14"/>
                      <a:pt x="55" y="15"/>
                      <a:pt x="56" y="17"/>
                    </a:cubicBezTo>
                    <a:close/>
                    <a:moveTo>
                      <a:pt x="13" y="12"/>
                    </a:moveTo>
                    <a:cubicBezTo>
                      <a:pt x="15" y="10"/>
                      <a:pt x="18" y="8"/>
                      <a:pt x="20" y="7"/>
                    </a:cubicBezTo>
                    <a:cubicBezTo>
                      <a:pt x="18" y="9"/>
                      <a:pt x="17" y="13"/>
                      <a:pt x="15" y="17"/>
                    </a:cubicBezTo>
                    <a:cubicBezTo>
                      <a:pt x="9" y="17"/>
                      <a:pt x="9" y="17"/>
                      <a:pt x="9" y="17"/>
                    </a:cubicBezTo>
                    <a:cubicBezTo>
                      <a:pt x="10" y="15"/>
                      <a:pt x="11" y="14"/>
                      <a:pt x="13" y="12"/>
                    </a:cubicBezTo>
                    <a:close/>
                    <a:moveTo>
                      <a:pt x="9" y="47"/>
                    </a:moveTo>
                    <a:cubicBezTo>
                      <a:pt x="15" y="47"/>
                      <a:pt x="15" y="47"/>
                      <a:pt x="15" y="47"/>
                    </a:cubicBezTo>
                    <a:cubicBezTo>
                      <a:pt x="17" y="51"/>
                      <a:pt x="18" y="54"/>
                      <a:pt x="20" y="57"/>
                    </a:cubicBezTo>
                    <a:cubicBezTo>
                      <a:pt x="18" y="55"/>
                      <a:pt x="15" y="54"/>
                      <a:pt x="13" y="51"/>
                    </a:cubicBezTo>
                    <a:cubicBezTo>
                      <a:pt x="11" y="50"/>
                      <a:pt x="10" y="48"/>
                      <a:pt x="9" y="47"/>
                    </a:cubicBezTo>
                    <a:close/>
                    <a:moveTo>
                      <a:pt x="52" y="51"/>
                    </a:moveTo>
                    <a:cubicBezTo>
                      <a:pt x="50" y="54"/>
                      <a:pt x="47" y="55"/>
                      <a:pt x="44" y="57"/>
                    </a:cubicBezTo>
                    <a:cubicBezTo>
                      <a:pt x="47" y="54"/>
                      <a:pt x="48" y="51"/>
                      <a:pt x="50" y="47"/>
                    </a:cubicBezTo>
                    <a:cubicBezTo>
                      <a:pt x="56" y="47"/>
                      <a:pt x="56" y="47"/>
                      <a:pt x="56" y="47"/>
                    </a:cubicBezTo>
                    <a:cubicBezTo>
                      <a:pt x="55" y="48"/>
                      <a:pt x="54" y="50"/>
                      <a:pt x="52" y="5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latin typeface="+mn-ea"/>
                </a:endParaRPr>
              </a:p>
            </p:txBody>
          </p:sp>
          <p:sp>
            <p:nvSpPr>
              <p:cNvPr id="445" name="Freeform 194"/>
              <p:cNvSpPr>
                <a:spLocks noEditPoints="1"/>
              </p:cNvSpPr>
              <p:nvPr/>
            </p:nvSpPr>
            <p:spPr bwMode="auto">
              <a:xfrm>
                <a:off x="8217214" y="5047577"/>
                <a:ext cx="191818" cy="195733"/>
              </a:xfrm>
              <a:custGeom>
                <a:avLst/>
                <a:gdLst>
                  <a:gd name="T0" fmla="*/ 30 w 60"/>
                  <a:gd name="T1" fmla="*/ 0 h 61"/>
                  <a:gd name="T2" fmla="*/ 0 w 60"/>
                  <a:gd name="T3" fmla="*/ 31 h 61"/>
                  <a:gd name="T4" fmla="*/ 30 w 60"/>
                  <a:gd name="T5" fmla="*/ 61 h 61"/>
                  <a:gd name="T6" fmla="*/ 60 w 60"/>
                  <a:gd name="T7" fmla="*/ 31 h 61"/>
                  <a:gd name="T8" fmla="*/ 30 w 60"/>
                  <a:gd name="T9" fmla="*/ 0 h 61"/>
                  <a:gd name="T10" fmla="*/ 30 w 60"/>
                  <a:gd name="T11" fmla="*/ 55 h 61"/>
                  <a:gd name="T12" fmla="*/ 5 w 60"/>
                  <a:gd name="T13" fmla="*/ 31 h 61"/>
                  <a:gd name="T14" fmla="*/ 30 w 60"/>
                  <a:gd name="T15" fmla="*/ 6 h 61"/>
                  <a:gd name="T16" fmla="*/ 55 w 60"/>
                  <a:gd name="T17" fmla="*/ 31 h 61"/>
                  <a:gd name="T18" fmla="*/ 30 w 60"/>
                  <a:gd name="T19" fmla="*/ 55 h 61"/>
                  <a:gd name="T20" fmla="*/ 26 w 60"/>
                  <a:gd name="T21" fmla="*/ 15 h 61"/>
                  <a:gd name="T22" fmla="*/ 34 w 60"/>
                  <a:gd name="T23" fmla="*/ 15 h 61"/>
                  <a:gd name="T24" fmla="*/ 34 w 60"/>
                  <a:gd name="T25" fmla="*/ 23 h 61"/>
                  <a:gd name="T26" fmla="*/ 26 w 60"/>
                  <a:gd name="T27" fmla="*/ 23 h 61"/>
                  <a:gd name="T28" fmla="*/ 26 w 60"/>
                  <a:gd name="T29" fmla="*/ 15 h 61"/>
                  <a:gd name="T30" fmla="*/ 38 w 60"/>
                  <a:gd name="T31" fmla="*/ 46 h 61"/>
                  <a:gd name="T32" fmla="*/ 22 w 60"/>
                  <a:gd name="T33" fmla="*/ 46 h 61"/>
                  <a:gd name="T34" fmla="*/ 22 w 60"/>
                  <a:gd name="T35" fmla="*/ 42 h 61"/>
                  <a:gd name="T36" fmla="*/ 26 w 60"/>
                  <a:gd name="T37" fmla="*/ 42 h 61"/>
                  <a:gd name="T38" fmla="*/ 26 w 60"/>
                  <a:gd name="T39" fmla="*/ 31 h 61"/>
                  <a:gd name="T40" fmla="*/ 22 w 60"/>
                  <a:gd name="T41" fmla="*/ 31 h 61"/>
                  <a:gd name="T42" fmla="*/ 22 w 60"/>
                  <a:gd name="T43" fmla="*/ 27 h 61"/>
                  <a:gd name="T44" fmla="*/ 34 w 60"/>
                  <a:gd name="T45" fmla="*/ 27 h 61"/>
                  <a:gd name="T46" fmla="*/ 34 w 60"/>
                  <a:gd name="T47" fmla="*/ 42 h 61"/>
                  <a:gd name="T48" fmla="*/ 38 w 60"/>
                  <a:gd name="T49" fmla="*/ 42 h 61"/>
                  <a:gd name="T50" fmla="*/ 38 w 60"/>
                  <a:gd name="T51" fmla="*/ 46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60" h="61">
                    <a:moveTo>
                      <a:pt x="30" y="0"/>
                    </a:moveTo>
                    <a:cubicBezTo>
                      <a:pt x="13" y="0"/>
                      <a:pt x="0" y="14"/>
                      <a:pt x="0" y="31"/>
                    </a:cubicBezTo>
                    <a:cubicBezTo>
                      <a:pt x="0" y="47"/>
                      <a:pt x="13" y="61"/>
                      <a:pt x="30" y="61"/>
                    </a:cubicBezTo>
                    <a:cubicBezTo>
                      <a:pt x="47" y="61"/>
                      <a:pt x="60" y="47"/>
                      <a:pt x="60" y="31"/>
                    </a:cubicBezTo>
                    <a:cubicBezTo>
                      <a:pt x="60" y="14"/>
                      <a:pt x="47" y="0"/>
                      <a:pt x="30" y="0"/>
                    </a:cubicBezTo>
                    <a:close/>
                    <a:moveTo>
                      <a:pt x="30" y="55"/>
                    </a:moveTo>
                    <a:cubicBezTo>
                      <a:pt x="16" y="55"/>
                      <a:pt x="5" y="44"/>
                      <a:pt x="5" y="31"/>
                    </a:cubicBezTo>
                    <a:cubicBezTo>
                      <a:pt x="5" y="17"/>
                      <a:pt x="16" y="6"/>
                      <a:pt x="30" y="6"/>
                    </a:cubicBezTo>
                    <a:cubicBezTo>
                      <a:pt x="44" y="6"/>
                      <a:pt x="55" y="17"/>
                      <a:pt x="55" y="31"/>
                    </a:cubicBezTo>
                    <a:cubicBezTo>
                      <a:pt x="55" y="44"/>
                      <a:pt x="44" y="55"/>
                      <a:pt x="30" y="55"/>
                    </a:cubicBezTo>
                    <a:close/>
                    <a:moveTo>
                      <a:pt x="26" y="15"/>
                    </a:moveTo>
                    <a:cubicBezTo>
                      <a:pt x="34" y="15"/>
                      <a:pt x="34" y="15"/>
                      <a:pt x="34" y="15"/>
                    </a:cubicBezTo>
                    <a:cubicBezTo>
                      <a:pt x="34" y="23"/>
                      <a:pt x="34" y="23"/>
                      <a:pt x="34" y="23"/>
                    </a:cubicBezTo>
                    <a:cubicBezTo>
                      <a:pt x="26" y="23"/>
                      <a:pt x="26" y="23"/>
                      <a:pt x="26" y="23"/>
                    </a:cubicBezTo>
                    <a:lnTo>
                      <a:pt x="26" y="15"/>
                    </a:lnTo>
                    <a:close/>
                    <a:moveTo>
                      <a:pt x="38" y="46"/>
                    </a:moveTo>
                    <a:cubicBezTo>
                      <a:pt x="22" y="46"/>
                      <a:pt x="22" y="46"/>
                      <a:pt x="22" y="46"/>
                    </a:cubicBezTo>
                    <a:cubicBezTo>
                      <a:pt x="22" y="42"/>
                      <a:pt x="22" y="42"/>
                      <a:pt x="22" y="42"/>
                    </a:cubicBezTo>
                    <a:cubicBezTo>
                      <a:pt x="26" y="42"/>
                      <a:pt x="26" y="42"/>
                      <a:pt x="26" y="42"/>
                    </a:cubicBezTo>
                    <a:cubicBezTo>
                      <a:pt x="26" y="31"/>
                      <a:pt x="26" y="31"/>
                      <a:pt x="26" y="31"/>
                    </a:cubicBezTo>
                    <a:cubicBezTo>
                      <a:pt x="22" y="31"/>
                      <a:pt x="22" y="31"/>
                      <a:pt x="22" y="31"/>
                    </a:cubicBezTo>
                    <a:cubicBezTo>
                      <a:pt x="22" y="27"/>
                      <a:pt x="22" y="27"/>
                      <a:pt x="22" y="27"/>
                    </a:cubicBezTo>
                    <a:cubicBezTo>
                      <a:pt x="34" y="27"/>
                      <a:pt x="34" y="27"/>
                      <a:pt x="34" y="27"/>
                    </a:cubicBezTo>
                    <a:cubicBezTo>
                      <a:pt x="34" y="42"/>
                      <a:pt x="34" y="42"/>
                      <a:pt x="34" y="42"/>
                    </a:cubicBezTo>
                    <a:cubicBezTo>
                      <a:pt x="38" y="42"/>
                      <a:pt x="38" y="42"/>
                      <a:pt x="38" y="42"/>
                    </a:cubicBezTo>
                    <a:lnTo>
                      <a:pt x="38" y="4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latin typeface="+mn-ea"/>
                </a:endParaRPr>
              </a:p>
            </p:txBody>
          </p:sp>
          <p:sp>
            <p:nvSpPr>
              <p:cNvPr id="447" name="Freeform 196"/>
              <p:cNvSpPr>
                <a:spLocks noEditPoints="1"/>
              </p:cNvSpPr>
              <p:nvPr/>
            </p:nvSpPr>
            <p:spPr bwMode="auto">
              <a:xfrm>
                <a:off x="7085879" y="5474274"/>
                <a:ext cx="221179" cy="219221"/>
              </a:xfrm>
              <a:custGeom>
                <a:avLst/>
                <a:gdLst>
                  <a:gd name="T0" fmla="*/ 35 w 69"/>
                  <a:gd name="T1" fmla="*/ 0 h 69"/>
                  <a:gd name="T2" fmla="*/ 0 w 69"/>
                  <a:gd name="T3" fmla="*/ 35 h 69"/>
                  <a:gd name="T4" fmla="*/ 35 w 69"/>
                  <a:gd name="T5" fmla="*/ 69 h 69"/>
                  <a:gd name="T6" fmla="*/ 69 w 69"/>
                  <a:gd name="T7" fmla="*/ 35 h 69"/>
                  <a:gd name="T8" fmla="*/ 35 w 69"/>
                  <a:gd name="T9" fmla="*/ 0 h 69"/>
                  <a:gd name="T10" fmla="*/ 55 w 69"/>
                  <a:gd name="T11" fmla="*/ 30 h 69"/>
                  <a:gd name="T12" fmla="*/ 36 w 69"/>
                  <a:gd name="T13" fmla="*/ 56 h 69"/>
                  <a:gd name="T14" fmla="*/ 28 w 69"/>
                  <a:gd name="T15" fmla="*/ 52 h 69"/>
                  <a:gd name="T16" fmla="*/ 21 w 69"/>
                  <a:gd name="T17" fmla="*/ 32 h 69"/>
                  <a:gd name="T18" fmla="*/ 16 w 69"/>
                  <a:gd name="T19" fmla="*/ 33 h 69"/>
                  <a:gd name="T20" fmla="*/ 14 w 69"/>
                  <a:gd name="T21" fmla="*/ 31 h 69"/>
                  <a:gd name="T22" fmla="*/ 27 w 69"/>
                  <a:gd name="T23" fmla="*/ 22 h 69"/>
                  <a:gd name="T24" fmla="*/ 34 w 69"/>
                  <a:gd name="T25" fmla="*/ 36 h 69"/>
                  <a:gd name="T26" fmla="*/ 37 w 69"/>
                  <a:gd name="T27" fmla="*/ 44 h 69"/>
                  <a:gd name="T28" fmla="*/ 43 w 69"/>
                  <a:gd name="T29" fmla="*/ 36 h 69"/>
                  <a:gd name="T30" fmla="*/ 38 w 69"/>
                  <a:gd name="T31" fmla="*/ 31 h 69"/>
                  <a:gd name="T32" fmla="*/ 55 w 69"/>
                  <a:gd name="T33" fmla="*/ 3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9" h="69">
                    <a:moveTo>
                      <a:pt x="35" y="0"/>
                    </a:moveTo>
                    <a:cubicBezTo>
                      <a:pt x="16" y="0"/>
                      <a:pt x="0" y="16"/>
                      <a:pt x="0" y="35"/>
                    </a:cubicBezTo>
                    <a:cubicBezTo>
                      <a:pt x="0" y="54"/>
                      <a:pt x="16" y="69"/>
                      <a:pt x="35" y="69"/>
                    </a:cubicBezTo>
                    <a:cubicBezTo>
                      <a:pt x="54" y="69"/>
                      <a:pt x="69" y="54"/>
                      <a:pt x="69" y="35"/>
                    </a:cubicBezTo>
                    <a:cubicBezTo>
                      <a:pt x="69" y="16"/>
                      <a:pt x="54" y="0"/>
                      <a:pt x="35" y="0"/>
                    </a:cubicBezTo>
                    <a:close/>
                    <a:moveTo>
                      <a:pt x="55" y="30"/>
                    </a:moveTo>
                    <a:cubicBezTo>
                      <a:pt x="53" y="43"/>
                      <a:pt x="40" y="54"/>
                      <a:pt x="36" y="56"/>
                    </a:cubicBezTo>
                    <a:cubicBezTo>
                      <a:pt x="32" y="58"/>
                      <a:pt x="29" y="55"/>
                      <a:pt x="28" y="52"/>
                    </a:cubicBezTo>
                    <a:cubicBezTo>
                      <a:pt x="26" y="49"/>
                      <a:pt x="22" y="33"/>
                      <a:pt x="21" y="32"/>
                    </a:cubicBezTo>
                    <a:cubicBezTo>
                      <a:pt x="19" y="30"/>
                      <a:pt x="16" y="33"/>
                      <a:pt x="16" y="33"/>
                    </a:cubicBezTo>
                    <a:cubicBezTo>
                      <a:pt x="14" y="31"/>
                      <a:pt x="14" y="31"/>
                      <a:pt x="14" y="31"/>
                    </a:cubicBezTo>
                    <a:cubicBezTo>
                      <a:pt x="14" y="31"/>
                      <a:pt x="21" y="23"/>
                      <a:pt x="27" y="22"/>
                    </a:cubicBezTo>
                    <a:cubicBezTo>
                      <a:pt x="32" y="21"/>
                      <a:pt x="32" y="30"/>
                      <a:pt x="34" y="36"/>
                    </a:cubicBezTo>
                    <a:cubicBezTo>
                      <a:pt x="35" y="41"/>
                      <a:pt x="36" y="44"/>
                      <a:pt x="37" y="44"/>
                    </a:cubicBezTo>
                    <a:cubicBezTo>
                      <a:pt x="38" y="44"/>
                      <a:pt x="40" y="41"/>
                      <a:pt x="43" y="36"/>
                    </a:cubicBezTo>
                    <a:cubicBezTo>
                      <a:pt x="45" y="32"/>
                      <a:pt x="42" y="28"/>
                      <a:pt x="38" y="31"/>
                    </a:cubicBezTo>
                    <a:cubicBezTo>
                      <a:pt x="40" y="20"/>
                      <a:pt x="57" y="17"/>
                      <a:pt x="55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latin typeface="+mn-ea"/>
                </a:endParaRPr>
              </a:p>
            </p:txBody>
          </p:sp>
          <p:sp>
            <p:nvSpPr>
              <p:cNvPr id="457" name="Freeform 206"/>
              <p:cNvSpPr>
                <a:spLocks noEditPoints="1"/>
              </p:cNvSpPr>
              <p:nvPr/>
            </p:nvSpPr>
            <p:spPr bwMode="auto">
              <a:xfrm>
                <a:off x="10199988" y="5985138"/>
                <a:ext cx="381680" cy="338617"/>
              </a:xfrm>
              <a:custGeom>
                <a:avLst/>
                <a:gdLst>
                  <a:gd name="T0" fmla="*/ 50 w 119"/>
                  <a:gd name="T1" fmla="*/ 0 h 106"/>
                  <a:gd name="T2" fmla="*/ 50 w 119"/>
                  <a:gd name="T3" fmla="*/ 0 h 106"/>
                  <a:gd name="T4" fmla="*/ 99 w 119"/>
                  <a:gd name="T5" fmla="*/ 40 h 106"/>
                  <a:gd name="T6" fmla="*/ 50 w 119"/>
                  <a:gd name="T7" fmla="*/ 81 h 106"/>
                  <a:gd name="T8" fmla="*/ 42 w 119"/>
                  <a:gd name="T9" fmla="*/ 80 h 106"/>
                  <a:gd name="T10" fmla="*/ 7 w 119"/>
                  <a:gd name="T11" fmla="*/ 93 h 106"/>
                  <a:gd name="T12" fmla="*/ 7 w 119"/>
                  <a:gd name="T13" fmla="*/ 90 h 106"/>
                  <a:gd name="T14" fmla="*/ 19 w 119"/>
                  <a:gd name="T15" fmla="*/ 74 h 106"/>
                  <a:gd name="T16" fmla="*/ 18 w 119"/>
                  <a:gd name="T17" fmla="*/ 72 h 106"/>
                  <a:gd name="T18" fmla="*/ 0 w 119"/>
                  <a:gd name="T19" fmla="*/ 40 h 106"/>
                  <a:gd name="T20" fmla="*/ 50 w 119"/>
                  <a:gd name="T21" fmla="*/ 0 h 106"/>
                  <a:gd name="T22" fmla="*/ 103 w 119"/>
                  <a:gd name="T23" fmla="*/ 90 h 106"/>
                  <a:gd name="T24" fmla="*/ 113 w 119"/>
                  <a:gd name="T25" fmla="*/ 104 h 106"/>
                  <a:gd name="T26" fmla="*/ 113 w 119"/>
                  <a:gd name="T27" fmla="*/ 106 h 106"/>
                  <a:gd name="T28" fmla="*/ 83 w 119"/>
                  <a:gd name="T29" fmla="*/ 95 h 106"/>
                  <a:gd name="T30" fmla="*/ 76 w 119"/>
                  <a:gd name="T31" fmla="*/ 96 h 106"/>
                  <a:gd name="T32" fmla="*/ 50 w 119"/>
                  <a:gd name="T33" fmla="*/ 88 h 106"/>
                  <a:gd name="T34" fmla="*/ 90 w 119"/>
                  <a:gd name="T35" fmla="*/ 75 h 106"/>
                  <a:gd name="T36" fmla="*/ 103 w 119"/>
                  <a:gd name="T37" fmla="*/ 60 h 106"/>
                  <a:gd name="T38" fmla="*/ 107 w 119"/>
                  <a:gd name="T39" fmla="*/ 40 h 106"/>
                  <a:gd name="T40" fmla="*/ 107 w 119"/>
                  <a:gd name="T41" fmla="*/ 37 h 106"/>
                  <a:gd name="T42" fmla="*/ 119 w 119"/>
                  <a:gd name="T43" fmla="*/ 61 h 106"/>
                  <a:gd name="T44" fmla="*/ 103 w 119"/>
                  <a:gd name="T45" fmla="*/ 88 h 106"/>
                  <a:gd name="T46" fmla="*/ 103 w 119"/>
                  <a:gd name="T47" fmla="*/ 90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19" h="106">
                    <a:moveTo>
                      <a:pt x="50" y="0"/>
                    </a:moveTo>
                    <a:cubicBezTo>
                      <a:pt x="50" y="0"/>
                      <a:pt x="50" y="0"/>
                      <a:pt x="50" y="0"/>
                    </a:cubicBezTo>
                    <a:cubicBezTo>
                      <a:pt x="77" y="0"/>
                      <a:pt x="99" y="18"/>
                      <a:pt x="99" y="40"/>
                    </a:cubicBezTo>
                    <a:cubicBezTo>
                      <a:pt x="99" y="63"/>
                      <a:pt x="77" y="81"/>
                      <a:pt x="50" y="81"/>
                    </a:cubicBezTo>
                    <a:cubicBezTo>
                      <a:pt x="47" y="81"/>
                      <a:pt x="44" y="80"/>
                      <a:pt x="42" y="80"/>
                    </a:cubicBezTo>
                    <a:cubicBezTo>
                      <a:pt x="31" y="91"/>
                      <a:pt x="19" y="93"/>
                      <a:pt x="7" y="93"/>
                    </a:cubicBezTo>
                    <a:cubicBezTo>
                      <a:pt x="7" y="90"/>
                      <a:pt x="7" y="90"/>
                      <a:pt x="7" y="90"/>
                    </a:cubicBezTo>
                    <a:cubicBezTo>
                      <a:pt x="13" y="87"/>
                      <a:pt x="19" y="81"/>
                      <a:pt x="19" y="74"/>
                    </a:cubicBezTo>
                    <a:cubicBezTo>
                      <a:pt x="19" y="73"/>
                      <a:pt x="19" y="72"/>
                      <a:pt x="18" y="72"/>
                    </a:cubicBezTo>
                    <a:cubicBezTo>
                      <a:pt x="7" y="64"/>
                      <a:pt x="0" y="53"/>
                      <a:pt x="0" y="40"/>
                    </a:cubicBezTo>
                    <a:cubicBezTo>
                      <a:pt x="0" y="18"/>
                      <a:pt x="22" y="0"/>
                      <a:pt x="50" y="0"/>
                    </a:cubicBezTo>
                    <a:close/>
                    <a:moveTo>
                      <a:pt x="103" y="90"/>
                    </a:moveTo>
                    <a:cubicBezTo>
                      <a:pt x="103" y="96"/>
                      <a:pt x="107" y="101"/>
                      <a:pt x="113" y="104"/>
                    </a:cubicBezTo>
                    <a:cubicBezTo>
                      <a:pt x="113" y="106"/>
                      <a:pt x="113" y="106"/>
                      <a:pt x="113" y="106"/>
                    </a:cubicBezTo>
                    <a:cubicBezTo>
                      <a:pt x="102" y="106"/>
                      <a:pt x="92" y="104"/>
                      <a:pt x="83" y="95"/>
                    </a:cubicBezTo>
                    <a:cubicBezTo>
                      <a:pt x="81" y="95"/>
                      <a:pt x="79" y="96"/>
                      <a:pt x="76" y="96"/>
                    </a:cubicBezTo>
                    <a:cubicBezTo>
                      <a:pt x="66" y="96"/>
                      <a:pt x="57" y="93"/>
                      <a:pt x="50" y="88"/>
                    </a:cubicBezTo>
                    <a:cubicBezTo>
                      <a:pt x="65" y="88"/>
                      <a:pt x="79" y="84"/>
                      <a:pt x="90" y="75"/>
                    </a:cubicBezTo>
                    <a:cubicBezTo>
                      <a:pt x="95" y="71"/>
                      <a:pt x="100" y="65"/>
                      <a:pt x="103" y="60"/>
                    </a:cubicBezTo>
                    <a:cubicBezTo>
                      <a:pt x="106" y="54"/>
                      <a:pt x="107" y="47"/>
                      <a:pt x="107" y="40"/>
                    </a:cubicBezTo>
                    <a:cubicBezTo>
                      <a:pt x="107" y="39"/>
                      <a:pt x="107" y="38"/>
                      <a:pt x="107" y="37"/>
                    </a:cubicBezTo>
                    <a:cubicBezTo>
                      <a:pt x="115" y="43"/>
                      <a:pt x="119" y="52"/>
                      <a:pt x="119" y="61"/>
                    </a:cubicBezTo>
                    <a:cubicBezTo>
                      <a:pt x="119" y="72"/>
                      <a:pt x="113" y="82"/>
                      <a:pt x="103" y="88"/>
                    </a:cubicBezTo>
                    <a:cubicBezTo>
                      <a:pt x="103" y="89"/>
                      <a:pt x="103" y="89"/>
                      <a:pt x="103" y="9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latin typeface="+mn-ea"/>
                </a:endParaRPr>
              </a:p>
            </p:txBody>
          </p:sp>
          <p:sp>
            <p:nvSpPr>
              <p:cNvPr id="458" name="Freeform 207"/>
              <p:cNvSpPr>
                <a:spLocks noEditPoints="1"/>
              </p:cNvSpPr>
              <p:nvPr/>
            </p:nvSpPr>
            <p:spPr bwMode="auto">
              <a:xfrm>
                <a:off x="9976852" y="5491891"/>
                <a:ext cx="223135" cy="225092"/>
              </a:xfrm>
              <a:custGeom>
                <a:avLst/>
                <a:gdLst>
                  <a:gd name="T0" fmla="*/ 35 w 70"/>
                  <a:gd name="T1" fmla="*/ 0 h 70"/>
                  <a:gd name="T2" fmla="*/ 0 w 70"/>
                  <a:gd name="T3" fmla="*/ 35 h 70"/>
                  <a:gd name="T4" fmla="*/ 35 w 70"/>
                  <a:gd name="T5" fmla="*/ 70 h 70"/>
                  <a:gd name="T6" fmla="*/ 70 w 70"/>
                  <a:gd name="T7" fmla="*/ 35 h 70"/>
                  <a:gd name="T8" fmla="*/ 35 w 70"/>
                  <a:gd name="T9" fmla="*/ 0 h 70"/>
                  <a:gd name="T10" fmla="*/ 29 w 70"/>
                  <a:gd name="T11" fmla="*/ 57 h 70"/>
                  <a:gd name="T12" fmla="*/ 14 w 70"/>
                  <a:gd name="T13" fmla="*/ 38 h 70"/>
                  <a:gd name="T14" fmla="*/ 21 w 70"/>
                  <a:gd name="T15" fmla="*/ 31 h 70"/>
                  <a:gd name="T16" fmla="*/ 29 w 70"/>
                  <a:gd name="T17" fmla="*/ 41 h 70"/>
                  <a:gd name="T18" fmla="*/ 54 w 70"/>
                  <a:gd name="T19" fmla="*/ 21 h 70"/>
                  <a:gd name="T20" fmla="*/ 57 w 70"/>
                  <a:gd name="T21" fmla="*/ 24 h 70"/>
                  <a:gd name="T22" fmla="*/ 29 w 70"/>
                  <a:gd name="T23" fmla="*/ 57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0" h="70">
                    <a:moveTo>
                      <a:pt x="35" y="0"/>
                    </a:moveTo>
                    <a:cubicBezTo>
                      <a:pt x="16" y="0"/>
                      <a:pt x="0" y="16"/>
                      <a:pt x="0" y="35"/>
                    </a:cubicBezTo>
                    <a:cubicBezTo>
                      <a:pt x="0" y="54"/>
                      <a:pt x="16" y="70"/>
                      <a:pt x="35" y="70"/>
                    </a:cubicBezTo>
                    <a:cubicBezTo>
                      <a:pt x="54" y="70"/>
                      <a:pt x="70" y="54"/>
                      <a:pt x="70" y="35"/>
                    </a:cubicBezTo>
                    <a:cubicBezTo>
                      <a:pt x="70" y="16"/>
                      <a:pt x="54" y="0"/>
                      <a:pt x="35" y="0"/>
                    </a:cubicBezTo>
                    <a:close/>
                    <a:moveTo>
                      <a:pt x="29" y="57"/>
                    </a:moveTo>
                    <a:cubicBezTo>
                      <a:pt x="14" y="38"/>
                      <a:pt x="14" y="38"/>
                      <a:pt x="14" y="38"/>
                    </a:cubicBezTo>
                    <a:cubicBezTo>
                      <a:pt x="21" y="31"/>
                      <a:pt x="21" y="31"/>
                      <a:pt x="21" y="31"/>
                    </a:cubicBezTo>
                    <a:cubicBezTo>
                      <a:pt x="29" y="41"/>
                      <a:pt x="29" y="41"/>
                      <a:pt x="29" y="41"/>
                    </a:cubicBezTo>
                    <a:cubicBezTo>
                      <a:pt x="54" y="21"/>
                      <a:pt x="54" y="21"/>
                      <a:pt x="54" y="21"/>
                    </a:cubicBezTo>
                    <a:cubicBezTo>
                      <a:pt x="57" y="24"/>
                      <a:pt x="57" y="24"/>
                      <a:pt x="57" y="24"/>
                    </a:cubicBezTo>
                    <a:lnTo>
                      <a:pt x="29" y="5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latin typeface="+mn-ea"/>
                </a:endParaRPr>
              </a:p>
            </p:txBody>
          </p:sp>
          <p:sp>
            <p:nvSpPr>
              <p:cNvPr id="459" name="Freeform 208"/>
              <p:cNvSpPr>
                <a:spLocks noEditPoints="1"/>
              </p:cNvSpPr>
              <p:nvPr/>
            </p:nvSpPr>
            <p:spPr bwMode="auto">
              <a:xfrm>
                <a:off x="8892492" y="5863783"/>
                <a:ext cx="275984" cy="313173"/>
              </a:xfrm>
              <a:custGeom>
                <a:avLst/>
                <a:gdLst>
                  <a:gd name="T0" fmla="*/ 55 w 86"/>
                  <a:gd name="T1" fmla="*/ 14 h 98"/>
                  <a:gd name="T2" fmla="*/ 55 w 86"/>
                  <a:gd name="T3" fmla="*/ 27 h 98"/>
                  <a:gd name="T4" fmla="*/ 65 w 86"/>
                  <a:gd name="T5" fmla="*/ 33 h 98"/>
                  <a:gd name="T6" fmla="*/ 74 w 86"/>
                  <a:gd name="T7" fmla="*/ 55 h 98"/>
                  <a:gd name="T8" fmla="*/ 65 w 86"/>
                  <a:gd name="T9" fmla="*/ 77 h 98"/>
                  <a:gd name="T10" fmla="*/ 43 w 86"/>
                  <a:gd name="T11" fmla="*/ 85 h 98"/>
                  <a:gd name="T12" fmla="*/ 22 w 86"/>
                  <a:gd name="T13" fmla="*/ 77 h 98"/>
                  <a:gd name="T14" fmla="*/ 13 w 86"/>
                  <a:gd name="T15" fmla="*/ 55 h 98"/>
                  <a:gd name="T16" fmla="*/ 22 w 86"/>
                  <a:gd name="T17" fmla="*/ 33 h 98"/>
                  <a:gd name="T18" fmla="*/ 31 w 86"/>
                  <a:gd name="T19" fmla="*/ 27 h 98"/>
                  <a:gd name="T20" fmla="*/ 31 w 86"/>
                  <a:gd name="T21" fmla="*/ 14 h 98"/>
                  <a:gd name="T22" fmla="*/ 0 w 86"/>
                  <a:gd name="T23" fmla="*/ 55 h 98"/>
                  <a:gd name="T24" fmla="*/ 43 w 86"/>
                  <a:gd name="T25" fmla="*/ 98 h 98"/>
                  <a:gd name="T26" fmla="*/ 86 w 86"/>
                  <a:gd name="T27" fmla="*/ 55 h 98"/>
                  <a:gd name="T28" fmla="*/ 55 w 86"/>
                  <a:gd name="T29" fmla="*/ 14 h 98"/>
                  <a:gd name="T30" fmla="*/ 37 w 86"/>
                  <a:gd name="T31" fmla="*/ 0 h 98"/>
                  <a:gd name="T32" fmla="*/ 49 w 86"/>
                  <a:gd name="T33" fmla="*/ 0 h 98"/>
                  <a:gd name="T34" fmla="*/ 49 w 86"/>
                  <a:gd name="T35" fmla="*/ 49 h 98"/>
                  <a:gd name="T36" fmla="*/ 37 w 86"/>
                  <a:gd name="T37" fmla="*/ 49 h 98"/>
                  <a:gd name="T38" fmla="*/ 37 w 86"/>
                  <a:gd name="T39" fmla="*/ 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86" h="98">
                    <a:moveTo>
                      <a:pt x="55" y="14"/>
                    </a:moveTo>
                    <a:cubicBezTo>
                      <a:pt x="55" y="27"/>
                      <a:pt x="55" y="27"/>
                      <a:pt x="55" y="27"/>
                    </a:cubicBezTo>
                    <a:cubicBezTo>
                      <a:pt x="59" y="28"/>
                      <a:pt x="62" y="31"/>
                      <a:pt x="65" y="33"/>
                    </a:cubicBezTo>
                    <a:cubicBezTo>
                      <a:pt x="71" y="39"/>
                      <a:pt x="74" y="47"/>
                      <a:pt x="74" y="55"/>
                    </a:cubicBezTo>
                    <a:cubicBezTo>
                      <a:pt x="74" y="63"/>
                      <a:pt x="71" y="71"/>
                      <a:pt x="65" y="77"/>
                    </a:cubicBezTo>
                    <a:cubicBezTo>
                      <a:pt x="59" y="82"/>
                      <a:pt x="51" y="85"/>
                      <a:pt x="43" y="85"/>
                    </a:cubicBezTo>
                    <a:cubicBezTo>
                      <a:pt x="35" y="85"/>
                      <a:pt x="27" y="82"/>
                      <a:pt x="22" y="77"/>
                    </a:cubicBezTo>
                    <a:cubicBezTo>
                      <a:pt x="16" y="71"/>
                      <a:pt x="13" y="63"/>
                      <a:pt x="13" y="55"/>
                    </a:cubicBezTo>
                    <a:cubicBezTo>
                      <a:pt x="13" y="47"/>
                      <a:pt x="16" y="39"/>
                      <a:pt x="22" y="33"/>
                    </a:cubicBezTo>
                    <a:cubicBezTo>
                      <a:pt x="24" y="31"/>
                      <a:pt x="27" y="28"/>
                      <a:pt x="31" y="27"/>
                    </a:cubicBezTo>
                    <a:cubicBezTo>
                      <a:pt x="31" y="14"/>
                      <a:pt x="31" y="14"/>
                      <a:pt x="31" y="14"/>
                    </a:cubicBezTo>
                    <a:cubicBezTo>
                      <a:pt x="13" y="19"/>
                      <a:pt x="0" y="36"/>
                      <a:pt x="0" y="55"/>
                    </a:cubicBezTo>
                    <a:cubicBezTo>
                      <a:pt x="0" y="79"/>
                      <a:pt x="20" y="98"/>
                      <a:pt x="43" y="98"/>
                    </a:cubicBezTo>
                    <a:cubicBezTo>
                      <a:pt x="67" y="98"/>
                      <a:pt x="86" y="79"/>
                      <a:pt x="86" y="55"/>
                    </a:cubicBezTo>
                    <a:cubicBezTo>
                      <a:pt x="86" y="36"/>
                      <a:pt x="73" y="19"/>
                      <a:pt x="55" y="14"/>
                    </a:cubicBezTo>
                    <a:close/>
                    <a:moveTo>
                      <a:pt x="37" y="0"/>
                    </a:moveTo>
                    <a:cubicBezTo>
                      <a:pt x="49" y="0"/>
                      <a:pt x="49" y="0"/>
                      <a:pt x="49" y="0"/>
                    </a:cubicBezTo>
                    <a:cubicBezTo>
                      <a:pt x="49" y="49"/>
                      <a:pt x="49" y="49"/>
                      <a:pt x="49" y="49"/>
                    </a:cubicBezTo>
                    <a:cubicBezTo>
                      <a:pt x="37" y="49"/>
                      <a:pt x="37" y="49"/>
                      <a:pt x="37" y="49"/>
                    </a:cubicBezTo>
                    <a:lnTo>
                      <a:pt x="3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latin typeface="+mn-ea"/>
                </a:endParaRPr>
              </a:p>
            </p:txBody>
          </p:sp>
          <p:sp>
            <p:nvSpPr>
              <p:cNvPr id="460" name="Freeform 209"/>
              <p:cNvSpPr/>
              <p:nvPr/>
            </p:nvSpPr>
            <p:spPr bwMode="auto">
              <a:xfrm>
                <a:off x="8549960" y="6186742"/>
                <a:ext cx="371892" cy="311215"/>
              </a:xfrm>
              <a:custGeom>
                <a:avLst/>
                <a:gdLst>
                  <a:gd name="T0" fmla="*/ 57 w 116"/>
                  <a:gd name="T1" fmla="*/ 1 h 97"/>
                  <a:gd name="T2" fmla="*/ 48 w 116"/>
                  <a:gd name="T3" fmla="*/ 8 h 97"/>
                  <a:gd name="T4" fmla="*/ 55 w 116"/>
                  <a:gd name="T5" fmla="*/ 18 h 97"/>
                  <a:gd name="T6" fmla="*/ 85 w 116"/>
                  <a:gd name="T7" fmla="*/ 22 h 97"/>
                  <a:gd name="T8" fmla="*/ 5 w 116"/>
                  <a:gd name="T9" fmla="*/ 81 h 97"/>
                  <a:gd name="T10" fmla="*/ 3 w 116"/>
                  <a:gd name="T11" fmla="*/ 93 h 97"/>
                  <a:gd name="T12" fmla="*/ 8 w 116"/>
                  <a:gd name="T13" fmla="*/ 96 h 97"/>
                  <a:gd name="T14" fmla="*/ 15 w 116"/>
                  <a:gd name="T15" fmla="*/ 95 h 97"/>
                  <a:gd name="T16" fmla="*/ 95 w 116"/>
                  <a:gd name="T17" fmla="*/ 36 h 97"/>
                  <a:gd name="T18" fmla="*/ 90 w 116"/>
                  <a:gd name="T19" fmla="*/ 66 h 97"/>
                  <a:gd name="T20" fmla="*/ 97 w 116"/>
                  <a:gd name="T21" fmla="*/ 76 h 97"/>
                  <a:gd name="T22" fmla="*/ 107 w 116"/>
                  <a:gd name="T23" fmla="*/ 69 h 97"/>
                  <a:gd name="T24" fmla="*/ 116 w 116"/>
                  <a:gd name="T25" fmla="*/ 10 h 97"/>
                  <a:gd name="T26" fmla="*/ 57 w 116"/>
                  <a:gd name="T27" fmla="*/ 1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16" h="97">
                    <a:moveTo>
                      <a:pt x="57" y="1"/>
                    </a:moveTo>
                    <a:cubicBezTo>
                      <a:pt x="53" y="0"/>
                      <a:pt x="48" y="3"/>
                      <a:pt x="48" y="8"/>
                    </a:cubicBezTo>
                    <a:cubicBezTo>
                      <a:pt x="47" y="13"/>
                      <a:pt x="50" y="17"/>
                      <a:pt x="55" y="18"/>
                    </a:cubicBezTo>
                    <a:cubicBezTo>
                      <a:pt x="85" y="22"/>
                      <a:pt x="85" y="22"/>
                      <a:pt x="85" y="22"/>
                    </a:cubicBezTo>
                    <a:cubicBezTo>
                      <a:pt x="5" y="81"/>
                      <a:pt x="5" y="81"/>
                      <a:pt x="5" y="81"/>
                    </a:cubicBezTo>
                    <a:cubicBezTo>
                      <a:pt x="1" y="84"/>
                      <a:pt x="0" y="89"/>
                      <a:pt x="3" y="93"/>
                    </a:cubicBezTo>
                    <a:cubicBezTo>
                      <a:pt x="4" y="95"/>
                      <a:pt x="6" y="96"/>
                      <a:pt x="8" y="96"/>
                    </a:cubicBezTo>
                    <a:cubicBezTo>
                      <a:pt x="10" y="97"/>
                      <a:pt x="13" y="96"/>
                      <a:pt x="15" y="95"/>
                    </a:cubicBezTo>
                    <a:cubicBezTo>
                      <a:pt x="95" y="36"/>
                      <a:pt x="95" y="36"/>
                      <a:pt x="95" y="36"/>
                    </a:cubicBezTo>
                    <a:cubicBezTo>
                      <a:pt x="90" y="66"/>
                      <a:pt x="90" y="66"/>
                      <a:pt x="90" y="66"/>
                    </a:cubicBezTo>
                    <a:cubicBezTo>
                      <a:pt x="90" y="71"/>
                      <a:pt x="93" y="75"/>
                      <a:pt x="97" y="76"/>
                    </a:cubicBezTo>
                    <a:cubicBezTo>
                      <a:pt x="102" y="76"/>
                      <a:pt x="106" y="73"/>
                      <a:pt x="107" y="69"/>
                    </a:cubicBezTo>
                    <a:cubicBezTo>
                      <a:pt x="116" y="10"/>
                      <a:pt x="116" y="10"/>
                      <a:pt x="116" y="10"/>
                    </a:cubicBezTo>
                    <a:lnTo>
                      <a:pt x="57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latin typeface="+mn-ea"/>
                </a:endParaRPr>
              </a:p>
            </p:txBody>
          </p:sp>
          <p:sp>
            <p:nvSpPr>
              <p:cNvPr id="461" name="Freeform 210"/>
              <p:cNvSpPr>
                <a:spLocks noEditPoints="1"/>
              </p:cNvSpPr>
              <p:nvPr/>
            </p:nvSpPr>
            <p:spPr bwMode="auto">
              <a:xfrm>
                <a:off x="9379868" y="5728727"/>
                <a:ext cx="319045" cy="342532"/>
              </a:xfrm>
              <a:custGeom>
                <a:avLst/>
                <a:gdLst>
                  <a:gd name="T0" fmla="*/ 90 w 100"/>
                  <a:gd name="T1" fmla="*/ 0 h 107"/>
                  <a:gd name="T2" fmla="*/ 10 w 100"/>
                  <a:gd name="T3" fmla="*/ 0 h 107"/>
                  <a:gd name="T4" fmla="*/ 0 w 100"/>
                  <a:gd name="T5" fmla="*/ 10 h 107"/>
                  <a:gd name="T6" fmla="*/ 0 w 100"/>
                  <a:gd name="T7" fmla="*/ 97 h 107"/>
                  <a:gd name="T8" fmla="*/ 10 w 100"/>
                  <a:gd name="T9" fmla="*/ 107 h 107"/>
                  <a:gd name="T10" fmla="*/ 90 w 100"/>
                  <a:gd name="T11" fmla="*/ 107 h 107"/>
                  <a:gd name="T12" fmla="*/ 100 w 100"/>
                  <a:gd name="T13" fmla="*/ 97 h 107"/>
                  <a:gd name="T14" fmla="*/ 100 w 100"/>
                  <a:gd name="T15" fmla="*/ 10 h 107"/>
                  <a:gd name="T16" fmla="*/ 90 w 100"/>
                  <a:gd name="T17" fmla="*/ 0 h 107"/>
                  <a:gd name="T18" fmla="*/ 86 w 100"/>
                  <a:gd name="T19" fmla="*/ 93 h 107"/>
                  <a:gd name="T20" fmla="*/ 13 w 100"/>
                  <a:gd name="T21" fmla="*/ 93 h 107"/>
                  <a:gd name="T22" fmla="*/ 13 w 100"/>
                  <a:gd name="T23" fmla="*/ 13 h 107"/>
                  <a:gd name="T24" fmla="*/ 86 w 100"/>
                  <a:gd name="T25" fmla="*/ 13 h 107"/>
                  <a:gd name="T26" fmla="*/ 86 w 100"/>
                  <a:gd name="T27" fmla="*/ 93 h 107"/>
                  <a:gd name="T28" fmla="*/ 26 w 100"/>
                  <a:gd name="T29" fmla="*/ 47 h 107"/>
                  <a:gd name="T30" fmla="*/ 73 w 100"/>
                  <a:gd name="T31" fmla="*/ 47 h 107"/>
                  <a:gd name="T32" fmla="*/ 73 w 100"/>
                  <a:gd name="T33" fmla="*/ 53 h 107"/>
                  <a:gd name="T34" fmla="*/ 26 w 100"/>
                  <a:gd name="T35" fmla="*/ 53 h 107"/>
                  <a:gd name="T36" fmla="*/ 26 w 100"/>
                  <a:gd name="T37" fmla="*/ 47 h 107"/>
                  <a:gd name="T38" fmla="*/ 26 w 100"/>
                  <a:gd name="T39" fmla="*/ 60 h 107"/>
                  <a:gd name="T40" fmla="*/ 73 w 100"/>
                  <a:gd name="T41" fmla="*/ 60 h 107"/>
                  <a:gd name="T42" fmla="*/ 73 w 100"/>
                  <a:gd name="T43" fmla="*/ 67 h 107"/>
                  <a:gd name="T44" fmla="*/ 26 w 100"/>
                  <a:gd name="T45" fmla="*/ 67 h 107"/>
                  <a:gd name="T46" fmla="*/ 26 w 100"/>
                  <a:gd name="T47" fmla="*/ 60 h 107"/>
                  <a:gd name="T48" fmla="*/ 26 w 100"/>
                  <a:gd name="T49" fmla="*/ 73 h 107"/>
                  <a:gd name="T50" fmla="*/ 73 w 100"/>
                  <a:gd name="T51" fmla="*/ 73 h 107"/>
                  <a:gd name="T52" fmla="*/ 73 w 100"/>
                  <a:gd name="T53" fmla="*/ 80 h 107"/>
                  <a:gd name="T54" fmla="*/ 26 w 100"/>
                  <a:gd name="T55" fmla="*/ 80 h 107"/>
                  <a:gd name="T56" fmla="*/ 26 w 100"/>
                  <a:gd name="T57" fmla="*/ 73 h 107"/>
                  <a:gd name="T58" fmla="*/ 26 w 100"/>
                  <a:gd name="T59" fmla="*/ 33 h 107"/>
                  <a:gd name="T60" fmla="*/ 73 w 100"/>
                  <a:gd name="T61" fmla="*/ 33 h 107"/>
                  <a:gd name="T62" fmla="*/ 73 w 100"/>
                  <a:gd name="T63" fmla="*/ 40 h 107"/>
                  <a:gd name="T64" fmla="*/ 26 w 100"/>
                  <a:gd name="T65" fmla="*/ 40 h 107"/>
                  <a:gd name="T66" fmla="*/ 26 w 100"/>
                  <a:gd name="T67" fmla="*/ 33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00" h="107">
                    <a:moveTo>
                      <a:pt x="90" y="0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4" y="0"/>
                      <a:pt x="0" y="5"/>
                      <a:pt x="0" y="10"/>
                    </a:cubicBezTo>
                    <a:cubicBezTo>
                      <a:pt x="0" y="97"/>
                      <a:pt x="0" y="97"/>
                      <a:pt x="0" y="97"/>
                    </a:cubicBezTo>
                    <a:cubicBezTo>
                      <a:pt x="0" y="102"/>
                      <a:pt x="4" y="107"/>
                      <a:pt x="10" y="107"/>
                    </a:cubicBezTo>
                    <a:cubicBezTo>
                      <a:pt x="90" y="107"/>
                      <a:pt x="90" y="107"/>
                      <a:pt x="90" y="107"/>
                    </a:cubicBezTo>
                    <a:cubicBezTo>
                      <a:pt x="95" y="107"/>
                      <a:pt x="100" y="102"/>
                      <a:pt x="100" y="97"/>
                    </a:cubicBezTo>
                    <a:cubicBezTo>
                      <a:pt x="100" y="10"/>
                      <a:pt x="100" y="10"/>
                      <a:pt x="100" y="10"/>
                    </a:cubicBezTo>
                    <a:cubicBezTo>
                      <a:pt x="100" y="5"/>
                      <a:pt x="95" y="0"/>
                      <a:pt x="90" y="0"/>
                    </a:cubicBezTo>
                    <a:close/>
                    <a:moveTo>
                      <a:pt x="86" y="93"/>
                    </a:moveTo>
                    <a:cubicBezTo>
                      <a:pt x="13" y="93"/>
                      <a:pt x="13" y="93"/>
                      <a:pt x="13" y="93"/>
                    </a:cubicBezTo>
                    <a:cubicBezTo>
                      <a:pt x="13" y="13"/>
                      <a:pt x="13" y="13"/>
                      <a:pt x="13" y="13"/>
                    </a:cubicBezTo>
                    <a:cubicBezTo>
                      <a:pt x="86" y="13"/>
                      <a:pt x="86" y="13"/>
                      <a:pt x="86" y="13"/>
                    </a:cubicBezTo>
                    <a:lnTo>
                      <a:pt x="86" y="93"/>
                    </a:lnTo>
                    <a:close/>
                    <a:moveTo>
                      <a:pt x="26" y="47"/>
                    </a:moveTo>
                    <a:cubicBezTo>
                      <a:pt x="73" y="47"/>
                      <a:pt x="73" y="47"/>
                      <a:pt x="73" y="47"/>
                    </a:cubicBezTo>
                    <a:cubicBezTo>
                      <a:pt x="73" y="53"/>
                      <a:pt x="73" y="53"/>
                      <a:pt x="73" y="53"/>
                    </a:cubicBezTo>
                    <a:cubicBezTo>
                      <a:pt x="26" y="53"/>
                      <a:pt x="26" y="53"/>
                      <a:pt x="26" y="53"/>
                    </a:cubicBezTo>
                    <a:lnTo>
                      <a:pt x="26" y="47"/>
                    </a:lnTo>
                    <a:close/>
                    <a:moveTo>
                      <a:pt x="26" y="60"/>
                    </a:moveTo>
                    <a:cubicBezTo>
                      <a:pt x="73" y="60"/>
                      <a:pt x="73" y="60"/>
                      <a:pt x="73" y="60"/>
                    </a:cubicBezTo>
                    <a:cubicBezTo>
                      <a:pt x="73" y="67"/>
                      <a:pt x="73" y="67"/>
                      <a:pt x="73" y="67"/>
                    </a:cubicBezTo>
                    <a:cubicBezTo>
                      <a:pt x="26" y="67"/>
                      <a:pt x="26" y="67"/>
                      <a:pt x="26" y="67"/>
                    </a:cubicBezTo>
                    <a:lnTo>
                      <a:pt x="26" y="60"/>
                    </a:lnTo>
                    <a:close/>
                    <a:moveTo>
                      <a:pt x="26" y="73"/>
                    </a:moveTo>
                    <a:cubicBezTo>
                      <a:pt x="73" y="73"/>
                      <a:pt x="73" y="73"/>
                      <a:pt x="73" y="73"/>
                    </a:cubicBezTo>
                    <a:cubicBezTo>
                      <a:pt x="73" y="80"/>
                      <a:pt x="73" y="80"/>
                      <a:pt x="73" y="80"/>
                    </a:cubicBezTo>
                    <a:cubicBezTo>
                      <a:pt x="26" y="80"/>
                      <a:pt x="26" y="80"/>
                      <a:pt x="26" y="80"/>
                    </a:cubicBezTo>
                    <a:lnTo>
                      <a:pt x="26" y="73"/>
                    </a:lnTo>
                    <a:close/>
                    <a:moveTo>
                      <a:pt x="26" y="33"/>
                    </a:moveTo>
                    <a:cubicBezTo>
                      <a:pt x="73" y="33"/>
                      <a:pt x="73" y="33"/>
                      <a:pt x="73" y="33"/>
                    </a:cubicBezTo>
                    <a:cubicBezTo>
                      <a:pt x="73" y="40"/>
                      <a:pt x="73" y="40"/>
                      <a:pt x="73" y="40"/>
                    </a:cubicBezTo>
                    <a:cubicBezTo>
                      <a:pt x="26" y="40"/>
                      <a:pt x="26" y="40"/>
                      <a:pt x="26" y="40"/>
                    </a:cubicBezTo>
                    <a:lnTo>
                      <a:pt x="26" y="3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latin typeface="+mn-ea"/>
                </a:endParaRPr>
              </a:p>
            </p:txBody>
          </p:sp>
          <p:sp>
            <p:nvSpPr>
              <p:cNvPr id="462" name="Freeform 211"/>
              <p:cNvSpPr/>
              <p:nvPr/>
            </p:nvSpPr>
            <p:spPr bwMode="auto">
              <a:xfrm>
                <a:off x="9781119" y="5771788"/>
                <a:ext cx="366021" cy="364063"/>
              </a:xfrm>
              <a:custGeom>
                <a:avLst/>
                <a:gdLst>
                  <a:gd name="T0" fmla="*/ 86 w 114"/>
                  <a:gd name="T1" fmla="*/ 72 h 114"/>
                  <a:gd name="T2" fmla="*/ 66 w 114"/>
                  <a:gd name="T3" fmla="*/ 52 h 114"/>
                  <a:gd name="T4" fmla="*/ 114 w 114"/>
                  <a:gd name="T5" fmla="*/ 16 h 114"/>
                  <a:gd name="T6" fmla="*/ 100 w 114"/>
                  <a:gd name="T7" fmla="*/ 2 h 114"/>
                  <a:gd name="T8" fmla="*/ 40 w 114"/>
                  <a:gd name="T9" fmla="*/ 26 h 114"/>
                  <a:gd name="T10" fmla="*/ 21 w 114"/>
                  <a:gd name="T11" fmla="*/ 7 h 114"/>
                  <a:gd name="T12" fmla="*/ 4 w 114"/>
                  <a:gd name="T13" fmla="*/ 4 h 114"/>
                  <a:gd name="T14" fmla="*/ 7 w 114"/>
                  <a:gd name="T15" fmla="*/ 21 h 114"/>
                  <a:gd name="T16" fmla="*/ 26 w 114"/>
                  <a:gd name="T17" fmla="*/ 40 h 114"/>
                  <a:gd name="T18" fmla="*/ 2 w 114"/>
                  <a:gd name="T19" fmla="*/ 100 h 114"/>
                  <a:gd name="T20" fmla="*/ 16 w 114"/>
                  <a:gd name="T21" fmla="*/ 114 h 114"/>
                  <a:gd name="T22" fmla="*/ 52 w 114"/>
                  <a:gd name="T23" fmla="*/ 66 h 114"/>
                  <a:gd name="T24" fmla="*/ 72 w 114"/>
                  <a:gd name="T25" fmla="*/ 86 h 114"/>
                  <a:gd name="T26" fmla="*/ 72 w 114"/>
                  <a:gd name="T27" fmla="*/ 114 h 114"/>
                  <a:gd name="T28" fmla="*/ 86 w 114"/>
                  <a:gd name="T29" fmla="*/ 114 h 114"/>
                  <a:gd name="T30" fmla="*/ 93 w 114"/>
                  <a:gd name="T31" fmla="*/ 93 h 114"/>
                  <a:gd name="T32" fmla="*/ 114 w 114"/>
                  <a:gd name="T33" fmla="*/ 86 h 114"/>
                  <a:gd name="T34" fmla="*/ 114 w 114"/>
                  <a:gd name="T35" fmla="*/ 72 h 114"/>
                  <a:gd name="T36" fmla="*/ 86 w 114"/>
                  <a:gd name="T37" fmla="*/ 72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14" h="114">
                    <a:moveTo>
                      <a:pt x="86" y="72"/>
                    </a:moveTo>
                    <a:cubicBezTo>
                      <a:pt x="66" y="52"/>
                      <a:pt x="66" y="52"/>
                      <a:pt x="66" y="52"/>
                    </a:cubicBezTo>
                    <a:cubicBezTo>
                      <a:pt x="114" y="16"/>
                      <a:pt x="114" y="16"/>
                      <a:pt x="114" y="16"/>
                    </a:cubicBezTo>
                    <a:cubicBezTo>
                      <a:pt x="100" y="2"/>
                      <a:pt x="100" y="2"/>
                      <a:pt x="100" y="2"/>
                    </a:cubicBezTo>
                    <a:cubicBezTo>
                      <a:pt x="40" y="26"/>
                      <a:pt x="40" y="26"/>
                      <a:pt x="40" y="26"/>
                    </a:cubicBezTo>
                    <a:cubicBezTo>
                      <a:pt x="21" y="7"/>
                      <a:pt x="21" y="7"/>
                      <a:pt x="21" y="7"/>
                    </a:cubicBezTo>
                    <a:cubicBezTo>
                      <a:pt x="16" y="2"/>
                      <a:pt x="8" y="0"/>
                      <a:pt x="4" y="4"/>
                    </a:cubicBezTo>
                    <a:cubicBezTo>
                      <a:pt x="0" y="8"/>
                      <a:pt x="2" y="16"/>
                      <a:pt x="7" y="21"/>
                    </a:cubicBezTo>
                    <a:cubicBezTo>
                      <a:pt x="26" y="40"/>
                      <a:pt x="26" y="40"/>
                      <a:pt x="26" y="40"/>
                    </a:cubicBezTo>
                    <a:cubicBezTo>
                      <a:pt x="2" y="100"/>
                      <a:pt x="2" y="100"/>
                      <a:pt x="2" y="100"/>
                    </a:cubicBezTo>
                    <a:cubicBezTo>
                      <a:pt x="16" y="114"/>
                      <a:pt x="16" y="114"/>
                      <a:pt x="16" y="114"/>
                    </a:cubicBezTo>
                    <a:cubicBezTo>
                      <a:pt x="52" y="66"/>
                      <a:pt x="52" y="66"/>
                      <a:pt x="52" y="66"/>
                    </a:cubicBezTo>
                    <a:cubicBezTo>
                      <a:pt x="72" y="86"/>
                      <a:pt x="72" y="86"/>
                      <a:pt x="72" y="86"/>
                    </a:cubicBezTo>
                    <a:cubicBezTo>
                      <a:pt x="72" y="114"/>
                      <a:pt x="72" y="114"/>
                      <a:pt x="72" y="114"/>
                    </a:cubicBezTo>
                    <a:cubicBezTo>
                      <a:pt x="86" y="114"/>
                      <a:pt x="86" y="114"/>
                      <a:pt x="86" y="114"/>
                    </a:cubicBezTo>
                    <a:cubicBezTo>
                      <a:pt x="93" y="93"/>
                      <a:pt x="93" y="93"/>
                      <a:pt x="93" y="93"/>
                    </a:cubicBezTo>
                    <a:cubicBezTo>
                      <a:pt x="114" y="86"/>
                      <a:pt x="114" y="86"/>
                      <a:pt x="114" y="86"/>
                    </a:cubicBezTo>
                    <a:cubicBezTo>
                      <a:pt x="114" y="72"/>
                      <a:pt x="114" y="72"/>
                      <a:pt x="114" y="72"/>
                    </a:cubicBezTo>
                    <a:cubicBezTo>
                      <a:pt x="86" y="72"/>
                      <a:pt x="86" y="72"/>
                      <a:pt x="86" y="7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latin typeface="+mn-ea"/>
                </a:endParaRPr>
              </a:p>
            </p:txBody>
          </p:sp>
          <p:sp>
            <p:nvSpPr>
              <p:cNvPr id="463" name="Freeform 212"/>
              <p:cNvSpPr/>
              <p:nvPr/>
            </p:nvSpPr>
            <p:spPr bwMode="auto">
              <a:xfrm>
                <a:off x="9804607" y="6221974"/>
                <a:ext cx="344490" cy="281855"/>
              </a:xfrm>
              <a:custGeom>
                <a:avLst/>
                <a:gdLst>
                  <a:gd name="T0" fmla="*/ 108 w 108"/>
                  <a:gd name="T1" fmla="*/ 11 h 88"/>
                  <a:gd name="T2" fmla="*/ 96 w 108"/>
                  <a:gd name="T3" fmla="*/ 14 h 88"/>
                  <a:gd name="T4" fmla="*/ 105 w 108"/>
                  <a:gd name="T5" fmla="*/ 2 h 88"/>
                  <a:gd name="T6" fmla="*/ 91 w 108"/>
                  <a:gd name="T7" fmla="*/ 7 h 88"/>
                  <a:gd name="T8" fmla="*/ 75 w 108"/>
                  <a:gd name="T9" fmla="*/ 0 h 88"/>
                  <a:gd name="T10" fmla="*/ 53 w 108"/>
                  <a:gd name="T11" fmla="*/ 22 h 88"/>
                  <a:gd name="T12" fmla="*/ 54 w 108"/>
                  <a:gd name="T13" fmla="*/ 27 h 88"/>
                  <a:gd name="T14" fmla="*/ 8 w 108"/>
                  <a:gd name="T15" fmla="*/ 4 h 88"/>
                  <a:gd name="T16" fmla="*/ 5 w 108"/>
                  <a:gd name="T17" fmla="*/ 15 h 88"/>
                  <a:gd name="T18" fmla="*/ 15 w 108"/>
                  <a:gd name="T19" fmla="*/ 34 h 88"/>
                  <a:gd name="T20" fmla="*/ 5 w 108"/>
                  <a:gd name="T21" fmla="*/ 31 h 88"/>
                  <a:gd name="T22" fmla="*/ 5 w 108"/>
                  <a:gd name="T23" fmla="*/ 31 h 88"/>
                  <a:gd name="T24" fmla="*/ 23 w 108"/>
                  <a:gd name="T25" fmla="*/ 53 h 88"/>
                  <a:gd name="T26" fmla="*/ 17 w 108"/>
                  <a:gd name="T27" fmla="*/ 54 h 88"/>
                  <a:gd name="T28" fmla="*/ 13 w 108"/>
                  <a:gd name="T29" fmla="*/ 53 h 88"/>
                  <a:gd name="T30" fmla="*/ 33 w 108"/>
                  <a:gd name="T31" fmla="*/ 69 h 88"/>
                  <a:gd name="T32" fmla="*/ 6 w 108"/>
                  <a:gd name="T33" fmla="*/ 78 h 88"/>
                  <a:gd name="T34" fmla="*/ 0 w 108"/>
                  <a:gd name="T35" fmla="*/ 78 h 88"/>
                  <a:gd name="T36" fmla="*/ 34 w 108"/>
                  <a:gd name="T37" fmla="*/ 88 h 88"/>
                  <a:gd name="T38" fmla="*/ 97 w 108"/>
                  <a:gd name="T39" fmla="*/ 25 h 88"/>
                  <a:gd name="T40" fmla="*/ 97 w 108"/>
                  <a:gd name="T41" fmla="*/ 22 h 88"/>
                  <a:gd name="T42" fmla="*/ 108 w 108"/>
                  <a:gd name="T43" fmla="*/ 11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08" h="88">
                    <a:moveTo>
                      <a:pt x="108" y="11"/>
                    </a:moveTo>
                    <a:cubicBezTo>
                      <a:pt x="104" y="12"/>
                      <a:pt x="100" y="13"/>
                      <a:pt x="96" y="14"/>
                    </a:cubicBezTo>
                    <a:cubicBezTo>
                      <a:pt x="100" y="11"/>
                      <a:pt x="104" y="7"/>
                      <a:pt x="105" y="2"/>
                    </a:cubicBezTo>
                    <a:cubicBezTo>
                      <a:pt x="101" y="4"/>
                      <a:pt x="96" y="6"/>
                      <a:pt x="91" y="7"/>
                    </a:cubicBezTo>
                    <a:cubicBezTo>
                      <a:pt x="87" y="3"/>
                      <a:pt x="81" y="0"/>
                      <a:pt x="75" y="0"/>
                    </a:cubicBezTo>
                    <a:cubicBezTo>
                      <a:pt x="63" y="0"/>
                      <a:pt x="53" y="10"/>
                      <a:pt x="53" y="22"/>
                    </a:cubicBezTo>
                    <a:cubicBezTo>
                      <a:pt x="53" y="24"/>
                      <a:pt x="53" y="26"/>
                      <a:pt x="54" y="27"/>
                    </a:cubicBezTo>
                    <a:cubicBezTo>
                      <a:pt x="35" y="26"/>
                      <a:pt x="19" y="18"/>
                      <a:pt x="8" y="4"/>
                    </a:cubicBezTo>
                    <a:cubicBezTo>
                      <a:pt x="6" y="7"/>
                      <a:pt x="5" y="11"/>
                      <a:pt x="5" y="15"/>
                    </a:cubicBezTo>
                    <a:cubicBezTo>
                      <a:pt x="5" y="23"/>
                      <a:pt x="9" y="30"/>
                      <a:pt x="15" y="34"/>
                    </a:cubicBezTo>
                    <a:cubicBezTo>
                      <a:pt x="11" y="34"/>
                      <a:pt x="8" y="33"/>
                      <a:pt x="5" y="31"/>
                    </a:cubicBezTo>
                    <a:cubicBezTo>
                      <a:pt x="5" y="31"/>
                      <a:pt x="5" y="31"/>
                      <a:pt x="5" y="31"/>
                    </a:cubicBezTo>
                    <a:cubicBezTo>
                      <a:pt x="5" y="42"/>
                      <a:pt x="12" y="51"/>
                      <a:pt x="23" y="53"/>
                    </a:cubicBezTo>
                    <a:cubicBezTo>
                      <a:pt x="21" y="53"/>
                      <a:pt x="19" y="54"/>
                      <a:pt x="17" y="54"/>
                    </a:cubicBezTo>
                    <a:cubicBezTo>
                      <a:pt x="15" y="54"/>
                      <a:pt x="14" y="54"/>
                      <a:pt x="13" y="53"/>
                    </a:cubicBezTo>
                    <a:cubicBezTo>
                      <a:pt x="15" y="62"/>
                      <a:pt x="23" y="69"/>
                      <a:pt x="33" y="69"/>
                    </a:cubicBezTo>
                    <a:cubicBezTo>
                      <a:pt x="26" y="75"/>
                      <a:pt x="16" y="78"/>
                      <a:pt x="6" y="78"/>
                    </a:cubicBezTo>
                    <a:cubicBezTo>
                      <a:pt x="4" y="78"/>
                      <a:pt x="2" y="78"/>
                      <a:pt x="0" y="78"/>
                    </a:cubicBezTo>
                    <a:cubicBezTo>
                      <a:pt x="10" y="84"/>
                      <a:pt x="22" y="88"/>
                      <a:pt x="34" y="88"/>
                    </a:cubicBezTo>
                    <a:cubicBezTo>
                      <a:pt x="75" y="88"/>
                      <a:pt x="97" y="54"/>
                      <a:pt x="97" y="25"/>
                    </a:cubicBezTo>
                    <a:cubicBezTo>
                      <a:pt x="97" y="24"/>
                      <a:pt x="97" y="23"/>
                      <a:pt x="97" y="22"/>
                    </a:cubicBezTo>
                    <a:cubicBezTo>
                      <a:pt x="102" y="19"/>
                      <a:pt x="105" y="15"/>
                      <a:pt x="108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latin typeface="+mn-ea"/>
                </a:endParaRPr>
              </a:p>
            </p:txBody>
          </p:sp>
          <p:sp>
            <p:nvSpPr>
              <p:cNvPr id="464" name="Freeform 213"/>
              <p:cNvSpPr/>
              <p:nvPr/>
            </p:nvSpPr>
            <p:spPr bwMode="auto">
              <a:xfrm>
                <a:off x="10315471" y="6398133"/>
                <a:ext cx="242709" cy="252495"/>
              </a:xfrm>
              <a:custGeom>
                <a:avLst/>
                <a:gdLst>
                  <a:gd name="T0" fmla="*/ 66 w 124"/>
                  <a:gd name="T1" fmla="*/ 0 h 129"/>
                  <a:gd name="T2" fmla="*/ 66 w 124"/>
                  <a:gd name="T3" fmla="*/ 59 h 129"/>
                  <a:gd name="T4" fmla="*/ 124 w 124"/>
                  <a:gd name="T5" fmla="*/ 0 h 129"/>
                  <a:gd name="T6" fmla="*/ 124 w 124"/>
                  <a:gd name="T7" fmla="*/ 129 h 129"/>
                  <a:gd name="T8" fmla="*/ 66 w 124"/>
                  <a:gd name="T9" fmla="*/ 70 h 129"/>
                  <a:gd name="T10" fmla="*/ 66 w 124"/>
                  <a:gd name="T11" fmla="*/ 129 h 129"/>
                  <a:gd name="T12" fmla="*/ 0 w 124"/>
                  <a:gd name="T13" fmla="*/ 64 h 129"/>
                  <a:gd name="T14" fmla="*/ 66 w 124"/>
                  <a:gd name="T15" fmla="*/ 0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4" h="129">
                    <a:moveTo>
                      <a:pt x="66" y="0"/>
                    </a:moveTo>
                    <a:lnTo>
                      <a:pt x="66" y="59"/>
                    </a:lnTo>
                    <a:lnTo>
                      <a:pt x="124" y="0"/>
                    </a:lnTo>
                    <a:lnTo>
                      <a:pt x="124" y="129"/>
                    </a:lnTo>
                    <a:lnTo>
                      <a:pt x="66" y="70"/>
                    </a:lnTo>
                    <a:lnTo>
                      <a:pt x="66" y="129"/>
                    </a:lnTo>
                    <a:lnTo>
                      <a:pt x="0" y="64"/>
                    </a:lnTo>
                    <a:lnTo>
                      <a:pt x="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latin typeface="+mn-ea"/>
                </a:endParaRPr>
              </a:p>
            </p:txBody>
          </p:sp>
          <p:sp>
            <p:nvSpPr>
              <p:cNvPr id="465" name="Freeform 214"/>
              <p:cNvSpPr>
                <a:spLocks noEditPoints="1"/>
              </p:cNvSpPr>
              <p:nvPr/>
            </p:nvSpPr>
            <p:spPr bwMode="auto">
              <a:xfrm>
                <a:off x="9877029" y="6449024"/>
                <a:ext cx="366021" cy="364063"/>
              </a:xfrm>
              <a:custGeom>
                <a:avLst/>
                <a:gdLst>
                  <a:gd name="T0" fmla="*/ 0 w 114"/>
                  <a:gd name="T1" fmla="*/ 83 h 114"/>
                  <a:gd name="T2" fmla="*/ 10 w 114"/>
                  <a:gd name="T3" fmla="*/ 93 h 114"/>
                  <a:gd name="T4" fmla="*/ 30 w 114"/>
                  <a:gd name="T5" fmla="*/ 73 h 114"/>
                  <a:gd name="T6" fmla="*/ 41 w 114"/>
                  <a:gd name="T7" fmla="*/ 84 h 114"/>
                  <a:gd name="T8" fmla="*/ 21 w 114"/>
                  <a:gd name="T9" fmla="*/ 104 h 114"/>
                  <a:gd name="T10" fmla="*/ 31 w 114"/>
                  <a:gd name="T11" fmla="*/ 114 h 114"/>
                  <a:gd name="T12" fmla="*/ 51 w 114"/>
                  <a:gd name="T13" fmla="*/ 94 h 114"/>
                  <a:gd name="T14" fmla="*/ 64 w 114"/>
                  <a:gd name="T15" fmla="*/ 107 h 114"/>
                  <a:gd name="T16" fmla="*/ 74 w 114"/>
                  <a:gd name="T17" fmla="*/ 97 h 114"/>
                  <a:gd name="T18" fmla="*/ 17 w 114"/>
                  <a:gd name="T19" fmla="*/ 40 h 114"/>
                  <a:gd name="T20" fmla="*/ 7 w 114"/>
                  <a:gd name="T21" fmla="*/ 50 h 114"/>
                  <a:gd name="T22" fmla="*/ 20 w 114"/>
                  <a:gd name="T23" fmla="*/ 63 h 114"/>
                  <a:gd name="T24" fmla="*/ 0 w 114"/>
                  <a:gd name="T25" fmla="*/ 83 h 114"/>
                  <a:gd name="T26" fmla="*/ 84 w 114"/>
                  <a:gd name="T27" fmla="*/ 30 h 114"/>
                  <a:gd name="T28" fmla="*/ 26 w 114"/>
                  <a:gd name="T29" fmla="*/ 39 h 114"/>
                  <a:gd name="T30" fmla="*/ 75 w 114"/>
                  <a:gd name="T31" fmla="*/ 88 h 114"/>
                  <a:gd name="T32" fmla="*/ 84 w 114"/>
                  <a:gd name="T33" fmla="*/ 30 h 114"/>
                  <a:gd name="T34" fmla="*/ 93 w 114"/>
                  <a:gd name="T35" fmla="*/ 35 h 114"/>
                  <a:gd name="T36" fmla="*/ 79 w 114"/>
                  <a:gd name="T37" fmla="*/ 21 h 114"/>
                  <a:gd name="T38" fmla="*/ 100 w 114"/>
                  <a:gd name="T39" fmla="*/ 0 h 114"/>
                  <a:gd name="T40" fmla="*/ 114 w 114"/>
                  <a:gd name="T41" fmla="*/ 14 h 114"/>
                  <a:gd name="T42" fmla="*/ 93 w 114"/>
                  <a:gd name="T43" fmla="*/ 35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14" h="114">
                    <a:moveTo>
                      <a:pt x="0" y="83"/>
                    </a:moveTo>
                    <a:cubicBezTo>
                      <a:pt x="10" y="93"/>
                      <a:pt x="10" y="93"/>
                      <a:pt x="10" y="93"/>
                    </a:cubicBezTo>
                    <a:cubicBezTo>
                      <a:pt x="30" y="73"/>
                      <a:pt x="30" y="73"/>
                      <a:pt x="30" y="73"/>
                    </a:cubicBezTo>
                    <a:cubicBezTo>
                      <a:pt x="41" y="84"/>
                      <a:pt x="41" y="84"/>
                      <a:pt x="41" y="84"/>
                    </a:cubicBezTo>
                    <a:cubicBezTo>
                      <a:pt x="21" y="104"/>
                      <a:pt x="21" y="104"/>
                      <a:pt x="21" y="104"/>
                    </a:cubicBezTo>
                    <a:cubicBezTo>
                      <a:pt x="31" y="114"/>
                      <a:pt x="31" y="114"/>
                      <a:pt x="31" y="114"/>
                    </a:cubicBezTo>
                    <a:cubicBezTo>
                      <a:pt x="51" y="94"/>
                      <a:pt x="51" y="94"/>
                      <a:pt x="51" y="94"/>
                    </a:cubicBezTo>
                    <a:cubicBezTo>
                      <a:pt x="64" y="107"/>
                      <a:pt x="64" y="107"/>
                      <a:pt x="64" y="107"/>
                    </a:cubicBezTo>
                    <a:cubicBezTo>
                      <a:pt x="74" y="97"/>
                      <a:pt x="74" y="97"/>
                      <a:pt x="74" y="97"/>
                    </a:cubicBezTo>
                    <a:cubicBezTo>
                      <a:pt x="17" y="40"/>
                      <a:pt x="17" y="40"/>
                      <a:pt x="17" y="40"/>
                    </a:cubicBezTo>
                    <a:cubicBezTo>
                      <a:pt x="7" y="50"/>
                      <a:pt x="7" y="50"/>
                      <a:pt x="7" y="50"/>
                    </a:cubicBezTo>
                    <a:cubicBezTo>
                      <a:pt x="20" y="63"/>
                      <a:pt x="20" y="63"/>
                      <a:pt x="20" y="63"/>
                    </a:cubicBezTo>
                    <a:lnTo>
                      <a:pt x="0" y="83"/>
                    </a:lnTo>
                    <a:close/>
                    <a:moveTo>
                      <a:pt x="84" y="30"/>
                    </a:moveTo>
                    <a:cubicBezTo>
                      <a:pt x="65" y="12"/>
                      <a:pt x="41" y="26"/>
                      <a:pt x="26" y="39"/>
                    </a:cubicBezTo>
                    <a:cubicBezTo>
                      <a:pt x="75" y="88"/>
                      <a:pt x="75" y="88"/>
                      <a:pt x="75" y="88"/>
                    </a:cubicBezTo>
                    <a:cubicBezTo>
                      <a:pt x="88" y="73"/>
                      <a:pt x="102" y="49"/>
                      <a:pt x="84" y="30"/>
                    </a:cubicBezTo>
                    <a:close/>
                    <a:moveTo>
                      <a:pt x="93" y="35"/>
                    </a:moveTo>
                    <a:cubicBezTo>
                      <a:pt x="79" y="21"/>
                      <a:pt x="79" y="21"/>
                      <a:pt x="79" y="21"/>
                    </a:cubicBezTo>
                    <a:cubicBezTo>
                      <a:pt x="100" y="0"/>
                      <a:pt x="100" y="0"/>
                      <a:pt x="100" y="0"/>
                    </a:cubicBezTo>
                    <a:cubicBezTo>
                      <a:pt x="114" y="14"/>
                      <a:pt x="114" y="14"/>
                      <a:pt x="114" y="14"/>
                    </a:cubicBezTo>
                    <a:lnTo>
                      <a:pt x="93" y="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latin typeface="+mn-ea"/>
                </a:endParaRPr>
              </a:p>
            </p:txBody>
          </p:sp>
          <p:sp>
            <p:nvSpPr>
              <p:cNvPr id="466" name="Freeform 215"/>
              <p:cNvSpPr>
                <a:spLocks noEditPoints="1"/>
              </p:cNvSpPr>
              <p:nvPr/>
            </p:nvSpPr>
            <p:spPr bwMode="auto">
              <a:xfrm>
                <a:off x="8986444" y="6147595"/>
                <a:ext cx="366021" cy="358191"/>
              </a:xfrm>
              <a:custGeom>
                <a:avLst/>
                <a:gdLst>
                  <a:gd name="T0" fmla="*/ 110 w 115"/>
                  <a:gd name="T1" fmla="*/ 36 h 112"/>
                  <a:gd name="T2" fmla="*/ 86 w 115"/>
                  <a:gd name="T3" fmla="*/ 1 h 112"/>
                  <a:gd name="T4" fmla="*/ 86 w 115"/>
                  <a:gd name="T5" fmla="*/ 1 h 112"/>
                  <a:gd name="T6" fmla="*/ 77 w 115"/>
                  <a:gd name="T7" fmla="*/ 4 h 112"/>
                  <a:gd name="T8" fmla="*/ 32 w 115"/>
                  <a:gd name="T9" fmla="*/ 39 h 112"/>
                  <a:gd name="T10" fmla="*/ 36 w 115"/>
                  <a:gd name="T11" fmla="*/ 56 h 112"/>
                  <a:gd name="T12" fmla="*/ 42 w 115"/>
                  <a:gd name="T13" fmla="*/ 73 h 112"/>
                  <a:gd name="T14" fmla="*/ 98 w 115"/>
                  <a:gd name="T15" fmla="*/ 81 h 112"/>
                  <a:gd name="T16" fmla="*/ 106 w 115"/>
                  <a:gd name="T17" fmla="*/ 78 h 112"/>
                  <a:gd name="T18" fmla="*/ 106 w 115"/>
                  <a:gd name="T19" fmla="*/ 79 h 112"/>
                  <a:gd name="T20" fmla="*/ 110 w 115"/>
                  <a:gd name="T21" fmla="*/ 36 h 112"/>
                  <a:gd name="T22" fmla="*/ 102 w 115"/>
                  <a:gd name="T23" fmla="*/ 73 h 112"/>
                  <a:gd name="T24" fmla="*/ 99 w 115"/>
                  <a:gd name="T25" fmla="*/ 73 h 112"/>
                  <a:gd name="T26" fmla="*/ 93 w 115"/>
                  <a:gd name="T27" fmla="*/ 67 h 112"/>
                  <a:gd name="T28" fmla="*/ 83 w 115"/>
                  <a:gd name="T29" fmla="*/ 43 h 112"/>
                  <a:gd name="T30" fmla="*/ 80 w 115"/>
                  <a:gd name="T31" fmla="*/ 18 h 112"/>
                  <a:gd name="T32" fmla="*/ 82 w 115"/>
                  <a:gd name="T33" fmla="*/ 10 h 112"/>
                  <a:gd name="T34" fmla="*/ 84 w 115"/>
                  <a:gd name="T35" fmla="*/ 8 h 112"/>
                  <a:gd name="T36" fmla="*/ 87 w 115"/>
                  <a:gd name="T37" fmla="*/ 9 h 112"/>
                  <a:gd name="T38" fmla="*/ 93 w 115"/>
                  <a:gd name="T39" fmla="*/ 15 h 112"/>
                  <a:gd name="T40" fmla="*/ 103 w 115"/>
                  <a:gd name="T41" fmla="*/ 38 h 112"/>
                  <a:gd name="T42" fmla="*/ 106 w 115"/>
                  <a:gd name="T43" fmla="*/ 63 h 112"/>
                  <a:gd name="T44" fmla="*/ 104 w 115"/>
                  <a:gd name="T45" fmla="*/ 71 h 112"/>
                  <a:gd name="T46" fmla="*/ 102 w 115"/>
                  <a:gd name="T47" fmla="*/ 73 h 112"/>
                  <a:gd name="T48" fmla="*/ 28 w 115"/>
                  <a:gd name="T49" fmla="*/ 58 h 112"/>
                  <a:gd name="T50" fmla="*/ 25 w 115"/>
                  <a:gd name="T51" fmla="*/ 42 h 112"/>
                  <a:gd name="T52" fmla="*/ 11 w 115"/>
                  <a:gd name="T53" fmla="*/ 47 h 112"/>
                  <a:gd name="T54" fmla="*/ 4 w 115"/>
                  <a:gd name="T55" fmla="*/ 49 h 112"/>
                  <a:gd name="T56" fmla="*/ 0 w 115"/>
                  <a:gd name="T57" fmla="*/ 61 h 112"/>
                  <a:gd name="T58" fmla="*/ 3 w 115"/>
                  <a:gd name="T59" fmla="*/ 70 h 112"/>
                  <a:gd name="T60" fmla="*/ 11 w 115"/>
                  <a:gd name="T61" fmla="*/ 78 h 112"/>
                  <a:gd name="T62" fmla="*/ 19 w 115"/>
                  <a:gd name="T63" fmla="*/ 76 h 112"/>
                  <a:gd name="T64" fmla="*/ 34 w 115"/>
                  <a:gd name="T65" fmla="*/ 73 h 112"/>
                  <a:gd name="T66" fmla="*/ 28 w 115"/>
                  <a:gd name="T67" fmla="*/ 58 h 112"/>
                  <a:gd name="T68" fmla="*/ 47 w 115"/>
                  <a:gd name="T69" fmla="*/ 77 h 112"/>
                  <a:gd name="T70" fmla="*/ 32 w 115"/>
                  <a:gd name="T71" fmla="*/ 78 h 112"/>
                  <a:gd name="T72" fmla="*/ 50 w 115"/>
                  <a:gd name="T73" fmla="*/ 110 h 112"/>
                  <a:gd name="T74" fmla="*/ 54 w 115"/>
                  <a:gd name="T75" fmla="*/ 111 h 112"/>
                  <a:gd name="T76" fmla="*/ 66 w 115"/>
                  <a:gd name="T77" fmla="*/ 102 h 112"/>
                  <a:gd name="T78" fmla="*/ 66 w 115"/>
                  <a:gd name="T79" fmla="*/ 98 h 112"/>
                  <a:gd name="T80" fmla="*/ 47 w 115"/>
                  <a:gd name="T81" fmla="*/ 77 h 112"/>
                  <a:gd name="T82" fmla="*/ 96 w 115"/>
                  <a:gd name="T83" fmla="*/ 53 h 112"/>
                  <a:gd name="T84" fmla="*/ 95 w 115"/>
                  <a:gd name="T85" fmla="*/ 53 h 112"/>
                  <a:gd name="T86" fmla="*/ 93 w 115"/>
                  <a:gd name="T87" fmla="*/ 51 h 112"/>
                  <a:gd name="T88" fmla="*/ 89 w 115"/>
                  <a:gd name="T89" fmla="*/ 42 h 112"/>
                  <a:gd name="T90" fmla="*/ 88 w 115"/>
                  <a:gd name="T91" fmla="*/ 32 h 112"/>
                  <a:gd name="T92" fmla="*/ 89 w 115"/>
                  <a:gd name="T93" fmla="*/ 29 h 112"/>
                  <a:gd name="T94" fmla="*/ 90 w 115"/>
                  <a:gd name="T95" fmla="*/ 28 h 112"/>
                  <a:gd name="T96" fmla="*/ 91 w 115"/>
                  <a:gd name="T97" fmla="*/ 29 h 112"/>
                  <a:gd name="T98" fmla="*/ 93 w 115"/>
                  <a:gd name="T99" fmla="*/ 31 h 112"/>
                  <a:gd name="T100" fmla="*/ 97 w 115"/>
                  <a:gd name="T101" fmla="*/ 40 h 112"/>
                  <a:gd name="T102" fmla="*/ 98 w 115"/>
                  <a:gd name="T103" fmla="*/ 49 h 112"/>
                  <a:gd name="T104" fmla="*/ 97 w 115"/>
                  <a:gd name="T105" fmla="*/ 52 h 112"/>
                  <a:gd name="T106" fmla="*/ 96 w 115"/>
                  <a:gd name="T107" fmla="*/ 53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15" h="112">
                    <a:moveTo>
                      <a:pt x="110" y="36"/>
                    </a:moveTo>
                    <a:cubicBezTo>
                      <a:pt x="104" y="15"/>
                      <a:pt x="93" y="0"/>
                      <a:pt x="86" y="1"/>
                    </a:cubicBezTo>
                    <a:cubicBezTo>
                      <a:pt x="86" y="1"/>
                      <a:pt x="86" y="1"/>
                      <a:pt x="86" y="1"/>
                    </a:cubicBezTo>
                    <a:cubicBezTo>
                      <a:pt x="77" y="4"/>
                      <a:pt x="77" y="4"/>
                      <a:pt x="77" y="4"/>
                    </a:cubicBezTo>
                    <a:cubicBezTo>
                      <a:pt x="77" y="4"/>
                      <a:pt x="60" y="25"/>
                      <a:pt x="32" y="39"/>
                    </a:cubicBezTo>
                    <a:cubicBezTo>
                      <a:pt x="33" y="44"/>
                      <a:pt x="34" y="50"/>
                      <a:pt x="36" y="56"/>
                    </a:cubicBezTo>
                    <a:cubicBezTo>
                      <a:pt x="37" y="63"/>
                      <a:pt x="39" y="68"/>
                      <a:pt x="42" y="73"/>
                    </a:cubicBezTo>
                    <a:cubicBezTo>
                      <a:pt x="73" y="71"/>
                      <a:pt x="98" y="81"/>
                      <a:pt x="98" y="81"/>
                    </a:cubicBezTo>
                    <a:cubicBezTo>
                      <a:pt x="106" y="78"/>
                      <a:pt x="106" y="78"/>
                      <a:pt x="106" y="78"/>
                    </a:cubicBezTo>
                    <a:cubicBezTo>
                      <a:pt x="106" y="78"/>
                      <a:pt x="106" y="79"/>
                      <a:pt x="106" y="79"/>
                    </a:cubicBezTo>
                    <a:cubicBezTo>
                      <a:pt x="114" y="76"/>
                      <a:pt x="115" y="57"/>
                      <a:pt x="110" y="36"/>
                    </a:cubicBezTo>
                    <a:close/>
                    <a:moveTo>
                      <a:pt x="102" y="73"/>
                    </a:moveTo>
                    <a:cubicBezTo>
                      <a:pt x="101" y="74"/>
                      <a:pt x="99" y="73"/>
                      <a:pt x="99" y="73"/>
                    </a:cubicBezTo>
                    <a:cubicBezTo>
                      <a:pt x="97" y="71"/>
                      <a:pt x="95" y="69"/>
                      <a:pt x="93" y="67"/>
                    </a:cubicBezTo>
                    <a:cubicBezTo>
                      <a:pt x="89" y="61"/>
                      <a:pt x="85" y="53"/>
                      <a:pt x="83" y="43"/>
                    </a:cubicBezTo>
                    <a:cubicBezTo>
                      <a:pt x="80" y="34"/>
                      <a:pt x="79" y="25"/>
                      <a:pt x="80" y="18"/>
                    </a:cubicBezTo>
                    <a:cubicBezTo>
                      <a:pt x="80" y="15"/>
                      <a:pt x="81" y="12"/>
                      <a:pt x="82" y="10"/>
                    </a:cubicBezTo>
                    <a:cubicBezTo>
                      <a:pt x="82" y="10"/>
                      <a:pt x="83" y="8"/>
                      <a:pt x="84" y="8"/>
                    </a:cubicBezTo>
                    <a:cubicBezTo>
                      <a:pt x="85" y="8"/>
                      <a:pt x="87" y="9"/>
                      <a:pt x="87" y="9"/>
                    </a:cubicBezTo>
                    <a:cubicBezTo>
                      <a:pt x="89" y="10"/>
                      <a:pt x="91" y="12"/>
                      <a:pt x="93" y="15"/>
                    </a:cubicBezTo>
                    <a:cubicBezTo>
                      <a:pt x="97" y="20"/>
                      <a:pt x="101" y="29"/>
                      <a:pt x="103" y="38"/>
                    </a:cubicBezTo>
                    <a:cubicBezTo>
                      <a:pt x="106" y="47"/>
                      <a:pt x="107" y="56"/>
                      <a:pt x="106" y="63"/>
                    </a:cubicBezTo>
                    <a:cubicBezTo>
                      <a:pt x="105" y="67"/>
                      <a:pt x="105" y="69"/>
                      <a:pt x="104" y="71"/>
                    </a:cubicBezTo>
                    <a:cubicBezTo>
                      <a:pt x="103" y="72"/>
                      <a:pt x="103" y="73"/>
                      <a:pt x="102" y="73"/>
                    </a:cubicBezTo>
                    <a:close/>
                    <a:moveTo>
                      <a:pt x="28" y="58"/>
                    </a:moveTo>
                    <a:cubicBezTo>
                      <a:pt x="27" y="53"/>
                      <a:pt x="26" y="47"/>
                      <a:pt x="25" y="42"/>
                    </a:cubicBezTo>
                    <a:cubicBezTo>
                      <a:pt x="20" y="44"/>
                      <a:pt x="16" y="46"/>
                      <a:pt x="11" y="47"/>
                    </a:cubicBezTo>
                    <a:cubicBezTo>
                      <a:pt x="4" y="49"/>
                      <a:pt x="4" y="49"/>
                      <a:pt x="4" y="49"/>
                    </a:cubicBezTo>
                    <a:cubicBezTo>
                      <a:pt x="0" y="61"/>
                      <a:pt x="0" y="61"/>
                      <a:pt x="0" y="61"/>
                    </a:cubicBezTo>
                    <a:cubicBezTo>
                      <a:pt x="3" y="70"/>
                      <a:pt x="3" y="70"/>
                      <a:pt x="3" y="70"/>
                    </a:cubicBezTo>
                    <a:cubicBezTo>
                      <a:pt x="11" y="78"/>
                      <a:pt x="11" y="78"/>
                      <a:pt x="11" y="78"/>
                    </a:cubicBezTo>
                    <a:cubicBezTo>
                      <a:pt x="11" y="78"/>
                      <a:pt x="11" y="78"/>
                      <a:pt x="19" y="76"/>
                    </a:cubicBezTo>
                    <a:cubicBezTo>
                      <a:pt x="24" y="75"/>
                      <a:pt x="28" y="74"/>
                      <a:pt x="34" y="73"/>
                    </a:cubicBezTo>
                    <a:cubicBezTo>
                      <a:pt x="32" y="69"/>
                      <a:pt x="30" y="64"/>
                      <a:pt x="28" y="58"/>
                    </a:cubicBezTo>
                    <a:close/>
                    <a:moveTo>
                      <a:pt x="47" y="77"/>
                    </a:moveTo>
                    <a:cubicBezTo>
                      <a:pt x="32" y="78"/>
                      <a:pt x="32" y="78"/>
                      <a:pt x="32" y="78"/>
                    </a:cubicBezTo>
                    <a:cubicBezTo>
                      <a:pt x="50" y="110"/>
                      <a:pt x="50" y="110"/>
                      <a:pt x="50" y="110"/>
                    </a:cubicBezTo>
                    <a:cubicBezTo>
                      <a:pt x="51" y="112"/>
                      <a:pt x="53" y="112"/>
                      <a:pt x="54" y="111"/>
                    </a:cubicBezTo>
                    <a:cubicBezTo>
                      <a:pt x="66" y="102"/>
                      <a:pt x="66" y="102"/>
                      <a:pt x="66" y="102"/>
                    </a:cubicBezTo>
                    <a:cubicBezTo>
                      <a:pt x="67" y="101"/>
                      <a:pt x="67" y="99"/>
                      <a:pt x="66" y="98"/>
                    </a:cubicBezTo>
                    <a:lnTo>
                      <a:pt x="47" y="77"/>
                    </a:lnTo>
                    <a:close/>
                    <a:moveTo>
                      <a:pt x="96" y="53"/>
                    </a:moveTo>
                    <a:cubicBezTo>
                      <a:pt x="96" y="53"/>
                      <a:pt x="95" y="53"/>
                      <a:pt x="95" y="53"/>
                    </a:cubicBezTo>
                    <a:cubicBezTo>
                      <a:pt x="94" y="53"/>
                      <a:pt x="94" y="52"/>
                      <a:pt x="93" y="51"/>
                    </a:cubicBezTo>
                    <a:cubicBezTo>
                      <a:pt x="91" y="49"/>
                      <a:pt x="90" y="45"/>
                      <a:pt x="89" y="42"/>
                    </a:cubicBezTo>
                    <a:cubicBezTo>
                      <a:pt x="88" y="38"/>
                      <a:pt x="88" y="35"/>
                      <a:pt x="88" y="32"/>
                    </a:cubicBezTo>
                    <a:cubicBezTo>
                      <a:pt x="88" y="31"/>
                      <a:pt x="88" y="30"/>
                      <a:pt x="89" y="29"/>
                    </a:cubicBezTo>
                    <a:cubicBezTo>
                      <a:pt x="89" y="29"/>
                      <a:pt x="89" y="28"/>
                      <a:pt x="90" y="28"/>
                    </a:cubicBezTo>
                    <a:cubicBezTo>
                      <a:pt x="90" y="28"/>
                      <a:pt x="90" y="28"/>
                      <a:pt x="91" y="29"/>
                    </a:cubicBezTo>
                    <a:cubicBezTo>
                      <a:pt x="91" y="29"/>
                      <a:pt x="92" y="30"/>
                      <a:pt x="93" y="31"/>
                    </a:cubicBezTo>
                    <a:cubicBezTo>
                      <a:pt x="94" y="33"/>
                      <a:pt x="96" y="36"/>
                      <a:pt x="97" y="40"/>
                    </a:cubicBezTo>
                    <a:cubicBezTo>
                      <a:pt x="98" y="43"/>
                      <a:pt x="98" y="47"/>
                      <a:pt x="98" y="49"/>
                    </a:cubicBezTo>
                    <a:cubicBezTo>
                      <a:pt x="98" y="51"/>
                      <a:pt x="98" y="52"/>
                      <a:pt x="97" y="52"/>
                    </a:cubicBezTo>
                    <a:cubicBezTo>
                      <a:pt x="97" y="53"/>
                      <a:pt x="97" y="53"/>
                      <a:pt x="96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latin typeface="+mn-ea"/>
                </a:endParaRPr>
              </a:p>
            </p:txBody>
          </p:sp>
          <p:sp>
            <p:nvSpPr>
              <p:cNvPr id="467" name="Freeform 216"/>
              <p:cNvSpPr>
                <a:spLocks noEditPoints="1"/>
              </p:cNvSpPr>
              <p:nvPr/>
            </p:nvSpPr>
            <p:spPr bwMode="auto">
              <a:xfrm>
                <a:off x="9420971" y="6157383"/>
                <a:ext cx="334704" cy="336661"/>
              </a:xfrm>
              <a:custGeom>
                <a:avLst/>
                <a:gdLst>
                  <a:gd name="T0" fmla="*/ 100 w 105"/>
                  <a:gd name="T1" fmla="*/ 29 h 105"/>
                  <a:gd name="T2" fmla="*/ 71 w 105"/>
                  <a:gd name="T3" fmla="*/ 26 h 105"/>
                  <a:gd name="T4" fmla="*/ 88 w 105"/>
                  <a:gd name="T5" fmla="*/ 9 h 105"/>
                  <a:gd name="T6" fmla="*/ 82 w 105"/>
                  <a:gd name="T7" fmla="*/ 3 h 105"/>
                  <a:gd name="T8" fmla="*/ 59 w 105"/>
                  <a:gd name="T9" fmla="*/ 26 h 105"/>
                  <a:gd name="T10" fmla="*/ 52 w 105"/>
                  <a:gd name="T11" fmla="*/ 26 h 105"/>
                  <a:gd name="T12" fmla="*/ 52 w 105"/>
                  <a:gd name="T13" fmla="*/ 26 h 105"/>
                  <a:gd name="T14" fmla="*/ 26 w 105"/>
                  <a:gd name="T15" fmla="*/ 0 h 105"/>
                  <a:gd name="T16" fmla="*/ 19 w 105"/>
                  <a:gd name="T17" fmla="*/ 6 h 105"/>
                  <a:gd name="T18" fmla="*/ 39 w 105"/>
                  <a:gd name="T19" fmla="*/ 26 h 105"/>
                  <a:gd name="T20" fmla="*/ 4 w 105"/>
                  <a:gd name="T21" fmla="*/ 29 h 105"/>
                  <a:gd name="T22" fmla="*/ 0 w 105"/>
                  <a:gd name="T23" fmla="*/ 65 h 105"/>
                  <a:gd name="T24" fmla="*/ 4 w 105"/>
                  <a:gd name="T25" fmla="*/ 101 h 105"/>
                  <a:gd name="T26" fmla="*/ 52 w 105"/>
                  <a:gd name="T27" fmla="*/ 105 h 105"/>
                  <a:gd name="T28" fmla="*/ 100 w 105"/>
                  <a:gd name="T29" fmla="*/ 101 h 105"/>
                  <a:gd name="T30" fmla="*/ 105 w 105"/>
                  <a:gd name="T31" fmla="*/ 65 h 105"/>
                  <a:gd name="T32" fmla="*/ 100 w 105"/>
                  <a:gd name="T33" fmla="*/ 29 h 105"/>
                  <a:gd name="T34" fmla="*/ 88 w 105"/>
                  <a:gd name="T35" fmla="*/ 89 h 105"/>
                  <a:gd name="T36" fmla="*/ 52 w 105"/>
                  <a:gd name="T37" fmla="*/ 92 h 105"/>
                  <a:gd name="T38" fmla="*/ 16 w 105"/>
                  <a:gd name="T39" fmla="*/ 89 h 105"/>
                  <a:gd name="T40" fmla="*/ 13 w 105"/>
                  <a:gd name="T41" fmla="*/ 65 h 105"/>
                  <a:gd name="T42" fmla="*/ 16 w 105"/>
                  <a:gd name="T43" fmla="*/ 41 h 105"/>
                  <a:gd name="T44" fmla="*/ 52 w 105"/>
                  <a:gd name="T45" fmla="*/ 39 h 105"/>
                  <a:gd name="T46" fmla="*/ 88 w 105"/>
                  <a:gd name="T47" fmla="*/ 41 h 105"/>
                  <a:gd name="T48" fmla="*/ 92 w 105"/>
                  <a:gd name="T49" fmla="*/ 65 h 105"/>
                  <a:gd name="T50" fmla="*/ 88 w 105"/>
                  <a:gd name="T51" fmla="*/ 89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05" h="105">
                    <a:moveTo>
                      <a:pt x="100" y="29"/>
                    </a:moveTo>
                    <a:cubicBezTo>
                      <a:pt x="91" y="28"/>
                      <a:pt x="82" y="27"/>
                      <a:pt x="71" y="26"/>
                    </a:cubicBezTo>
                    <a:cubicBezTo>
                      <a:pt x="88" y="9"/>
                      <a:pt x="88" y="9"/>
                      <a:pt x="88" y="9"/>
                    </a:cubicBezTo>
                    <a:cubicBezTo>
                      <a:pt x="82" y="3"/>
                      <a:pt x="82" y="3"/>
                      <a:pt x="82" y="3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57" y="26"/>
                      <a:pt x="54" y="26"/>
                      <a:pt x="52" y="26"/>
                    </a:cubicBezTo>
                    <a:cubicBezTo>
                      <a:pt x="52" y="26"/>
                      <a:pt x="52" y="26"/>
                      <a:pt x="52" y="26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39" y="26"/>
                      <a:pt x="39" y="26"/>
                      <a:pt x="39" y="26"/>
                    </a:cubicBezTo>
                    <a:cubicBezTo>
                      <a:pt x="27" y="27"/>
                      <a:pt x="15" y="28"/>
                      <a:pt x="4" y="29"/>
                    </a:cubicBezTo>
                    <a:cubicBezTo>
                      <a:pt x="1" y="40"/>
                      <a:pt x="0" y="52"/>
                      <a:pt x="0" y="65"/>
                    </a:cubicBezTo>
                    <a:cubicBezTo>
                      <a:pt x="0" y="78"/>
                      <a:pt x="1" y="90"/>
                      <a:pt x="4" y="101"/>
                    </a:cubicBezTo>
                    <a:cubicBezTo>
                      <a:pt x="19" y="104"/>
                      <a:pt x="35" y="105"/>
                      <a:pt x="52" y="105"/>
                    </a:cubicBezTo>
                    <a:cubicBezTo>
                      <a:pt x="69" y="105"/>
                      <a:pt x="86" y="104"/>
                      <a:pt x="100" y="101"/>
                    </a:cubicBezTo>
                    <a:cubicBezTo>
                      <a:pt x="103" y="90"/>
                      <a:pt x="105" y="78"/>
                      <a:pt x="105" y="65"/>
                    </a:cubicBezTo>
                    <a:cubicBezTo>
                      <a:pt x="105" y="52"/>
                      <a:pt x="103" y="40"/>
                      <a:pt x="100" y="29"/>
                    </a:cubicBezTo>
                    <a:close/>
                    <a:moveTo>
                      <a:pt x="88" y="89"/>
                    </a:moveTo>
                    <a:cubicBezTo>
                      <a:pt x="77" y="91"/>
                      <a:pt x="65" y="92"/>
                      <a:pt x="52" y="92"/>
                    </a:cubicBezTo>
                    <a:cubicBezTo>
                      <a:pt x="39" y="92"/>
                      <a:pt x="27" y="91"/>
                      <a:pt x="16" y="89"/>
                    </a:cubicBezTo>
                    <a:cubicBezTo>
                      <a:pt x="14" y="82"/>
                      <a:pt x="13" y="74"/>
                      <a:pt x="13" y="65"/>
                    </a:cubicBezTo>
                    <a:cubicBezTo>
                      <a:pt x="13" y="57"/>
                      <a:pt x="14" y="49"/>
                      <a:pt x="16" y="41"/>
                    </a:cubicBezTo>
                    <a:cubicBezTo>
                      <a:pt x="27" y="40"/>
                      <a:pt x="39" y="39"/>
                      <a:pt x="52" y="39"/>
                    </a:cubicBezTo>
                    <a:cubicBezTo>
                      <a:pt x="65" y="39"/>
                      <a:pt x="77" y="40"/>
                      <a:pt x="88" y="41"/>
                    </a:cubicBezTo>
                    <a:cubicBezTo>
                      <a:pt x="90" y="49"/>
                      <a:pt x="92" y="57"/>
                      <a:pt x="92" y="65"/>
                    </a:cubicBezTo>
                    <a:cubicBezTo>
                      <a:pt x="92" y="74"/>
                      <a:pt x="90" y="82"/>
                      <a:pt x="88" y="8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latin typeface="+mn-ea"/>
                </a:endParaRPr>
              </a:p>
            </p:txBody>
          </p:sp>
          <p:sp>
            <p:nvSpPr>
              <p:cNvPr id="468" name="Freeform 217"/>
              <p:cNvSpPr/>
              <p:nvPr/>
            </p:nvSpPr>
            <p:spPr bwMode="auto">
              <a:xfrm>
                <a:off x="9372038" y="6560592"/>
                <a:ext cx="409082" cy="230965"/>
              </a:xfrm>
              <a:custGeom>
                <a:avLst/>
                <a:gdLst>
                  <a:gd name="T0" fmla="*/ 128 w 128"/>
                  <a:gd name="T1" fmla="*/ 50 h 72"/>
                  <a:gd name="T2" fmla="*/ 112 w 128"/>
                  <a:gd name="T3" fmla="*/ 29 h 72"/>
                  <a:gd name="T4" fmla="*/ 82 w 128"/>
                  <a:gd name="T5" fmla="*/ 0 h 72"/>
                  <a:gd name="T6" fmla="*/ 58 w 128"/>
                  <a:gd name="T7" fmla="*/ 11 h 72"/>
                  <a:gd name="T8" fmla="*/ 45 w 128"/>
                  <a:gd name="T9" fmla="*/ 4 h 72"/>
                  <a:gd name="T10" fmla="*/ 29 w 128"/>
                  <a:gd name="T11" fmla="*/ 21 h 72"/>
                  <a:gd name="T12" fmla="*/ 29 w 128"/>
                  <a:gd name="T13" fmla="*/ 23 h 72"/>
                  <a:gd name="T14" fmla="*/ 24 w 128"/>
                  <a:gd name="T15" fmla="*/ 23 h 72"/>
                  <a:gd name="T16" fmla="*/ 0 w 128"/>
                  <a:gd name="T17" fmla="*/ 47 h 72"/>
                  <a:gd name="T18" fmla="*/ 24 w 128"/>
                  <a:gd name="T19" fmla="*/ 72 h 72"/>
                  <a:gd name="T20" fmla="*/ 106 w 128"/>
                  <a:gd name="T21" fmla="*/ 72 h 72"/>
                  <a:gd name="T22" fmla="*/ 106 w 128"/>
                  <a:gd name="T23" fmla="*/ 72 h 72"/>
                  <a:gd name="T24" fmla="*/ 128 w 128"/>
                  <a:gd name="T25" fmla="*/ 5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8" h="72">
                    <a:moveTo>
                      <a:pt x="128" y="50"/>
                    </a:moveTo>
                    <a:cubicBezTo>
                      <a:pt x="128" y="39"/>
                      <a:pt x="121" y="31"/>
                      <a:pt x="112" y="29"/>
                    </a:cubicBezTo>
                    <a:cubicBezTo>
                      <a:pt x="111" y="12"/>
                      <a:pt x="98" y="0"/>
                      <a:pt x="82" y="0"/>
                    </a:cubicBezTo>
                    <a:cubicBezTo>
                      <a:pt x="72" y="0"/>
                      <a:pt x="64" y="4"/>
                      <a:pt x="58" y="11"/>
                    </a:cubicBezTo>
                    <a:cubicBezTo>
                      <a:pt x="55" y="7"/>
                      <a:pt x="51" y="4"/>
                      <a:pt x="45" y="4"/>
                    </a:cubicBezTo>
                    <a:cubicBezTo>
                      <a:pt x="36" y="4"/>
                      <a:pt x="29" y="12"/>
                      <a:pt x="29" y="21"/>
                    </a:cubicBezTo>
                    <a:cubicBezTo>
                      <a:pt x="29" y="22"/>
                      <a:pt x="29" y="23"/>
                      <a:pt x="29" y="23"/>
                    </a:cubicBezTo>
                    <a:cubicBezTo>
                      <a:pt x="27" y="23"/>
                      <a:pt x="26" y="23"/>
                      <a:pt x="24" y="23"/>
                    </a:cubicBezTo>
                    <a:cubicBezTo>
                      <a:pt x="11" y="23"/>
                      <a:pt x="0" y="34"/>
                      <a:pt x="0" y="47"/>
                    </a:cubicBezTo>
                    <a:cubicBezTo>
                      <a:pt x="0" y="61"/>
                      <a:pt x="11" y="72"/>
                      <a:pt x="24" y="72"/>
                    </a:cubicBezTo>
                    <a:cubicBezTo>
                      <a:pt x="106" y="72"/>
                      <a:pt x="106" y="72"/>
                      <a:pt x="106" y="72"/>
                    </a:cubicBezTo>
                    <a:cubicBezTo>
                      <a:pt x="106" y="72"/>
                      <a:pt x="106" y="72"/>
                      <a:pt x="106" y="72"/>
                    </a:cubicBezTo>
                    <a:cubicBezTo>
                      <a:pt x="118" y="71"/>
                      <a:pt x="128" y="62"/>
                      <a:pt x="128" y="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latin typeface="+mn-ea"/>
                </a:endParaRPr>
              </a:p>
            </p:txBody>
          </p:sp>
          <p:sp>
            <p:nvSpPr>
              <p:cNvPr id="469" name="Freeform 218"/>
              <p:cNvSpPr>
                <a:spLocks noEditPoints="1"/>
              </p:cNvSpPr>
              <p:nvPr/>
            </p:nvSpPr>
            <p:spPr bwMode="auto">
              <a:xfrm>
                <a:off x="8992317" y="6560592"/>
                <a:ext cx="281855" cy="230965"/>
              </a:xfrm>
              <a:custGeom>
                <a:avLst/>
                <a:gdLst>
                  <a:gd name="T0" fmla="*/ 0 w 88"/>
                  <a:gd name="T1" fmla="*/ 0 h 72"/>
                  <a:gd name="T2" fmla="*/ 0 w 88"/>
                  <a:gd name="T3" fmla="*/ 72 h 72"/>
                  <a:gd name="T4" fmla="*/ 88 w 88"/>
                  <a:gd name="T5" fmla="*/ 72 h 72"/>
                  <a:gd name="T6" fmla="*/ 88 w 88"/>
                  <a:gd name="T7" fmla="*/ 0 h 72"/>
                  <a:gd name="T8" fmla="*/ 0 w 88"/>
                  <a:gd name="T9" fmla="*/ 0 h 72"/>
                  <a:gd name="T10" fmla="*/ 83 w 88"/>
                  <a:gd name="T11" fmla="*/ 66 h 72"/>
                  <a:gd name="T12" fmla="*/ 5 w 88"/>
                  <a:gd name="T13" fmla="*/ 66 h 72"/>
                  <a:gd name="T14" fmla="*/ 5 w 88"/>
                  <a:gd name="T15" fmla="*/ 5 h 72"/>
                  <a:gd name="T16" fmla="*/ 83 w 88"/>
                  <a:gd name="T17" fmla="*/ 5 h 72"/>
                  <a:gd name="T18" fmla="*/ 83 w 88"/>
                  <a:gd name="T19" fmla="*/ 66 h 72"/>
                  <a:gd name="T20" fmla="*/ 61 w 88"/>
                  <a:gd name="T21" fmla="*/ 19 h 72"/>
                  <a:gd name="T22" fmla="*/ 69 w 88"/>
                  <a:gd name="T23" fmla="*/ 27 h 72"/>
                  <a:gd name="T24" fmla="*/ 77 w 88"/>
                  <a:gd name="T25" fmla="*/ 19 h 72"/>
                  <a:gd name="T26" fmla="*/ 69 w 88"/>
                  <a:gd name="T27" fmla="*/ 11 h 72"/>
                  <a:gd name="T28" fmla="*/ 61 w 88"/>
                  <a:gd name="T29" fmla="*/ 19 h 72"/>
                  <a:gd name="T30" fmla="*/ 77 w 88"/>
                  <a:gd name="T31" fmla="*/ 60 h 72"/>
                  <a:gd name="T32" fmla="*/ 11 w 88"/>
                  <a:gd name="T33" fmla="*/ 60 h 72"/>
                  <a:gd name="T34" fmla="*/ 27 w 88"/>
                  <a:gd name="T35" fmla="*/ 16 h 72"/>
                  <a:gd name="T36" fmla="*/ 50 w 88"/>
                  <a:gd name="T37" fmla="*/ 44 h 72"/>
                  <a:gd name="T38" fmla="*/ 61 w 88"/>
                  <a:gd name="T39" fmla="*/ 36 h 72"/>
                  <a:gd name="T40" fmla="*/ 77 w 88"/>
                  <a:gd name="T41" fmla="*/ 6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88" h="72">
                    <a:moveTo>
                      <a:pt x="0" y="0"/>
                    </a:moveTo>
                    <a:cubicBezTo>
                      <a:pt x="0" y="72"/>
                      <a:pt x="0" y="72"/>
                      <a:pt x="0" y="72"/>
                    </a:cubicBezTo>
                    <a:cubicBezTo>
                      <a:pt x="88" y="72"/>
                      <a:pt x="88" y="72"/>
                      <a:pt x="88" y="72"/>
                    </a:cubicBezTo>
                    <a:cubicBezTo>
                      <a:pt x="88" y="0"/>
                      <a:pt x="88" y="0"/>
                      <a:pt x="88" y="0"/>
                    </a:cubicBezTo>
                    <a:lnTo>
                      <a:pt x="0" y="0"/>
                    </a:lnTo>
                    <a:close/>
                    <a:moveTo>
                      <a:pt x="83" y="66"/>
                    </a:moveTo>
                    <a:cubicBezTo>
                      <a:pt x="5" y="66"/>
                      <a:pt x="5" y="66"/>
                      <a:pt x="5" y="66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83" y="5"/>
                      <a:pt x="83" y="5"/>
                      <a:pt x="83" y="5"/>
                    </a:cubicBezTo>
                    <a:lnTo>
                      <a:pt x="83" y="66"/>
                    </a:lnTo>
                    <a:close/>
                    <a:moveTo>
                      <a:pt x="61" y="19"/>
                    </a:moveTo>
                    <a:cubicBezTo>
                      <a:pt x="61" y="24"/>
                      <a:pt x="64" y="27"/>
                      <a:pt x="69" y="27"/>
                    </a:cubicBezTo>
                    <a:cubicBezTo>
                      <a:pt x="74" y="27"/>
                      <a:pt x="77" y="24"/>
                      <a:pt x="77" y="19"/>
                    </a:cubicBezTo>
                    <a:cubicBezTo>
                      <a:pt x="77" y="14"/>
                      <a:pt x="74" y="11"/>
                      <a:pt x="69" y="11"/>
                    </a:cubicBezTo>
                    <a:cubicBezTo>
                      <a:pt x="64" y="11"/>
                      <a:pt x="61" y="14"/>
                      <a:pt x="61" y="19"/>
                    </a:cubicBezTo>
                    <a:close/>
                    <a:moveTo>
                      <a:pt x="77" y="60"/>
                    </a:moveTo>
                    <a:cubicBezTo>
                      <a:pt x="11" y="60"/>
                      <a:pt x="11" y="60"/>
                      <a:pt x="11" y="60"/>
                    </a:cubicBezTo>
                    <a:cubicBezTo>
                      <a:pt x="27" y="16"/>
                      <a:pt x="27" y="16"/>
                      <a:pt x="27" y="16"/>
                    </a:cubicBezTo>
                    <a:cubicBezTo>
                      <a:pt x="50" y="44"/>
                      <a:pt x="50" y="44"/>
                      <a:pt x="50" y="44"/>
                    </a:cubicBezTo>
                    <a:cubicBezTo>
                      <a:pt x="61" y="36"/>
                      <a:pt x="61" y="36"/>
                      <a:pt x="61" y="36"/>
                    </a:cubicBezTo>
                    <a:lnTo>
                      <a:pt x="77" y="6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latin typeface="+mn-ea"/>
                </a:endParaRPr>
              </a:p>
            </p:txBody>
          </p:sp>
          <p:sp>
            <p:nvSpPr>
              <p:cNvPr id="470" name="Freeform 219"/>
              <p:cNvSpPr>
                <a:spLocks noEditPoints="1"/>
              </p:cNvSpPr>
              <p:nvPr/>
            </p:nvSpPr>
            <p:spPr bwMode="auto">
              <a:xfrm>
                <a:off x="8583234" y="6505787"/>
                <a:ext cx="272069" cy="275983"/>
              </a:xfrm>
              <a:custGeom>
                <a:avLst/>
                <a:gdLst>
                  <a:gd name="T0" fmla="*/ 57 w 85"/>
                  <a:gd name="T1" fmla="*/ 59 h 86"/>
                  <a:gd name="T2" fmla="*/ 82 w 85"/>
                  <a:gd name="T3" fmla="*/ 47 h 86"/>
                  <a:gd name="T4" fmla="*/ 82 w 85"/>
                  <a:gd name="T5" fmla="*/ 59 h 86"/>
                  <a:gd name="T6" fmla="*/ 66 w 85"/>
                  <a:gd name="T7" fmla="*/ 67 h 86"/>
                  <a:gd name="T8" fmla="*/ 59 w 85"/>
                  <a:gd name="T9" fmla="*/ 84 h 86"/>
                  <a:gd name="T10" fmla="*/ 47 w 85"/>
                  <a:gd name="T11" fmla="*/ 84 h 86"/>
                  <a:gd name="T12" fmla="*/ 57 w 85"/>
                  <a:gd name="T13" fmla="*/ 59 h 86"/>
                  <a:gd name="T14" fmla="*/ 24 w 85"/>
                  <a:gd name="T15" fmla="*/ 85 h 86"/>
                  <a:gd name="T16" fmla="*/ 39 w 85"/>
                  <a:gd name="T17" fmla="*/ 42 h 86"/>
                  <a:gd name="T18" fmla="*/ 81 w 85"/>
                  <a:gd name="T19" fmla="*/ 23 h 86"/>
                  <a:gd name="T20" fmla="*/ 81 w 85"/>
                  <a:gd name="T21" fmla="*/ 35 h 86"/>
                  <a:gd name="T22" fmla="*/ 81 w 85"/>
                  <a:gd name="T23" fmla="*/ 35 h 86"/>
                  <a:gd name="T24" fmla="*/ 48 w 85"/>
                  <a:gd name="T25" fmla="*/ 51 h 86"/>
                  <a:gd name="T26" fmla="*/ 36 w 85"/>
                  <a:gd name="T27" fmla="*/ 85 h 86"/>
                  <a:gd name="T28" fmla="*/ 24 w 85"/>
                  <a:gd name="T29" fmla="*/ 85 h 86"/>
                  <a:gd name="T30" fmla="*/ 49 w 85"/>
                  <a:gd name="T31" fmla="*/ 7 h 86"/>
                  <a:gd name="T32" fmla="*/ 80 w 85"/>
                  <a:gd name="T33" fmla="*/ 0 h 86"/>
                  <a:gd name="T34" fmla="*/ 80 w 85"/>
                  <a:gd name="T35" fmla="*/ 0 h 86"/>
                  <a:gd name="T36" fmla="*/ 80 w 85"/>
                  <a:gd name="T37" fmla="*/ 12 h 86"/>
                  <a:gd name="T38" fmla="*/ 31 w 85"/>
                  <a:gd name="T39" fmla="*/ 34 h 86"/>
                  <a:gd name="T40" fmla="*/ 12 w 85"/>
                  <a:gd name="T41" fmla="*/ 86 h 86"/>
                  <a:gd name="T42" fmla="*/ 0 w 85"/>
                  <a:gd name="T43" fmla="*/ 86 h 86"/>
                  <a:gd name="T44" fmla="*/ 5 w 85"/>
                  <a:gd name="T45" fmla="*/ 55 h 86"/>
                  <a:gd name="T46" fmla="*/ 22 w 85"/>
                  <a:gd name="T47" fmla="*/ 26 h 86"/>
                  <a:gd name="T48" fmla="*/ 49 w 85"/>
                  <a:gd name="T49" fmla="*/ 7 h 86"/>
                  <a:gd name="T50" fmla="*/ 75 w 85"/>
                  <a:gd name="T51" fmla="*/ 83 h 86"/>
                  <a:gd name="T52" fmla="*/ 83 w 85"/>
                  <a:gd name="T53" fmla="*/ 83 h 86"/>
                  <a:gd name="T54" fmla="*/ 83 w 85"/>
                  <a:gd name="T55" fmla="*/ 74 h 86"/>
                  <a:gd name="T56" fmla="*/ 74 w 85"/>
                  <a:gd name="T57" fmla="*/ 75 h 86"/>
                  <a:gd name="T58" fmla="*/ 75 w 85"/>
                  <a:gd name="T59" fmla="*/ 83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85" h="86">
                    <a:moveTo>
                      <a:pt x="57" y="59"/>
                    </a:moveTo>
                    <a:cubicBezTo>
                      <a:pt x="64" y="51"/>
                      <a:pt x="73" y="48"/>
                      <a:pt x="82" y="47"/>
                    </a:cubicBezTo>
                    <a:cubicBezTo>
                      <a:pt x="82" y="59"/>
                      <a:pt x="82" y="59"/>
                      <a:pt x="82" y="59"/>
                    </a:cubicBezTo>
                    <a:cubicBezTo>
                      <a:pt x="76" y="59"/>
                      <a:pt x="70" y="62"/>
                      <a:pt x="66" y="67"/>
                    </a:cubicBezTo>
                    <a:cubicBezTo>
                      <a:pt x="61" y="71"/>
                      <a:pt x="59" y="78"/>
                      <a:pt x="59" y="84"/>
                    </a:cubicBezTo>
                    <a:cubicBezTo>
                      <a:pt x="47" y="84"/>
                      <a:pt x="47" y="84"/>
                      <a:pt x="47" y="84"/>
                    </a:cubicBezTo>
                    <a:cubicBezTo>
                      <a:pt x="47" y="75"/>
                      <a:pt x="50" y="66"/>
                      <a:pt x="57" y="59"/>
                    </a:cubicBezTo>
                    <a:close/>
                    <a:moveTo>
                      <a:pt x="24" y="85"/>
                    </a:moveTo>
                    <a:cubicBezTo>
                      <a:pt x="23" y="69"/>
                      <a:pt x="29" y="54"/>
                      <a:pt x="39" y="42"/>
                    </a:cubicBezTo>
                    <a:cubicBezTo>
                      <a:pt x="50" y="31"/>
                      <a:pt x="65" y="24"/>
                      <a:pt x="81" y="23"/>
                    </a:cubicBezTo>
                    <a:cubicBezTo>
                      <a:pt x="81" y="35"/>
                      <a:pt x="81" y="35"/>
                      <a:pt x="81" y="35"/>
                    </a:cubicBezTo>
                    <a:cubicBezTo>
                      <a:pt x="81" y="35"/>
                      <a:pt x="81" y="35"/>
                      <a:pt x="81" y="35"/>
                    </a:cubicBezTo>
                    <a:cubicBezTo>
                      <a:pt x="69" y="36"/>
                      <a:pt x="57" y="41"/>
                      <a:pt x="48" y="51"/>
                    </a:cubicBezTo>
                    <a:cubicBezTo>
                      <a:pt x="40" y="60"/>
                      <a:pt x="35" y="72"/>
                      <a:pt x="36" y="85"/>
                    </a:cubicBezTo>
                    <a:lnTo>
                      <a:pt x="24" y="85"/>
                    </a:lnTo>
                    <a:close/>
                    <a:moveTo>
                      <a:pt x="49" y="7"/>
                    </a:moveTo>
                    <a:cubicBezTo>
                      <a:pt x="59" y="3"/>
                      <a:pt x="69" y="0"/>
                      <a:pt x="80" y="0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80" y="12"/>
                      <a:pt x="80" y="12"/>
                      <a:pt x="80" y="12"/>
                    </a:cubicBezTo>
                    <a:cubicBezTo>
                      <a:pt x="61" y="12"/>
                      <a:pt x="44" y="20"/>
                      <a:pt x="31" y="34"/>
                    </a:cubicBezTo>
                    <a:cubicBezTo>
                      <a:pt x="18" y="48"/>
                      <a:pt x="11" y="67"/>
                      <a:pt x="12" y="86"/>
                    </a:cubicBezTo>
                    <a:cubicBezTo>
                      <a:pt x="0" y="86"/>
                      <a:pt x="0" y="86"/>
                      <a:pt x="0" y="86"/>
                    </a:cubicBezTo>
                    <a:cubicBezTo>
                      <a:pt x="0" y="75"/>
                      <a:pt x="1" y="65"/>
                      <a:pt x="5" y="55"/>
                    </a:cubicBezTo>
                    <a:cubicBezTo>
                      <a:pt x="9" y="44"/>
                      <a:pt x="14" y="35"/>
                      <a:pt x="22" y="26"/>
                    </a:cubicBezTo>
                    <a:cubicBezTo>
                      <a:pt x="30" y="18"/>
                      <a:pt x="39" y="12"/>
                      <a:pt x="49" y="7"/>
                    </a:cubicBezTo>
                    <a:close/>
                    <a:moveTo>
                      <a:pt x="75" y="83"/>
                    </a:moveTo>
                    <a:cubicBezTo>
                      <a:pt x="77" y="85"/>
                      <a:pt x="81" y="85"/>
                      <a:pt x="83" y="83"/>
                    </a:cubicBezTo>
                    <a:cubicBezTo>
                      <a:pt x="85" y="80"/>
                      <a:pt x="85" y="77"/>
                      <a:pt x="83" y="74"/>
                    </a:cubicBezTo>
                    <a:cubicBezTo>
                      <a:pt x="80" y="72"/>
                      <a:pt x="77" y="72"/>
                      <a:pt x="74" y="75"/>
                    </a:cubicBezTo>
                    <a:cubicBezTo>
                      <a:pt x="72" y="77"/>
                      <a:pt x="72" y="81"/>
                      <a:pt x="75" y="8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latin typeface="+mn-ea"/>
                </a:endParaRPr>
              </a:p>
            </p:txBody>
          </p:sp>
          <p:sp>
            <p:nvSpPr>
              <p:cNvPr id="478" name="Freeform 227"/>
              <p:cNvSpPr>
                <a:spLocks noEditPoints="1"/>
              </p:cNvSpPr>
              <p:nvPr/>
            </p:nvSpPr>
            <p:spPr bwMode="auto">
              <a:xfrm>
                <a:off x="7782165" y="3068712"/>
                <a:ext cx="230965" cy="227050"/>
              </a:xfrm>
              <a:custGeom>
                <a:avLst/>
                <a:gdLst>
                  <a:gd name="T0" fmla="*/ 14 w 72"/>
                  <a:gd name="T1" fmla="*/ 35 h 71"/>
                  <a:gd name="T2" fmla="*/ 14 w 72"/>
                  <a:gd name="T3" fmla="*/ 33 h 71"/>
                  <a:gd name="T4" fmla="*/ 1 w 72"/>
                  <a:gd name="T5" fmla="*/ 29 h 71"/>
                  <a:gd name="T6" fmla="*/ 0 w 72"/>
                  <a:gd name="T7" fmla="*/ 35 h 71"/>
                  <a:gd name="T8" fmla="*/ 11 w 72"/>
                  <a:gd name="T9" fmla="*/ 62 h 71"/>
                  <a:gd name="T10" fmla="*/ 19 w 72"/>
                  <a:gd name="T11" fmla="*/ 51 h 71"/>
                  <a:gd name="T12" fmla="*/ 14 w 72"/>
                  <a:gd name="T13" fmla="*/ 35 h 71"/>
                  <a:gd name="T14" fmla="*/ 58 w 72"/>
                  <a:gd name="T15" fmla="*/ 35 h 71"/>
                  <a:gd name="T16" fmla="*/ 53 w 72"/>
                  <a:gd name="T17" fmla="*/ 51 h 71"/>
                  <a:gd name="T18" fmla="*/ 61 w 72"/>
                  <a:gd name="T19" fmla="*/ 62 h 71"/>
                  <a:gd name="T20" fmla="*/ 72 w 72"/>
                  <a:gd name="T21" fmla="*/ 35 h 71"/>
                  <a:gd name="T22" fmla="*/ 71 w 72"/>
                  <a:gd name="T23" fmla="*/ 29 h 71"/>
                  <a:gd name="T24" fmla="*/ 58 w 72"/>
                  <a:gd name="T25" fmla="*/ 33 h 71"/>
                  <a:gd name="T26" fmla="*/ 58 w 72"/>
                  <a:gd name="T27" fmla="*/ 35 h 71"/>
                  <a:gd name="T28" fmla="*/ 40 w 72"/>
                  <a:gd name="T29" fmla="*/ 13 h 71"/>
                  <a:gd name="T30" fmla="*/ 56 w 72"/>
                  <a:gd name="T31" fmla="*/ 24 h 71"/>
                  <a:gd name="T32" fmla="*/ 68 w 72"/>
                  <a:gd name="T33" fmla="*/ 20 h 71"/>
                  <a:gd name="T34" fmla="*/ 40 w 72"/>
                  <a:gd name="T35" fmla="*/ 0 h 71"/>
                  <a:gd name="T36" fmla="*/ 40 w 72"/>
                  <a:gd name="T37" fmla="*/ 13 h 71"/>
                  <a:gd name="T38" fmla="*/ 16 w 72"/>
                  <a:gd name="T39" fmla="*/ 24 h 71"/>
                  <a:gd name="T40" fmla="*/ 31 w 72"/>
                  <a:gd name="T41" fmla="*/ 13 h 71"/>
                  <a:gd name="T42" fmla="*/ 31 w 72"/>
                  <a:gd name="T43" fmla="*/ 0 h 71"/>
                  <a:gd name="T44" fmla="*/ 3 w 72"/>
                  <a:gd name="T45" fmla="*/ 20 h 71"/>
                  <a:gd name="T46" fmla="*/ 16 w 72"/>
                  <a:gd name="T47" fmla="*/ 24 h 71"/>
                  <a:gd name="T48" fmla="*/ 45 w 72"/>
                  <a:gd name="T49" fmla="*/ 56 h 71"/>
                  <a:gd name="T50" fmla="*/ 36 w 72"/>
                  <a:gd name="T51" fmla="*/ 58 h 71"/>
                  <a:gd name="T52" fmla="*/ 27 w 72"/>
                  <a:gd name="T53" fmla="*/ 56 h 71"/>
                  <a:gd name="T54" fmla="*/ 19 w 72"/>
                  <a:gd name="T55" fmla="*/ 67 h 71"/>
                  <a:gd name="T56" fmla="*/ 36 w 72"/>
                  <a:gd name="T57" fmla="*/ 71 h 71"/>
                  <a:gd name="T58" fmla="*/ 53 w 72"/>
                  <a:gd name="T59" fmla="*/ 67 h 71"/>
                  <a:gd name="T60" fmla="*/ 45 w 72"/>
                  <a:gd name="T61" fmla="*/ 56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2" h="71">
                    <a:moveTo>
                      <a:pt x="14" y="35"/>
                    </a:moveTo>
                    <a:cubicBezTo>
                      <a:pt x="14" y="35"/>
                      <a:pt x="14" y="34"/>
                      <a:pt x="14" y="33"/>
                    </a:cubicBezTo>
                    <a:cubicBezTo>
                      <a:pt x="1" y="29"/>
                      <a:pt x="1" y="29"/>
                      <a:pt x="1" y="29"/>
                    </a:cubicBezTo>
                    <a:cubicBezTo>
                      <a:pt x="0" y="31"/>
                      <a:pt x="0" y="33"/>
                      <a:pt x="0" y="35"/>
                    </a:cubicBezTo>
                    <a:cubicBezTo>
                      <a:pt x="0" y="46"/>
                      <a:pt x="4" y="55"/>
                      <a:pt x="11" y="62"/>
                    </a:cubicBezTo>
                    <a:cubicBezTo>
                      <a:pt x="19" y="51"/>
                      <a:pt x="19" y="51"/>
                      <a:pt x="19" y="51"/>
                    </a:cubicBezTo>
                    <a:cubicBezTo>
                      <a:pt x="16" y="47"/>
                      <a:pt x="14" y="41"/>
                      <a:pt x="14" y="35"/>
                    </a:cubicBezTo>
                    <a:close/>
                    <a:moveTo>
                      <a:pt x="58" y="35"/>
                    </a:moveTo>
                    <a:cubicBezTo>
                      <a:pt x="58" y="41"/>
                      <a:pt x="56" y="47"/>
                      <a:pt x="53" y="51"/>
                    </a:cubicBezTo>
                    <a:cubicBezTo>
                      <a:pt x="61" y="62"/>
                      <a:pt x="61" y="62"/>
                      <a:pt x="61" y="62"/>
                    </a:cubicBezTo>
                    <a:cubicBezTo>
                      <a:pt x="68" y="55"/>
                      <a:pt x="72" y="46"/>
                      <a:pt x="72" y="35"/>
                    </a:cubicBezTo>
                    <a:cubicBezTo>
                      <a:pt x="72" y="33"/>
                      <a:pt x="72" y="31"/>
                      <a:pt x="71" y="29"/>
                    </a:cubicBezTo>
                    <a:cubicBezTo>
                      <a:pt x="58" y="33"/>
                      <a:pt x="58" y="33"/>
                      <a:pt x="58" y="33"/>
                    </a:cubicBezTo>
                    <a:cubicBezTo>
                      <a:pt x="58" y="34"/>
                      <a:pt x="58" y="35"/>
                      <a:pt x="58" y="35"/>
                    </a:cubicBezTo>
                    <a:close/>
                    <a:moveTo>
                      <a:pt x="40" y="13"/>
                    </a:moveTo>
                    <a:cubicBezTo>
                      <a:pt x="47" y="15"/>
                      <a:pt x="52" y="19"/>
                      <a:pt x="56" y="24"/>
                    </a:cubicBezTo>
                    <a:cubicBezTo>
                      <a:pt x="68" y="20"/>
                      <a:pt x="68" y="20"/>
                      <a:pt x="68" y="20"/>
                    </a:cubicBezTo>
                    <a:cubicBezTo>
                      <a:pt x="63" y="9"/>
                      <a:pt x="53" y="1"/>
                      <a:pt x="40" y="0"/>
                    </a:cubicBezTo>
                    <a:lnTo>
                      <a:pt x="40" y="13"/>
                    </a:lnTo>
                    <a:close/>
                    <a:moveTo>
                      <a:pt x="16" y="24"/>
                    </a:moveTo>
                    <a:cubicBezTo>
                      <a:pt x="20" y="19"/>
                      <a:pt x="25" y="15"/>
                      <a:pt x="31" y="13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19" y="1"/>
                      <a:pt x="9" y="9"/>
                      <a:pt x="3" y="20"/>
                    </a:cubicBezTo>
                    <a:lnTo>
                      <a:pt x="16" y="24"/>
                    </a:lnTo>
                    <a:close/>
                    <a:moveTo>
                      <a:pt x="45" y="56"/>
                    </a:moveTo>
                    <a:cubicBezTo>
                      <a:pt x="42" y="57"/>
                      <a:pt x="39" y="58"/>
                      <a:pt x="36" y="58"/>
                    </a:cubicBezTo>
                    <a:cubicBezTo>
                      <a:pt x="33" y="58"/>
                      <a:pt x="30" y="57"/>
                      <a:pt x="27" y="56"/>
                    </a:cubicBezTo>
                    <a:cubicBezTo>
                      <a:pt x="19" y="67"/>
                      <a:pt x="19" y="67"/>
                      <a:pt x="19" y="67"/>
                    </a:cubicBezTo>
                    <a:cubicBezTo>
                      <a:pt x="24" y="70"/>
                      <a:pt x="30" y="71"/>
                      <a:pt x="36" y="71"/>
                    </a:cubicBezTo>
                    <a:cubicBezTo>
                      <a:pt x="42" y="71"/>
                      <a:pt x="48" y="70"/>
                      <a:pt x="53" y="67"/>
                    </a:cubicBezTo>
                    <a:lnTo>
                      <a:pt x="45" y="5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latin typeface="+mn-ea"/>
                </a:endParaRPr>
              </a:p>
            </p:txBody>
          </p:sp>
          <p:sp>
            <p:nvSpPr>
              <p:cNvPr id="480" name="Freeform 229"/>
              <p:cNvSpPr>
                <a:spLocks noEditPoints="1"/>
              </p:cNvSpPr>
              <p:nvPr/>
            </p:nvSpPr>
            <p:spPr bwMode="auto">
              <a:xfrm>
                <a:off x="8409033" y="762985"/>
                <a:ext cx="189861" cy="187904"/>
              </a:xfrm>
              <a:custGeom>
                <a:avLst/>
                <a:gdLst>
                  <a:gd name="T0" fmla="*/ 30 w 59"/>
                  <a:gd name="T1" fmla="*/ 0 h 59"/>
                  <a:gd name="T2" fmla="*/ 0 w 59"/>
                  <a:gd name="T3" fmla="*/ 29 h 59"/>
                  <a:gd name="T4" fmla="*/ 30 w 59"/>
                  <a:gd name="T5" fmla="*/ 59 h 59"/>
                  <a:gd name="T6" fmla="*/ 59 w 59"/>
                  <a:gd name="T7" fmla="*/ 29 h 59"/>
                  <a:gd name="T8" fmla="*/ 30 w 59"/>
                  <a:gd name="T9" fmla="*/ 0 h 59"/>
                  <a:gd name="T10" fmla="*/ 47 w 59"/>
                  <a:gd name="T11" fmla="*/ 25 h 59"/>
                  <a:gd name="T12" fmla="*/ 31 w 59"/>
                  <a:gd name="T13" fmla="*/ 47 h 59"/>
                  <a:gd name="T14" fmla="*/ 24 w 59"/>
                  <a:gd name="T15" fmla="*/ 44 h 59"/>
                  <a:gd name="T16" fmla="*/ 18 w 59"/>
                  <a:gd name="T17" fmla="*/ 27 h 59"/>
                  <a:gd name="T18" fmla="*/ 14 w 59"/>
                  <a:gd name="T19" fmla="*/ 28 h 59"/>
                  <a:gd name="T20" fmla="*/ 12 w 59"/>
                  <a:gd name="T21" fmla="*/ 26 h 59"/>
                  <a:gd name="T22" fmla="*/ 23 w 59"/>
                  <a:gd name="T23" fmla="*/ 18 h 59"/>
                  <a:gd name="T24" fmla="*/ 29 w 59"/>
                  <a:gd name="T25" fmla="*/ 30 h 59"/>
                  <a:gd name="T26" fmla="*/ 32 w 59"/>
                  <a:gd name="T27" fmla="*/ 37 h 59"/>
                  <a:gd name="T28" fmla="*/ 36 w 59"/>
                  <a:gd name="T29" fmla="*/ 31 h 59"/>
                  <a:gd name="T30" fmla="*/ 32 w 59"/>
                  <a:gd name="T31" fmla="*/ 26 h 59"/>
                  <a:gd name="T32" fmla="*/ 47 w 59"/>
                  <a:gd name="T33" fmla="*/ 25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59" h="59">
                    <a:moveTo>
                      <a:pt x="30" y="0"/>
                    </a:moveTo>
                    <a:cubicBezTo>
                      <a:pt x="14" y="0"/>
                      <a:pt x="0" y="13"/>
                      <a:pt x="0" y="29"/>
                    </a:cubicBezTo>
                    <a:cubicBezTo>
                      <a:pt x="0" y="45"/>
                      <a:pt x="14" y="59"/>
                      <a:pt x="30" y="59"/>
                    </a:cubicBezTo>
                    <a:cubicBezTo>
                      <a:pt x="46" y="59"/>
                      <a:pt x="59" y="45"/>
                      <a:pt x="59" y="29"/>
                    </a:cubicBezTo>
                    <a:cubicBezTo>
                      <a:pt x="59" y="13"/>
                      <a:pt x="46" y="0"/>
                      <a:pt x="30" y="0"/>
                    </a:cubicBezTo>
                    <a:close/>
                    <a:moveTo>
                      <a:pt x="47" y="25"/>
                    </a:moveTo>
                    <a:cubicBezTo>
                      <a:pt x="45" y="36"/>
                      <a:pt x="34" y="45"/>
                      <a:pt x="31" y="47"/>
                    </a:cubicBezTo>
                    <a:cubicBezTo>
                      <a:pt x="28" y="49"/>
                      <a:pt x="25" y="46"/>
                      <a:pt x="24" y="44"/>
                    </a:cubicBezTo>
                    <a:cubicBezTo>
                      <a:pt x="22" y="42"/>
                      <a:pt x="19" y="28"/>
                      <a:pt x="18" y="27"/>
                    </a:cubicBezTo>
                    <a:cubicBezTo>
                      <a:pt x="17" y="25"/>
                      <a:pt x="14" y="28"/>
                      <a:pt x="14" y="28"/>
                    </a:cubicBezTo>
                    <a:cubicBezTo>
                      <a:pt x="12" y="26"/>
                      <a:pt x="12" y="26"/>
                      <a:pt x="12" y="26"/>
                    </a:cubicBezTo>
                    <a:cubicBezTo>
                      <a:pt x="12" y="26"/>
                      <a:pt x="18" y="19"/>
                      <a:pt x="23" y="18"/>
                    </a:cubicBezTo>
                    <a:cubicBezTo>
                      <a:pt x="28" y="17"/>
                      <a:pt x="28" y="25"/>
                      <a:pt x="29" y="30"/>
                    </a:cubicBezTo>
                    <a:cubicBezTo>
                      <a:pt x="30" y="34"/>
                      <a:pt x="31" y="37"/>
                      <a:pt x="32" y="37"/>
                    </a:cubicBezTo>
                    <a:cubicBezTo>
                      <a:pt x="33" y="37"/>
                      <a:pt x="34" y="34"/>
                      <a:pt x="36" y="31"/>
                    </a:cubicBezTo>
                    <a:cubicBezTo>
                      <a:pt x="39" y="27"/>
                      <a:pt x="36" y="23"/>
                      <a:pt x="32" y="26"/>
                    </a:cubicBezTo>
                    <a:cubicBezTo>
                      <a:pt x="34" y="16"/>
                      <a:pt x="49" y="14"/>
                      <a:pt x="47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latin typeface="+mn-ea"/>
                </a:endParaRPr>
              </a:p>
            </p:txBody>
          </p:sp>
        </p:grpSp>
      </p:grpSp>
      <p:sp>
        <p:nvSpPr>
          <p:cNvPr id="8" name="文本占位符 7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请在此处添加标题</a:t>
            </a:r>
            <a:endParaRPr lang="en-US" altLang="zh-CN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id-ID" altLang="zh-CN" dirty="0"/>
              <a:t>Design &amp; Creativity Space Studio</a:t>
            </a:r>
            <a:endParaRPr lang="id-ID" altLang="zh-CN" dirty="0"/>
          </a:p>
        </p:txBody>
      </p:sp>
      <p:sp>
        <p:nvSpPr>
          <p:cNvPr id="168" name="Text Placeholder 33"/>
          <p:cNvSpPr txBox="1"/>
          <p:nvPr/>
        </p:nvSpPr>
        <p:spPr>
          <a:xfrm>
            <a:off x="6336238" y="5243221"/>
            <a:ext cx="84991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1400" b="1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defRPr>
            </a:lvl1pPr>
          </a:lstStyle>
          <a:p>
            <a:r>
              <a:rPr lang="en-AU" dirty="0">
                <a:solidFill>
                  <a:schemeClr val="bg1"/>
                </a:solidFill>
              </a:rPr>
              <a:t>Creative</a:t>
            </a:r>
            <a:endParaRPr lang="en-AU" dirty="0">
              <a:solidFill>
                <a:schemeClr val="bg1"/>
              </a:solidFill>
            </a:endParaRPr>
          </a:p>
        </p:txBody>
      </p:sp>
      <p:sp>
        <p:nvSpPr>
          <p:cNvPr id="169" name="Text Placeholder 33"/>
          <p:cNvSpPr txBox="1"/>
          <p:nvPr/>
        </p:nvSpPr>
        <p:spPr>
          <a:xfrm>
            <a:off x="7645151" y="5249292"/>
            <a:ext cx="89800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1400" b="1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defRPr>
            </a:lvl1pPr>
          </a:lstStyle>
          <a:p>
            <a:r>
              <a:rPr lang="en-AU" dirty="0">
                <a:solidFill>
                  <a:schemeClr val="bg1"/>
                </a:solidFill>
              </a:rPr>
              <a:t>Message</a:t>
            </a:r>
            <a:endParaRPr lang="en-AU" dirty="0">
              <a:solidFill>
                <a:schemeClr val="bg1"/>
              </a:solidFill>
            </a:endParaRPr>
          </a:p>
        </p:txBody>
      </p:sp>
      <p:sp>
        <p:nvSpPr>
          <p:cNvPr id="170" name="Text Placeholder 33"/>
          <p:cNvSpPr txBox="1"/>
          <p:nvPr/>
        </p:nvSpPr>
        <p:spPr>
          <a:xfrm>
            <a:off x="8808993" y="5243220"/>
            <a:ext cx="127791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1400" b="1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defRPr>
            </a:lvl1pPr>
          </a:lstStyle>
          <a:p>
            <a:r>
              <a:rPr lang="en-AU" dirty="0">
                <a:solidFill>
                  <a:schemeClr val="bg1"/>
                </a:solidFill>
              </a:rPr>
              <a:t>Management</a:t>
            </a:r>
            <a:endParaRPr lang="en-AU" dirty="0">
              <a:solidFill>
                <a:schemeClr val="bg1"/>
              </a:solidFill>
            </a:endParaRPr>
          </a:p>
        </p:txBody>
      </p:sp>
      <p:sp>
        <p:nvSpPr>
          <p:cNvPr id="171" name="Text Placeholder 33"/>
          <p:cNvSpPr txBox="1"/>
          <p:nvPr/>
        </p:nvSpPr>
        <p:spPr>
          <a:xfrm>
            <a:off x="10266182" y="5243220"/>
            <a:ext cx="1029449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1400" b="1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defRPr>
            </a:lvl1pPr>
          </a:lstStyle>
          <a:p>
            <a:r>
              <a:rPr lang="en-AU" dirty="0">
                <a:solidFill>
                  <a:schemeClr val="bg1"/>
                </a:solidFill>
              </a:rPr>
              <a:t>Marketing</a:t>
            </a:r>
            <a:endParaRPr lang="en-AU" dirty="0">
              <a:solidFill>
                <a:schemeClr val="bg1"/>
              </a:solidFill>
            </a:endParaRPr>
          </a:p>
        </p:txBody>
      </p:sp>
      <p:sp>
        <p:nvSpPr>
          <p:cNvPr id="172" name="文本框 171"/>
          <p:cNvSpPr txBox="1"/>
          <p:nvPr/>
        </p:nvSpPr>
        <p:spPr>
          <a:xfrm>
            <a:off x="6380978" y="2187687"/>
            <a:ext cx="4920205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lnSpc>
                <a:spcPct val="200000"/>
              </a:lnSpc>
              <a:buClr>
                <a:schemeClr val="bg1"/>
              </a:buClr>
              <a:buFont typeface="Wingdings" panose="05000000000000000000" pitchFamily="2" charset="2"/>
              <a:buChar char="ü"/>
            </a:pPr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D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意空间专注于专业精致的</a:t>
            </a:r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设计与制作</a:t>
            </a:r>
            <a:endParaRPr lang="en-US" altLang="zh-CN" sz="1600" dirty="0">
              <a:solidFill>
                <a:schemeClr val="bg1"/>
              </a:solidFill>
              <a:latin typeface="+mn-ea"/>
            </a:endParaRPr>
          </a:p>
          <a:p>
            <a:pPr marL="285750" indent="-285750" algn="just">
              <a:lnSpc>
                <a:spcPct val="200000"/>
              </a:lnSpc>
              <a:buClr>
                <a:schemeClr val="bg1"/>
              </a:buClr>
              <a:buFont typeface="Wingdings" panose="05000000000000000000" pitchFamily="2" charset="2"/>
              <a:buChar char="ü"/>
            </a:pP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我们拥有优秀的专业设计团队</a:t>
            </a:r>
            <a:endParaRPr lang="en-US" altLang="zh-CN" sz="1600" dirty="0">
              <a:solidFill>
                <a:schemeClr val="bg1"/>
              </a:solidFill>
              <a:latin typeface="+mn-ea"/>
            </a:endParaRPr>
          </a:p>
          <a:p>
            <a:pPr marL="285750" indent="-285750" algn="just">
              <a:lnSpc>
                <a:spcPct val="200000"/>
              </a:lnSpc>
              <a:buClr>
                <a:schemeClr val="bg1"/>
              </a:buClr>
              <a:buFont typeface="Wingdings" panose="05000000000000000000" pitchFamily="2" charset="2"/>
              <a:buChar char="ü"/>
            </a:pP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严谨的逻辑思维、创意的图示化表达</a:t>
            </a:r>
            <a:endParaRPr lang="en-US" altLang="zh-CN" sz="1600" dirty="0">
              <a:solidFill>
                <a:schemeClr val="bg1"/>
              </a:solidFill>
              <a:latin typeface="+mn-ea"/>
            </a:endParaRPr>
          </a:p>
          <a:p>
            <a:pPr marL="285750" indent="-285750" algn="just">
              <a:lnSpc>
                <a:spcPct val="200000"/>
              </a:lnSpc>
              <a:buClr>
                <a:schemeClr val="bg1"/>
              </a:buClr>
              <a:buFont typeface="Wingdings" panose="05000000000000000000" pitchFamily="2" charset="2"/>
              <a:buChar char="ü"/>
            </a:pP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精美、创意、动感、形象、时尚的全新</a:t>
            </a:r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体验</a:t>
            </a:r>
            <a:endParaRPr lang="zh-CN" altLang="en-US" sz="1600" dirty="0">
              <a:solidFill>
                <a:schemeClr val="bg1"/>
              </a:solidFill>
              <a:latin typeface="+mn-ea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7822099" y="4559451"/>
            <a:ext cx="585787" cy="585787"/>
            <a:chOff x="2218597" y="4556558"/>
            <a:chExt cx="585787" cy="585787"/>
          </a:xfrm>
        </p:grpSpPr>
        <p:sp>
          <p:nvSpPr>
            <p:cNvPr id="173" name="Oval 105"/>
            <p:cNvSpPr/>
            <p:nvPr/>
          </p:nvSpPr>
          <p:spPr>
            <a:xfrm>
              <a:off x="2218597" y="4556558"/>
              <a:ext cx="585787" cy="585787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 sz="1600" dirty="0">
                <a:solidFill>
                  <a:schemeClr val="bg1"/>
                </a:solidFill>
                <a:latin typeface="+mn-ea"/>
              </a:endParaRPr>
            </a:p>
          </p:txBody>
        </p:sp>
        <p:sp useBgFill="1">
          <p:nvSpPr>
            <p:cNvPr id="174" name="Freeform 132"/>
            <p:cNvSpPr>
              <a:spLocks noEditPoints="1"/>
            </p:cNvSpPr>
            <p:nvPr/>
          </p:nvSpPr>
          <p:spPr bwMode="auto">
            <a:xfrm>
              <a:off x="2347209" y="4733834"/>
              <a:ext cx="328563" cy="231234"/>
            </a:xfrm>
            <a:custGeom>
              <a:avLst/>
              <a:gdLst>
                <a:gd name="T0" fmla="*/ 0 w 530"/>
                <a:gd name="T1" fmla="*/ 373 h 373"/>
                <a:gd name="T2" fmla="*/ 530 w 530"/>
                <a:gd name="T3" fmla="*/ 373 h 373"/>
                <a:gd name="T4" fmla="*/ 530 w 530"/>
                <a:gd name="T5" fmla="*/ 0 h 373"/>
                <a:gd name="T6" fmla="*/ 0 w 530"/>
                <a:gd name="T7" fmla="*/ 0 h 373"/>
                <a:gd name="T8" fmla="*/ 0 w 530"/>
                <a:gd name="T9" fmla="*/ 373 h 373"/>
                <a:gd name="T10" fmla="*/ 510 w 530"/>
                <a:gd name="T11" fmla="*/ 36 h 373"/>
                <a:gd name="T12" fmla="*/ 343 w 530"/>
                <a:gd name="T13" fmla="*/ 183 h 373"/>
                <a:gd name="T14" fmla="*/ 510 w 530"/>
                <a:gd name="T15" fmla="*/ 337 h 373"/>
                <a:gd name="T16" fmla="*/ 510 w 530"/>
                <a:gd name="T17" fmla="*/ 354 h 373"/>
                <a:gd name="T18" fmla="*/ 321 w 530"/>
                <a:gd name="T19" fmla="*/ 200 h 373"/>
                <a:gd name="T20" fmla="*/ 264 w 530"/>
                <a:gd name="T21" fmla="*/ 248 h 373"/>
                <a:gd name="T22" fmla="*/ 206 w 530"/>
                <a:gd name="T23" fmla="*/ 200 h 373"/>
                <a:gd name="T24" fmla="*/ 17 w 530"/>
                <a:gd name="T25" fmla="*/ 354 h 373"/>
                <a:gd name="T26" fmla="*/ 17 w 530"/>
                <a:gd name="T27" fmla="*/ 337 h 373"/>
                <a:gd name="T28" fmla="*/ 187 w 530"/>
                <a:gd name="T29" fmla="*/ 183 h 373"/>
                <a:gd name="T30" fmla="*/ 17 w 530"/>
                <a:gd name="T31" fmla="*/ 36 h 373"/>
                <a:gd name="T32" fmla="*/ 17 w 530"/>
                <a:gd name="T33" fmla="*/ 19 h 373"/>
                <a:gd name="T34" fmla="*/ 264 w 530"/>
                <a:gd name="T35" fmla="*/ 195 h 373"/>
                <a:gd name="T36" fmla="*/ 510 w 530"/>
                <a:gd name="T37" fmla="*/ 19 h 373"/>
                <a:gd name="T38" fmla="*/ 510 w 530"/>
                <a:gd name="T39" fmla="*/ 36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30" h="373">
                  <a:moveTo>
                    <a:pt x="0" y="373"/>
                  </a:moveTo>
                  <a:lnTo>
                    <a:pt x="530" y="373"/>
                  </a:lnTo>
                  <a:lnTo>
                    <a:pt x="530" y="0"/>
                  </a:lnTo>
                  <a:lnTo>
                    <a:pt x="0" y="0"/>
                  </a:lnTo>
                  <a:lnTo>
                    <a:pt x="0" y="373"/>
                  </a:lnTo>
                  <a:close/>
                  <a:moveTo>
                    <a:pt x="510" y="36"/>
                  </a:moveTo>
                  <a:lnTo>
                    <a:pt x="343" y="183"/>
                  </a:lnTo>
                  <a:lnTo>
                    <a:pt x="510" y="337"/>
                  </a:lnTo>
                  <a:lnTo>
                    <a:pt x="510" y="354"/>
                  </a:lnTo>
                  <a:lnTo>
                    <a:pt x="321" y="200"/>
                  </a:lnTo>
                  <a:lnTo>
                    <a:pt x="264" y="248"/>
                  </a:lnTo>
                  <a:lnTo>
                    <a:pt x="206" y="200"/>
                  </a:lnTo>
                  <a:lnTo>
                    <a:pt x="17" y="354"/>
                  </a:lnTo>
                  <a:lnTo>
                    <a:pt x="17" y="337"/>
                  </a:lnTo>
                  <a:lnTo>
                    <a:pt x="187" y="183"/>
                  </a:lnTo>
                  <a:lnTo>
                    <a:pt x="17" y="36"/>
                  </a:lnTo>
                  <a:lnTo>
                    <a:pt x="17" y="19"/>
                  </a:lnTo>
                  <a:lnTo>
                    <a:pt x="264" y="195"/>
                  </a:lnTo>
                  <a:lnTo>
                    <a:pt x="510" y="19"/>
                  </a:lnTo>
                  <a:lnTo>
                    <a:pt x="510" y="36"/>
                  </a:lnTo>
                  <a:close/>
                </a:path>
              </a:pathLst>
            </a:custGeom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489141" y="4553380"/>
            <a:ext cx="585787" cy="585787"/>
            <a:chOff x="885639" y="4550487"/>
            <a:chExt cx="585787" cy="585787"/>
          </a:xfrm>
        </p:grpSpPr>
        <p:sp>
          <p:nvSpPr>
            <p:cNvPr id="175" name="Oval 103"/>
            <p:cNvSpPr/>
            <p:nvPr/>
          </p:nvSpPr>
          <p:spPr>
            <a:xfrm>
              <a:off x="885639" y="4550487"/>
              <a:ext cx="585787" cy="585787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dirty="0">
                <a:solidFill>
                  <a:schemeClr val="bg1"/>
                </a:solidFill>
                <a:latin typeface="+mn-ea"/>
              </a:endParaRPr>
            </a:p>
          </p:txBody>
        </p:sp>
        <p:sp useBgFill="1">
          <p:nvSpPr>
            <p:cNvPr id="176" name="Freeform 133"/>
            <p:cNvSpPr>
              <a:spLocks noEditPoints="1"/>
            </p:cNvSpPr>
            <p:nvPr/>
          </p:nvSpPr>
          <p:spPr bwMode="auto">
            <a:xfrm>
              <a:off x="1007710" y="4672877"/>
              <a:ext cx="341645" cy="341007"/>
            </a:xfrm>
            <a:custGeom>
              <a:avLst/>
              <a:gdLst>
                <a:gd name="T0" fmla="*/ 120 w 223"/>
                <a:gd name="T1" fmla="*/ 86 h 223"/>
                <a:gd name="T2" fmla="*/ 120 w 223"/>
                <a:gd name="T3" fmla="*/ 69 h 223"/>
                <a:gd name="T4" fmla="*/ 163 w 223"/>
                <a:gd name="T5" fmla="*/ 69 h 223"/>
                <a:gd name="T6" fmla="*/ 163 w 223"/>
                <a:gd name="T7" fmla="*/ 0 h 223"/>
                <a:gd name="T8" fmla="*/ 60 w 223"/>
                <a:gd name="T9" fmla="*/ 0 h 223"/>
                <a:gd name="T10" fmla="*/ 60 w 223"/>
                <a:gd name="T11" fmla="*/ 69 h 223"/>
                <a:gd name="T12" fmla="*/ 103 w 223"/>
                <a:gd name="T13" fmla="*/ 69 h 223"/>
                <a:gd name="T14" fmla="*/ 103 w 223"/>
                <a:gd name="T15" fmla="*/ 86 h 223"/>
                <a:gd name="T16" fmla="*/ 43 w 223"/>
                <a:gd name="T17" fmla="*/ 86 h 223"/>
                <a:gd name="T18" fmla="*/ 43 w 223"/>
                <a:gd name="T19" fmla="*/ 78 h 223"/>
                <a:gd name="T20" fmla="*/ 18 w 223"/>
                <a:gd name="T21" fmla="*/ 78 h 223"/>
                <a:gd name="T22" fmla="*/ 18 w 223"/>
                <a:gd name="T23" fmla="*/ 86 h 223"/>
                <a:gd name="T24" fmla="*/ 0 w 223"/>
                <a:gd name="T25" fmla="*/ 86 h 223"/>
                <a:gd name="T26" fmla="*/ 0 w 223"/>
                <a:gd name="T27" fmla="*/ 223 h 223"/>
                <a:gd name="T28" fmla="*/ 223 w 223"/>
                <a:gd name="T29" fmla="*/ 223 h 223"/>
                <a:gd name="T30" fmla="*/ 223 w 223"/>
                <a:gd name="T31" fmla="*/ 86 h 223"/>
                <a:gd name="T32" fmla="*/ 120 w 223"/>
                <a:gd name="T33" fmla="*/ 86 h 223"/>
                <a:gd name="T34" fmla="*/ 69 w 223"/>
                <a:gd name="T35" fmla="*/ 9 h 223"/>
                <a:gd name="T36" fmla="*/ 155 w 223"/>
                <a:gd name="T37" fmla="*/ 9 h 223"/>
                <a:gd name="T38" fmla="*/ 155 w 223"/>
                <a:gd name="T39" fmla="*/ 60 h 223"/>
                <a:gd name="T40" fmla="*/ 69 w 223"/>
                <a:gd name="T41" fmla="*/ 60 h 223"/>
                <a:gd name="T42" fmla="*/ 69 w 223"/>
                <a:gd name="T43" fmla="*/ 9 h 223"/>
                <a:gd name="T44" fmla="*/ 112 w 223"/>
                <a:gd name="T45" fmla="*/ 198 h 223"/>
                <a:gd name="T46" fmla="*/ 69 w 223"/>
                <a:gd name="T47" fmla="*/ 155 h 223"/>
                <a:gd name="T48" fmla="*/ 112 w 223"/>
                <a:gd name="T49" fmla="*/ 112 h 223"/>
                <a:gd name="T50" fmla="*/ 155 w 223"/>
                <a:gd name="T51" fmla="*/ 155 h 223"/>
                <a:gd name="T52" fmla="*/ 112 w 223"/>
                <a:gd name="T53" fmla="*/ 198 h 223"/>
                <a:gd name="T54" fmla="*/ 206 w 223"/>
                <a:gd name="T55" fmla="*/ 112 h 223"/>
                <a:gd name="T56" fmla="*/ 180 w 223"/>
                <a:gd name="T57" fmla="*/ 112 h 223"/>
                <a:gd name="T58" fmla="*/ 180 w 223"/>
                <a:gd name="T59" fmla="*/ 103 h 223"/>
                <a:gd name="T60" fmla="*/ 206 w 223"/>
                <a:gd name="T61" fmla="*/ 103 h 223"/>
                <a:gd name="T62" fmla="*/ 206 w 223"/>
                <a:gd name="T63" fmla="*/ 112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23" h="223">
                  <a:moveTo>
                    <a:pt x="120" y="86"/>
                  </a:moveTo>
                  <a:cubicBezTo>
                    <a:pt x="120" y="69"/>
                    <a:pt x="120" y="69"/>
                    <a:pt x="120" y="69"/>
                  </a:cubicBezTo>
                  <a:cubicBezTo>
                    <a:pt x="163" y="69"/>
                    <a:pt x="163" y="69"/>
                    <a:pt x="163" y="69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0" y="69"/>
                    <a:pt x="60" y="69"/>
                    <a:pt x="60" y="69"/>
                  </a:cubicBezTo>
                  <a:cubicBezTo>
                    <a:pt x="103" y="69"/>
                    <a:pt x="103" y="69"/>
                    <a:pt x="103" y="69"/>
                  </a:cubicBezTo>
                  <a:cubicBezTo>
                    <a:pt x="103" y="86"/>
                    <a:pt x="103" y="86"/>
                    <a:pt x="103" y="86"/>
                  </a:cubicBezTo>
                  <a:cubicBezTo>
                    <a:pt x="43" y="86"/>
                    <a:pt x="43" y="86"/>
                    <a:pt x="43" y="86"/>
                  </a:cubicBezTo>
                  <a:cubicBezTo>
                    <a:pt x="43" y="78"/>
                    <a:pt x="43" y="78"/>
                    <a:pt x="43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18" y="86"/>
                    <a:pt x="18" y="86"/>
                    <a:pt x="18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223"/>
                    <a:pt x="0" y="223"/>
                    <a:pt x="0" y="223"/>
                  </a:cubicBezTo>
                  <a:cubicBezTo>
                    <a:pt x="223" y="223"/>
                    <a:pt x="223" y="223"/>
                    <a:pt x="223" y="223"/>
                  </a:cubicBezTo>
                  <a:cubicBezTo>
                    <a:pt x="223" y="86"/>
                    <a:pt x="223" y="86"/>
                    <a:pt x="223" y="86"/>
                  </a:cubicBezTo>
                  <a:cubicBezTo>
                    <a:pt x="120" y="86"/>
                    <a:pt x="120" y="86"/>
                    <a:pt x="120" y="86"/>
                  </a:cubicBezTo>
                  <a:moveTo>
                    <a:pt x="69" y="9"/>
                  </a:moveTo>
                  <a:cubicBezTo>
                    <a:pt x="155" y="9"/>
                    <a:pt x="155" y="9"/>
                    <a:pt x="155" y="9"/>
                  </a:cubicBezTo>
                  <a:cubicBezTo>
                    <a:pt x="155" y="60"/>
                    <a:pt x="155" y="60"/>
                    <a:pt x="155" y="60"/>
                  </a:cubicBezTo>
                  <a:cubicBezTo>
                    <a:pt x="69" y="60"/>
                    <a:pt x="69" y="60"/>
                    <a:pt x="69" y="60"/>
                  </a:cubicBezTo>
                  <a:lnTo>
                    <a:pt x="69" y="9"/>
                  </a:lnTo>
                  <a:close/>
                  <a:moveTo>
                    <a:pt x="112" y="198"/>
                  </a:moveTo>
                  <a:cubicBezTo>
                    <a:pt x="88" y="198"/>
                    <a:pt x="69" y="178"/>
                    <a:pt x="69" y="155"/>
                  </a:cubicBezTo>
                  <a:cubicBezTo>
                    <a:pt x="69" y="131"/>
                    <a:pt x="88" y="112"/>
                    <a:pt x="112" y="112"/>
                  </a:cubicBezTo>
                  <a:cubicBezTo>
                    <a:pt x="136" y="112"/>
                    <a:pt x="155" y="131"/>
                    <a:pt x="155" y="155"/>
                  </a:cubicBezTo>
                  <a:cubicBezTo>
                    <a:pt x="155" y="178"/>
                    <a:pt x="136" y="198"/>
                    <a:pt x="112" y="198"/>
                  </a:cubicBezTo>
                  <a:moveTo>
                    <a:pt x="206" y="112"/>
                  </a:moveTo>
                  <a:cubicBezTo>
                    <a:pt x="180" y="112"/>
                    <a:pt x="180" y="112"/>
                    <a:pt x="180" y="112"/>
                  </a:cubicBezTo>
                  <a:cubicBezTo>
                    <a:pt x="180" y="103"/>
                    <a:pt x="180" y="103"/>
                    <a:pt x="180" y="103"/>
                  </a:cubicBezTo>
                  <a:cubicBezTo>
                    <a:pt x="206" y="103"/>
                    <a:pt x="206" y="103"/>
                    <a:pt x="206" y="103"/>
                  </a:cubicBezTo>
                  <a:lnTo>
                    <a:pt x="206" y="112"/>
                  </a:lnTo>
                  <a:close/>
                </a:path>
              </a:pathLst>
            </a:custGeom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9155057" y="4553379"/>
            <a:ext cx="585787" cy="585787"/>
            <a:chOff x="3551555" y="4550486"/>
            <a:chExt cx="585787" cy="585787"/>
          </a:xfrm>
        </p:grpSpPr>
        <p:sp>
          <p:nvSpPr>
            <p:cNvPr id="177" name="Oval 107"/>
            <p:cNvSpPr/>
            <p:nvPr/>
          </p:nvSpPr>
          <p:spPr>
            <a:xfrm>
              <a:off x="3551555" y="4550486"/>
              <a:ext cx="585787" cy="585787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 sz="1600" dirty="0">
                <a:solidFill>
                  <a:schemeClr val="bg1"/>
                </a:solidFill>
                <a:latin typeface="+mn-ea"/>
              </a:endParaRPr>
            </a:p>
          </p:txBody>
        </p:sp>
        <p:grpSp>
          <p:nvGrpSpPr>
            <p:cNvPr id="178" name="Group 134"/>
            <p:cNvGrpSpPr/>
            <p:nvPr/>
          </p:nvGrpSpPr>
          <p:grpSpPr>
            <a:xfrm>
              <a:off x="3709614" y="4631336"/>
              <a:ext cx="269668" cy="424087"/>
              <a:chOff x="871537" y="574552"/>
              <a:chExt cx="568325" cy="893763"/>
            </a:xfrm>
            <a:solidFill>
              <a:schemeClr val="bg1"/>
            </a:solidFill>
          </p:grpSpPr>
          <p:sp useBgFill="1">
            <p:nvSpPr>
              <p:cNvPr id="179" name="Freeform 135"/>
              <p:cNvSpPr>
                <a:spLocks noEditPoints="1"/>
              </p:cNvSpPr>
              <p:nvPr/>
            </p:nvSpPr>
            <p:spPr bwMode="auto">
              <a:xfrm>
                <a:off x="871537" y="574552"/>
                <a:ext cx="568325" cy="893763"/>
              </a:xfrm>
              <a:custGeom>
                <a:avLst/>
                <a:gdLst>
                  <a:gd name="T0" fmla="*/ 141 w 148"/>
                  <a:gd name="T1" fmla="*/ 39 h 235"/>
                  <a:gd name="T2" fmla="*/ 92 w 148"/>
                  <a:gd name="T3" fmla="*/ 5 h 235"/>
                  <a:gd name="T4" fmla="*/ 30 w 148"/>
                  <a:gd name="T5" fmla="*/ 15 h 235"/>
                  <a:gd name="T6" fmla="*/ 14 w 148"/>
                  <a:gd name="T7" fmla="*/ 108 h 235"/>
                  <a:gd name="T8" fmla="*/ 13 w 148"/>
                  <a:gd name="T9" fmla="*/ 178 h 235"/>
                  <a:gd name="T10" fmla="*/ 41 w 148"/>
                  <a:gd name="T11" fmla="*/ 223 h 235"/>
                  <a:gd name="T12" fmla="*/ 122 w 148"/>
                  <a:gd name="T13" fmla="*/ 217 h 235"/>
                  <a:gd name="T14" fmla="*/ 141 w 148"/>
                  <a:gd name="T15" fmla="*/ 164 h 235"/>
                  <a:gd name="T16" fmla="*/ 143 w 148"/>
                  <a:gd name="T17" fmla="*/ 109 h 235"/>
                  <a:gd name="T18" fmla="*/ 141 w 148"/>
                  <a:gd name="T19" fmla="*/ 39 h 235"/>
                  <a:gd name="T20" fmla="*/ 96 w 148"/>
                  <a:gd name="T21" fmla="*/ 68 h 235"/>
                  <a:gd name="T22" fmla="*/ 79 w 148"/>
                  <a:gd name="T23" fmla="*/ 101 h 235"/>
                  <a:gd name="T24" fmla="*/ 64 w 148"/>
                  <a:gd name="T25" fmla="*/ 82 h 235"/>
                  <a:gd name="T26" fmla="*/ 72 w 148"/>
                  <a:gd name="T27" fmla="*/ 15 h 235"/>
                  <a:gd name="T28" fmla="*/ 81 w 148"/>
                  <a:gd name="T29" fmla="*/ 14 h 235"/>
                  <a:gd name="T30" fmla="*/ 96 w 148"/>
                  <a:gd name="T31" fmla="*/ 68 h 2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48" h="235">
                    <a:moveTo>
                      <a:pt x="141" y="39"/>
                    </a:moveTo>
                    <a:cubicBezTo>
                      <a:pt x="138" y="20"/>
                      <a:pt x="120" y="11"/>
                      <a:pt x="92" y="5"/>
                    </a:cubicBezTo>
                    <a:cubicBezTo>
                      <a:pt x="64" y="0"/>
                      <a:pt x="30" y="15"/>
                      <a:pt x="30" y="15"/>
                    </a:cubicBezTo>
                    <a:cubicBezTo>
                      <a:pt x="0" y="31"/>
                      <a:pt x="14" y="103"/>
                      <a:pt x="14" y="108"/>
                    </a:cubicBezTo>
                    <a:cubicBezTo>
                      <a:pt x="15" y="113"/>
                      <a:pt x="13" y="172"/>
                      <a:pt x="13" y="178"/>
                    </a:cubicBezTo>
                    <a:cubicBezTo>
                      <a:pt x="13" y="185"/>
                      <a:pt x="20" y="211"/>
                      <a:pt x="41" y="223"/>
                    </a:cubicBezTo>
                    <a:cubicBezTo>
                      <a:pt x="62" y="235"/>
                      <a:pt x="101" y="235"/>
                      <a:pt x="122" y="217"/>
                    </a:cubicBezTo>
                    <a:cubicBezTo>
                      <a:pt x="144" y="199"/>
                      <a:pt x="141" y="166"/>
                      <a:pt x="141" y="164"/>
                    </a:cubicBezTo>
                    <a:cubicBezTo>
                      <a:pt x="142" y="162"/>
                      <a:pt x="138" y="127"/>
                      <a:pt x="143" y="109"/>
                    </a:cubicBezTo>
                    <a:cubicBezTo>
                      <a:pt x="148" y="92"/>
                      <a:pt x="144" y="58"/>
                      <a:pt x="141" y="39"/>
                    </a:cubicBezTo>
                    <a:moveTo>
                      <a:pt x="96" y="68"/>
                    </a:moveTo>
                    <a:cubicBezTo>
                      <a:pt x="94" y="90"/>
                      <a:pt x="87" y="100"/>
                      <a:pt x="79" y="101"/>
                    </a:cubicBezTo>
                    <a:cubicBezTo>
                      <a:pt x="70" y="103"/>
                      <a:pt x="64" y="82"/>
                      <a:pt x="64" y="82"/>
                    </a:cubicBezTo>
                    <a:cubicBezTo>
                      <a:pt x="54" y="33"/>
                      <a:pt x="69" y="19"/>
                      <a:pt x="72" y="15"/>
                    </a:cubicBezTo>
                    <a:cubicBezTo>
                      <a:pt x="75" y="11"/>
                      <a:pt x="81" y="14"/>
                      <a:pt x="81" y="14"/>
                    </a:cubicBezTo>
                    <a:cubicBezTo>
                      <a:pt x="96" y="25"/>
                      <a:pt x="98" y="46"/>
                      <a:pt x="96" y="68"/>
                    </a:cubicBezTo>
                  </a:path>
                </a:pathLst>
              </a:custGeom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solidFill>
                    <a:schemeClr val="bg1"/>
                  </a:solidFill>
                  <a:latin typeface="+mn-ea"/>
                </a:endParaRPr>
              </a:p>
            </p:txBody>
          </p:sp>
          <p:sp>
            <p:nvSpPr>
              <p:cNvPr id="180" name="Freeform 136"/>
              <p:cNvSpPr/>
              <p:nvPr/>
            </p:nvSpPr>
            <p:spPr bwMode="auto">
              <a:xfrm>
                <a:off x="1139825" y="666627"/>
                <a:ext cx="69850" cy="155575"/>
              </a:xfrm>
              <a:custGeom>
                <a:avLst/>
                <a:gdLst>
                  <a:gd name="T0" fmla="*/ 9 w 18"/>
                  <a:gd name="T1" fmla="*/ 2 h 41"/>
                  <a:gd name="T2" fmla="*/ 0 w 18"/>
                  <a:gd name="T3" fmla="*/ 12 h 41"/>
                  <a:gd name="T4" fmla="*/ 7 w 18"/>
                  <a:gd name="T5" fmla="*/ 41 h 41"/>
                  <a:gd name="T6" fmla="*/ 18 w 18"/>
                  <a:gd name="T7" fmla="*/ 21 h 41"/>
                  <a:gd name="T8" fmla="*/ 9 w 18"/>
                  <a:gd name="T9" fmla="*/ 2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41">
                    <a:moveTo>
                      <a:pt x="9" y="2"/>
                    </a:moveTo>
                    <a:cubicBezTo>
                      <a:pt x="9" y="2"/>
                      <a:pt x="1" y="0"/>
                      <a:pt x="0" y="12"/>
                    </a:cubicBezTo>
                    <a:cubicBezTo>
                      <a:pt x="0" y="23"/>
                      <a:pt x="0" y="40"/>
                      <a:pt x="7" y="41"/>
                    </a:cubicBezTo>
                    <a:cubicBezTo>
                      <a:pt x="15" y="41"/>
                      <a:pt x="18" y="34"/>
                      <a:pt x="18" y="21"/>
                    </a:cubicBezTo>
                    <a:cubicBezTo>
                      <a:pt x="17" y="8"/>
                      <a:pt x="14" y="4"/>
                      <a:pt x="9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solidFill>
                    <a:schemeClr val="bg1"/>
                  </a:solidFill>
                  <a:latin typeface="+mn-ea"/>
                </a:endParaRPr>
              </a:p>
            </p:txBody>
          </p:sp>
        </p:grpSp>
      </p:grpSp>
      <p:grpSp>
        <p:nvGrpSpPr>
          <p:cNvPr id="10" name="组合 9"/>
          <p:cNvGrpSpPr/>
          <p:nvPr/>
        </p:nvGrpSpPr>
        <p:grpSpPr>
          <a:xfrm>
            <a:off x="10488014" y="4553379"/>
            <a:ext cx="585787" cy="585787"/>
            <a:chOff x="4884512" y="4550486"/>
            <a:chExt cx="585787" cy="585787"/>
          </a:xfrm>
        </p:grpSpPr>
        <p:sp>
          <p:nvSpPr>
            <p:cNvPr id="181" name="Oval 109"/>
            <p:cNvSpPr/>
            <p:nvPr/>
          </p:nvSpPr>
          <p:spPr>
            <a:xfrm>
              <a:off x="4884512" y="4550486"/>
              <a:ext cx="585787" cy="585787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dirty="0">
                <a:solidFill>
                  <a:schemeClr val="bg1"/>
                </a:solidFill>
                <a:latin typeface="+mn-ea"/>
              </a:endParaRPr>
            </a:p>
          </p:txBody>
        </p:sp>
        <p:grpSp>
          <p:nvGrpSpPr>
            <p:cNvPr id="182" name="Group 137"/>
            <p:cNvGrpSpPr/>
            <p:nvPr/>
          </p:nvGrpSpPr>
          <p:grpSpPr>
            <a:xfrm>
              <a:off x="5008295" y="4671868"/>
              <a:ext cx="338220" cy="343023"/>
              <a:chOff x="1909763" y="950913"/>
              <a:chExt cx="782637" cy="793750"/>
            </a:xfrm>
            <a:solidFill>
              <a:schemeClr val="bg1"/>
            </a:solidFill>
          </p:grpSpPr>
          <p:sp useBgFill="1">
            <p:nvSpPr>
              <p:cNvPr id="183" name="Freeform 59"/>
              <p:cNvSpPr>
                <a:spLocks noEditPoints="1"/>
              </p:cNvSpPr>
              <p:nvPr/>
            </p:nvSpPr>
            <p:spPr bwMode="auto">
              <a:xfrm>
                <a:off x="1909763" y="1204912"/>
                <a:ext cx="539749" cy="539751"/>
              </a:xfrm>
              <a:custGeom>
                <a:avLst/>
                <a:gdLst>
                  <a:gd name="T0" fmla="*/ 0 w 340"/>
                  <a:gd name="T1" fmla="*/ 340 h 340"/>
                  <a:gd name="T2" fmla="*/ 340 w 340"/>
                  <a:gd name="T3" fmla="*/ 340 h 340"/>
                  <a:gd name="T4" fmla="*/ 340 w 340"/>
                  <a:gd name="T5" fmla="*/ 0 h 340"/>
                  <a:gd name="T6" fmla="*/ 0 w 340"/>
                  <a:gd name="T7" fmla="*/ 0 h 340"/>
                  <a:gd name="T8" fmla="*/ 0 w 340"/>
                  <a:gd name="T9" fmla="*/ 340 h 340"/>
                  <a:gd name="T10" fmla="*/ 304 w 340"/>
                  <a:gd name="T11" fmla="*/ 251 h 340"/>
                  <a:gd name="T12" fmla="*/ 35 w 340"/>
                  <a:gd name="T13" fmla="*/ 251 h 340"/>
                  <a:gd name="T14" fmla="*/ 35 w 340"/>
                  <a:gd name="T15" fmla="*/ 36 h 340"/>
                  <a:gd name="T16" fmla="*/ 304 w 340"/>
                  <a:gd name="T17" fmla="*/ 36 h 340"/>
                  <a:gd name="T18" fmla="*/ 304 w 340"/>
                  <a:gd name="T19" fmla="*/ 251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40" h="340">
                    <a:moveTo>
                      <a:pt x="0" y="340"/>
                    </a:moveTo>
                    <a:lnTo>
                      <a:pt x="340" y="340"/>
                    </a:lnTo>
                    <a:lnTo>
                      <a:pt x="340" y="0"/>
                    </a:lnTo>
                    <a:lnTo>
                      <a:pt x="0" y="0"/>
                    </a:lnTo>
                    <a:lnTo>
                      <a:pt x="0" y="340"/>
                    </a:lnTo>
                    <a:close/>
                    <a:moveTo>
                      <a:pt x="304" y="251"/>
                    </a:moveTo>
                    <a:lnTo>
                      <a:pt x="35" y="251"/>
                    </a:lnTo>
                    <a:lnTo>
                      <a:pt x="35" y="36"/>
                    </a:lnTo>
                    <a:lnTo>
                      <a:pt x="304" y="36"/>
                    </a:lnTo>
                    <a:lnTo>
                      <a:pt x="304" y="251"/>
                    </a:lnTo>
                    <a:close/>
                  </a:path>
                </a:pathLst>
              </a:custGeom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solidFill>
                    <a:schemeClr val="bg1"/>
                  </a:solidFill>
                  <a:latin typeface="+mn-ea"/>
                </a:endParaRPr>
              </a:p>
            </p:txBody>
          </p:sp>
          <p:sp useBgFill="1">
            <p:nvSpPr>
              <p:cNvPr id="184" name="Freeform 60"/>
              <p:cNvSpPr/>
              <p:nvPr/>
            </p:nvSpPr>
            <p:spPr bwMode="auto">
              <a:xfrm>
                <a:off x="2060575" y="950913"/>
                <a:ext cx="631825" cy="569914"/>
              </a:xfrm>
              <a:custGeom>
                <a:avLst/>
                <a:gdLst>
                  <a:gd name="T0" fmla="*/ 334 w 398"/>
                  <a:gd name="T1" fmla="*/ 0 h 359"/>
                  <a:gd name="T2" fmla="*/ 0 w 398"/>
                  <a:gd name="T3" fmla="*/ 64 h 359"/>
                  <a:gd name="T4" fmla="*/ 15 w 398"/>
                  <a:gd name="T5" fmla="*/ 143 h 359"/>
                  <a:gd name="T6" fmla="*/ 51 w 398"/>
                  <a:gd name="T7" fmla="*/ 143 h 359"/>
                  <a:gd name="T8" fmla="*/ 41 w 398"/>
                  <a:gd name="T9" fmla="*/ 93 h 359"/>
                  <a:gd name="T10" fmla="*/ 305 w 398"/>
                  <a:gd name="T11" fmla="*/ 40 h 359"/>
                  <a:gd name="T12" fmla="*/ 346 w 398"/>
                  <a:gd name="T13" fmla="*/ 251 h 359"/>
                  <a:gd name="T14" fmla="*/ 262 w 398"/>
                  <a:gd name="T15" fmla="*/ 268 h 359"/>
                  <a:gd name="T16" fmla="*/ 262 w 398"/>
                  <a:gd name="T17" fmla="*/ 359 h 359"/>
                  <a:gd name="T18" fmla="*/ 398 w 398"/>
                  <a:gd name="T19" fmla="*/ 332 h 359"/>
                  <a:gd name="T20" fmla="*/ 334 w 398"/>
                  <a:gd name="T21" fmla="*/ 0 h 3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98" h="359">
                    <a:moveTo>
                      <a:pt x="334" y="0"/>
                    </a:moveTo>
                    <a:lnTo>
                      <a:pt x="0" y="64"/>
                    </a:lnTo>
                    <a:lnTo>
                      <a:pt x="15" y="143"/>
                    </a:lnTo>
                    <a:lnTo>
                      <a:pt x="51" y="143"/>
                    </a:lnTo>
                    <a:lnTo>
                      <a:pt x="41" y="93"/>
                    </a:lnTo>
                    <a:lnTo>
                      <a:pt x="305" y="40"/>
                    </a:lnTo>
                    <a:lnTo>
                      <a:pt x="346" y="251"/>
                    </a:lnTo>
                    <a:lnTo>
                      <a:pt x="262" y="268"/>
                    </a:lnTo>
                    <a:lnTo>
                      <a:pt x="262" y="359"/>
                    </a:lnTo>
                    <a:lnTo>
                      <a:pt x="398" y="332"/>
                    </a:lnTo>
                    <a:lnTo>
                      <a:pt x="334" y="0"/>
                    </a:lnTo>
                    <a:close/>
                  </a:path>
                </a:pathLst>
              </a:custGeom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solidFill>
                    <a:schemeClr val="bg1"/>
                  </a:solidFill>
                  <a:latin typeface="+mn-ea"/>
                </a:endParaRPr>
              </a:p>
            </p:txBody>
          </p:sp>
        </p:grpSp>
      </p:grpSp>
      <p:cxnSp>
        <p:nvCxnSpPr>
          <p:cNvPr id="188" name="直接连接符 187"/>
          <p:cNvCxnSpPr/>
          <p:nvPr/>
        </p:nvCxnSpPr>
        <p:spPr>
          <a:xfrm>
            <a:off x="566057" y="1364343"/>
            <a:ext cx="1055338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348">
        <p:random/>
      </p:transition>
    </mc:Choice>
    <mc:Fallback>
      <p:transition spd="slow" advTm="3348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5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000"/>
                            </p:stCondLst>
                            <p:childTnLst>
                              <p:par>
                                <p:cTn id="5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8" grpId="0"/>
      <p:bldP spid="169" grpId="0"/>
      <p:bldP spid="170" grpId="0"/>
      <p:bldP spid="171" grpId="0"/>
      <p:bldP spid="17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082800" y="2135618"/>
            <a:ext cx="1219200" cy="1219200"/>
            <a:chOff x="2082800" y="2135618"/>
            <a:chExt cx="1219200" cy="1219200"/>
          </a:xfrm>
          <a:solidFill>
            <a:srgbClr val="282A54"/>
          </a:solidFill>
        </p:grpSpPr>
        <p:sp>
          <p:nvSpPr>
            <p:cNvPr id="7180" name="Oval 10"/>
            <p:cNvSpPr>
              <a:spLocks noChangeArrowheads="1"/>
            </p:cNvSpPr>
            <p:nvPr/>
          </p:nvSpPr>
          <p:spPr bwMode="auto">
            <a:xfrm>
              <a:off x="2082800" y="2135618"/>
              <a:ext cx="1219200" cy="12192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2400"/>
            </a:p>
          </p:txBody>
        </p:sp>
        <p:grpSp>
          <p:nvGrpSpPr>
            <p:cNvPr id="7181" name="Group 11"/>
            <p:cNvGrpSpPr/>
            <p:nvPr/>
          </p:nvGrpSpPr>
          <p:grpSpPr bwMode="auto">
            <a:xfrm>
              <a:off x="2387600" y="2465818"/>
              <a:ext cx="609600" cy="558800"/>
              <a:chOff x="0" y="0"/>
              <a:chExt cx="378" cy="347"/>
            </a:xfrm>
            <a:grpFill/>
          </p:grpSpPr>
          <p:sp>
            <p:nvSpPr>
              <p:cNvPr id="7212" name="Freeform 12"/>
              <p:cNvSpPr/>
              <p:nvPr/>
            </p:nvSpPr>
            <p:spPr bwMode="auto">
              <a:xfrm>
                <a:off x="330" y="0"/>
                <a:ext cx="48" cy="48"/>
              </a:xfrm>
              <a:custGeom>
                <a:avLst/>
                <a:gdLst>
                  <a:gd name="T0" fmla="*/ 40 w 23"/>
                  <a:gd name="T1" fmla="*/ 8 h 23"/>
                  <a:gd name="T2" fmla="*/ 31 w 23"/>
                  <a:gd name="T3" fmla="*/ 4 h 23"/>
                  <a:gd name="T4" fmla="*/ 10 w 23"/>
                  <a:gd name="T5" fmla="*/ 10 h 23"/>
                  <a:gd name="T6" fmla="*/ 0 w 23"/>
                  <a:gd name="T7" fmla="*/ 27 h 23"/>
                  <a:gd name="T8" fmla="*/ 33 w 23"/>
                  <a:gd name="T9" fmla="*/ 48 h 23"/>
                  <a:gd name="T10" fmla="*/ 44 w 23"/>
                  <a:gd name="T11" fmla="*/ 31 h 23"/>
                  <a:gd name="T12" fmla="*/ 40 w 23"/>
                  <a:gd name="T13" fmla="*/ 8 h 2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3" h="23">
                    <a:moveTo>
                      <a:pt x="19" y="4"/>
                    </a:moveTo>
                    <a:cubicBezTo>
                      <a:pt x="15" y="2"/>
                      <a:pt x="15" y="2"/>
                      <a:pt x="15" y="2"/>
                    </a:cubicBezTo>
                    <a:cubicBezTo>
                      <a:pt x="11" y="0"/>
                      <a:pt x="7" y="1"/>
                      <a:pt x="5" y="5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21" y="15"/>
                      <a:pt x="21" y="15"/>
                      <a:pt x="21" y="15"/>
                    </a:cubicBezTo>
                    <a:cubicBezTo>
                      <a:pt x="23" y="11"/>
                      <a:pt x="22" y="7"/>
                      <a:pt x="19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7213" name="Freeform 13"/>
              <p:cNvSpPr/>
              <p:nvPr/>
            </p:nvSpPr>
            <p:spPr bwMode="auto">
              <a:xfrm>
                <a:off x="158" y="123"/>
                <a:ext cx="108" cy="19"/>
              </a:xfrm>
              <a:custGeom>
                <a:avLst/>
                <a:gdLst>
                  <a:gd name="T0" fmla="*/ 108 w 108"/>
                  <a:gd name="T1" fmla="*/ 0 h 19"/>
                  <a:gd name="T2" fmla="*/ 0 w 108"/>
                  <a:gd name="T3" fmla="*/ 0 h 19"/>
                  <a:gd name="T4" fmla="*/ 0 w 108"/>
                  <a:gd name="T5" fmla="*/ 19 h 19"/>
                  <a:gd name="T6" fmla="*/ 97 w 108"/>
                  <a:gd name="T7" fmla="*/ 19 h 19"/>
                  <a:gd name="T8" fmla="*/ 108 w 108"/>
                  <a:gd name="T9" fmla="*/ 0 h 1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08" h="19">
                    <a:moveTo>
                      <a:pt x="108" y="0"/>
                    </a:moveTo>
                    <a:lnTo>
                      <a:pt x="0" y="0"/>
                    </a:lnTo>
                    <a:lnTo>
                      <a:pt x="0" y="19"/>
                    </a:lnTo>
                    <a:lnTo>
                      <a:pt x="97" y="19"/>
                    </a:lnTo>
                    <a:lnTo>
                      <a:pt x="10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7214" name="Freeform 14"/>
              <p:cNvSpPr/>
              <p:nvPr/>
            </p:nvSpPr>
            <p:spPr bwMode="auto">
              <a:xfrm>
                <a:off x="158" y="162"/>
                <a:ext cx="85" cy="19"/>
              </a:xfrm>
              <a:custGeom>
                <a:avLst/>
                <a:gdLst>
                  <a:gd name="T0" fmla="*/ 0 w 85"/>
                  <a:gd name="T1" fmla="*/ 0 h 19"/>
                  <a:gd name="T2" fmla="*/ 0 w 85"/>
                  <a:gd name="T3" fmla="*/ 19 h 19"/>
                  <a:gd name="T4" fmla="*/ 79 w 85"/>
                  <a:gd name="T5" fmla="*/ 19 h 19"/>
                  <a:gd name="T6" fmla="*/ 85 w 85"/>
                  <a:gd name="T7" fmla="*/ 0 h 19"/>
                  <a:gd name="T8" fmla="*/ 0 w 85"/>
                  <a:gd name="T9" fmla="*/ 0 h 1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5" h="19">
                    <a:moveTo>
                      <a:pt x="0" y="0"/>
                    </a:moveTo>
                    <a:lnTo>
                      <a:pt x="0" y="19"/>
                    </a:lnTo>
                    <a:lnTo>
                      <a:pt x="79" y="19"/>
                    </a:lnTo>
                    <a:lnTo>
                      <a:pt x="85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7215" name="Freeform 15"/>
              <p:cNvSpPr/>
              <p:nvPr/>
            </p:nvSpPr>
            <p:spPr bwMode="auto">
              <a:xfrm>
                <a:off x="237" y="173"/>
                <a:ext cx="41" cy="50"/>
              </a:xfrm>
              <a:custGeom>
                <a:avLst/>
                <a:gdLst>
                  <a:gd name="T0" fmla="*/ 0 w 41"/>
                  <a:gd name="T1" fmla="*/ 50 h 50"/>
                  <a:gd name="T2" fmla="*/ 41 w 41"/>
                  <a:gd name="T3" fmla="*/ 21 h 50"/>
                  <a:gd name="T4" fmla="*/ 6 w 41"/>
                  <a:gd name="T5" fmla="*/ 0 h 50"/>
                  <a:gd name="T6" fmla="*/ 0 w 41"/>
                  <a:gd name="T7" fmla="*/ 50 h 5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41" h="50">
                    <a:moveTo>
                      <a:pt x="0" y="50"/>
                    </a:moveTo>
                    <a:lnTo>
                      <a:pt x="41" y="21"/>
                    </a:lnTo>
                    <a:lnTo>
                      <a:pt x="6" y="0"/>
                    </a:lnTo>
                    <a:lnTo>
                      <a:pt x="0" y="5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7216" name="Freeform 16"/>
              <p:cNvSpPr/>
              <p:nvPr/>
            </p:nvSpPr>
            <p:spPr bwMode="auto">
              <a:xfrm>
                <a:off x="245" y="206"/>
                <a:ext cx="42" cy="19"/>
              </a:xfrm>
              <a:custGeom>
                <a:avLst/>
                <a:gdLst>
                  <a:gd name="T0" fmla="*/ 42 w 42"/>
                  <a:gd name="T1" fmla="*/ 0 h 19"/>
                  <a:gd name="T2" fmla="*/ 25 w 42"/>
                  <a:gd name="T3" fmla="*/ 0 h 19"/>
                  <a:gd name="T4" fmla="*/ 0 w 42"/>
                  <a:gd name="T5" fmla="*/ 19 h 19"/>
                  <a:gd name="T6" fmla="*/ 42 w 42"/>
                  <a:gd name="T7" fmla="*/ 19 h 19"/>
                  <a:gd name="T8" fmla="*/ 42 w 42"/>
                  <a:gd name="T9" fmla="*/ 0 h 1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42" h="19">
                    <a:moveTo>
                      <a:pt x="42" y="0"/>
                    </a:moveTo>
                    <a:lnTo>
                      <a:pt x="25" y="0"/>
                    </a:lnTo>
                    <a:lnTo>
                      <a:pt x="0" y="19"/>
                    </a:lnTo>
                    <a:lnTo>
                      <a:pt x="42" y="19"/>
                    </a:lnTo>
                    <a:lnTo>
                      <a:pt x="4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7217" name="Freeform 17"/>
              <p:cNvSpPr>
                <a:spLocks noEditPoints="1"/>
              </p:cNvSpPr>
              <p:nvPr/>
            </p:nvSpPr>
            <p:spPr bwMode="auto">
              <a:xfrm>
                <a:off x="245" y="31"/>
                <a:ext cx="116" cy="161"/>
              </a:xfrm>
              <a:custGeom>
                <a:avLst/>
                <a:gdLst>
                  <a:gd name="T0" fmla="*/ 0 w 56"/>
                  <a:gd name="T1" fmla="*/ 140 h 77"/>
                  <a:gd name="T2" fmla="*/ 33 w 56"/>
                  <a:gd name="T3" fmla="*/ 161 h 77"/>
                  <a:gd name="T4" fmla="*/ 116 w 56"/>
                  <a:gd name="T5" fmla="*/ 21 h 77"/>
                  <a:gd name="T6" fmla="*/ 83 w 56"/>
                  <a:gd name="T7" fmla="*/ 0 h 77"/>
                  <a:gd name="T8" fmla="*/ 0 w 56"/>
                  <a:gd name="T9" fmla="*/ 140 h 77"/>
                  <a:gd name="T10" fmla="*/ 110 w 56"/>
                  <a:gd name="T11" fmla="*/ 21 h 77"/>
                  <a:gd name="T12" fmla="*/ 54 w 56"/>
                  <a:gd name="T13" fmla="*/ 115 h 77"/>
                  <a:gd name="T14" fmla="*/ 48 w 56"/>
                  <a:gd name="T15" fmla="*/ 117 h 77"/>
                  <a:gd name="T16" fmla="*/ 48 w 56"/>
                  <a:gd name="T17" fmla="*/ 109 h 77"/>
                  <a:gd name="T18" fmla="*/ 102 w 56"/>
                  <a:gd name="T19" fmla="*/ 17 h 77"/>
                  <a:gd name="T20" fmla="*/ 110 w 56"/>
                  <a:gd name="T21" fmla="*/ 21 h 77"/>
                  <a:gd name="T22" fmla="*/ 93 w 56"/>
                  <a:gd name="T23" fmla="*/ 10 h 77"/>
                  <a:gd name="T24" fmla="*/ 39 w 56"/>
                  <a:gd name="T25" fmla="*/ 105 h 77"/>
                  <a:gd name="T26" fmla="*/ 31 w 56"/>
                  <a:gd name="T27" fmla="*/ 109 h 77"/>
                  <a:gd name="T28" fmla="*/ 31 w 56"/>
                  <a:gd name="T29" fmla="*/ 100 h 77"/>
                  <a:gd name="T30" fmla="*/ 87 w 56"/>
                  <a:gd name="T31" fmla="*/ 6 h 77"/>
                  <a:gd name="T32" fmla="*/ 93 w 56"/>
                  <a:gd name="T33" fmla="*/ 10 h 7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56" h="77">
                    <a:moveTo>
                      <a:pt x="0" y="67"/>
                    </a:moveTo>
                    <a:cubicBezTo>
                      <a:pt x="16" y="77"/>
                      <a:pt x="16" y="77"/>
                      <a:pt x="16" y="77"/>
                    </a:cubicBezTo>
                    <a:cubicBezTo>
                      <a:pt x="56" y="10"/>
                      <a:pt x="56" y="10"/>
                      <a:pt x="56" y="10"/>
                    </a:cubicBezTo>
                    <a:cubicBezTo>
                      <a:pt x="40" y="0"/>
                      <a:pt x="40" y="0"/>
                      <a:pt x="40" y="0"/>
                    </a:cubicBezTo>
                    <a:lnTo>
                      <a:pt x="0" y="67"/>
                    </a:lnTo>
                    <a:close/>
                    <a:moveTo>
                      <a:pt x="53" y="10"/>
                    </a:moveTo>
                    <a:cubicBezTo>
                      <a:pt x="26" y="55"/>
                      <a:pt x="26" y="55"/>
                      <a:pt x="26" y="55"/>
                    </a:cubicBezTo>
                    <a:cubicBezTo>
                      <a:pt x="25" y="56"/>
                      <a:pt x="24" y="57"/>
                      <a:pt x="23" y="56"/>
                    </a:cubicBezTo>
                    <a:cubicBezTo>
                      <a:pt x="22" y="55"/>
                      <a:pt x="22" y="54"/>
                      <a:pt x="23" y="52"/>
                    </a:cubicBezTo>
                    <a:cubicBezTo>
                      <a:pt x="49" y="8"/>
                      <a:pt x="49" y="8"/>
                      <a:pt x="49" y="8"/>
                    </a:cubicBezTo>
                    <a:lnTo>
                      <a:pt x="53" y="10"/>
                    </a:lnTo>
                    <a:close/>
                    <a:moveTo>
                      <a:pt x="45" y="5"/>
                    </a:moveTo>
                    <a:cubicBezTo>
                      <a:pt x="19" y="50"/>
                      <a:pt x="19" y="50"/>
                      <a:pt x="19" y="50"/>
                    </a:cubicBezTo>
                    <a:cubicBezTo>
                      <a:pt x="18" y="52"/>
                      <a:pt x="16" y="52"/>
                      <a:pt x="15" y="52"/>
                    </a:cubicBezTo>
                    <a:cubicBezTo>
                      <a:pt x="14" y="51"/>
                      <a:pt x="14" y="49"/>
                      <a:pt x="15" y="48"/>
                    </a:cubicBezTo>
                    <a:cubicBezTo>
                      <a:pt x="42" y="3"/>
                      <a:pt x="42" y="3"/>
                      <a:pt x="42" y="3"/>
                    </a:cubicBezTo>
                    <a:lnTo>
                      <a:pt x="45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7218" name="Freeform 18"/>
              <p:cNvSpPr/>
              <p:nvPr/>
            </p:nvSpPr>
            <p:spPr bwMode="auto">
              <a:xfrm>
                <a:off x="112" y="81"/>
                <a:ext cx="179" cy="115"/>
              </a:xfrm>
              <a:custGeom>
                <a:avLst/>
                <a:gdLst>
                  <a:gd name="T0" fmla="*/ 23 w 179"/>
                  <a:gd name="T1" fmla="*/ 23 h 115"/>
                  <a:gd name="T2" fmla="*/ 166 w 179"/>
                  <a:gd name="T3" fmla="*/ 23 h 115"/>
                  <a:gd name="T4" fmla="*/ 179 w 179"/>
                  <a:gd name="T5" fmla="*/ 0 h 115"/>
                  <a:gd name="T6" fmla="*/ 0 w 179"/>
                  <a:gd name="T7" fmla="*/ 0 h 115"/>
                  <a:gd name="T8" fmla="*/ 0 w 179"/>
                  <a:gd name="T9" fmla="*/ 115 h 115"/>
                  <a:gd name="T10" fmla="*/ 23 w 179"/>
                  <a:gd name="T11" fmla="*/ 115 h 115"/>
                  <a:gd name="T12" fmla="*/ 23 w 179"/>
                  <a:gd name="T13" fmla="*/ 23 h 11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79" h="115">
                    <a:moveTo>
                      <a:pt x="23" y="23"/>
                    </a:moveTo>
                    <a:lnTo>
                      <a:pt x="166" y="23"/>
                    </a:lnTo>
                    <a:lnTo>
                      <a:pt x="179" y="0"/>
                    </a:lnTo>
                    <a:lnTo>
                      <a:pt x="0" y="0"/>
                    </a:lnTo>
                    <a:lnTo>
                      <a:pt x="0" y="115"/>
                    </a:lnTo>
                    <a:lnTo>
                      <a:pt x="23" y="115"/>
                    </a:lnTo>
                    <a:lnTo>
                      <a:pt x="23" y="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7219" name="Freeform 19"/>
              <p:cNvSpPr/>
              <p:nvPr/>
            </p:nvSpPr>
            <p:spPr bwMode="auto">
              <a:xfrm>
                <a:off x="226" y="115"/>
                <a:ext cx="104" cy="191"/>
              </a:xfrm>
              <a:custGeom>
                <a:avLst/>
                <a:gdLst>
                  <a:gd name="T0" fmla="*/ 81 w 50"/>
                  <a:gd name="T1" fmla="*/ 168 h 92"/>
                  <a:gd name="T2" fmla="*/ 0 w 50"/>
                  <a:gd name="T3" fmla="*/ 168 h 92"/>
                  <a:gd name="T4" fmla="*/ 0 w 50"/>
                  <a:gd name="T5" fmla="*/ 191 h 92"/>
                  <a:gd name="T6" fmla="*/ 100 w 50"/>
                  <a:gd name="T7" fmla="*/ 191 h 92"/>
                  <a:gd name="T8" fmla="*/ 100 w 50"/>
                  <a:gd name="T9" fmla="*/ 189 h 92"/>
                  <a:gd name="T10" fmla="*/ 104 w 50"/>
                  <a:gd name="T11" fmla="*/ 189 h 92"/>
                  <a:gd name="T12" fmla="*/ 104 w 50"/>
                  <a:gd name="T13" fmla="*/ 0 h 92"/>
                  <a:gd name="T14" fmla="*/ 81 w 50"/>
                  <a:gd name="T15" fmla="*/ 39 h 92"/>
                  <a:gd name="T16" fmla="*/ 81 w 50"/>
                  <a:gd name="T17" fmla="*/ 168 h 9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50" h="92">
                    <a:moveTo>
                      <a:pt x="39" y="81"/>
                    </a:moveTo>
                    <a:cubicBezTo>
                      <a:pt x="0" y="81"/>
                      <a:pt x="0" y="81"/>
                      <a:pt x="0" y="81"/>
                    </a:cubicBezTo>
                    <a:cubicBezTo>
                      <a:pt x="0" y="92"/>
                      <a:pt x="0" y="92"/>
                      <a:pt x="0" y="92"/>
                    </a:cubicBezTo>
                    <a:cubicBezTo>
                      <a:pt x="48" y="92"/>
                      <a:pt x="48" y="92"/>
                      <a:pt x="48" y="92"/>
                    </a:cubicBezTo>
                    <a:cubicBezTo>
                      <a:pt x="48" y="92"/>
                      <a:pt x="48" y="92"/>
                      <a:pt x="48" y="91"/>
                    </a:cubicBezTo>
                    <a:cubicBezTo>
                      <a:pt x="50" y="91"/>
                      <a:pt x="50" y="91"/>
                      <a:pt x="50" y="91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39" y="19"/>
                      <a:pt x="39" y="19"/>
                      <a:pt x="39" y="19"/>
                    </a:cubicBezTo>
                    <a:lnTo>
                      <a:pt x="39" y="8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7220" name="Rectangle 20"/>
              <p:cNvSpPr>
                <a:spLocks noChangeArrowheads="1"/>
              </p:cNvSpPr>
              <p:nvPr/>
            </p:nvSpPr>
            <p:spPr bwMode="auto">
              <a:xfrm>
                <a:off x="226" y="246"/>
                <a:ext cx="61" cy="1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2400"/>
              </a:p>
            </p:txBody>
          </p:sp>
          <p:sp>
            <p:nvSpPr>
              <p:cNvPr id="7221" name="Freeform 21"/>
              <p:cNvSpPr/>
              <p:nvPr/>
            </p:nvSpPr>
            <p:spPr bwMode="auto">
              <a:xfrm>
                <a:off x="0" y="202"/>
                <a:ext cx="220" cy="27"/>
              </a:xfrm>
              <a:custGeom>
                <a:avLst/>
                <a:gdLst>
                  <a:gd name="T0" fmla="*/ 210 w 106"/>
                  <a:gd name="T1" fmla="*/ 0 h 13"/>
                  <a:gd name="T2" fmla="*/ 12 w 106"/>
                  <a:gd name="T3" fmla="*/ 0 h 13"/>
                  <a:gd name="T4" fmla="*/ 0 w 106"/>
                  <a:gd name="T5" fmla="*/ 10 h 13"/>
                  <a:gd name="T6" fmla="*/ 0 w 106"/>
                  <a:gd name="T7" fmla="*/ 27 h 13"/>
                  <a:gd name="T8" fmla="*/ 220 w 106"/>
                  <a:gd name="T9" fmla="*/ 27 h 13"/>
                  <a:gd name="T10" fmla="*/ 220 w 106"/>
                  <a:gd name="T11" fmla="*/ 10 h 13"/>
                  <a:gd name="T12" fmla="*/ 210 w 106"/>
                  <a:gd name="T13" fmla="*/ 0 h 1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06" h="13">
                    <a:moveTo>
                      <a:pt x="101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2"/>
                      <a:pt x="0" y="5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106" y="13"/>
                      <a:pt x="106" y="13"/>
                      <a:pt x="106" y="13"/>
                    </a:cubicBezTo>
                    <a:cubicBezTo>
                      <a:pt x="106" y="5"/>
                      <a:pt x="106" y="5"/>
                      <a:pt x="106" y="5"/>
                    </a:cubicBezTo>
                    <a:cubicBezTo>
                      <a:pt x="106" y="2"/>
                      <a:pt x="104" y="0"/>
                      <a:pt x="10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7222" name="Freeform 22"/>
              <p:cNvSpPr/>
              <p:nvPr/>
            </p:nvSpPr>
            <p:spPr bwMode="auto">
              <a:xfrm>
                <a:off x="224" y="206"/>
                <a:ext cx="11" cy="19"/>
              </a:xfrm>
              <a:custGeom>
                <a:avLst/>
                <a:gdLst>
                  <a:gd name="T0" fmla="*/ 2 w 5"/>
                  <a:gd name="T1" fmla="*/ 19 h 9"/>
                  <a:gd name="T2" fmla="*/ 7 w 5"/>
                  <a:gd name="T3" fmla="*/ 19 h 9"/>
                  <a:gd name="T4" fmla="*/ 11 w 5"/>
                  <a:gd name="T5" fmla="*/ 0 h 9"/>
                  <a:gd name="T6" fmla="*/ 0 w 5"/>
                  <a:gd name="T7" fmla="*/ 0 h 9"/>
                  <a:gd name="T8" fmla="*/ 2 w 5"/>
                  <a:gd name="T9" fmla="*/ 6 h 9"/>
                  <a:gd name="T10" fmla="*/ 2 w 5"/>
                  <a:gd name="T11" fmla="*/ 19 h 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5" h="9">
                    <a:moveTo>
                      <a:pt x="1" y="9"/>
                    </a:moveTo>
                    <a:cubicBezTo>
                      <a:pt x="3" y="9"/>
                      <a:pt x="3" y="9"/>
                      <a:pt x="3" y="9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1" y="2"/>
                      <a:pt x="1" y="3"/>
                    </a:cubicBezTo>
                    <a:lnTo>
                      <a:pt x="1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7223" name="Freeform 23"/>
              <p:cNvSpPr>
                <a:spLocks noEditPoints="1"/>
              </p:cNvSpPr>
              <p:nvPr/>
            </p:nvSpPr>
            <p:spPr bwMode="auto">
              <a:xfrm>
                <a:off x="0" y="241"/>
                <a:ext cx="220" cy="106"/>
              </a:xfrm>
              <a:custGeom>
                <a:avLst/>
                <a:gdLst>
                  <a:gd name="T0" fmla="*/ 0 w 106"/>
                  <a:gd name="T1" fmla="*/ 96 h 51"/>
                  <a:gd name="T2" fmla="*/ 12 w 106"/>
                  <a:gd name="T3" fmla="*/ 106 h 51"/>
                  <a:gd name="T4" fmla="*/ 210 w 106"/>
                  <a:gd name="T5" fmla="*/ 106 h 51"/>
                  <a:gd name="T6" fmla="*/ 220 w 106"/>
                  <a:gd name="T7" fmla="*/ 96 h 51"/>
                  <a:gd name="T8" fmla="*/ 220 w 106"/>
                  <a:gd name="T9" fmla="*/ 0 h 51"/>
                  <a:gd name="T10" fmla="*/ 0 w 106"/>
                  <a:gd name="T11" fmla="*/ 0 h 51"/>
                  <a:gd name="T12" fmla="*/ 0 w 106"/>
                  <a:gd name="T13" fmla="*/ 96 h 51"/>
                  <a:gd name="T14" fmla="*/ 131 w 106"/>
                  <a:gd name="T15" fmla="*/ 29 h 51"/>
                  <a:gd name="T16" fmla="*/ 205 w 106"/>
                  <a:gd name="T17" fmla="*/ 29 h 51"/>
                  <a:gd name="T18" fmla="*/ 205 w 106"/>
                  <a:gd name="T19" fmla="*/ 75 h 51"/>
                  <a:gd name="T20" fmla="*/ 131 w 106"/>
                  <a:gd name="T21" fmla="*/ 75 h 51"/>
                  <a:gd name="T22" fmla="*/ 131 w 106"/>
                  <a:gd name="T23" fmla="*/ 29 h 51"/>
                  <a:gd name="T24" fmla="*/ 17 w 106"/>
                  <a:gd name="T25" fmla="*/ 29 h 51"/>
                  <a:gd name="T26" fmla="*/ 104 w 106"/>
                  <a:gd name="T27" fmla="*/ 29 h 51"/>
                  <a:gd name="T28" fmla="*/ 104 w 106"/>
                  <a:gd name="T29" fmla="*/ 44 h 51"/>
                  <a:gd name="T30" fmla="*/ 17 w 106"/>
                  <a:gd name="T31" fmla="*/ 44 h 51"/>
                  <a:gd name="T32" fmla="*/ 17 w 106"/>
                  <a:gd name="T33" fmla="*/ 29 h 51"/>
                  <a:gd name="T34" fmla="*/ 17 w 106"/>
                  <a:gd name="T35" fmla="*/ 62 h 51"/>
                  <a:gd name="T36" fmla="*/ 104 w 106"/>
                  <a:gd name="T37" fmla="*/ 62 h 51"/>
                  <a:gd name="T38" fmla="*/ 104 w 106"/>
                  <a:gd name="T39" fmla="*/ 75 h 51"/>
                  <a:gd name="T40" fmla="*/ 17 w 106"/>
                  <a:gd name="T41" fmla="*/ 75 h 51"/>
                  <a:gd name="T42" fmla="*/ 17 w 106"/>
                  <a:gd name="T43" fmla="*/ 62 h 51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0" t="0" r="r" b="b"/>
                <a:pathLst>
                  <a:path w="106" h="51">
                    <a:moveTo>
                      <a:pt x="0" y="46"/>
                    </a:moveTo>
                    <a:cubicBezTo>
                      <a:pt x="0" y="49"/>
                      <a:pt x="3" y="51"/>
                      <a:pt x="6" y="51"/>
                    </a:cubicBezTo>
                    <a:cubicBezTo>
                      <a:pt x="101" y="51"/>
                      <a:pt x="101" y="51"/>
                      <a:pt x="101" y="51"/>
                    </a:cubicBezTo>
                    <a:cubicBezTo>
                      <a:pt x="104" y="51"/>
                      <a:pt x="106" y="49"/>
                      <a:pt x="106" y="46"/>
                    </a:cubicBezTo>
                    <a:cubicBezTo>
                      <a:pt x="106" y="0"/>
                      <a:pt x="106" y="0"/>
                      <a:pt x="106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46"/>
                    </a:lnTo>
                    <a:close/>
                    <a:moveTo>
                      <a:pt x="63" y="14"/>
                    </a:moveTo>
                    <a:cubicBezTo>
                      <a:pt x="99" y="14"/>
                      <a:pt x="99" y="14"/>
                      <a:pt x="99" y="14"/>
                    </a:cubicBezTo>
                    <a:cubicBezTo>
                      <a:pt x="99" y="36"/>
                      <a:pt x="99" y="36"/>
                      <a:pt x="99" y="36"/>
                    </a:cubicBezTo>
                    <a:cubicBezTo>
                      <a:pt x="63" y="36"/>
                      <a:pt x="63" y="36"/>
                      <a:pt x="63" y="36"/>
                    </a:cubicBezTo>
                    <a:lnTo>
                      <a:pt x="63" y="14"/>
                    </a:lnTo>
                    <a:close/>
                    <a:moveTo>
                      <a:pt x="8" y="14"/>
                    </a:moveTo>
                    <a:cubicBezTo>
                      <a:pt x="50" y="14"/>
                      <a:pt x="50" y="14"/>
                      <a:pt x="50" y="14"/>
                    </a:cubicBezTo>
                    <a:cubicBezTo>
                      <a:pt x="50" y="21"/>
                      <a:pt x="50" y="21"/>
                      <a:pt x="50" y="21"/>
                    </a:cubicBezTo>
                    <a:cubicBezTo>
                      <a:pt x="8" y="21"/>
                      <a:pt x="8" y="21"/>
                      <a:pt x="8" y="21"/>
                    </a:cubicBezTo>
                    <a:lnTo>
                      <a:pt x="8" y="14"/>
                    </a:lnTo>
                    <a:close/>
                    <a:moveTo>
                      <a:pt x="8" y="30"/>
                    </a:moveTo>
                    <a:cubicBezTo>
                      <a:pt x="50" y="30"/>
                      <a:pt x="50" y="30"/>
                      <a:pt x="50" y="30"/>
                    </a:cubicBezTo>
                    <a:cubicBezTo>
                      <a:pt x="50" y="36"/>
                      <a:pt x="50" y="36"/>
                      <a:pt x="50" y="36"/>
                    </a:cubicBezTo>
                    <a:cubicBezTo>
                      <a:pt x="8" y="36"/>
                      <a:pt x="8" y="36"/>
                      <a:pt x="8" y="36"/>
                    </a:cubicBezTo>
                    <a:lnTo>
                      <a:pt x="8" y="3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</p:grpSp>
      </p:grpSp>
      <p:sp>
        <p:nvSpPr>
          <p:cNvPr id="7210" name="Oval 25"/>
          <p:cNvSpPr>
            <a:spLocks noChangeArrowheads="1"/>
          </p:cNvSpPr>
          <p:nvPr/>
        </p:nvSpPr>
        <p:spPr bwMode="auto">
          <a:xfrm>
            <a:off x="2226734" y="2063651"/>
            <a:ext cx="296333" cy="296334"/>
          </a:xfrm>
          <a:prstGeom prst="ellipse">
            <a:avLst/>
          </a:prstGeom>
          <a:solidFill>
            <a:srgbClr val="282A54"/>
          </a:solidFill>
          <a:ln w="12700">
            <a:noFill/>
            <a:rou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600" b="1" dirty="0">
                <a:solidFill>
                  <a:schemeClr val="bg1"/>
                </a:solidFill>
                <a:latin typeface="+mn-ea"/>
                <a:ea typeface="+mn-ea"/>
              </a:rPr>
              <a:t>1</a:t>
            </a:r>
            <a:endParaRPr lang="zh-CN" altLang="en-US" sz="1600" b="1" dirty="0">
              <a:solidFill>
                <a:schemeClr val="bg1"/>
              </a:solidFill>
              <a:latin typeface="+mn-ea"/>
              <a:ea typeface="+mn-ea"/>
            </a:endParaRPr>
          </a:p>
        </p:txBody>
      </p:sp>
      <p:sp>
        <p:nvSpPr>
          <p:cNvPr id="7184" name="Line 28"/>
          <p:cNvSpPr>
            <a:spLocks noChangeShapeType="1"/>
          </p:cNvSpPr>
          <p:nvPr/>
        </p:nvSpPr>
        <p:spPr bwMode="auto">
          <a:xfrm>
            <a:off x="2692400" y="3391049"/>
            <a:ext cx="0" cy="720000"/>
          </a:xfrm>
          <a:prstGeom prst="line">
            <a:avLst/>
          </a:prstGeom>
          <a:noFill/>
          <a:ln w="6350">
            <a:solidFill>
              <a:srgbClr val="FFFFFF"/>
            </a:solidFill>
            <a:prstDash val="dash"/>
            <a:rou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7185" name="Line 29"/>
          <p:cNvSpPr>
            <a:spLocks noChangeShapeType="1"/>
          </p:cNvSpPr>
          <p:nvPr/>
        </p:nvSpPr>
        <p:spPr bwMode="auto">
          <a:xfrm>
            <a:off x="6096000" y="3391049"/>
            <a:ext cx="0" cy="720000"/>
          </a:xfrm>
          <a:prstGeom prst="line">
            <a:avLst/>
          </a:prstGeom>
          <a:noFill/>
          <a:ln w="6350">
            <a:solidFill>
              <a:srgbClr val="FFFFFF"/>
            </a:solidFill>
            <a:prstDash val="dash"/>
            <a:rou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7186" name="Line 30"/>
          <p:cNvSpPr>
            <a:spLocks noChangeShapeType="1"/>
          </p:cNvSpPr>
          <p:nvPr/>
        </p:nvSpPr>
        <p:spPr bwMode="auto">
          <a:xfrm>
            <a:off x="9499600" y="3391049"/>
            <a:ext cx="0" cy="720000"/>
          </a:xfrm>
          <a:prstGeom prst="line">
            <a:avLst/>
          </a:prstGeom>
          <a:noFill/>
          <a:ln w="6350">
            <a:solidFill>
              <a:srgbClr val="FFFFFF"/>
            </a:solidFill>
            <a:prstDash val="dash"/>
            <a:rou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400"/>
          </a:p>
        </p:txBody>
      </p:sp>
      <p:grpSp>
        <p:nvGrpSpPr>
          <p:cNvPr id="6" name="组合 5"/>
          <p:cNvGrpSpPr/>
          <p:nvPr/>
        </p:nvGrpSpPr>
        <p:grpSpPr>
          <a:xfrm>
            <a:off x="5486400" y="2135618"/>
            <a:ext cx="1219200" cy="1219200"/>
            <a:chOff x="5486400" y="2135618"/>
            <a:chExt cx="1219200" cy="1219200"/>
          </a:xfrm>
          <a:solidFill>
            <a:srgbClr val="282A54"/>
          </a:solidFill>
        </p:grpSpPr>
        <p:sp>
          <p:nvSpPr>
            <p:cNvPr id="7187" name="Oval 31"/>
            <p:cNvSpPr>
              <a:spLocks noChangeArrowheads="1"/>
            </p:cNvSpPr>
            <p:nvPr/>
          </p:nvSpPr>
          <p:spPr bwMode="auto">
            <a:xfrm>
              <a:off x="5486400" y="2135618"/>
              <a:ext cx="1219200" cy="12192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2400"/>
            </a:p>
          </p:txBody>
        </p:sp>
        <p:grpSp>
          <p:nvGrpSpPr>
            <p:cNvPr id="7188" name="Group 32"/>
            <p:cNvGrpSpPr/>
            <p:nvPr/>
          </p:nvGrpSpPr>
          <p:grpSpPr bwMode="auto">
            <a:xfrm>
              <a:off x="5803900" y="2518734"/>
              <a:ext cx="584200" cy="457200"/>
              <a:chOff x="0" y="0"/>
              <a:chExt cx="359" cy="282"/>
            </a:xfrm>
            <a:grpFill/>
          </p:grpSpPr>
          <p:sp>
            <p:nvSpPr>
              <p:cNvPr id="7203" name="Freeform 33"/>
              <p:cNvSpPr>
                <a:spLocks noEditPoints="1"/>
              </p:cNvSpPr>
              <p:nvPr/>
            </p:nvSpPr>
            <p:spPr bwMode="auto">
              <a:xfrm>
                <a:off x="0" y="232"/>
                <a:ext cx="343" cy="50"/>
              </a:xfrm>
              <a:custGeom>
                <a:avLst/>
                <a:gdLst>
                  <a:gd name="T0" fmla="*/ 337 w 343"/>
                  <a:gd name="T1" fmla="*/ 0 h 50"/>
                  <a:gd name="T2" fmla="*/ 6 w 343"/>
                  <a:gd name="T3" fmla="*/ 0 h 50"/>
                  <a:gd name="T4" fmla="*/ 0 w 343"/>
                  <a:gd name="T5" fmla="*/ 23 h 50"/>
                  <a:gd name="T6" fmla="*/ 0 w 343"/>
                  <a:gd name="T7" fmla="*/ 23 h 50"/>
                  <a:gd name="T8" fmla="*/ 0 w 343"/>
                  <a:gd name="T9" fmla="*/ 50 h 50"/>
                  <a:gd name="T10" fmla="*/ 343 w 343"/>
                  <a:gd name="T11" fmla="*/ 50 h 50"/>
                  <a:gd name="T12" fmla="*/ 343 w 343"/>
                  <a:gd name="T13" fmla="*/ 23 h 50"/>
                  <a:gd name="T14" fmla="*/ 343 w 343"/>
                  <a:gd name="T15" fmla="*/ 23 h 50"/>
                  <a:gd name="T16" fmla="*/ 337 w 343"/>
                  <a:gd name="T17" fmla="*/ 0 h 50"/>
                  <a:gd name="T18" fmla="*/ 226 w 343"/>
                  <a:gd name="T19" fmla="*/ 40 h 50"/>
                  <a:gd name="T20" fmla="*/ 116 w 343"/>
                  <a:gd name="T21" fmla="*/ 40 h 50"/>
                  <a:gd name="T22" fmla="*/ 116 w 343"/>
                  <a:gd name="T23" fmla="*/ 27 h 50"/>
                  <a:gd name="T24" fmla="*/ 226 w 343"/>
                  <a:gd name="T25" fmla="*/ 27 h 50"/>
                  <a:gd name="T26" fmla="*/ 226 w 343"/>
                  <a:gd name="T27" fmla="*/ 40 h 50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343" h="50">
                    <a:moveTo>
                      <a:pt x="337" y="0"/>
                    </a:moveTo>
                    <a:lnTo>
                      <a:pt x="6" y="0"/>
                    </a:lnTo>
                    <a:lnTo>
                      <a:pt x="0" y="23"/>
                    </a:lnTo>
                    <a:lnTo>
                      <a:pt x="0" y="50"/>
                    </a:lnTo>
                    <a:lnTo>
                      <a:pt x="343" y="50"/>
                    </a:lnTo>
                    <a:lnTo>
                      <a:pt x="343" y="23"/>
                    </a:lnTo>
                    <a:lnTo>
                      <a:pt x="337" y="0"/>
                    </a:lnTo>
                    <a:close/>
                    <a:moveTo>
                      <a:pt x="226" y="40"/>
                    </a:moveTo>
                    <a:lnTo>
                      <a:pt x="116" y="40"/>
                    </a:lnTo>
                    <a:lnTo>
                      <a:pt x="116" y="27"/>
                    </a:lnTo>
                    <a:lnTo>
                      <a:pt x="226" y="27"/>
                    </a:lnTo>
                    <a:lnTo>
                      <a:pt x="226" y="4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7204" name="Freeform 34"/>
              <p:cNvSpPr/>
              <p:nvPr/>
            </p:nvSpPr>
            <p:spPr bwMode="auto">
              <a:xfrm>
                <a:off x="25" y="0"/>
                <a:ext cx="291" cy="226"/>
              </a:xfrm>
              <a:custGeom>
                <a:avLst/>
                <a:gdLst>
                  <a:gd name="T0" fmla="*/ 291 w 140"/>
                  <a:gd name="T1" fmla="*/ 104 h 109"/>
                  <a:gd name="T2" fmla="*/ 266 w 140"/>
                  <a:gd name="T3" fmla="*/ 129 h 109"/>
                  <a:gd name="T4" fmla="*/ 266 w 140"/>
                  <a:gd name="T5" fmla="*/ 201 h 109"/>
                  <a:gd name="T6" fmla="*/ 25 w 140"/>
                  <a:gd name="T7" fmla="*/ 201 h 109"/>
                  <a:gd name="T8" fmla="*/ 25 w 140"/>
                  <a:gd name="T9" fmla="*/ 25 h 109"/>
                  <a:gd name="T10" fmla="*/ 266 w 140"/>
                  <a:gd name="T11" fmla="*/ 25 h 109"/>
                  <a:gd name="T12" fmla="*/ 266 w 140"/>
                  <a:gd name="T13" fmla="*/ 95 h 109"/>
                  <a:gd name="T14" fmla="*/ 287 w 140"/>
                  <a:gd name="T15" fmla="*/ 75 h 109"/>
                  <a:gd name="T16" fmla="*/ 285 w 140"/>
                  <a:gd name="T17" fmla="*/ 60 h 109"/>
                  <a:gd name="T18" fmla="*/ 291 w 140"/>
                  <a:gd name="T19" fmla="*/ 41 h 109"/>
                  <a:gd name="T20" fmla="*/ 291 w 140"/>
                  <a:gd name="T21" fmla="*/ 0 h 109"/>
                  <a:gd name="T22" fmla="*/ 0 w 140"/>
                  <a:gd name="T23" fmla="*/ 0 h 109"/>
                  <a:gd name="T24" fmla="*/ 0 w 140"/>
                  <a:gd name="T25" fmla="*/ 226 h 109"/>
                  <a:gd name="T26" fmla="*/ 291 w 140"/>
                  <a:gd name="T27" fmla="*/ 226 h 109"/>
                  <a:gd name="T28" fmla="*/ 291 w 140"/>
                  <a:gd name="T29" fmla="*/ 104 h 109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140" h="109">
                    <a:moveTo>
                      <a:pt x="140" y="50"/>
                    </a:moveTo>
                    <a:cubicBezTo>
                      <a:pt x="128" y="62"/>
                      <a:pt x="128" y="62"/>
                      <a:pt x="128" y="62"/>
                    </a:cubicBezTo>
                    <a:cubicBezTo>
                      <a:pt x="128" y="97"/>
                      <a:pt x="128" y="97"/>
                      <a:pt x="128" y="97"/>
                    </a:cubicBezTo>
                    <a:cubicBezTo>
                      <a:pt x="12" y="97"/>
                      <a:pt x="12" y="97"/>
                      <a:pt x="12" y="97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128" y="12"/>
                      <a:pt x="128" y="12"/>
                      <a:pt x="128" y="12"/>
                    </a:cubicBezTo>
                    <a:cubicBezTo>
                      <a:pt x="128" y="46"/>
                      <a:pt x="128" y="46"/>
                      <a:pt x="128" y="46"/>
                    </a:cubicBezTo>
                    <a:cubicBezTo>
                      <a:pt x="138" y="36"/>
                      <a:pt x="138" y="36"/>
                      <a:pt x="138" y="36"/>
                    </a:cubicBezTo>
                    <a:cubicBezTo>
                      <a:pt x="137" y="34"/>
                      <a:pt x="137" y="31"/>
                      <a:pt x="137" y="29"/>
                    </a:cubicBezTo>
                    <a:cubicBezTo>
                      <a:pt x="137" y="26"/>
                      <a:pt x="138" y="23"/>
                      <a:pt x="140" y="20"/>
                    </a:cubicBezTo>
                    <a:cubicBezTo>
                      <a:pt x="140" y="0"/>
                      <a:pt x="140" y="0"/>
                      <a:pt x="14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09"/>
                      <a:pt x="0" y="109"/>
                      <a:pt x="0" y="109"/>
                    </a:cubicBezTo>
                    <a:cubicBezTo>
                      <a:pt x="140" y="109"/>
                      <a:pt x="140" y="109"/>
                      <a:pt x="140" y="109"/>
                    </a:cubicBezTo>
                    <a:lnTo>
                      <a:pt x="140" y="5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7205" name="Freeform 35"/>
              <p:cNvSpPr/>
              <p:nvPr/>
            </p:nvSpPr>
            <p:spPr bwMode="auto">
              <a:xfrm>
                <a:off x="72" y="37"/>
                <a:ext cx="287" cy="145"/>
              </a:xfrm>
              <a:custGeom>
                <a:avLst/>
                <a:gdLst>
                  <a:gd name="T0" fmla="*/ 264 w 138"/>
                  <a:gd name="T1" fmla="*/ 0 h 70"/>
                  <a:gd name="T2" fmla="*/ 243 w 138"/>
                  <a:gd name="T3" fmla="*/ 23 h 70"/>
                  <a:gd name="T4" fmla="*/ 250 w 138"/>
                  <a:gd name="T5" fmla="*/ 37 h 70"/>
                  <a:gd name="T6" fmla="*/ 189 w 138"/>
                  <a:gd name="T7" fmla="*/ 97 h 70"/>
                  <a:gd name="T8" fmla="*/ 181 w 138"/>
                  <a:gd name="T9" fmla="*/ 95 h 70"/>
                  <a:gd name="T10" fmla="*/ 168 w 138"/>
                  <a:gd name="T11" fmla="*/ 99 h 70"/>
                  <a:gd name="T12" fmla="*/ 125 w 138"/>
                  <a:gd name="T13" fmla="*/ 48 h 70"/>
                  <a:gd name="T14" fmla="*/ 129 w 138"/>
                  <a:gd name="T15" fmla="*/ 35 h 70"/>
                  <a:gd name="T16" fmla="*/ 106 w 138"/>
                  <a:gd name="T17" fmla="*/ 15 h 70"/>
                  <a:gd name="T18" fmla="*/ 85 w 138"/>
                  <a:gd name="T19" fmla="*/ 35 h 70"/>
                  <a:gd name="T20" fmla="*/ 87 w 138"/>
                  <a:gd name="T21" fmla="*/ 48 h 70"/>
                  <a:gd name="T22" fmla="*/ 31 w 138"/>
                  <a:gd name="T23" fmla="*/ 104 h 70"/>
                  <a:gd name="T24" fmla="*/ 21 w 138"/>
                  <a:gd name="T25" fmla="*/ 102 h 70"/>
                  <a:gd name="T26" fmla="*/ 0 w 138"/>
                  <a:gd name="T27" fmla="*/ 122 h 70"/>
                  <a:gd name="T28" fmla="*/ 21 w 138"/>
                  <a:gd name="T29" fmla="*/ 145 h 70"/>
                  <a:gd name="T30" fmla="*/ 44 w 138"/>
                  <a:gd name="T31" fmla="*/ 122 h 70"/>
                  <a:gd name="T32" fmla="*/ 40 w 138"/>
                  <a:gd name="T33" fmla="*/ 110 h 70"/>
                  <a:gd name="T34" fmla="*/ 96 w 138"/>
                  <a:gd name="T35" fmla="*/ 54 h 70"/>
                  <a:gd name="T36" fmla="*/ 106 w 138"/>
                  <a:gd name="T37" fmla="*/ 58 h 70"/>
                  <a:gd name="T38" fmla="*/ 116 w 138"/>
                  <a:gd name="T39" fmla="*/ 54 h 70"/>
                  <a:gd name="T40" fmla="*/ 162 w 138"/>
                  <a:gd name="T41" fmla="*/ 106 h 70"/>
                  <a:gd name="T42" fmla="*/ 160 w 138"/>
                  <a:gd name="T43" fmla="*/ 116 h 70"/>
                  <a:gd name="T44" fmla="*/ 181 w 138"/>
                  <a:gd name="T45" fmla="*/ 139 h 70"/>
                  <a:gd name="T46" fmla="*/ 204 w 138"/>
                  <a:gd name="T47" fmla="*/ 116 h 70"/>
                  <a:gd name="T48" fmla="*/ 198 w 138"/>
                  <a:gd name="T49" fmla="*/ 102 h 70"/>
                  <a:gd name="T50" fmla="*/ 258 w 138"/>
                  <a:gd name="T51" fmla="*/ 44 h 70"/>
                  <a:gd name="T52" fmla="*/ 264 w 138"/>
                  <a:gd name="T53" fmla="*/ 44 h 70"/>
                  <a:gd name="T54" fmla="*/ 287 w 138"/>
                  <a:gd name="T55" fmla="*/ 23 h 70"/>
                  <a:gd name="T56" fmla="*/ 264 w 138"/>
                  <a:gd name="T57" fmla="*/ 0 h 70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0" t="0" r="r" b="b"/>
                <a:pathLst>
                  <a:path w="138" h="70">
                    <a:moveTo>
                      <a:pt x="127" y="0"/>
                    </a:moveTo>
                    <a:cubicBezTo>
                      <a:pt x="121" y="0"/>
                      <a:pt x="117" y="5"/>
                      <a:pt x="117" y="11"/>
                    </a:cubicBezTo>
                    <a:cubicBezTo>
                      <a:pt x="117" y="14"/>
                      <a:pt x="118" y="16"/>
                      <a:pt x="120" y="18"/>
                    </a:cubicBezTo>
                    <a:cubicBezTo>
                      <a:pt x="91" y="47"/>
                      <a:pt x="91" y="47"/>
                      <a:pt x="91" y="47"/>
                    </a:cubicBezTo>
                    <a:cubicBezTo>
                      <a:pt x="90" y="46"/>
                      <a:pt x="88" y="46"/>
                      <a:pt x="87" y="46"/>
                    </a:cubicBezTo>
                    <a:cubicBezTo>
                      <a:pt x="85" y="46"/>
                      <a:pt x="83" y="47"/>
                      <a:pt x="81" y="48"/>
                    </a:cubicBezTo>
                    <a:cubicBezTo>
                      <a:pt x="60" y="23"/>
                      <a:pt x="60" y="23"/>
                      <a:pt x="60" y="23"/>
                    </a:cubicBezTo>
                    <a:cubicBezTo>
                      <a:pt x="61" y="22"/>
                      <a:pt x="62" y="20"/>
                      <a:pt x="62" y="17"/>
                    </a:cubicBezTo>
                    <a:cubicBezTo>
                      <a:pt x="62" y="12"/>
                      <a:pt x="57" y="7"/>
                      <a:pt x="51" y="7"/>
                    </a:cubicBezTo>
                    <a:cubicBezTo>
                      <a:pt x="45" y="7"/>
                      <a:pt x="41" y="12"/>
                      <a:pt x="41" y="17"/>
                    </a:cubicBezTo>
                    <a:cubicBezTo>
                      <a:pt x="41" y="20"/>
                      <a:pt x="41" y="21"/>
                      <a:pt x="42" y="23"/>
                    </a:cubicBezTo>
                    <a:cubicBezTo>
                      <a:pt x="15" y="50"/>
                      <a:pt x="15" y="50"/>
                      <a:pt x="15" y="50"/>
                    </a:cubicBezTo>
                    <a:cubicBezTo>
                      <a:pt x="14" y="49"/>
                      <a:pt x="12" y="49"/>
                      <a:pt x="10" y="49"/>
                    </a:cubicBezTo>
                    <a:cubicBezTo>
                      <a:pt x="5" y="49"/>
                      <a:pt x="0" y="53"/>
                      <a:pt x="0" y="59"/>
                    </a:cubicBezTo>
                    <a:cubicBezTo>
                      <a:pt x="0" y="65"/>
                      <a:pt x="5" y="70"/>
                      <a:pt x="10" y="70"/>
                    </a:cubicBezTo>
                    <a:cubicBezTo>
                      <a:pt x="16" y="70"/>
                      <a:pt x="21" y="65"/>
                      <a:pt x="21" y="59"/>
                    </a:cubicBezTo>
                    <a:cubicBezTo>
                      <a:pt x="21" y="57"/>
                      <a:pt x="20" y="55"/>
                      <a:pt x="19" y="53"/>
                    </a:cubicBezTo>
                    <a:cubicBezTo>
                      <a:pt x="46" y="26"/>
                      <a:pt x="46" y="26"/>
                      <a:pt x="46" y="26"/>
                    </a:cubicBezTo>
                    <a:cubicBezTo>
                      <a:pt x="47" y="27"/>
                      <a:pt x="49" y="28"/>
                      <a:pt x="51" y="28"/>
                    </a:cubicBezTo>
                    <a:cubicBezTo>
                      <a:pt x="53" y="28"/>
                      <a:pt x="55" y="27"/>
                      <a:pt x="56" y="26"/>
                    </a:cubicBezTo>
                    <a:cubicBezTo>
                      <a:pt x="78" y="51"/>
                      <a:pt x="78" y="51"/>
                      <a:pt x="78" y="51"/>
                    </a:cubicBezTo>
                    <a:cubicBezTo>
                      <a:pt x="77" y="53"/>
                      <a:pt x="77" y="54"/>
                      <a:pt x="77" y="56"/>
                    </a:cubicBezTo>
                    <a:cubicBezTo>
                      <a:pt x="77" y="62"/>
                      <a:pt x="81" y="67"/>
                      <a:pt x="87" y="67"/>
                    </a:cubicBezTo>
                    <a:cubicBezTo>
                      <a:pt x="93" y="67"/>
                      <a:pt x="98" y="62"/>
                      <a:pt x="98" y="56"/>
                    </a:cubicBezTo>
                    <a:cubicBezTo>
                      <a:pt x="98" y="54"/>
                      <a:pt x="97" y="51"/>
                      <a:pt x="95" y="49"/>
                    </a:cubicBezTo>
                    <a:cubicBezTo>
                      <a:pt x="124" y="21"/>
                      <a:pt x="124" y="21"/>
                      <a:pt x="124" y="21"/>
                    </a:cubicBezTo>
                    <a:cubicBezTo>
                      <a:pt x="125" y="21"/>
                      <a:pt x="126" y="21"/>
                      <a:pt x="127" y="21"/>
                    </a:cubicBezTo>
                    <a:cubicBezTo>
                      <a:pt x="133" y="21"/>
                      <a:pt x="138" y="17"/>
                      <a:pt x="138" y="11"/>
                    </a:cubicBezTo>
                    <a:cubicBezTo>
                      <a:pt x="138" y="5"/>
                      <a:pt x="133" y="0"/>
                      <a:pt x="12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7206" name="Freeform 36"/>
              <p:cNvSpPr/>
              <p:nvPr/>
            </p:nvSpPr>
            <p:spPr bwMode="auto">
              <a:xfrm>
                <a:off x="66" y="97"/>
                <a:ext cx="13" cy="31"/>
              </a:xfrm>
              <a:custGeom>
                <a:avLst/>
                <a:gdLst>
                  <a:gd name="T0" fmla="*/ 13 w 13"/>
                  <a:gd name="T1" fmla="*/ 31 h 31"/>
                  <a:gd name="T2" fmla="*/ 13 w 13"/>
                  <a:gd name="T3" fmla="*/ 0 h 31"/>
                  <a:gd name="T4" fmla="*/ 6 w 13"/>
                  <a:gd name="T5" fmla="*/ 0 h 31"/>
                  <a:gd name="T6" fmla="*/ 0 w 13"/>
                  <a:gd name="T7" fmla="*/ 4 h 31"/>
                  <a:gd name="T8" fmla="*/ 0 w 13"/>
                  <a:gd name="T9" fmla="*/ 11 h 31"/>
                  <a:gd name="T10" fmla="*/ 6 w 13"/>
                  <a:gd name="T11" fmla="*/ 6 h 31"/>
                  <a:gd name="T12" fmla="*/ 6 w 13"/>
                  <a:gd name="T13" fmla="*/ 6 h 31"/>
                  <a:gd name="T14" fmla="*/ 6 w 13"/>
                  <a:gd name="T15" fmla="*/ 31 h 31"/>
                  <a:gd name="T16" fmla="*/ 13 w 13"/>
                  <a:gd name="T17" fmla="*/ 31 h 3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3" h="31">
                    <a:moveTo>
                      <a:pt x="13" y="31"/>
                    </a:moveTo>
                    <a:lnTo>
                      <a:pt x="13" y="0"/>
                    </a:lnTo>
                    <a:lnTo>
                      <a:pt x="6" y="0"/>
                    </a:lnTo>
                    <a:lnTo>
                      <a:pt x="0" y="4"/>
                    </a:lnTo>
                    <a:lnTo>
                      <a:pt x="0" y="11"/>
                    </a:lnTo>
                    <a:lnTo>
                      <a:pt x="6" y="6"/>
                    </a:lnTo>
                    <a:lnTo>
                      <a:pt x="6" y="31"/>
                    </a:lnTo>
                    <a:lnTo>
                      <a:pt x="13" y="3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7207" name="Freeform 37"/>
              <p:cNvSpPr/>
              <p:nvPr/>
            </p:nvSpPr>
            <p:spPr bwMode="auto">
              <a:xfrm>
                <a:off x="214" y="45"/>
                <a:ext cx="23" cy="31"/>
              </a:xfrm>
              <a:custGeom>
                <a:avLst/>
                <a:gdLst>
                  <a:gd name="T0" fmla="*/ 4 w 11"/>
                  <a:gd name="T1" fmla="*/ 23 h 15"/>
                  <a:gd name="T2" fmla="*/ 0 w 11"/>
                  <a:gd name="T3" fmla="*/ 27 h 15"/>
                  <a:gd name="T4" fmla="*/ 0 w 11"/>
                  <a:gd name="T5" fmla="*/ 31 h 15"/>
                  <a:gd name="T6" fmla="*/ 23 w 11"/>
                  <a:gd name="T7" fmla="*/ 31 h 15"/>
                  <a:gd name="T8" fmla="*/ 23 w 11"/>
                  <a:gd name="T9" fmla="*/ 25 h 15"/>
                  <a:gd name="T10" fmla="*/ 10 w 11"/>
                  <a:gd name="T11" fmla="*/ 25 h 15"/>
                  <a:gd name="T12" fmla="*/ 10 w 11"/>
                  <a:gd name="T13" fmla="*/ 25 h 15"/>
                  <a:gd name="T14" fmla="*/ 13 w 11"/>
                  <a:gd name="T15" fmla="*/ 23 h 15"/>
                  <a:gd name="T16" fmla="*/ 21 w 11"/>
                  <a:gd name="T17" fmla="*/ 10 h 15"/>
                  <a:gd name="T18" fmla="*/ 10 w 11"/>
                  <a:gd name="T19" fmla="*/ 0 h 15"/>
                  <a:gd name="T20" fmla="*/ 0 w 11"/>
                  <a:gd name="T21" fmla="*/ 4 h 15"/>
                  <a:gd name="T22" fmla="*/ 2 w 11"/>
                  <a:gd name="T23" fmla="*/ 8 h 15"/>
                  <a:gd name="T24" fmla="*/ 8 w 11"/>
                  <a:gd name="T25" fmla="*/ 6 h 15"/>
                  <a:gd name="T26" fmla="*/ 15 w 11"/>
                  <a:gd name="T27" fmla="*/ 10 h 15"/>
                  <a:gd name="T28" fmla="*/ 4 w 11"/>
                  <a:gd name="T29" fmla="*/ 23 h 15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11" h="15">
                    <a:moveTo>
                      <a:pt x="2" y="11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1" y="12"/>
                      <a:pt x="11" y="12"/>
                      <a:pt x="11" y="12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6" y="11"/>
                      <a:pt x="6" y="11"/>
                      <a:pt x="6" y="11"/>
                    </a:cubicBezTo>
                    <a:cubicBezTo>
                      <a:pt x="8" y="9"/>
                      <a:pt x="10" y="7"/>
                      <a:pt x="10" y="5"/>
                    </a:cubicBezTo>
                    <a:cubicBezTo>
                      <a:pt x="10" y="2"/>
                      <a:pt x="8" y="0"/>
                      <a:pt x="5" y="0"/>
                    </a:cubicBezTo>
                    <a:cubicBezTo>
                      <a:pt x="3" y="0"/>
                      <a:pt x="2" y="1"/>
                      <a:pt x="0" y="2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2" y="4"/>
                      <a:pt x="3" y="3"/>
                      <a:pt x="4" y="3"/>
                    </a:cubicBezTo>
                    <a:cubicBezTo>
                      <a:pt x="6" y="3"/>
                      <a:pt x="7" y="4"/>
                      <a:pt x="7" y="5"/>
                    </a:cubicBezTo>
                    <a:cubicBezTo>
                      <a:pt x="7" y="7"/>
                      <a:pt x="5" y="8"/>
                      <a:pt x="2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7208" name="Freeform 38"/>
              <p:cNvSpPr/>
              <p:nvPr/>
            </p:nvSpPr>
            <p:spPr bwMode="auto">
              <a:xfrm>
                <a:off x="203" y="166"/>
                <a:ext cx="21" cy="31"/>
              </a:xfrm>
              <a:custGeom>
                <a:avLst/>
                <a:gdLst>
                  <a:gd name="T0" fmla="*/ 8 w 10"/>
                  <a:gd name="T1" fmla="*/ 25 h 15"/>
                  <a:gd name="T2" fmla="*/ 2 w 10"/>
                  <a:gd name="T3" fmla="*/ 25 h 15"/>
                  <a:gd name="T4" fmla="*/ 0 w 10"/>
                  <a:gd name="T5" fmla="*/ 29 h 15"/>
                  <a:gd name="T6" fmla="*/ 8 w 10"/>
                  <a:gd name="T7" fmla="*/ 31 h 15"/>
                  <a:gd name="T8" fmla="*/ 21 w 10"/>
                  <a:gd name="T9" fmla="*/ 23 h 15"/>
                  <a:gd name="T10" fmla="*/ 15 w 10"/>
                  <a:gd name="T11" fmla="*/ 14 h 15"/>
                  <a:gd name="T12" fmla="*/ 15 w 10"/>
                  <a:gd name="T13" fmla="*/ 14 h 15"/>
                  <a:gd name="T14" fmla="*/ 21 w 10"/>
                  <a:gd name="T15" fmla="*/ 8 h 15"/>
                  <a:gd name="T16" fmla="*/ 11 w 10"/>
                  <a:gd name="T17" fmla="*/ 0 h 15"/>
                  <a:gd name="T18" fmla="*/ 2 w 10"/>
                  <a:gd name="T19" fmla="*/ 2 h 15"/>
                  <a:gd name="T20" fmla="*/ 2 w 10"/>
                  <a:gd name="T21" fmla="*/ 8 h 15"/>
                  <a:gd name="T22" fmla="*/ 8 w 10"/>
                  <a:gd name="T23" fmla="*/ 6 h 15"/>
                  <a:gd name="T24" fmla="*/ 13 w 10"/>
                  <a:gd name="T25" fmla="*/ 8 h 15"/>
                  <a:gd name="T26" fmla="*/ 8 w 10"/>
                  <a:gd name="T27" fmla="*/ 12 h 15"/>
                  <a:gd name="T28" fmla="*/ 6 w 10"/>
                  <a:gd name="T29" fmla="*/ 12 h 15"/>
                  <a:gd name="T30" fmla="*/ 6 w 10"/>
                  <a:gd name="T31" fmla="*/ 17 h 15"/>
                  <a:gd name="T32" fmla="*/ 8 w 10"/>
                  <a:gd name="T33" fmla="*/ 17 h 15"/>
                  <a:gd name="T34" fmla="*/ 15 w 10"/>
                  <a:gd name="T35" fmla="*/ 23 h 15"/>
                  <a:gd name="T36" fmla="*/ 8 w 10"/>
                  <a:gd name="T37" fmla="*/ 25 h 15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10" h="15">
                    <a:moveTo>
                      <a:pt x="4" y="12"/>
                    </a:moveTo>
                    <a:cubicBezTo>
                      <a:pt x="3" y="12"/>
                      <a:pt x="1" y="12"/>
                      <a:pt x="1" y="12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1" y="15"/>
                      <a:pt x="3" y="15"/>
                      <a:pt x="4" y="15"/>
                    </a:cubicBezTo>
                    <a:cubicBezTo>
                      <a:pt x="8" y="15"/>
                      <a:pt x="10" y="13"/>
                      <a:pt x="10" y="11"/>
                    </a:cubicBezTo>
                    <a:cubicBezTo>
                      <a:pt x="10" y="9"/>
                      <a:pt x="9" y="8"/>
                      <a:pt x="7" y="7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9" y="7"/>
                      <a:pt x="10" y="5"/>
                      <a:pt x="10" y="4"/>
                    </a:cubicBezTo>
                    <a:cubicBezTo>
                      <a:pt x="10" y="2"/>
                      <a:pt x="8" y="0"/>
                      <a:pt x="5" y="0"/>
                    </a:cubicBezTo>
                    <a:cubicBezTo>
                      <a:pt x="3" y="0"/>
                      <a:pt x="2" y="1"/>
                      <a:pt x="1" y="1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2" y="3"/>
                      <a:pt x="3" y="3"/>
                      <a:pt x="4" y="3"/>
                    </a:cubicBezTo>
                    <a:cubicBezTo>
                      <a:pt x="6" y="3"/>
                      <a:pt x="6" y="4"/>
                      <a:pt x="6" y="4"/>
                    </a:cubicBezTo>
                    <a:cubicBezTo>
                      <a:pt x="6" y="6"/>
                      <a:pt x="5" y="6"/>
                      <a:pt x="4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5" y="8"/>
                      <a:pt x="7" y="9"/>
                      <a:pt x="7" y="11"/>
                    </a:cubicBezTo>
                    <a:cubicBezTo>
                      <a:pt x="7" y="12"/>
                      <a:pt x="6" y="12"/>
                      <a:pt x="4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7209" name="Freeform 39"/>
              <p:cNvSpPr>
                <a:spLocks noEditPoints="1"/>
              </p:cNvSpPr>
              <p:nvPr/>
            </p:nvSpPr>
            <p:spPr bwMode="auto">
              <a:xfrm>
                <a:off x="330" y="0"/>
                <a:ext cx="23" cy="29"/>
              </a:xfrm>
              <a:custGeom>
                <a:avLst/>
                <a:gdLst>
                  <a:gd name="T0" fmla="*/ 15 w 11"/>
                  <a:gd name="T1" fmla="*/ 29 h 14"/>
                  <a:gd name="T2" fmla="*/ 21 w 11"/>
                  <a:gd name="T3" fmla="*/ 29 h 14"/>
                  <a:gd name="T4" fmla="*/ 21 w 11"/>
                  <a:gd name="T5" fmla="*/ 23 h 14"/>
                  <a:gd name="T6" fmla="*/ 23 w 11"/>
                  <a:gd name="T7" fmla="*/ 23 h 14"/>
                  <a:gd name="T8" fmla="*/ 23 w 11"/>
                  <a:gd name="T9" fmla="*/ 17 h 14"/>
                  <a:gd name="T10" fmla="*/ 21 w 11"/>
                  <a:gd name="T11" fmla="*/ 17 h 14"/>
                  <a:gd name="T12" fmla="*/ 21 w 11"/>
                  <a:gd name="T13" fmla="*/ 0 h 14"/>
                  <a:gd name="T14" fmla="*/ 13 w 11"/>
                  <a:gd name="T15" fmla="*/ 0 h 14"/>
                  <a:gd name="T16" fmla="*/ 0 w 11"/>
                  <a:gd name="T17" fmla="*/ 19 h 14"/>
                  <a:gd name="T18" fmla="*/ 0 w 11"/>
                  <a:gd name="T19" fmla="*/ 23 h 14"/>
                  <a:gd name="T20" fmla="*/ 15 w 11"/>
                  <a:gd name="T21" fmla="*/ 23 h 14"/>
                  <a:gd name="T22" fmla="*/ 15 w 11"/>
                  <a:gd name="T23" fmla="*/ 29 h 14"/>
                  <a:gd name="T24" fmla="*/ 6 w 11"/>
                  <a:gd name="T25" fmla="*/ 17 h 14"/>
                  <a:gd name="T26" fmla="*/ 6 w 11"/>
                  <a:gd name="T27" fmla="*/ 17 h 14"/>
                  <a:gd name="T28" fmla="*/ 10 w 11"/>
                  <a:gd name="T29" fmla="*/ 10 h 14"/>
                  <a:gd name="T30" fmla="*/ 15 w 11"/>
                  <a:gd name="T31" fmla="*/ 4 h 14"/>
                  <a:gd name="T32" fmla="*/ 15 w 11"/>
                  <a:gd name="T33" fmla="*/ 4 h 14"/>
                  <a:gd name="T34" fmla="*/ 15 w 11"/>
                  <a:gd name="T35" fmla="*/ 10 h 14"/>
                  <a:gd name="T36" fmla="*/ 15 w 11"/>
                  <a:gd name="T37" fmla="*/ 17 h 14"/>
                  <a:gd name="T38" fmla="*/ 6 w 11"/>
                  <a:gd name="T39" fmla="*/ 17 h 14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11" h="14">
                    <a:moveTo>
                      <a:pt x="7" y="14"/>
                    </a:move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11" y="11"/>
                      <a:pt x="11" y="11"/>
                      <a:pt x="11" y="11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7" y="11"/>
                      <a:pt x="7" y="11"/>
                      <a:pt x="7" y="11"/>
                    </a:cubicBezTo>
                    <a:lnTo>
                      <a:pt x="7" y="14"/>
                    </a:lnTo>
                    <a:close/>
                    <a:moveTo>
                      <a:pt x="3" y="8"/>
                    </a:moveTo>
                    <a:cubicBezTo>
                      <a:pt x="3" y="8"/>
                      <a:pt x="3" y="8"/>
                      <a:pt x="3" y="8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6" y="4"/>
                      <a:pt x="6" y="3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3"/>
                      <a:pt x="7" y="4"/>
                      <a:pt x="7" y="5"/>
                    </a:cubicBezTo>
                    <a:cubicBezTo>
                      <a:pt x="7" y="8"/>
                      <a:pt x="7" y="8"/>
                      <a:pt x="7" y="8"/>
                    </a:cubicBezTo>
                    <a:lnTo>
                      <a:pt x="3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</p:grpSp>
      </p:grpSp>
      <p:sp>
        <p:nvSpPr>
          <p:cNvPr id="7201" name="Oval 41"/>
          <p:cNvSpPr>
            <a:spLocks noChangeArrowheads="1"/>
          </p:cNvSpPr>
          <p:nvPr/>
        </p:nvSpPr>
        <p:spPr bwMode="auto">
          <a:xfrm>
            <a:off x="5611284" y="2063651"/>
            <a:ext cx="294216" cy="296334"/>
          </a:xfrm>
          <a:prstGeom prst="ellipse">
            <a:avLst/>
          </a:prstGeom>
          <a:solidFill>
            <a:srgbClr val="282A54"/>
          </a:solidFill>
          <a:ln w="12700">
            <a:noFill/>
            <a:rou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600" b="1" dirty="0">
                <a:solidFill>
                  <a:schemeClr val="bg1"/>
                </a:solidFill>
                <a:latin typeface="+mn-ea"/>
                <a:ea typeface="+mn-ea"/>
              </a:rPr>
              <a:t>2</a:t>
            </a:r>
            <a:endParaRPr lang="zh-CN" altLang="en-US" sz="1600" b="1" dirty="0">
              <a:solidFill>
                <a:schemeClr val="bg1"/>
              </a:solidFill>
              <a:latin typeface="+mn-ea"/>
              <a:ea typeface="+mn-ea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890000" y="2135618"/>
            <a:ext cx="1219200" cy="1219200"/>
            <a:chOff x="8890000" y="2135618"/>
            <a:chExt cx="1219200" cy="1219200"/>
          </a:xfrm>
          <a:solidFill>
            <a:srgbClr val="282A54"/>
          </a:solidFill>
        </p:grpSpPr>
        <p:sp>
          <p:nvSpPr>
            <p:cNvPr id="7190" name="Oval 43"/>
            <p:cNvSpPr>
              <a:spLocks noChangeArrowheads="1"/>
            </p:cNvSpPr>
            <p:nvPr/>
          </p:nvSpPr>
          <p:spPr bwMode="auto">
            <a:xfrm>
              <a:off x="8890000" y="2135618"/>
              <a:ext cx="1219200" cy="12192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2400"/>
            </a:p>
          </p:txBody>
        </p:sp>
        <p:grpSp>
          <p:nvGrpSpPr>
            <p:cNvPr id="7191" name="Group 44"/>
            <p:cNvGrpSpPr/>
            <p:nvPr/>
          </p:nvGrpSpPr>
          <p:grpSpPr bwMode="auto">
            <a:xfrm>
              <a:off x="9177868" y="2535667"/>
              <a:ext cx="766233" cy="423333"/>
              <a:chOff x="0" y="0"/>
              <a:chExt cx="474" cy="262"/>
            </a:xfrm>
            <a:grpFill/>
          </p:grpSpPr>
          <p:sp>
            <p:nvSpPr>
              <p:cNvPr id="7195" name="Freeform 45"/>
              <p:cNvSpPr>
                <a:spLocks noEditPoints="1"/>
              </p:cNvSpPr>
              <p:nvPr/>
            </p:nvSpPr>
            <p:spPr bwMode="auto">
              <a:xfrm>
                <a:off x="0" y="214"/>
                <a:ext cx="318" cy="48"/>
              </a:xfrm>
              <a:custGeom>
                <a:avLst/>
                <a:gdLst>
                  <a:gd name="T0" fmla="*/ 312 w 318"/>
                  <a:gd name="T1" fmla="*/ 0 h 48"/>
                  <a:gd name="T2" fmla="*/ 6 w 318"/>
                  <a:gd name="T3" fmla="*/ 0 h 48"/>
                  <a:gd name="T4" fmla="*/ 0 w 318"/>
                  <a:gd name="T5" fmla="*/ 23 h 48"/>
                  <a:gd name="T6" fmla="*/ 0 w 318"/>
                  <a:gd name="T7" fmla="*/ 23 h 48"/>
                  <a:gd name="T8" fmla="*/ 0 w 318"/>
                  <a:gd name="T9" fmla="*/ 48 h 48"/>
                  <a:gd name="T10" fmla="*/ 318 w 318"/>
                  <a:gd name="T11" fmla="*/ 48 h 48"/>
                  <a:gd name="T12" fmla="*/ 318 w 318"/>
                  <a:gd name="T13" fmla="*/ 23 h 48"/>
                  <a:gd name="T14" fmla="*/ 318 w 318"/>
                  <a:gd name="T15" fmla="*/ 23 h 48"/>
                  <a:gd name="T16" fmla="*/ 312 w 318"/>
                  <a:gd name="T17" fmla="*/ 0 h 48"/>
                  <a:gd name="T18" fmla="*/ 210 w 318"/>
                  <a:gd name="T19" fmla="*/ 37 h 48"/>
                  <a:gd name="T20" fmla="*/ 108 w 318"/>
                  <a:gd name="T21" fmla="*/ 37 h 48"/>
                  <a:gd name="T22" fmla="*/ 108 w 318"/>
                  <a:gd name="T23" fmla="*/ 25 h 48"/>
                  <a:gd name="T24" fmla="*/ 210 w 318"/>
                  <a:gd name="T25" fmla="*/ 25 h 48"/>
                  <a:gd name="T26" fmla="*/ 210 w 318"/>
                  <a:gd name="T27" fmla="*/ 37 h 48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318" h="48">
                    <a:moveTo>
                      <a:pt x="312" y="0"/>
                    </a:moveTo>
                    <a:lnTo>
                      <a:pt x="6" y="0"/>
                    </a:lnTo>
                    <a:lnTo>
                      <a:pt x="0" y="23"/>
                    </a:lnTo>
                    <a:lnTo>
                      <a:pt x="0" y="48"/>
                    </a:lnTo>
                    <a:lnTo>
                      <a:pt x="318" y="48"/>
                    </a:lnTo>
                    <a:lnTo>
                      <a:pt x="318" y="23"/>
                    </a:lnTo>
                    <a:lnTo>
                      <a:pt x="312" y="0"/>
                    </a:lnTo>
                    <a:close/>
                    <a:moveTo>
                      <a:pt x="210" y="37"/>
                    </a:moveTo>
                    <a:lnTo>
                      <a:pt x="108" y="37"/>
                    </a:lnTo>
                    <a:lnTo>
                      <a:pt x="108" y="25"/>
                    </a:lnTo>
                    <a:lnTo>
                      <a:pt x="210" y="25"/>
                    </a:lnTo>
                    <a:lnTo>
                      <a:pt x="210" y="3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7196" name="Rectangle 46"/>
              <p:cNvSpPr>
                <a:spLocks noChangeArrowheads="1"/>
              </p:cNvSpPr>
              <p:nvPr/>
            </p:nvSpPr>
            <p:spPr bwMode="auto">
              <a:xfrm>
                <a:off x="64" y="56"/>
                <a:ext cx="123" cy="2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2400"/>
              </a:p>
            </p:txBody>
          </p:sp>
          <p:sp>
            <p:nvSpPr>
              <p:cNvPr id="7197" name="Rectangle 47"/>
              <p:cNvSpPr>
                <a:spLocks noChangeArrowheads="1"/>
              </p:cNvSpPr>
              <p:nvPr/>
            </p:nvSpPr>
            <p:spPr bwMode="auto">
              <a:xfrm>
                <a:off x="64" y="100"/>
                <a:ext cx="123" cy="2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2400"/>
              </a:p>
            </p:txBody>
          </p:sp>
          <p:sp>
            <p:nvSpPr>
              <p:cNvPr id="7198" name="Rectangle 48"/>
              <p:cNvSpPr>
                <a:spLocks noChangeArrowheads="1"/>
              </p:cNvSpPr>
              <p:nvPr/>
            </p:nvSpPr>
            <p:spPr bwMode="auto">
              <a:xfrm>
                <a:off x="64" y="143"/>
                <a:ext cx="123" cy="2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2400"/>
              </a:p>
            </p:txBody>
          </p:sp>
          <p:sp>
            <p:nvSpPr>
              <p:cNvPr id="7199" name="Freeform 49"/>
              <p:cNvSpPr/>
              <p:nvPr/>
            </p:nvSpPr>
            <p:spPr bwMode="auto">
              <a:xfrm>
                <a:off x="23" y="0"/>
                <a:ext cx="270" cy="210"/>
              </a:xfrm>
              <a:custGeom>
                <a:avLst/>
                <a:gdLst>
                  <a:gd name="T0" fmla="*/ 270 w 130"/>
                  <a:gd name="T1" fmla="*/ 204 h 101"/>
                  <a:gd name="T2" fmla="*/ 218 w 130"/>
                  <a:gd name="T3" fmla="*/ 187 h 101"/>
                  <a:gd name="T4" fmla="*/ 23 w 130"/>
                  <a:gd name="T5" fmla="*/ 187 h 101"/>
                  <a:gd name="T6" fmla="*/ 23 w 130"/>
                  <a:gd name="T7" fmla="*/ 23 h 101"/>
                  <a:gd name="T8" fmla="*/ 228 w 130"/>
                  <a:gd name="T9" fmla="*/ 23 h 101"/>
                  <a:gd name="T10" fmla="*/ 268 w 130"/>
                  <a:gd name="T11" fmla="*/ 15 h 101"/>
                  <a:gd name="T12" fmla="*/ 270 w 130"/>
                  <a:gd name="T13" fmla="*/ 15 h 101"/>
                  <a:gd name="T14" fmla="*/ 270 w 130"/>
                  <a:gd name="T15" fmla="*/ 0 h 101"/>
                  <a:gd name="T16" fmla="*/ 0 w 130"/>
                  <a:gd name="T17" fmla="*/ 0 h 101"/>
                  <a:gd name="T18" fmla="*/ 0 w 130"/>
                  <a:gd name="T19" fmla="*/ 210 h 101"/>
                  <a:gd name="T20" fmla="*/ 270 w 130"/>
                  <a:gd name="T21" fmla="*/ 210 h 101"/>
                  <a:gd name="T22" fmla="*/ 270 w 130"/>
                  <a:gd name="T23" fmla="*/ 204 h 101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30" h="101">
                    <a:moveTo>
                      <a:pt x="130" y="98"/>
                    </a:moveTo>
                    <a:cubicBezTo>
                      <a:pt x="121" y="98"/>
                      <a:pt x="112" y="95"/>
                      <a:pt x="105" y="90"/>
                    </a:cubicBezTo>
                    <a:cubicBezTo>
                      <a:pt x="11" y="90"/>
                      <a:pt x="11" y="90"/>
                      <a:pt x="11" y="90"/>
                    </a:cubicBezTo>
                    <a:cubicBezTo>
                      <a:pt x="11" y="11"/>
                      <a:pt x="11" y="11"/>
                      <a:pt x="11" y="11"/>
                    </a:cubicBezTo>
                    <a:cubicBezTo>
                      <a:pt x="110" y="11"/>
                      <a:pt x="110" y="11"/>
                      <a:pt x="110" y="11"/>
                    </a:cubicBezTo>
                    <a:cubicBezTo>
                      <a:pt x="116" y="8"/>
                      <a:pt x="122" y="7"/>
                      <a:pt x="129" y="7"/>
                    </a:cubicBezTo>
                    <a:cubicBezTo>
                      <a:pt x="129" y="7"/>
                      <a:pt x="129" y="7"/>
                      <a:pt x="130" y="7"/>
                    </a:cubicBezTo>
                    <a:cubicBezTo>
                      <a:pt x="130" y="0"/>
                      <a:pt x="130" y="0"/>
                      <a:pt x="13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01"/>
                      <a:pt x="0" y="101"/>
                      <a:pt x="0" y="101"/>
                    </a:cubicBezTo>
                    <a:cubicBezTo>
                      <a:pt x="130" y="101"/>
                      <a:pt x="130" y="101"/>
                      <a:pt x="130" y="101"/>
                    </a:cubicBezTo>
                    <a:lnTo>
                      <a:pt x="130" y="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7200" name="Freeform 50"/>
              <p:cNvSpPr>
                <a:spLocks noEditPoints="1"/>
              </p:cNvSpPr>
              <p:nvPr/>
            </p:nvSpPr>
            <p:spPr bwMode="auto">
              <a:xfrm>
                <a:off x="193" y="8"/>
                <a:ext cx="281" cy="239"/>
              </a:xfrm>
              <a:custGeom>
                <a:avLst/>
                <a:gdLst>
                  <a:gd name="T0" fmla="*/ 269 w 135"/>
                  <a:gd name="T1" fmla="*/ 191 h 115"/>
                  <a:gd name="T2" fmla="*/ 187 w 135"/>
                  <a:gd name="T3" fmla="*/ 133 h 115"/>
                  <a:gd name="T4" fmla="*/ 183 w 135"/>
                  <a:gd name="T5" fmla="*/ 129 h 115"/>
                  <a:gd name="T6" fmla="*/ 177 w 135"/>
                  <a:gd name="T7" fmla="*/ 62 h 115"/>
                  <a:gd name="T8" fmla="*/ 60 w 135"/>
                  <a:gd name="T9" fmla="*/ 21 h 115"/>
                  <a:gd name="T10" fmla="*/ 23 w 135"/>
                  <a:gd name="T11" fmla="*/ 139 h 115"/>
                  <a:gd name="T12" fmla="*/ 139 w 135"/>
                  <a:gd name="T13" fmla="*/ 181 h 115"/>
                  <a:gd name="T14" fmla="*/ 154 w 135"/>
                  <a:gd name="T15" fmla="*/ 170 h 115"/>
                  <a:gd name="T16" fmla="*/ 158 w 135"/>
                  <a:gd name="T17" fmla="*/ 175 h 115"/>
                  <a:gd name="T18" fmla="*/ 237 w 135"/>
                  <a:gd name="T19" fmla="*/ 233 h 115"/>
                  <a:gd name="T20" fmla="*/ 269 w 135"/>
                  <a:gd name="T21" fmla="*/ 229 h 115"/>
                  <a:gd name="T22" fmla="*/ 273 w 135"/>
                  <a:gd name="T23" fmla="*/ 222 h 115"/>
                  <a:gd name="T24" fmla="*/ 269 w 135"/>
                  <a:gd name="T25" fmla="*/ 191 h 115"/>
                  <a:gd name="T26" fmla="*/ 127 w 135"/>
                  <a:gd name="T27" fmla="*/ 156 h 115"/>
                  <a:gd name="T28" fmla="*/ 48 w 135"/>
                  <a:gd name="T29" fmla="*/ 127 h 115"/>
                  <a:gd name="T30" fmla="*/ 73 w 135"/>
                  <a:gd name="T31" fmla="*/ 46 h 115"/>
                  <a:gd name="T32" fmla="*/ 152 w 135"/>
                  <a:gd name="T33" fmla="*/ 75 h 115"/>
                  <a:gd name="T34" fmla="*/ 127 w 135"/>
                  <a:gd name="T35" fmla="*/ 156 h 115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135" h="115">
                    <a:moveTo>
                      <a:pt x="129" y="92"/>
                    </a:moveTo>
                    <a:cubicBezTo>
                      <a:pt x="90" y="64"/>
                      <a:pt x="90" y="64"/>
                      <a:pt x="90" y="64"/>
                    </a:cubicBezTo>
                    <a:cubicBezTo>
                      <a:pt x="89" y="63"/>
                      <a:pt x="89" y="63"/>
                      <a:pt x="88" y="62"/>
                    </a:cubicBezTo>
                    <a:cubicBezTo>
                      <a:pt x="91" y="52"/>
                      <a:pt x="90" y="40"/>
                      <a:pt x="85" y="30"/>
                    </a:cubicBezTo>
                    <a:cubicBezTo>
                      <a:pt x="75" y="9"/>
                      <a:pt x="49" y="0"/>
                      <a:pt x="29" y="10"/>
                    </a:cubicBezTo>
                    <a:cubicBezTo>
                      <a:pt x="9" y="20"/>
                      <a:pt x="0" y="46"/>
                      <a:pt x="11" y="67"/>
                    </a:cubicBezTo>
                    <a:cubicBezTo>
                      <a:pt x="21" y="88"/>
                      <a:pt x="47" y="97"/>
                      <a:pt x="67" y="87"/>
                    </a:cubicBezTo>
                    <a:cubicBezTo>
                      <a:pt x="69" y="85"/>
                      <a:pt x="72" y="84"/>
                      <a:pt x="74" y="82"/>
                    </a:cubicBezTo>
                    <a:cubicBezTo>
                      <a:pt x="74" y="83"/>
                      <a:pt x="75" y="84"/>
                      <a:pt x="76" y="84"/>
                    </a:cubicBezTo>
                    <a:cubicBezTo>
                      <a:pt x="114" y="112"/>
                      <a:pt x="114" y="112"/>
                      <a:pt x="114" y="112"/>
                    </a:cubicBezTo>
                    <a:cubicBezTo>
                      <a:pt x="119" y="115"/>
                      <a:pt x="126" y="114"/>
                      <a:pt x="129" y="110"/>
                    </a:cubicBezTo>
                    <a:cubicBezTo>
                      <a:pt x="131" y="107"/>
                      <a:pt x="131" y="107"/>
                      <a:pt x="131" y="107"/>
                    </a:cubicBezTo>
                    <a:cubicBezTo>
                      <a:pt x="135" y="102"/>
                      <a:pt x="134" y="95"/>
                      <a:pt x="129" y="92"/>
                    </a:cubicBezTo>
                    <a:close/>
                    <a:moveTo>
                      <a:pt x="61" y="75"/>
                    </a:moveTo>
                    <a:cubicBezTo>
                      <a:pt x="47" y="82"/>
                      <a:pt x="30" y="75"/>
                      <a:pt x="23" y="61"/>
                    </a:cubicBezTo>
                    <a:cubicBezTo>
                      <a:pt x="16" y="46"/>
                      <a:pt x="21" y="29"/>
                      <a:pt x="35" y="22"/>
                    </a:cubicBezTo>
                    <a:cubicBezTo>
                      <a:pt x="49" y="15"/>
                      <a:pt x="66" y="21"/>
                      <a:pt x="73" y="36"/>
                    </a:cubicBezTo>
                    <a:cubicBezTo>
                      <a:pt x="80" y="50"/>
                      <a:pt x="75" y="68"/>
                      <a:pt x="61" y="7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</p:grpSp>
      </p:grpSp>
      <p:sp>
        <p:nvSpPr>
          <p:cNvPr id="7193" name="Oval 52"/>
          <p:cNvSpPr>
            <a:spLocks noChangeArrowheads="1"/>
          </p:cNvSpPr>
          <p:nvPr/>
        </p:nvSpPr>
        <p:spPr bwMode="auto">
          <a:xfrm>
            <a:off x="8993717" y="2063651"/>
            <a:ext cx="294216" cy="296334"/>
          </a:xfrm>
          <a:prstGeom prst="ellipse">
            <a:avLst/>
          </a:prstGeom>
          <a:solidFill>
            <a:srgbClr val="282A54"/>
          </a:solidFill>
          <a:ln w="12700">
            <a:noFill/>
            <a:rou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600" b="1" dirty="0">
                <a:solidFill>
                  <a:schemeClr val="bg1"/>
                </a:solidFill>
                <a:latin typeface="+mn-ea"/>
                <a:ea typeface="+mn-ea"/>
              </a:rPr>
              <a:t>3</a:t>
            </a:r>
            <a:endParaRPr lang="zh-CN" altLang="en-US" sz="1600" b="1" dirty="0">
              <a:solidFill>
                <a:schemeClr val="bg1"/>
              </a:solidFill>
              <a:latin typeface="+mn-ea"/>
              <a:ea typeface="+mn-ea"/>
            </a:endParaRPr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请在此处添加标题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id-ID" altLang="zh-CN" dirty="0"/>
              <a:t>Design &amp; Creativity Space Studio</a:t>
            </a:r>
            <a:endParaRPr lang="id-ID" altLang="zh-CN" dirty="0"/>
          </a:p>
        </p:txBody>
      </p:sp>
      <p:sp>
        <p:nvSpPr>
          <p:cNvPr id="54" name="文本框 53"/>
          <p:cNvSpPr txBox="1"/>
          <p:nvPr/>
        </p:nvSpPr>
        <p:spPr>
          <a:xfrm>
            <a:off x="1313222" y="4625661"/>
            <a:ext cx="2758356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</a:rPr>
              <a:t>优秀的专业设计团队，严谨的逻辑思维、创意的图示化表达，带来精美、创意的全新</a:t>
            </a:r>
            <a:r>
              <a:rPr lang="en-US" altLang="zh-CN" sz="1400" dirty="0">
                <a:solidFill>
                  <a:schemeClr val="bg1"/>
                </a:solidFill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</a:rPr>
              <a:t>体验。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55" name="Rectangle 36"/>
          <p:cNvSpPr>
            <a:spLocks noChangeArrowheads="1"/>
          </p:cNvSpPr>
          <p:nvPr/>
        </p:nvSpPr>
        <p:spPr bwMode="auto">
          <a:xfrm>
            <a:off x="1958866" y="4219104"/>
            <a:ext cx="146706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b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+mn-ea"/>
                <a:sym typeface="Arial" panose="020B0604020202020204" pitchFamily="34" charset="0"/>
              </a:rPr>
              <a:t>请添加标题</a:t>
            </a:r>
            <a:endParaRPr lang="zh-CN" altLang="en-US" sz="2000" b="1" dirty="0">
              <a:solidFill>
                <a:schemeClr val="bg1"/>
              </a:solidFill>
              <a:latin typeface="+mn-ea"/>
              <a:sym typeface="Arial" panose="020B0604020202020204" pitchFamily="34" charset="0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4716822" y="4625661"/>
            <a:ext cx="2758356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</a:rPr>
              <a:t>优秀的专业设计团队，严谨的逻辑思维、创意的图示化表达，带来精美、创意的全新</a:t>
            </a:r>
            <a:r>
              <a:rPr lang="en-US" altLang="zh-CN" sz="1400" dirty="0">
                <a:solidFill>
                  <a:schemeClr val="bg1"/>
                </a:solidFill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</a:rPr>
              <a:t>体验。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57" name="Rectangle 36"/>
          <p:cNvSpPr>
            <a:spLocks noChangeArrowheads="1"/>
          </p:cNvSpPr>
          <p:nvPr/>
        </p:nvSpPr>
        <p:spPr bwMode="auto">
          <a:xfrm>
            <a:off x="5362466" y="4219104"/>
            <a:ext cx="146706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b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+mn-ea"/>
                <a:sym typeface="Arial" panose="020B0604020202020204" pitchFamily="34" charset="0"/>
              </a:rPr>
              <a:t>请添加标题</a:t>
            </a:r>
            <a:endParaRPr lang="zh-CN" altLang="en-US" sz="2000" b="1" dirty="0">
              <a:solidFill>
                <a:schemeClr val="bg1"/>
              </a:solidFill>
              <a:latin typeface="+mn-ea"/>
              <a:sym typeface="Arial" panose="020B0604020202020204" pitchFamily="34" charset="0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8120422" y="4625661"/>
            <a:ext cx="2758356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</a:rPr>
              <a:t>优秀的专业设计团队，严谨的逻辑思维、创意的图示化表达，带来精美、创意的全新</a:t>
            </a:r>
            <a:r>
              <a:rPr lang="en-US" altLang="zh-CN" sz="1400" dirty="0">
                <a:solidFill>
                  <a:schemeClr val="bg1"/>
                </a:solidFill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</a:rPr>
              <a:t>体验。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59" name="Rectangle 36"/>
          <p:cNvSpPr>
            <a:spLocks noChangeArrowheads="1"/>
          </p:cNvSpPr>
          <p:nvPr/>
        </p:nvSpPr>
        <p:spPr bwMode="auto">
          <a:xfrm>
            <a:off x="8766066" y="4219104"/>
            <a:ext cx="146706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b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+mn-ea"/>
                <a:sym typeface="Arial" panose="020B0604020202020204" pitchFamily="34" charset="0"/>
              </a:rPr>
              <a:t>请添加标题</a:t>
            </a:r>
            <a:endParaRPr lang="zh-CN" altLang="en-US" sz="2000" b="1" dirty="0">
              <a:solidFill>
                <a:schemeClr val="bg1"/>
              </a:solidFill>
              <a:latin typeface="+mn-ea"/>
              <a:sym typeface="Arial" panose="020B0604020202020204" pitchFamily="34" charset="0"/>
            </a:endParaRPr>
          </a:p>
        </p:txBody>
      </p:sp>
      <p:cxnSp>
        <p:nvCxnSpPr>
          <p:cNvPr id="52" name="直接连接符 51"/>
          <p:cNvCxnSpPr/>
          <p:nvPr/>
        </p:nvCxnSpPr>
        <p:spPr>
          <a:xfrm>
            <a:off x="566057" y="1364343"/>
            <a:ext cx="1055338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7362">
        <p:random/>
      </p:transition>
    </mc:Choice>
    <mc:Fallback>
      <p:transition spd="slow" advTm="7362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2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2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7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" dur="7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5" dur="7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2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2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7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4" dur="7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7" dur="7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0"/>
                            </p:stCondLst>
                            <p:childTnLst>
                              <p:par>
                                <p:cTn id="4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000"/>
                            </p:stCondLst>
                            <p:childTnLst>
                              <p:par>
                                <p:cTn id="5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71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71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7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7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500"/>
                            </p:stCondLst>
                            <p:childTnLst>
                              <p:par>
                                <p:cTn id="64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6" dur="7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9" dur="7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10" grpId="0" animBg="1"/>
      <p:bldP spid="7184" grpId="0" animBg="1"/>
      <p:bldP spid="7185" grpId="0" animBg="1"/>
      <p:bldP spid="7186" grpId="0" animBg="1"/>
      <p:bldP spid="7201" grpId="0" animBg="1"/>
      <p:bldP spid="7193" grpId="0" animBg="1"/>
      <p:bldP spid="54" grpId="0"/>
      <p:bldP spid="55" grpId="0"/>
      <p:bldP spid="56" grpId="0"/>
      <p:bldP spid="57" grpId="0"/>
      <p:bldP spid="58" grpId="0"/>
      <p:bldP spid="5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25"/>
          <p:cNvSpPr txBox="1">
            <a:spLocks noChangeArrowheads="1"/>
          </p:cNvSpPr>
          <p:nvPr/>
        </p:nvSpPr>
        <p:spPr bwMode="auto">
          <a:xfrm>
            <a:off x="4869806" y="3572334"/>
            <a:ext cx="285206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spc="600" dirty="0">
                <a:solidFill>
                  <a:schemeClr val="bg1"/>
                </a:solidFill>
                <a:latin typeface="+mj-ea"/>
                <a:ea typeface="+mj-ea"/>
                <a:cs typeface="Arial" panose="020B0604020202020204" pitchFamily="34" charset="0"/>
              </a:rPr>
              <a:t>请在此处添加标题</a:t>
            </a:r>
            <a:endParaRPr lang="zh-CN" altLang="en-US" sz="2000" spc="600" dirty="0">
              <a:solidFill>
                <a:schemeClr val="bg1"/>
              </a:solidFill>
              <a:latin typeface="+mj-ea"/>
              <a:ea typeface="+mj-ea"/>
              <a:cs typeface="Arial" panose="020B0604020202020204" pitchFamily="34" charset="0"/>
            </a:endParaRPr>
          </a:p>
        </p:txBody>
      </p:sp>
      <p:sp>
        <p:nvSpPr>
          <p:cNvPr id="9" name="文本框 25"/>
          <p:cNvSpPr txBox="1">
            <a:spLocks noChangeArrowheads="1"/>
          </p:cNvSpPr>
          <p:nvPr/>
        </p:nvSpPr>
        <p:spPr bwMode="auto">
          <a:xfrm>
            <a:off x="4698215" y="3972444"/>
            <a:ext cx="3042820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900" dirty="0">
                <a:solidFill>
                  <a:schemeClr val="bg1"/>
                </a:solidFill>
                <a:latin typeface="+mj-ea"/>
                <a:ea typeface="+mj-ea"/>
                <a:cs typeface="Arial" panose="020B0604020202020204" pitchFamily="34" charset="0"/>
              </a:rPr>
              <a:t>Thought for customer service is the sacred mission of design.</a:t>
            </a:r>
            <a:endParaRPr lang="en-US" altLang="zh-CN" sz="900" dirty="0">
              <a:solidFill>
                <a:schemeClr val="bg1"/>
              </a:solidFill>
              <a:latin typeface="+mj-ea"/>
              <a:ea typeface="+mj-ea"/>
              <a:cs typeface="Arial" panose="020B0604020202020204" pitchFamily="34" charset="0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4695635" y="2116951"/>
            <a:ext cx="3045400" cy="3045400"/>
          </a:xfrm>
          <a:prstGeom prst="ellipse">
            <a:avLst/>
          </a:prstGeom>
          <a:noFill/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3" name="直接连接符 12"/>
          <p:cNvCxnSpPr/>
          <p:nvPr/>
        </p:nvCxnSpPr>
        <p:spPr>
          <a:xfrm flipV="1">
            <a:off x="7099220" y="1644170"/>
            <a:ext cx="5092780" cy="324646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V="1">
            <a:off x="0" y="2432867"/>
            <a:ext cx="5298457" cy="320226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占位符 1"/>
          <p:cNvSpPr txBox="1"/>
          <p:nvPr/>
        </p:nvSpPr>
        <p:spPr>
          <a:xfrm>
            <a:off x="5010245" y="2559384"/>
            <a:ext cx="2416181" cy="907164"/>
          </a:xfrm>
          <a:prstGeom prst="rect">
            <a:avLst/>
          </a:prstGeom>
        </p:spPr>
        <p:txBody>
          <a:bodyPr anchor="ctr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7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</a:t>
            </a:r>
            <a:endParaRPr lang="zh-CN" altLang="en-US" sz="72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309">
        <p:random/>
      </p:transition>
    </mc:Choice>
    <mc:Fallback>
      <p:transition spd="slow" advTm="3309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750"/>
                            </p:stCondLst>
                            <p:childTnLst>
                              <p:par>
                                <p:cTn id="1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250"/>
                            </p:stCondLst>
                            <p:childTnLst>
                              <p:par>
                                <p:cTn id="2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 animBg="1"/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3200934" y="4019976"/>
            <a:ext cx="3860811" cy="2165366"/>
          </a:xfrm>
          <a:prstGeom prst="rect">
            <a:avLst/>
          </a:prstGeom>
          <a:blipFill>
            <a:blip r:embed="rId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latin typeface="+mn-ea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7156995" y="3257970"/>
            <a:ext cx="3247913" cy="2952771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latin typeface="+mn-ea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251454" y="2019712"/>
            <a:ext cx="381003" cy="19050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latin typeface="+mn-ea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727707" y="2019712"/>
            <a:ext cx="2667019" cy="1905013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latin typeface="+mn-ea"/>
            </a:endParaRPr>
          </a:p>
        </p:txBody>
      </p:sp>
      <p:sp>
        <p:nvSpPr>
          <p:cNvPr id="20" name="文本占位符 19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请在此处添加标题</a:t>
            </a:r>
            <a:endParaRPr lang="zh-CN" altLang="en-US" dirty="0"/>
          </a:p>
        </p:txBody>
      </p:sp>
      <p:sp>
        <p:nvSpPr>
          <p:cNvPr id="25" name="文本占位符 2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id-ID" altLang="zh-CN" dirty="0"/>
              <a:t>Design &amp; Creativity Space Studio</a:t>
            </a:r>
            <a:endParaRPr lang="id-ID" altLang="zh-CN" dirty="0"/>
          </a:p>
        </p:txBody>
      </p:sp>
      <p:sp>
        <p:nvSpPr>
          <p:cNvPr id="21" name="文本框 20"/>
          <p:cNvSpPr txBox="1"/>
          <p:nvPr/>
        </p:nvSpPr>
        <p:spPr>
          <a:xfrm>
            <a:off x="4562997" y="2910571"/>
            <a:ext cx="242572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+mn-ea"/>
              </a:rPr>
              <a:t>严谨的逻辑思维、创意的图示化表达，带来精美、创意、动感、形象、时尚的全新</a:t>
            </a:r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+mn-ea"/>
              </a:rPr>
              <a:t>体验。</a:t>
            </a:r>
            <a:endParaRPr lang="zh-CN" altLang="en-US" sz="12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6" name="Rectangle 36"/>
          <p:cNvSpPr>
            <a:spLocks noChangeArrowheads="1"/>
          </p:cNvSpPr>
          <p:nvPr/>
        </p:nvSpPr>
        <p:spPr bwMode="auto">
          <a:xfrm>
            <a:off x="4562997" y="2541239"/>
            <a:ext cx="13388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b="1" dirty="0">
                <a:solidFill>
                  <a:schemeClr val="bg1"/>
                </a:solidFill>
                <a:latin typeface="+mn-ea"/>
                <a:sym typeface="Arial" panose="020B0604020202020204" pitchFamily="34" charset="0"/>
              </a:rPr>
              <a:t>请添加标题</a:t>
            </a:r>
            <a:endParaRPr lang="zh-CN" altLang="en-US" b="1" dirty="0">
              <a:solidFill>
                <a:schemeClr val="bg1"/>
              </a:solidFill>
              <a:latin typeface="+mn-ea"/>
              <a:sym typeface="Arial" panose="020B0604020202020204" pitchFamily="34" charset="0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7322946" y="2121599"/>
            <a:ext cx="291601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+mn-ea"/>
              </a:rPr>
              <a:t>优秀的专业设计团队，严谨的逻辑思维、创意的图示化表达，带来精美、创意、动感、形象、时尚的全新</a:t>
            </a:r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+mn-ea"/>
              </a:rPr>
              <a:t>体验。</a:t>
            </a:r>
            <a:endParaRPr lang="zh-CN" altLang="en-US" sz="12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8" name="Rectangle 36"/>
          <p:cNvSpPr>
            <a:spLocks noChangeArrowheads="1"/>
          </p:cNvSpPr>
          <p:nvPr/>
        </p:nvSpPr>
        <p:spPr bwMode="auto">
          <a:xfrm>
            <a:off x="7322946" y="1752267"/>
            <a:ext cx="13388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b="1" dirty="0">
                <a:solidFill>
                  <a:schemeClr val="bg1"/>
                </a:solidFill>
                <a:latin typeface="+mn-ea"/>
                <a:sym typeface="Arial" panose="020B0604020202020204" pitchFamily="34" charset="0"/>
              </a:rPr>
              <a:t>请添加标题</a:t>
            </a:r>
            <a:endParaRPr lang="zh-CN" altLang="en-US" b="1" dirty="0">
              <a:solidFill>
                <a:schemeClr val="bg1"/>
              </a:solidFill>
              <a:latin typeface="+mn-ea"/>
              <a:sym typeface="Arial" panose="020B0604020202020204" pitchFamily="34" charset="0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566057" y="1364343"/>
            <a:ext cx="1055338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4915">
        <p:random/>
      </p:transition>
    </mc:Choice>
    <mc:Fallback>
      <p:transition spd="slow" advTm="4915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9" grpId="0" animBg="1"/>
      <p:bldP spid="12" grpId="0" animBg="1"/>
      <p:bldP spid="13" grpId="0" animBg="1"/>
      <p:bldP spid="21" grpId="0"/>
      <p:bldP spid="26" grpId="0"/>
      <p:bldP spid="27" grpId="0"/>
      <p:bldP spid="28" grpId="0"/>
    </p:bldLst>
  </p:timing>
</p:sld>
</file>

<file path=ppt/tags/tag1.xml><?xml version="1.0" encoding="utf-8"?>
<p:tagLst xmlns:p="http://schemas.openxmlformats.org/presentationml/2006/main">
  <p:tag name="TIMING" val="|0.6|1|1"/>
</p:tagLst>
</file>

<file path=ppt/tags/tag2.xml><?xml version="1.0" encoding="utf-8"?>
<p:tagLst xmlns:p="http://schemas.openxmlformats.org/presentationml/2006/main">
  <p:tag name="TIMING" val="|3.2"/>
</p:tagLst>
</file>

<file path=ppt/tags/tag3.xml><?xml version="1.0" encoding="utf-8"?>
<p:tagLst xmlns:p="http://schemas.openxmlformats.org/presentationml/2006/main">
  <p:tag name="TIMING" val="|1.7"/>
</p:tagLst>
</file>

<file path=ppt/tags/tag4.xml><?xml version="1.0" encoding="utf-8"?>
<p:tagLst xmlns:p="http://schemas.openxmlformats.org/presentationml/2006/main">
  <p:tag name="TIMING" val="|2.6"/>
</p:tagLst>
</file>

<file path=ppt/tags/tag5.xml><?xml version="1.0" encoding="utf-8"?>
<p:tagLst xmlns:p="http://schemas.openxmlformats.org/presentationml/2006/main">
  <p:tag name="TIMING" val="|1.5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MStiffHei PRC UltraBold"/>
        <a:ea typeface="MStiffHei PRC UltraBold"/>
        <a:cs typeface=""/>
      </a:majorFont>
      <a:minorFont>
        <a:latin typeface="等线"/>
        <a:ea typeface="等线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Mayas Theme Color">
    <a:dk1>
      <a:srgbClr val="5C5C5C"/>
    </a:dk1>
    <a:lt1>
      <a:sysClr val="window" lastClr="FFFFFF"/>
    </a:lt1>
    <a:dk2>
      <a:srgbClr val="3F3F3F"/>
    </a:dk2>
    <a:lt2>
      <a:srgbClr val="FCFCFC"/>
    </a:lt2>
    <a:accent1>
      <a:srgbClr val="1B6AA3"/>
    </a:accent1>
    <a:accent2>
      <a:srgbClr val="84CBC5"/>
    </a:accent2>
    <a:accent3>
      <a:srgbClr val="F8D35E"/>
    </a:accent3>
    <a:accent4>
      <a:srgbClr val="F47264"/>
    </a:accent4>
    <a:accent5>
      <a:srgbClr val="7CC8EC"/>
    </a:accent5>
    <a:accent6>
      <a:srgbClr val="868AD1"/>
    </a:accent6>
    <a:hlink>
      <a:srgbClr val="0000FF"/>
    </a:hlink>
    <a:folHlink>
      <a:srgbClr val="800080"/>
    </a:folHlink>
  </a:clrScheme>
  <a:fontScheme name="Mayas Fonts">
    <a:majorFont>
      <a:latin typeface="Source Sans Pro Light"/>
      <a:ea typeface=""/>
      <a:cs typeface=""/>
    </a:majorFont>
    <a:minorFont>
      <a:latin typeface="Calibri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Mayas Theme Color">
    <a:dk1>
      <a:srgbClr val="5C5C5C"/>
    </a:dk1>
    <a:lt1>
      <a:sysClr val="window" lastClr="FFFFFF"/>
    </a:lt1>
    <a:dk2>
      <a:srgbClr val="3F3F3F"/>
    </a:dk2>
    <a:lt2>
      <a:srgbClr val="FCFCFC"/>
    </a:lt2>
    <a:accent1>
      <a:srgbClr val="1B6AA3"/>
    </a:accent1>
    <a:accent2>
      <a:srgbClr val="84CBC5"/>
    </a:accent2>
    <a:accent3>
      <a:srgbClr val="F8D35E"/>
    </a:accent3>
    <a:accent4>
      <a:srgbClr val="F47264"/>
    </a:accent4>
    <a:accent5>
      <a:srgbClr val="7CC8EC"/>
    </a:accent5>
    <a:accent6>
      <a:srgbClr val="868AD1"/>
    </a:accent6>
    <a:hlink>
      <a:srgbClr val="0000FF"/>
    </a:hlink>
    <a:folHlink>
      <a:srgbClr val="800080"/>
    </a:folHlink>
  </a:clrScheme>
  <a:fontScheme name="Mayas Fonts">
    <a:majorFont>
      <a:latin typeface="Source Sans Pro Light"/>
      <a:ea typeface=""/>
      <a:cs typeface=""/>
    </a:majorFont>
    <a:minorFont>
      <a:latin typeface="Calibri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3657</Words>
  <Application>WPS 演示</Application>
  <PresentationFormat>宽屏</PresentationFormat>
  <Paragraphs>399</Paragraphs>
  <Slides>23</Slides>
  <Notes>23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5" baseType="lpstr">
      <vt:lpstr>Arial</vt:lpstr>
      <vt:lpstr>宋体</vt:lpstr>
      <vt:lpstr>Wingdings</vt:lpstr>
      <vt:lpstr>微软雅黑</vt:lpstr>
      <vt:lpstr>Calibri</vt:lpstr>
      <vt:lpstr>微软雅黑 Light</vt:lpstr>
      <vt:lpstr>MStiffHei PRC UltraBold</vt:lpstr>
      <vt:lpstr>Segoe Print</vt:lpstr>
      <vt:lpstr>Arial Unicode MS</vt:lpstr>
      <vt:lpstr>等线</vt:lpstr>
      <vt:lpstr>Source Sans Pro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提刀为爱杀红眼</cp:lastModifiedBy>
  <cp:revision>18</cp:revision>
  <dcterms:created xsi:type="dcterms:W3CDTF">2016-07-10T05:35:00Z</dcterms:created>
  <dcterms:modified xsi:type="dcterms:W3CDTF">2017-11-12T07:18:33Z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2052-10.1.0.6929</vt:lpwstr>
  </property>
</Properties>
</file>