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291" r:id="rId2"/>
    <p:sldId id="258" r:id="rId3"/>
    <p:sldId id="279" r:id="rId4"/>
    <p:sldId id="280" r:id="rId5"/>
    <p:sldId id="261" r:id="rId6"/>
    <p:sldId id="290" r:id="rId7"/>
    <p:sldId id="286" r:id="rId8"/>
    <p:sldId id="282" r:id="rId9"/>
    <p:sldId id="288" r:id="rId10"/>
    <p:sldId id="289" r:id="rId11"/>
    <p:sldId id="266" r:id="rId12"/>
    <p:sldId id="284" r:id="rId13"/>
    <p:sldId id="270" r:id="rId14"/>
    <p:sldId id="287" r:id="rId15"/>
    <p:sldId id="283" r:id="rId1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D4256"/>
    <a:srgbClr val="DAD6BC"/>
    <a:srgbClr val="CEC8A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6" autoAdjust="0"/>
    <p:restoredTop sz="94660"/>
  </p:normalViewPr>
  <p:slideViewPr>
    <p:cSldViewPr snapToGrid="0">
      <p:cViewPr varScale="1">
        <p:scale>
          <a:sx n="87" d="100"/>
          <a:sy n="87" d="100"/>
        </p:scale>
        <p:origin x="86" y="96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00" d="100"/>
        <a:sy n="100" d="100"/>
      </p:scale>
      <p:origin x="0" y="-34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1003496723877153E-2"/>
          <c:y val="1.9331583850364407E-2"/>
          <c:w val="0.94865811911941145"/>
          <c:h val="0.96263220063444133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OBJECT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bg1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A2EE-48F0-B8E1-3C77BC2BF5EF}"/>
              </c:ext>
            </c:extLst>
          </c:dPt>
          <c:dPt>
            <c:idx val="1"/>
            <c:invertIfNegative val="0"/>
            <c:bubble3D val="0"/>
            <c:spPr>
              <a:solidFill>
                <a:schemeClr val="bg1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A2EE-48F0-B8E1-3C77BC2BF5EF}"/>
              </c:ext>
            </c:extLst>
          </c:dPt>
          <c:dPt>
            <c:idx val="2"/>
            <c:invertIfNegative val="0"/>
            <c:bubble3D val="0"/>
            <c:spPr>
              <a:solidFill>
                <a:schemeClr val="bg1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A2EE-48F0-B8E1-3C77BC2BF5EF}"/>
              </c:ext>
            </c:extLst>
          </c:dPt>
          <c:dPt>
            <c:idx val="3"/>
            <c:invertIfNegative val="0"/>
            <c:bubble3D val="0"/>
            <c:spPr>
              <a:solidFill>
                <a:schemeClr val="bg1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A2EE-48F0-B8E1-3C77BC2BF5EF}"/>
              </c:ext>
            </c:extLst>
          </c:dPt>
          <c:dPt>
            <c:idx val="4"/>
            <c:invertIfNegative val="0"/>
            <c:bubble3D val="0"/>
            <c:spPr>
              <a:solidFill>
                <a:schemeClr val="bg1">
                  <a:lumMod val="65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9-A2EE-48F0-B8E1-3C77BC2BF5EF}"/>
              </c:ext>
            </c:extLst>
          </c:dPt>
          <c:dPt>
            <c:idx val="5"/>
            <c:invertIfNegative val="0"/>
            <c:bubble3D val="0"/>
            <c:spPr>
              <a:solidFill>
                <a:schemeClr val="bg1">
                  <a:lumMod val="65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B-A2EE-48F0-B8E1-3C77BC2BF5EF}"/>
              </c:ext>
            </c:extLst>
          </c:dPt>
          <c:dPt>
            <c:idx val="6"/>
            <c:invertIfNegative val="0"/>
            <c:bubble3D val="0"/>
            <c:spPr>
              <a:solidFill>
                <a:schemeClr val="bg1">
                  <a:lumMod val="5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D-A2EE-48F0-B8E1-3C77BC2BF5EF}"/>
              </c:ext>
            </c:extLst>
          </c:dPt>
          <c:dPt>
            <c:idx val="7"/>
            <c:invertIfNegative val="0"/>
            <c:bubble3D val="0"/>
            <c:spPr>
              <a:solidFill>
                <a:schemeClr val="bg1">
                  <a:lumMod val="5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F-A2EE-48F0-B8E1-3C77BC2BF5EF}"/>
              </c:ext>
            </c:extLst>
          </c:dPt>
          <c:dPt>
            <c:idx val="8"/>
            <c:invertIfNegative val="0"/>
            <c:bubble3D val="0"/>
            <c:spPr>
              <a:solidFill>
                <a:schemeClr val="bg1">
                  <a:lumMod val="5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1-A2EE-48F0-B8E1-3C77BC2BF5EF}"/>
              </c:ext>
            </c:extLst>
          </c:dPt>
          <c:dPt>
            <c:idx val="9"/>
            <c:invertIfNegative val="0"/>
            <c:bubble3D val="0"/>
            <c:spPr>
              <a:solidFill>
                <a:schemeClr val="bg1">
                  <a:lumMod val="85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3-A2EE-48F0-B8E1-3C77BC2BF5EF}"/>
              </c:ext>
            </c:extLst>
          </c:dPt>
          <c:dPt>
            <c:idx val="10"/>
            <c:invertIfNegative val="0"/>
            <c:bubble3D val="0"/>
            <c:spPr>
              <a:solidFill>
                <a:schemeClr val="bg1">
                  <a:lumMod val="85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5-A2EE-48F0-B8E1-3C77BC2BF5EF}"/>
              </c:ext>
            </c:extLst>
          </c:dPt>
          <c:dPt>
            <c:idx val="11"/>
            <c:invertIfNegative val="0"/>
            <c:bubble3D val="0"/>
            <c:spPr>
              <a:solidFill>
                <a:schemeClr val="bg1">
                  <a:lumMod val="85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17-A2EE-48F0-B8E1-3C77BC2BF5EF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800" b="0" i="0" u="none" strike="noStrike" kern="1200" baseline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Sheet1!$A$2:$A$13</c:f>
              <c:strCache>
                <c:ptCount val="12"/>
                <c:pt idx="0">
                  <c:v>DATA 1</c:v>
                </c:pt>
                <c:pt idx="1">
                  <c:v>DATA 2</c:v>
                </c:pt>
                <c:pt idx="2">
                  <c:v>DATA 3</c:v>
                </c:pt>
                <c:pt idx="3">
                  <c:v>DATA 4</c:v>
                </c:pt>
                <c:pt idx="4">
                  <c:v>DATA 5</c:v>
                </c:pt>
                <c:pt idx="5">
                  <c:v>DATA 6</c:v>
                </c:pt>
                <c:pt idx="6">
                  <c:v>DATA 7</c:v>
                </c:pt>
                <c:pt idx="7">
                  <c:v>DATA 8</c:v>
                </c:pt>
                <c:pt idx="8">
                  <c:v>DATA 9</c:v>
                </c:pt>
                <c:pt idx="9">
                  <c:v>DATA 10</c:v>
                </c:pt>
                <c:pt idx="10">
                  <c:v>DATA11</c:v>
                </c:pt>
                <c:pt idx="11">
                  <c:v>DATA12</c:v>
                </c:pt>
              </c:strCache>
            </c:strRef>
          </c:cat>
          <c:val>
            <c:numRef>
              <c:f>Sheet1!$B$2:$B$13</c:f>
              <c:numCache>
                <c:formatCode>General</c:formatCode>
                <c:ptCount val="12"/>
                <c:pt idx="0">
                  <c:v>75</c:v>
                </c:pt>
                <c:pt idx="1">
                  <c:v>55</c:v>
                </c:pt>
                <c:pt idx="2">
                  <c:v>63</c:v>
                </c:pt>
                <c:pt idx="3">
                  <c:v>57</c:v>
                </c:pt>
                <c:pt idx="4">
                  <c:v>-45</c:v>
                </c:pt>
                <c:pt idx="5">
                  <c:v>-23</c:v>
                </c:pt>
                <c:pt idx="6">
                  <c:v>18</c:v>
                </c:pt>
                <c:pt idx="7">
                  <c:v>23</c:v>
                </c:pt>
                <c:pt idx="8">
                  <c:v>43</c:v>
                </c:pt>
                <c:pt idx="9">
                  <c:v>-12</c:v>
                </c:pt>
                <c:pt idx="10">
                  <c:v>-5</c:v>
                </c:pt>
                <c:pt idx="11">
                  <c:v>21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8-A2EE-48F0-B8E1-3C77BC2BF5EF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58"/>
        <c:overlap val="-27"/>
        <c:axId val="374019920"/>
        <c:axId val="376216784"/>
      </c:barChart>
      <c:catAx>
        <c:axId val="37401992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noFill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376216784"/>
        <c:crosses val="autoZero"/>
        <c:auto val="1"/>
        <c:lblAlgn val="ctr"/>
        <c:lblOffset val="100"/>
        <c:noMultiLvlLbl val="0"/>
      </c:catAx>
      <c:valAx>
        <c:axId val="376216784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374019920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百分比</c:v>
                </c:pt>
              </c:strCache>
            </c:strRef>
          </c:tx>
          <c:spPr>
            <a:solidFill>
              <a:schemeClr val="tx1">
                <a:lumMod val="95000"/>
                <a:lumOff val="5000"/>
              </a:schemeClr>
            </a:solidFill>
            <a:ln>
              <a:noFill/>
            </a:ln>
          </c:spPr>
          <c:dPt>
            <c:idx val="0"/>
            <c:bubble3D val="0"/>
            <c:spPr>
              <a:solidFill>
                <a:srgbClr val="DAD6BC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2BEC-443D-BFE8-309CC7F79122}"/>
              </c:ext>
            </c:extLst>
          </c:dPt>
          <c:dPt>
            <c:idx val="1"/>
            <c:bubble3D val="0"/>
            <c:spPr>
              <a:noFill/>
              <a:ln w="19050">
                <a:solidFill>
                  <a:schemeClr val="tx1">
                    <a:lumMod val="25000"/>
                    <a:lumOff val="7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2BEC-443D-BFE8-309CC7F79122}"/>
              </c:ext>
            </c:extLst>
          </c:dPt>
          <c:dLbls>
            <c:dLbl>
              <c:idx val="0"/>
              <c:layout>
                <c:manualLayout>
                  <c:x val="-0.18930866805031565"/>
                  <c:y val="-0.26090828449520759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2800" b="0" i="0" u="none" strike="noStrike" kern="1200" baseline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dvent Pro" panose="02000506040000020004" pitchFamily="2" charset="0"/>
                        <a:ea typeface="微软简综艺" panose="02010609000101010101" pitchFamily="49" charset="-122"/>
                        <a:cs typeface="+mn-cs"/>
                      </a:defRPr>
                    </a:pPr>
                    <a:fld id="{63929514-D805-4E17-A427-A725FCD58322}" type="VALUE">
                      <a:rPr lang="en-US" altLang="zh-CN" sz="280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dvent Pro" panose="02000506040000020004" pitchFamily="2" charset="0"/>
                      </a:rPr>
                      <a:pPr>
                        <a:defRPr sz="2800">
                          <a:latin typeface="Advent Pro" panose="02000506040000020004" pitchFamily="2" charset="0"/>
                          <a:ea typeface="微软简综艺" panose="02010609000101010101" pitchFamily="49" charset="-122"/>
                        </a:defRPr>
                      </a:pPr>
                      <a:t>[值]</a:t>
                    </a:fld>
                    <a:endParaRPr lang="zh-CN" altLang="en-US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2800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Advent Pro" panose="02000506040000020004" pitchFamily="2" charset="0"/>
                      <a:ea typeface="微软简综艺" panose="02010609000101010101" pitchFamily="49" charset="-122"/>
                      <a:cs typeface="+mn-cs"/>
                    </a:defRPr>
                  </a:pPr>
                  <a:endParaRPr lang="zh-CN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35443239889579209"/>
                      <c:h val="0.41778049433610104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1-2BEC-443D-BFE8-309CC7F79122}"/>
                </c:ext>
              </c:extLst>
            </c:dLbl>
            <c:dLbl>
              <c:idx val="1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2BEC-443D-BFE8-309CC7F79122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8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微软简综艺" panose="02010609000101010101" pitchFamily="49" charset="-122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Sheet1!$A$2:$A$3</c:f>
              <c:strCache>
                <c:ptCount val="2"/>
                <c:pt idx="0">
                  <c:v>one</c:v>
                </c:pt>
                <c:pt idx="1">
                  <c:v>two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0.77777777777777779</c:v>
                </c:pt>
                <c:pt idx="1">
                  <c:v>0.22222222222222221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2BEC-443D-BFE8-309CC7F7912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89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百分比</c:v>
                </c:pt>
              </c:strCache>
            </c:strRef>
          </c:tx>
          <c:spPr>
            <a:solidFill>
              <a:schemeClr val="tx1">
                <a:lumMod val="95000"/>
                <a:lumOff val="5000"/>
              </a:schemeClr>
            </a:solidFill>
            <a:ln>
              <a:noFill/>
            </a:ln>
          </c:spPr>
          <c:dPt>
            <c:idx val="0"/>
            <c:bubble3D val="0"/>
            <c:spPr>
              <a:solidFill>
                <a:srgbClr val="171E28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2DC5-4468-8E98-1A62DE048075}"/>
              </c:ext>
            </c:extLst>
          </c:dPt>
          <c:dPt>
            <c:idx val="1"/>
            <c:bubble3D val="0"/>
            <c:spPr>
              <a:noFill/>
              <a:ln w="19050">
                <a:solidFill>
                  <a:schemeClr val="tx1">
                    <a:lumMod val="25000"/>
                    <a:lumOff val="7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2DC5-4468-8E98-1A62DE048075}"/>
              </c:ext>
            </c:extLst>
          </c:dPt>
          <c:dLbls>
            <c:dLbl>
              <c:idx val="0"/>
              <c:layout>
                <c:manualLayout>
                  <c:x val="-0.23234996137886441"/>
                  <c:y val="-0.22001659676683036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2800" b="0" i="0" u="none" strike="noStrike" kern="1200" baseline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dvent Pro" panose="02000506040000020004" pitchFamily="2" charset="0"/>
                        <a:ea typeface="微软简综艺" panose="02010609000101010101" pitchFamily="49" charset="-122"/>
                        <a:cs typeface="+mn-cs"/>
                      </a:defRPr>
                    </a:pPr>
                    <a:fld id="{63929514-D805-4E17-A427-A725FCD58322}" type="VALUE">
                      <a:rPr lang="en-US" altLang="zh-CN" sz="28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dvent Pro" panose="02000506040000020004" pitchFamily="2" charset="0"/>
                      </a:rPr>
                      <a:pPr>
                        <a:defRPr sz="2800">
                          <a:latin typeface="Advent Pro" panose="02000506040000020004" pitchFamily="2" charset="0"/>
                          <a:ea typeface="微软简综艺" panose="02010609000101010101" pitchFamily="49" charset="-122"/>
                        </a:defRPr>
                      </a:pPr>
                      <a:t>[值]</a:t>
                    </a:fld>
                    <a:endParaRPr lang="zh-CN" altLang="en-US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2800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Advent Pro" panose="02000506040000020004" pitchFamily="2" charset="0"/>
                      <a:ea typeface="微软简综艺" panose="02010609000101010101" pitchFamily="49" charset="-122"/>
                      <a:cs typeface="+mn-cs"/>
                    </a:defRPr>
                  </a:pPr>
                  <a:endParaRPr lang="zh-CN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27982748468971452"/>
                      <c:h val="0.41778065518213181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1-2DC5-4468-8E98-1A62DE048075}"/>
                </c:ext>
              </c:extLst>
            </c:dLbl>
            <c:dLbl>
              <c:idx val="1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2DC5-4468-8E98-1A62DE04807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8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微软简综艺" panose="02010609000101010101" pitchFamily="49" charset="-122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Sheet1!$A$2:$A$3</c:f>
              <c:strCache>
                <c:ptCount val="2"/>
                <c:pt idx="0">
                  <c:v>one</c:v>
                </c:pt>
                <c:pt idx="1">
                  <c:v>two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0.7192982456140351</c:v>
                </c:pt>
                <c:pt idx="1">
                  <c:v>0.28070175438596495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2DC5-4468-8E98-1A62DE04807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89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百分比</c:v>
                </c:pt>
              </c:strCache>
            </c:strRef>
          </c:tx>
          <c:spPr>
            <a:solidFill>
              <a:schemeClr val="tx1">
                <a:lumMod val="95000"/>
                <a:lumOff val="5000"/>
              </a:schemeClr>
            </a:solidFill>
            <a:ln>
              <a:noFill/>
            </a:ln>
          </c:spPr>
          <c:dPt>
            <c:idx val="0"/>
            <c:bubble3D val="0"/>
            <c:spPr>
              <a:solidFill>
                <a:srgbClr val="171E28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1E4C-4581-8DE3-85C227E822E9}"/>
              </c:ext>
            </c:extLst>
          </c:dPt>
          <c:dPt>
            <c:idx val="1"/>
            <c:bubble3D val="0"/>
            <c:spPr>
              <a:noFill/>
              <a:ln w="19050">
                <a:solidFill>
                  <a:schemeClr val="tx1">
                    <a:lumMod val="25000"/>
                    <a:lumOff val="7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1E4C-4581-8DE3-85C227E822E9}"/>
              </c:ext>
            </c:extLst>
          </c:dPt>
          <c:dLbls>
            <c:dLbl>
              <c:idx val="0"/>
              <c:layout>
                <c:manualLayout>
                  <c:x val="-0.28399960415528502"/>
                  <c:y val="-3.8874539903803067E-2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2800" b="0" i="0" u="none" strike="noStrike" kern="1200" baseline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dvent Pro" panose="02000506040000020004" pitchFamily="2" charset="0"/>
                        <a:ea typeface="微软简综艺" panose="02010609000101010101" pitchFamily="49" charset="-122"/>
                        <a:cs typeface="+mn-cs"/>
                      </a:defRPr>
                    </a:pPr>
                    <a:fld id="{63929514-D805-4E17-A427-A725FCD58322}" type="VALUE">
                      <a:rPr lang="en-US" altLang="zh-CN" sz="28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dvent Pro" panose="02000506040000020004" pitchFamily="2" charset="0"/>
                      </a:rPr>
                      <a:pPr>
                        <a:defRPr sz="2800">
                          <a:latin typeface="Advent Pro" panose="02000506040000020004" pitchFamily="2" charset="0"/>
                          <a:ea typeface="微软简综艺" panose="02010609000101010101" pitchFamily="49" charset="-122"/>
                        </a:defRPr>
                      </a:pPr>
                      <a:t>[值]</a:t>
                    </a:fld>
                    <a:endParaRPr lang="zh-CN" altLang="en-US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2800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Advent Pro" panose="02000506040000020004" pitchFamily="2" charset="0"/>
                      <a:ea typeface="微软简综艺" panose="02010609000101010101" pitchFamily="49" charset="-122"/>
                      <a:cs typeface="+mn-cs"/>
                    </a:defRPr>
                  </a:pPr>
                  <a:endParaRPr lang="zh-CN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33721586505852491"/>
                      <c:h val="0.41778049433610104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1-1E4C-4581-8DE3-85C227E822E9}"/>
                </c:ext>
              </c:extLst>
            </c:dLbl>
            <c:dLbl>
              <c:idx val="1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1E4C-4581-8DE3-85C227E822E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8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微软简综艺" panose="02010609000101010101" pitchFamily="49" charset="-122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Sheet1!$A$2:$A$3</c:f>
              <c:strCache>
                <c:ptCount val="2"/>
                <c:pt idx="0">
                  <c:v>one</c:v>
                </c:pt>
                <c:pt idx="1">
                  <c:v>two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0.53846153846153855</c:v>
                </c:pt>
                <c:pt idx="1">
                  <c:v>0.46153846153846156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1E4C-4581-8DE3-85C227E822E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89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百分比</c:v>
                </c:pt>
              </c:strCache>
            </c:strRef>
          </c:tx>
          <c:spPr>
            <a:solidFill>
              <a:schemeClr val="tx1">
                <a:lumMod val="95000"/>
                <a:lumOff val="5000"/>
              </a:schemeClr>
            </a:solidFill>
            <a:ln>
              <a:noFill/>
            </a:ln>
          </c:spPr>
          <c:dPt>
            <c:idx val="0"/>
            <c:bubble3D val="0"/>
            <c:spPr>
              <a:solidFill>
                <a:srgbClr val="171E28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8E43-4F3E-B6A8-EC98EDFD150E}"/>
              </c:ext>
            </c:extLst>
          </c:dPt>
          <c:dPt>
            <c:idx val="1"/>
            <c:bubble3D val="0"/>
            <c:spPr>
              <a:noFill/>
              <a:ln w="19050">
                <a:solidFill>
                  <a:schemeClr val="tx1">
                    <a:lumMod val="25000"/>
                    <a:lumOff val="75000"/>
                  </a:schemeClr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8E43-4F3E-B6A8-EC98EDFD150E}"/>
              </c:ext>
            </c:extLst>
          </c:dPt>
          <c:dLbls>
            <c:dLbl>
              <c:idx val="0"/>
              <c:layout>
                <c:manualLayout>
                  <c:x val="-0.22661138396982541"/>
                  <c:y val="0.20873355016906639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2800" b="0" i="0" u="none" strike="noStrike" kern="1200" baseline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dvent Pro" panose="02000506040000020004" pitchFamily="2" charset="0"/>
                        <a:ea typeface="微软简综艺" panose="02010609000101010101" pitchFamily="49" charset="-122"/>
                        <a:cs typeface="+mn-cs"/>
                      </a:defRPr>
                    </a:pPr>
                    <a:fld id="{63929514-D805-4E17-A427-A725FCD58322}" type="VALUE">
                      <a:rPr lang="en-US" altLang="zh-CN" sz="280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latin typeface="Advent Pro" panose="02000506040000020004" pitchFamily="2" charset="0"/>
                      </a:rPr>
                      <a:pPr>
                        <a:defRPr sz="2800">
                          <a:latin typeface="Advent Pro" panose="02000506040000020004" pitchFamily="2" charset="0"/>
                          <a:ea typeface="微软简综艺" panose="02010609000101010101" pitchFamily="49" charset="-122"/>
                        </a:defRPr>
                      </a:pPr>
                      <a:t>[值]</a:t>
                    </a:fld>
                    <a:endParaRPr lang="zh-CN" altLang="en-US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2800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Advent Pro" panose="02000506040000020004" pitchFamily="2" charset="0"/>
                      <a:ea typeface="微软简综艺" panose="02010609000101010101" pitchFamily="49" charset="-122"/>
                      <a:cs typeface="+mn-cs"/>
                    </a:defRPr>
                  </a:pPr>
                  <a:endParaRPr lang="zh-CN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37164893273305916"/>
                      <c:h val="0.41778049433610104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1-8E43-4F3E-B6A8-EC98EDFD150E}"/>
                </c:ext>
              </c:extLst>
            </c:dLbl>
            <c:dLbl>
              <c:idx val="1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8E43-4F3E-B6A8-EC98EDFD150E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8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微软简综艺" panose="02010609000101010101" pitchFamily="49" charset="-122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Sheet1!$A$2:$A$3</c:f>
              <c:strCache>
                <c:ptCount val="2"/>
                <c:pt idx="0">
                  <c:v>one</c:v>
                </c:pt>
                <c:pt idx="1">
                  <c:v>two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0.2857142857142857</c:v>
                </c:pt>
                <c:pt idx="1">
                  <c:v>0.7142857142857143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8E43-4F3E-B6A8-EC98EDFD150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89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7D9AE2B-5B66-4136-9741-916BC604E878}" type="datetimeFigureOut">
              <a:rPr lang="zh-CN" altLang="en-US" smtClean="0"/>
              <a:t>2017/3/30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5CBB1F2-F3D0-4532-80D6-453A0CF8DDD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95436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638BCD-BAF0-4F2F-8ED1-BF002154F020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545265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9156C76-1A14-473F-A65D-219403796EAC}" type="datetimeFigureOut">
              <a:rPr lang="zh-CN" altLang="en-US" smtClean="0"/>
              <a:t>2017/3/30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E567816-67BD-4535-A031-A5AD1C7A8B2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162413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13"/>
          <p:cNvSpPr>
            <a:spLocks noGrp="1"/>
          </p:cNvSpPr>
          <p:nvPr>
            <p:ph type="pic" sz="quarter" idx="58"/>
          </p:nvPr>
        </p:nvSpPr>
        <p:spPr>
          <a:xfrm>
            <a:off x="0" y="1603124"/>
            <a:ext cx="4470400" cy="2999355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1300">
                <a:ln>
                  <a:noFill/>
                </a:ln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矩形 6"/>
          <p:cNvSpPr/>
          <p:nvPr userDrawn="1"/>
        </p:nvSpPr>
        <p:spPr>
          <a:xfrm>
            <a:off x="4470400" y="1603125"/>
            <a:ext cx="7721600" cy="2999355"/>
          </a:xfrm>
          <a:prstGeom prst="rect">
            <a:avLst/>
          </a:prstGeom>
          <a:solidFill>
            <a:srgbClr val="8D4256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10891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3" presetClass="path" presetSubtype="0" decel="30000" fill="hold" grpId="1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8"/>
                                    </p:cond>
                                  </p:endCondLst>
                                  <p:childTnLst>
                                    <p:animMotion origin="layout" path="M -0.22343 -0.2456 L -3.33333E-6 -4.81481E-6 " pathEditMode="relative" rAng="0" ptsTypes="AA">
                                      <p:cBhvr>
                                        <p:cTn id="9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172" y="12269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6" presetClass="emph" presetSubtype="0" decel="30000" fill="hold" grpId="2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0"/>
                                    </p:cond>
                                  </p:endCondLst>
                                  <p:childTnLst>
                                    <p:animScale>
                                      <p:cBhvr>
                                        <p:cTn id="11" dur="750" fill="hold"/>
                                        <p:tgtEl>
                                          <p:spTgt spid="6"/>
                                        </p:tgtEl>
                                      </p:cBhvr>
                                      <p:by x="150000" y="150000"/>
                                      <p:from x="146726" y="119179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2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6" grpId="2"/>
      <p:bldP spid="7" grpId="0" animBg="1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13"/>
          <p:cNvSpPr>
            <a:spLocks noGrp="1"/>
          </p:cNvSpPr>
          <p:nvPr>
            <p:ph type="pic" sz="quarter" idx="58"/>
          </p:nvPr>
        </p:nvSpPr>
        <p:spPr>
          <a:xfrm>
            <a:off x="1006362" y="1874830"/>
            <a:ext cx="1711045" cy="2626145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1300">
                <a:ln>
                  <a:noFill/>
                </a:ln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Picture Placeholder 13"/>
          <p:cNvSpPr>
            <a:spLocks noGrp="1"/>
          </p:cNvSpPr>
          <p:nvPr>
            <p:ph type="pic" sz="quarter" idx="59"/>
          </p:nvPr>
        </p:nvSpPr>
        <p:spPr>
          <a:xfrm>
            <a:off x="2807546" y="1874829"/>
            <a:ext cx="1711045" cy="2626145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1300">
                <a:ln>
                  <a:noFill/>
                </a:ln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8" name="Picture Placeholder 13"/>
          <p:cNvSpPr>
            <a:spLocks noGrp="1"/>
          </p:cNvSpPr>
          <p:nvPr>
            <p:ph type="pic" sz="quarter" idx="60"/>
          </p:nvPr>
        </p:nvSpPr>
        <p:spPr>
          <a:xfrm>
            <a:off x="4585583" y="1874828"/>
            <a:ext cx="1711045" cy="2626145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1300">
                <a:ln>
                  <a:noFill/>
                </a:ln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553552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100000" fill="hold" grpId="0" nodeType="withEffect" nodePh="1">
                                  <p:stCondLst>
                                    <p:cond delay="500"/>
                                  </p:stCondLst>
                                  <p:endCondLst>
                                    <p:cond evt="begin" delay="0">
                                      <p:tn val="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decel="100000" fill="hold" grpId="0" nodeType="withEffect" nodePh="1">
                                  <p:stCondLst>
                                    <p:cond delay="1000"/>
                                  </p:stCondLst>
                                  <p:endCondLst>
                                    <p:cond evt="begin" delay="0">
                                      <p:tn val="1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13"/>
          <p:cNvSpPr>
            <a:spLocks noGrp="1"/>
          </p:cNvSpPr>
          <p:nvPr>
            <p:ph type="pic" sz="quarter" idx="57"/>
          </p:nvPr>
        </p:nvSpPr>
        <p:spPr>
          <a:xfrm>
            <a:off x="8126979" y="3080721"/>
            <a:ext cx="1806271" cy="2485746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1300">
                <a:ln>
                  <a:noFill/>
                </a:ln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Picture Placeholder 13"/>
          <p:cNvSpPr>
            <a:spLocks noGrp="1"/>
          </p:cNvSpPr>
          <p:nvPr>
            <p:ph type="pic" sz="quarter" idx="58"/>
          </p:nvPr>
        </p:nvSpPr>
        <p:spPr>
          <a:xfrm>
            <a:off x="7068719" y="1032284"/>
            <a:ext cx="2864531" cy="1985148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1300">
                <a:ln>
                  <a:noFill/>
                </a:ln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8" name="Picture Placeholder 13"/>
          <p:cNvSpPr>
            <a:spLocks noGrp="1"/>
          </p:cNvSpPr>
          <p:nvPr>
            <p:ph type="pic" sz="quarter" idx="59"/>
          </p:nvPr>
        </p:nvSpPr>
        <p:spPr>
          <a:xfrm>
            <a:off x="9995657" y="1837848"/>
            <a:ext cx="1806271" cy="2485746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1300">
                <a:ln>
                  <a:noFill/>
                </a:ln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831817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3" presetClass="path" presetSubtype="0" decel="30000" fill="hold" grpId="1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8"/>
                                    </p:cond>
                                  </p:endCondLst>
                                  <p:childTnLst>
                                    <p:animMotion origin="layout" path="M 0.18803 0.2926 L 5E-6 -4.07407E-6 " pathEditMode="relative" rAng="0" ptsTypes="AA">
                                      <p:cBhvr>
                                        <p:cTn id="9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401" y="-14630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6" presetClass="emph" presetSubtype="0" decel="30000" fill="hold" grpId="2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0"/>
                                    </p:cond>
                                  </p:endCondLst>
                                  <p:childTnLst>
                                    <p:animScale>
                                      <p:cBhvr>
                                        <p:cTn id="11" dur="1500" fill="hold"/>
                                        <p:tgtEl>
                                          <p:spTgt spid="3"/>
                                        </p:tgtEl>
                                      </p:cBhvr>
                                      <p:by x="150000" y="150000"/>
                                      <p:from x="146726" y="119179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63" presetClass="path" presetSubtype="0" decel="30000" fill="hold" grpId="1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5"/>
                                    </p:cond>
                                  </p:endCondLst>
                                  <p:childTnLst>
                                    <p:animMotion origin="layout" path="M -0.22344 -0.2456 L 4.375E-6 1.11111E-6 " pathEditMode="relative" rAng="0" ptsTypes="AA">
                                      <p:cBhvr>
                                        <p:cTn id="16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172" y="12269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6" presetClass="emph" presetSubtype="0" decel="30000" fill="hold" grpId="2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7"/>
                                    </p:cond>
                                  </p:endCondLst>
                                  <p:childTnLst>
                                    <p:animScale>
                                      <p:cBhvr>
                                        <p:cTn id="18" dur="15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  <p:from x="146726" y="119179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63" presetClass="path" presetSubtype="0" decel="30000" fill="hold" grpId="1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2"/>
                                    </p:cond>
                                  </p:endCondLst>
                                  <p:childTnLst>
                                    <p:animMotion origin="layout" path="M 0.19193 -0.24051 L -2.08333E-7 4.44444E-6 " pathEditMode="relative" rAng="0" ptsTypes="AA">
                                      <p:cBhvr>
                                        <p:cTn id="23" dur="1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596" y="12014"/>
                                    </p:animMotion>
                                  </p:childTnLst>
                                </p:cTn>
                              </p:par>
                              <p:par>
                                <p:cTn id="24" presetID="6" presetClass="emph" presetSubtype="0" decel="30000" fill="hold" grpId="2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4"/>
                                    </p:cond>
                                  </p:endCondLst>
                                  <p:childTnLst>
                                    <p:animScale>
                                      <p:cBhvr>
                                        <p:cTn id="25" dur="1500" fill="hold"/>
                                        <p:tgtEl>
                                          <p:spTgt spid="8"/>
                                        </p:tgtEl>
                                      </p:cBhvr>
                                      <p:by x="150000" y="150000"/>
                                      <p:from x="146726" y="119179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3" grpId="2"/>
      <p:bldP spid="4" grpId="0"/>
      <p:bldP spid="4" grpId="1"/>
      <p:bldP spid="4" grpId="2"/>
      <p:bldP spid="8" grpId="0"/>
      <p:bldP spid="8" grpId="1"/>
      <p:bldP spid="8" grpId="2"/>
    </p:bld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13"/>
          <p:cNvSpPr>
            <a:spLocks noGrp="1"/>
          </p:cNvSpPr>
          <p:nvPr>
            <p:ph type="pic" sz="quarter" idx="58"/>
          </p:nvPr>
        </p:nvSpPr>
        <p:spPr>
          <a:xfrm>
            <a:off x="4043679" y="1643602"/>
            <a:ext cx="7428315" cy="3727049"/>
          </a:xfrm>
          <a:prstGeom prst="rect">
            <a:avLst/>
          </a:prstGeom>
          <a:effectLst/>
        </p:spPr>
        <p:txBody>
          <a:bodyPr>
            <a:normAutofit/>
          </a:bodyPr>
          <a:lstStyle>
            <a:lvl1pPr marL="0" indent="0">
              <a:buNone/>
              <a:defRPr sz="1300">
                <a:ln>
                  <a:noFill/>
                </a:ln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627914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3" presetClass="path" presetSubtype="0" decel="30000" fill="hold" grpId="1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8"/>
                                    </p:cond>
                                  </p:endCondLst>
                                  <p:childTnLst>
                                    <p:animMotion origin="layout" path="M -0.22344 -0.2456 L 2.08333E-6 -2.59259E-6 " pathEditMode="relative" rAng="0" ptsTypes="AA">
                                      <p:cBhvr>
                                        <p:cTn id="9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172" y="12269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6" presetClass="emph" presetSubtype="0" decel="30000" fill="hold" grpId="2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0"/>
                                    </p:cond>
                                  </p:endCondLst>
                                  <p:childTnLst>
                                    <p:animScale>
                                      <p:cBhvr>
                                        <p:cTn id="11" dur="1500" fill="hold"/>
                                        <p:tgtEl>
                                          <p:spTgt spid="3"/>
                                        </p:tgtEl>
                                      </p:cBhvr>
                                      <p:by x="150000" y="150000"/>
                                      <p:from x="146726" y="119179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3" grpId="2"/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bg>
      <p:bgPr>
        <a:solidFill>
          <a:srgbClr val="FDFD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3626" y="-1"/>
            <a:ext cx="12188374" cy="6858000"/>
          </a:xfrm>
          <a:prstGeom prst="rect">
            <a:avLst/>
          </a:prstGeom>
          <a:solidFill>
            <a:srgbClr val="DAD6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7922704" y="124824"/>
            <a:ext cx="4123672" cy="6557264"/>
          </a:xfrm>
          <a:prstGeom prst="rect">
            <a:avLst/>
          </a:prstGeom>
          <a:noFill/>
        </p:spPr>
        <p:txBody>
          <a:bodyPr/>
          <a:lstStyle>
            <a:lvl1pPr marL="0" indent="0">
              <a:buNone/>
              <a:defRPr sz="2000">
                <a:latin typeface="+mn-ea"/>
                <a:ea typeface="+mn-ea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824014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accel="85000" fill="hold" grpId="0" nodeType="withEffect" nodePh="1" p14:presetBounceEnd="46000">
                                      <p:stCondLst>
                                        <p:cond delay="0"/>
                                      </p:stCondLst>
                                      <p:endCondLst>
                                        <p:cond evt="begin" delay="0">
                                          <p:tn val="5"/>
                                        </p:cond>
                                      </p:end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6000">
                                          <p:cBhvr additive="base">
                                            <p:cTn id="7" dur="3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6000">
                                          <p:cBhvr additive="base">
                                            <p:cTn id="8" dur="3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accel="85000" fill="hold" grpId="0" nodeType="withEffect" nodePh="1">
                                      <p:stCondLst>
                                        <p:cond delay="0"/>
                                      </p:stCondLst>
                                      <p:endCondLst>
                                        <p:cond evt="begin" delay="0">
                                          <p:tn val="5"/>
                                        </p:cond>
                                      </p:end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3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3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/>
        </p:bldLst>
      </p:timing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AD6B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812183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7" r:id="rId2"/>
    <p:sldLayoutId id="2147483658" r:id="rId3"/>
    <p:sldLayoutId id="2147483659" r:id="rId4"/>
    <p:sldLayoutId id="2147483660" r:id="rId5"/>
    <p:sldLayoutId id="2147483661" r:id="rId6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png"/><Relationship Id="rId5" Type="http://schemas.openxmlformats.org/officeDocument/2006/relationships/chart" Target="../charts/chart5.xml"/><Relationship Id="rId4" Type="http://schemas.openxmlformats.org/officeDocument/2006/relationships/chart" Target="../charts/char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26.png"/><Relationship Id="rId4" Type="http://schemas.microsoft.com/office/2007/relationships/hdphoto" Target="../media/hdphoto4.wdp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3" Type="http://schemas.openxmlformats.org/officeDocument/2006/relationships/image" Target="../media/image11.png"/><Relationship Id="rId7" Type="http://schemas.openxmlformats.org/officeDocument/2006/relationships/image" Target="../media/image13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Relationship Id="rId6" Type="http://schemas.microsoft.com/office/2007/relationships/hdphoto" Target="../media/hdphoto2.wdp"/><Relationship Id="rId5" Type="http://schemas.openxmlformats.org/officeDocument/2006/relationships/image" Target="../media/image12.png"/><Relationship Id="rId4" Type="http://schemas.microsoft.com/office/2007/relationships/hdphoto" Target="../media/hdphoto1.wdp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6.png"/><Relationship Id="rId4" Type="http://schemas.openxmlformats.org/officeDocument/2006/relationships/chart" Target="../charts/char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5031323" y="538759"/>
            <a:ext cx="1661993" cy="331160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9600" dirty="0" smtClean="0">
                <a:solidFill>
                  <a:srgbClr val="8D4256"/>
                </a:solidFill>
                <a:latin typeface="TypeLand 康熙字典體試用版" pitchFamily="50" charset="-120"/>
                <a:ea typeface="TypeLand 康熙字典體試用版" pitchFamily="50" charset="-120"/>
              </a:rPr>
              <a:t>意 念</a:t>
            </a:r>
            <a:endParaRPr lang="zh-CN" altLang="en-US" sz="9600" dirty="0">
              <a:solidFill>
                <a:srgbClr val="8D4256"/>
              </a:solidFill>
              <a:latin typeface="TypeLand 康熙字典體試用版" pitchFamily="50" charset="-120"/>
              <a:ea typeface="TypeLand 康熙字典體試用版" pitchFamily="50" charset="-120"/>
            </a:endParaRPr>
          </a:p>
        </p:txBody>
      </p:sp>
      <p:pic>
        <p:nvPicPr>
          <p:cNvPr id="13" name="小旭音乐 - 古风2016 (伴奏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226144" y="-742420"/>
            <a:ext cx="609459" cy="609459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" y="5245488"/>
            <a:ext cx="1981200" cy="1612511"/>
          </a:xfrm>
          <a:prstGeom prst="rect">
            <a:avLst/>
          </a:prstGeom>
        </p:spPr>
      </p:pic>
      <p:sp>
        <p:nvSpPr>
          <p:cNvPr id="19" name="TextBox 10"/>
          <p:cNvSpPr txBox="1"/>
          <p:nvPr/>
        </p:nvSpPr>
        <p:spPr>
          <a:xfrm>
            <a:off x="4376044" y="2907930"/>
            <a:ext cx="553998" cy="167531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>
            <a:defPPr>
              <a:defRPr lang="zh-CN"/>
            </a:defPPr>
            <a:lvl1pPr>
              <a:defRPr sz="4800" b="1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defRPr>
            </a:lvl1pPr>
          </a:lstStyle>
          <a:p>
            <a:r>
              <a:rPr lang="zh-CN" altLang="en-US" sz="2400" b="0" spc="600" dirty="0" smtClean="0">
                <a:solidFill>
                  <a:srgbClr val="8D4256"/>
                </a:solidFill>
                <a:latin typeface="+mj-ea"/>
                <a:ea typeface="+mj-ea"/>
              </a:rPr>
              <a:t>中国颜色</a:t>
            </a:r>
            <a:endParaRPr lang="zh-CN" altLang="en-US" sz="2400" b="0" spc="600" dirty="0">
              <a:solidFill>
                <a:srgbClr val="8D4256"/>
              </a:solidFill>
              <a:latin typeface="+mj-ea"/>
              <a:ea typeface="+mj-ea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rgbClr val="8D42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2080" y="2907930"/>
            <a:ext cx="5415526" cy="39500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35587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14:doors dir="vert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" dur="6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1" dur="625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2" dur="1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" dur="1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375"/>
                            </p:stCondLst>
                            <p:childTnLst>
                              <p:par>
                                <p:cTn id="15" presetID="18" presetClass="entr" presetSubtype="12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1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875"/>
                            </p:stCondLst>
                            <p:childTnLst>
                              <p:par>
                                <p:cTn id="1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99" showWhenStopped="0">
                <p:cTn id="25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  <p:bldLst>
      <p:bldP spid="9" grpId="0"/>
      <p:bldP spid="19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图片占位符 20"/>
          <p:cNvPicPr>
            <a:picLocks noGrp="1" noChangeAspect="1"/>
          </p:cNvPicPr>
          <p:nvPr>
            <p:ph type="pic" sz="quarter" idx="59"/>
          </p:nvPr>
        </p:nvPicPr>
        <p:blipFill>
          <a:blip r:embed="rId2">
            <a:duotone>
              <a:prstClr val="black"/>
              <a:schemeClr val="accent2">
                <a:tint val="45000"/>
                <a:satMod val="400000"/>
              </a:schemeClr>
            </a:duotone>
          </a:blip>
          <a:srcRect l="10365" r="10365"/>
          <a:stretch>
            <a:fillRect/>
          </a:stretch>
        </p:blipFill>
        <p:spPr>
          <a:prstGeom prst="rect">
            <a:avLst/>
          </a:prstGeom>
        </p:spPr>
      </p:pic>
      <p:sp>
        <p:nvSpPr>
          <p:cNvPr id="20" name="矩形 19"/>
          <p:cNvSpPr/>
          <p:nvPr/>
        </p:nvSpPr>
        <p:spPr>
          <a:xfrm>
            <a:off x="0" y="0"/>
            <a:ext cx="2568426" cy="6858000"/>
          </a:xfrm>
          <a:prstGeom prst="rect">
            <a:avLst/>
          </a:prstGeom>
          <a:solidFill>
            <a:srgbClr val="8D4256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9" name="图片占位符 2"/>
          <p:cNvPicPr>
            <a:picLocks noGrp="1" noChangeAspect="1"/>
          </p:cNvPicPr>
          <p:nvPr>
            <p:ph type="pic" sz="quarter" idx="60"/>
          </p:nvPr>
        </p:nvPicPr>
        <p:blipFill>
          <a:blip r:embed="rId3"/>
          <a:srcRect l="5197" r="5197"/>
          <a:stretch>
            <a:fillRect/>
          </a:stretch>
        </p:blipFill>
        <p:spPr>
          <a:prstGeom prst="rect">
            <a:avLst/>
          </a:prstGeom>
        </p:spPr>
      </p:pic>
      <p:pic>
        <p:nvPicPr>
          <p:cNvPr id="30" name="图片占位符 7"/>
          <p:cNvPicPr>
            <a:picLocks noGrp="1" noChangeAspect="1"/>
          </p:cNvPicPr>
          <p:nvPr>
            <p:ph type="pic" sz="quarter" idx="58"/>
          </p:nvPr>
        </p:nvPicPr>
        <p:blipFill>
          <a:blip r:embed="rId4"/>
          <a:srcRect l="5722" r="5722"/>
          <a:stretch>
            <a:fillRect/>
          </a:stretch>
        </p:blipFill>
        <p:spPr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829" y="2684378"/>
            <a:ext cx="8966994" cy="4175760"/>
          </a:xfrm>
          <a:prstGeom prst="rect">
            <a:avLst/>
          </a:prstGeom>
        </p:spPr>
      </p:pic>
      <p:sp>
        <p:nvSpPr>
          <p:cNvPr id="28" name="矩形 27"/>
          <p:cNvSpPr/>
          <p:nvPr/>
        </p:nvSpPr>
        <p:spPr>
          <a:xfrm>
            <a:off x="8002548" y="1701208"/>
            <a:ext cx="3139321" cy="3260839"/>
          </a:xfrm>
          <a:prstGeom prst="rect">
            <a:avLst/>
          </a:prstGeom>
          <a:noFill/>
        </p:spPr>
        <p:txBody>
          <a:bodyPr vert="eaVert" wrap="square" rtlCol="0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spc="6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游蕲水清泉寺，寺临兰溪，溪水西流。</a:t>
            </a:r>
            <a:br>
              <a:rPr lang="zh-CN" altLang="en-US" sz="1600" spc="6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</a:br>
            <a:r>
              <a:rPr lang="zh-CN" altLang="en-US" sz="1600" spc="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山下</a:t>
            </a:r>
            <a:r>
              <a:rPr lang="zh-CN" altLang="en-US" sz="1600" spc="6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兰芽短浸溪，松间沙路净无泥。</a:t>
            </a:r>
            <a:br>
              <a:rPr lang="zh-CN" altLang="en-US" sz="1600" spc="6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</a:br>
            <a:r>
              <a:rPr lang="zh-CN" altLang="en-US" sz="1600" spc="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潇潇</a:t>
            </a:r>
            <a:r>
              <a:rPr lang="zh-CN" altLang="en-US" sz="1600" spc="6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暮雨子规啼。谁道人生无再少？</a:t>
            </a:r>
            <a:br>
              <a:rPr lang="zh-CN" altLang="en-US" sz="1600" spc="6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</a:br>
            <a:r>
              <a:rPr lang="zh-CN" altLang="en-US" sz="1600" spc="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门前</a:t>
            </a:r>
            <a:r>
              <a:rPr lang="zh-CN" altLang="en-US" sz="1600" spc="6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流水尚能西！休将白发唱黄鸡。</a:t>
            </a:r>
          </a:p>
        </p:txBody>
      </p:sp>
    </p:spTree>
    <p:extLst>
      <p:ext uri="{BB962C8B-B14F-4D97-AF65-F5344CB8AC3E}">
        <p14:creationId xmlns:p14="http://schemas.microsoft.com/office/powerpoint/2010/main" val="3485476800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" dur="1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-17631" y="4436879"/>
            <a:ext cx="12187592" cy="1871775"/>
          </a:xfrm>
          <a:prstGeom prst="rect">
            <a:avLst/>
          </a:prstGeom>
          <a:solidFill>
            <a:srgbClr val="8D42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5613781" y="602219"/>
            <a:ext cx="814171" cy="52070"/>
          </a:xfrm>
          <a:prstGeom prst="rect">
            <a:avLst/>
          </a:prstGeom>
          <a:solidFill>
            <a:srgbClr val="8D4256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8D4256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676787" y="850478"/>
            <a:ext cx="615553" cy="172311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2800" b="1" spc="600" dirty="0">
                <a:solidFill>
                  <a:srgbClr val="8D4256"/>
                </a:solidFill>
                <a:latin typeface="+mj-ea"/>
                <a:ea typeface="+mj-ea"/>
              </a:rPr>
              <a:t>浣溪沙</a:t>
            </a:r>
          </a:p>
        </p:txBody>
      </p:sp>
      <p:sp>
        <p:nvSpPr>
          <p:cNvPr id="15" name="矩形 14"/>
          <p:cNvSpPr/>
          <p:nvPr/>
        </p:nvSpPr>
        <p:spPr>
          <a:xfrm>
            <a:off x="5598542" y="2585026"/>
            <a:ext cx="814171" cy="52070"/>
          </a:xfrm>
          <a:prstGeom prst="rect">
            <a:avLst/>
          </a:prstGeom>
          <a:solidFill>
            <a:srgbClr val="8D4256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8D4256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7857754" y="861731"/>
            <a:ext cx="2769989" cy="3260839"/>
          </a:xfrm>
          <a:prstGeom prst="rect">
            <a:avLst/>
          </a:prstGeom>
          <a:noFill/>
        </p:spPr>
        <p:txBody>
          <a:bodyPr vert="eaVert" wrap="square" rtlCol="0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spc="6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游蕲水清泉寺，寺临兰溪，溪水西流。</a:t>
            </a:r>
            <a:br>
              <a:rPr lang="zh-CN" altLang="en-US" sz="1400" spc="6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</a:br>
            <a:r>
              <a:rPr lang="zh-CN" altLang="en-US" sz="1400" spc="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山下</a:t>
            </a:r>
            <a:r>
              <a:rPr lang="zh-CN" altLang="en-US" sz="1400" spc="6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兰芽短浸溪，松间沙路净无泥。</a:t>
            </a:r>
            <a:br>
              <a:rPr lang="zh-CN" altLang="en-US" sz="1400" spc="6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</a:br>
            <a:r>
              <a:rPr lang="zh-CN" altLang="en-US" sz="1400" spc="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潇潇</a:t>
            </a:r>
            <a:r>
              <a:rPr lang="zh-CN" altLang="en-US" sz="1400" spc="6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暮雨子规啼。谁道人生无再少？</a:t>
            </a:r>
            <a:br>
              <a:rPr lang="zh-CN" altLang="en-US" sz="1400" spc="6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</a:br>
            <a:r>
              <a:rPr lang="zh-CN" altLang="en-US" sz="1400" spc="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门前</a:t>
            </a:r>
            <a:r>
              <a:rPr lang="zh-CN" altLang="en-US" sz="1400" spc="6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流水尚能西！休将白发唱黄鸡。</a:t>
            </a:r>
          </a:p>
        </p:txBody>
      </p:sp>
      <p:sp>
        <p:nvSpPr>
          <p:cNvPr id="17" name="矩形 16"/>
          <p:cNvSpPr/>
          <p:nvPr/>
        </p:nvSpPr>
        <p:spPr>
          <a:xfrm>
            <a:off x="2006508" y="1423686"/>
            <a:ext cx="1477328" cy="4602199"/>
          </a:xfrm>
          <a:prstGeom prst="rect">
            <a:avLst/>
          </a:prstGeom>
          <a:noFill/>
        </p:spPr>
        <p:txBody>
          <a:bodyPr vert="eaVert" wrap="square" rtlCol="0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spc="6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游蕲水清泉寺，寺临兰溪，溪水西流。</a:t>
            </a:r>
            <a:br>
              <a:rPr lang="zh-CN" altLang="en-US" sz="1400" spc="6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</a:br>
            <a:r>
              <a:rPr lang="zh-CN" altLang="en-US" sz="1400" spc="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山下</a:t>
            </a:r>
            <a:r>
              <a:rPr lang="zh-CN" altLang="en-US" sz="1400" spc="6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兰芽短浸溪，松间沙路净无泥。</a:t>
            </a:r>
            <a:br>
              <a:rPr lang="zh-CN" altLang="en-US" sz="1400" spc="6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</a:br>
            <a:r>
              <a:rPr lang="zh-CN" altLang="en-US" sz="1400" spc="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潇潇</a:t>
            </a:r>
            <a:r>
              <a:rPr lang="zh-CN" altLang="en-US" sz="1400" spc="6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暮雨子规啼。谁道人生无再少？</a:t>
            </a:r>
            <a:br>
              <a:rPr lang="zh-CN" altLang="en-US" sz="1400" spc="6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</a:br>
            <a:r>
              <a:rPr lang="zh-CN" altLang="en-US" sz="1400" spc="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门前</a:t>
            </a:r>
            <a:r>
              <a:rPr lang="zh-CN" altLang="en-US" sz="1400" spc="6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流水尚能西！休将白发唱黄鸡。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3836" y="3265714"/>
            <a:ext cx="5029201" cy="35922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7589654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200"/>
                            </p:stCondLst>
                            <p:childTnLst>
                              <p:par>
                                <p:cTn id="19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1" dur="1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4" dur="1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/>
      <p:bldP spid="15" grpId="0" animBg="1"/>
      <p:bldP spid="16" grpId="0"/>
      <p:bldP spid="1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6221724" y="0"/>
            <a:ext cx="2449513" cy="6823834"/>
            <a:chOff x="6349047" y="2631734"/>
            <a:chExt cx="2449513" cy="4192100"/>
          </a:xfrm>
        </p:grpSpPr>
        <p:sp>
          <p:nvSpPr>
            <p:cNvPr id="3" name="矩形 2"/>
            <p:cNvSpPr/>
            <p:nvPr/>
          </p:nvSpPr>
          <p:spPr>
            <a:xfrm>
              <a:off x="6349047" y="2631734"/>
              <a:ext cx="2449513" cy="4168026"/>
            </a:xfrm>
            <a:prstGeom prst="rect">
              <a:avLst/>
            </a:prstGeom>
            <a:solidFill>
              <a:srgbClr val="8D4256"/>
            </a:solidFill>
            <a:ln>
              <a:solidFill>
                <a:srgbClr val="8D425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cxnSp>
          <p:nvCxnSpPr>
            <p:cNvPr id="4" name="直接连接符 3"/>
            <p:cNvCxnSpPr/>
            <p:nvPr/>
          </p:nvCxnSpPr>
          <p:spPr>
            <a:xfrm>
              <a:off x="6349047" y="6823834"/>
              <a:ext cx="2449513" cy="0"/>
            </a:xfrm>
            <a:prstGeom prst="line">
              <a:avLst/>
            </a:prstGeom>
            <a:ln w="63500" cmpd="thinThick">
              <a:solidFill>
                <a:srgbClr val="8D425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5" name="图表 4"/>
          <p:cNvGraphicFramePr/>
          <p:nvPr>
            <p:extLst>
              <p:ext uri="{D42A27DB-BD31-4B8C-83A1-F6EECF244321}">
                <p14:modId xmlns:p14="http://schemas.microsoft.com/office/powerpoint/2010/main" val="806051323"/>
              </p:ext>
            </p:extLst>
          </p:nvPr>
        </p:nvGraphicFramePr>
        <p:xfrm>
          <a:off x="6303117" y="2816719"/>
          <a:ext cx="2212989" cy="186346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6" name="图表 5"/>
          <p:cNvGraphicFramePr/>
          <p:nvPr>
            <p:extLst>
              <p:ext uri="{D42A27DB-BD31-4B8C-83A1-F6EECF244321}">
                <p14:modId xmlns:p14="http://schemas.microsoft.com/office/powerpoint/2010/main" val="4126369723"/>
              </p:ext>
            </p:extLst>
          </p:nvPr>
        </p:nvGraphicFramePr>
        <p:xfrm>
          <a:off x="3454547" y="2820600"/>
          <a:ext cx="2212989" cy="186346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7" name="图表 6"/>
          <p:cNvGraphicFramePr/>
          <p:nvPr>
            <p:extLst>
              <p:ext uri="{D42A27DB-BD31-4B8C-83A1-F6EECF244321}">
                <p14:modId xmlns:p14="http://schemas.microsoft.com/office/powerpoint/2010/main" val="840940682"/>
              </p:ext>
            </p:extLst>
          </p:nvPr>
        </p:nvGraphicFramePr>
        <p:xfrm>
          <a:off x="773681" y="2816718"/>
          <a:ext cx="2212989" cy="186346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8" name="图表 7"/>
          <p:cNvGraphicFramePr/>
          <p:nvPr>
            <p:extLst>
              <p:ext uri="{D42A27DB-BD31-4B8C-83A1-F6EECF244321}">
                <p14:modId xmlns:p14="http://schemas.microsoft.com/office/powerpoint/2010/main" val="3802296674"/>
              </p:ext>
            </p:extLst>
          </p:nvPr>
        </p:nvGraphicFramePr>
        <p:xfrm>
          <a:off x="9147181" y="2820600"/>
          <a:ext cx="2212989" cy="186346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9" name="矩形 8"/>
          <p:cNvSpPr/>
          <p:nvPr/>
        </p:nvSpPr>
        <p:spPr>
          <a:xfrm>
            <a:off x="6424898" y="4939570"/>
            <a:ext cx="2038350" cy="812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latinLnBrk="1">
              <a:lnSpc>
                <a:spcPct val="130000"/>
              </a:lnSpc>
            </a:pP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ea typeface="微软雅黑 Light" panose="020B0502040204020203" pitchFamily="34" charset="-122"/>
              </a:rPr>
              <a:t>I protested against playing that treacherous part in my employer's house</a:t>
            </a: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ea typeface="微软雅黑 Light" panose="020B0502040204020203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0062764" y="4494392"/>
            <a:ext cx="430887" cy="135117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r"/>
            <a:r>
              <a:rPr lang="zh-CN" altLang="en-US" sz="1600" b="1" spc="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浣 溪 沙</a:t>
            </a:r>
            <a:endParaRPr lang="zh-CN" altLang="en-US" sz="1600" b="1" spc="600" dirty="0">
              <a:solidFill>
                <a:schemeClr val="tx1">
                  <a:lumMod val="85000"/>
                  <a:lumOff val="15000"/>
                </a:schemeClr>
              </a:solidFill>
              <a:effectLst/>
              <a:latin typeface="+mj-ea"/>
              <a:ea typeface="+mj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156616" y="568668"/>
            <a:ext cx="615553" cy="198866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2800" b="1" spc="600" dirty="0" smtClean="0">
                <a:solidFill>
                  <a:srgbClr val="DAD6BC"/>
                </a:solidFill>
                <a:latin typeface="+mj-ea"/>
                <a:ea typeface="+mj-ea"/>
              </a:rPr>
              <a:t>浣 溪 沙</a:t>
            </a:r>
            <a:endParaRPr lang="zh-CN" altLang="en-US" sz="2800" b="1" spc="600" dirty="0">
              <a:solidFill>
                <a:srgbClr val="DAD6BC"/>
              </a:solidFill>
              <a:effectLst/>
              <a:latin typeface="+mj-ea"/>
              <a:ea typeface="+mj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602149" y="4494391"/>
            <a:ext cx="430887" cy="135117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r"/>
            <a:r>
              <a:rPr lang="zh-CN" altLang="en-US" sz="1600" b="1" spc="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浣 溪 沙</a:t>
            </a:r>
            <a:endParaRPr lang="zh-CN" altLang="en-US" sz="1600" b="1" spc="600" dirty="0">
              <a:solidFill>
                <a:schemeClr val="tx1">
                  <a:lumMod val="85000"/>
                  <a:lumOff val="15000"/>
                </a:schemeClr>
              </a:solidFill>
              <a:effectLst/>
              <a:latin typeface="+mj-ea"/>
              <a:ea typeface="+mj-ea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4354920" y="4512236"/>
            <a:ext cx="430887" cy="135117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r"/>
            <a:r>
              <a:rPr lang="zh-CN" altLang="en-US" sz="1600" b="1" spc="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浣 溪 沙</a:t>
            </a:r>
            <a:endParaRPr lang="zh-CN" altLang="en-US" sz="1600" b="1" spc="600" dirty="0">
              <a:solidFill>
                <a:schemeClr val="tx1">
                  <a:lumMod val="85000"/>
                  <a:lumOff val="15000"/>
                </a:schemeClr>
              </a:solidFill>
              <a:effectLst/>
              <a:latin typeface="+mj-ea"/>
              <a:ea typeface="+mj-ea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535197" y="958845"/>
            <a:ext cx="4457671" cy="1384995"/>
          </a:xfrm>
          <a:prstGeom prst="rect">
            <a:avLst/>
          </a:prstGeom>
          <a:noFill/>
        </p:spPr>
        <p:txBody>
          <a:bodyPr vert="horz" wrap="square" rtlCol="0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游蕲水清泉寺，寺临兰溪</a:t>
            </a:r>
            <a:r>
              <a:rPr lang="zh-CN" altLang="en-US" sz="1400" spc="3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，</a:t>
            </a:r>
            <a:endParaRPr lang="en-US" altLang="zh-CN" sz="1400" spc="300" dirty="0" smtClean="0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r>
              <a:rPr lang="zh-CN" altLang="en-US" sz="1400" spc="3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溪水</a:t>
            </a:r>
            <a:r>
              <a:rPr lang="zh-CN" altLang="en-US" sz="1400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西流</a:t>
            </a:r>
            <a:r>
              <a:rPr lang="zh-CN" altLang="en-US" sz="1400" spc="3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。山下兰芽短浸溪，</a:t>
            </a:r>
            <a:endParaRPr lang="en-US" altLang="zh-CN" sz="1400" spc="300" dirty="0" smtClean="0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r>
              <a:rPr lang="zh-CN" altLang="en-US" sz="1400" spc="3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松间沙路净无泥。潇潇暮雨子规啼。</a:t>
            </a:r>
            <a:endParaRPr lang="en-US" altLang="zh-CN" sz="1400" spc="300" dirty="0" smtClean="0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r>
              <a:rPr lang="zh-CN" altLang="en-US" sz="1400" spc="3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谁道人生无再少？</a:t>
            </a:r>
            <a:endParaRPr lang="zh-CN" altLang="en-US" sz="1400" spc="300" dirty="0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229726">
            <a:off x="7945436" y="568668"/>
            <a:ext cx="2742857" cy="30603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6290380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25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5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8" presetClass="entr" presetSubtype="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7" dur="1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AsOne/>
      </p:bldGraphic>
      <p:bldGraphic spid="6" grpId="0">
        <p:bldAsOne/>
      </p:bldGraphic>
      <p:bldGraphic spid="7" grpId="0">
        <p:bldAsOne/>
      </p:bldGraphic>
      <p:bldGraphic spid="8" grpId="0">
        <p:bldAsOne/>
      </p:bldGraphic>
      <p:bldP spid="9" grpId="0"/>
      <p:bldP spid="12" grpId="0"/>
      <p:bldP spid="13" grpId="0"/>
      <p:bldP spid="14" grpId="0"/>
      <p:bldP spid="15" grpId="0"/>
      <p:bldP spid="1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615105" y="693330"/>
            <a:ext cx="2271802" cy="4411230"/>
            <a:chOff x="611560" y="339502"/>
            <a:chExt cx="1728192" cy="3168351"/>
          </a:xfrm>
          <a:effectLst/>
        </p:grpSpPr>
        <p:sp>
          <p:nvSpPr>
            <p:cNvPr id="9" name="矩形 8"/>
            <p:cNvSpPr/>
            <p:nvPr/>
          </p:nvSpPr>
          <p:spPr>
            <a:xfrm>
              <a:off x="611560" y="915566"/>
              <a:ext cx="1728192" cy="2592287"/>
            </a:xfrm>
            <a:prstGeom prst="rect">
              <a:avLst/>
            </a:prstGeom>
            <a:noFill/>
            <a:ln w="9525">
              <a:solidFill>
                <a:srgbClr val="8D4256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" name="组合 3"/>
            <p:cNvGrpSpPr/>
            <p:nvPr/>
          </p:nvGrpSpPr>
          <p:grpSpPr>
            <a:xfrm>
              <a:off x="827584" y="339502"/>
              <a:ext cx="504056" cy="1440160"/>
              <a:chOff x="827584" y="339502"/>
              <a:chExt cx="504056" cy="1440160"/>
            </a:xfrm>
          </p:grpSpPr>
          <p:sp>
            <p:nvSpPr>
              <p:cNvPr id="5" name="矩形 4"/>
              <p:cNvSpPr/>
              <p:nvPr/>
            </p:nvSpPr>
            <p:spPr>
              <a:xfrm>
                <a:off x="827584" y="339502"/>
                <a:ext cx="504056" cy="1440160"/>
              </a:xfrm>
              <a:prstGeom prst="rect">
                <a:avLst/>
              </a:prstGeom>
              <a:solidFill>
                <a:srgbClr val="8D425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" name="TextBox 5"/>
              <p:cNvSpPr txBox="1"/>
              <p:nvPr/>
            </p:nvSpPr>
            <p:spPr>
              <a:xfrm>
                <a:off x="892439" y="543152"/>
                <a:ext cx="374608" cy="1024243"/>
              </a:xfrm>
              <a:prstGeom prst="rect">
                <a:avLst/>
              </a:prstGeom>
              <a:noFill/>
            </p:spPr>
            <p:txBody>
              <a:bodyPr vert="eaVert" wrap="none" rtlCol="0">
                <a:spAutoFit/>
              </a:bodyPr>
              <a:lstStyle/>
              <a:p>
                <a:r>
                  <a:rPr lang="zh-CN" altLang="en-US" sz="2000" spc="600" dirty="0" smtClean="0">
                    <a:solidFill>
                      <a:schemeClr val="bg1"/>
                    </a:solidFill>
                    <a:latin typeface="+mj-ea"/>
                    <a:ea typeface="+mj-ea"/>
                  </a:rPr>
                  <a:t>项目标题</a:t>
                </a:r>
                <a:endParaRPr lang="zh-CN" altLang="en-US" sz="2000" spc="600" dirty="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</p:grpSp>
      </p:grpSp>
      <p:sp>
        <p:nvSpPr>
          <p:cNvPr id="38" name="矩形 37"/>
          <p:cNvSpPr/>
          <p:nvPr/>
        </p:nvSpPr>
        <p:spPr>
          <a:xfrm>
            <a:off x="1429580" y="5555129"/>
            <a:ext cx="2849748" cy="707886"/>
          </a:xfrm>
          <a:prstGeom prst="rect">
            <a:avLst/>
          </a:prstGeom>
          <a:noFill/>
        </p:spPr>
        <p:txBody>
          <a:bodyPr vert="horz" wrap="square" rtlCol="0" anchor="ctr">
            <a:spAutoFit/>
          </a:bodyPr>
          <a:lstStyle/>
          <a:p>
            <a:r>
              <a:rPr lang="zh-CN" altLang="en-US" sz="1000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游蕲水清泉寺，寺临兰溪</a:t>
            </a:r>
            <a:r>
              <a:rPr lang="zh-CN" altLang="en-US" sz="1000" spc="3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，</a:t>
            </a:r>
            <a:endParaRPr lang="en-US" altLang="zh-CN" sz="1000" spc="300" dirty="0" smtClean="0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</a:endParaRPr>
          </a:p>
          <a:p>
            <a:r>
              <a:rPr lang="zh-CN" altLang="en-US" sz="1000" spc="3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溪水</a:t>
            </a:r>
            <a:r>
              <a:rPr lang="zh-CN" altLang="en-US" sz="1000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西流</a:t>
            </a:r>
            <a:r>
              <a:rPr lang="zh-CN" altLang="en-US" sz="1000" spc="3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。山下兰芽短浸溪，</a:t>
            </a:r>
            <a:endParaRPr lang="en-US" altLang="zh-CN" sz="1000" spc="300" dirty="0" smtClean="0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</a:endParaRPr>
          </a:p>
          <a:p>
            <a:r>
              <a:rPr lang="zh-CN" altLang="en-US" sz="1000" spc="3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松间沙路净无泥。潇潇暮雨子规啼。</a:t>
            </a:r>
            <a:endParaRPr lang="en-US" altLang="zh-CN" sz="1000" spc="300" dirty="0" smtClean="0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</a:endParaRPr>
          </a:p>
          <a:p>
            <a:r>
              <a:rPr lang="zh-CN" altLang="en-US" sz="1000" spc="3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谁道人生无再少？</a:t>
            </a:r>
            <a:endParaRPr lang="zh-CN" altLang="en-US" sz="1000" spc="300" dirty="0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</a:endParaRPr>
          </a:p>
        </p:txBody>
      </p:sp>
      <p:grpSp>
        <p:nvGrpSpPr>
          <p:cNvPr id="49" name="组合 48"/>
          <p:cNvGrpSpPr/>
          <p:nvPr/>
        </p:nvGrpSpPr>
        <p:grpSpPr>
          <a:xfrm>
            <a:off x="8759983" y="692816"/>
            <a:ext cx="2271802" cy="4411230"/>
            <a:chOff x="611560" y="339502"/>
            <a:chExt cx="1728192" cy="3168351"/>
          </a:xfrm>
          <a:effectLst/>
        </p:grpSpPr>
        <p:sp>
          <p:nvSpPr>
            <p:cNvPr id="50" name="矩形 49"/>
            <p:cNvSpPr/>
            <p:nvPr/>
          </p:nvSpPr>
          <p:spPr>
            <a:xfrm>
              <a:off x="611560" y="915566"/>
              <a:ext cx="1728192" cy="2592287"/>
            </a:xfrm>
            <a:prstGeom prst="rect">
              <a:avLst/>
            </a:prstGeom>
            <a:noFill/>
            <a:ln w="9525">
              <a:solidFill>
                <a:srgbClr val="8D4256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1" name="组合 50"/>
            <p:cNvGrpSpPr/>
            <p:nvPr/>
          </p:nvGrpSpPr>
          <p:grpSpPr>
            <a:xfrm>
              <a:off x="827584" y="339502"/>
              <a:ext cx="504056" cy="1440160"/>
              <a:chOff x="827584" y="339502"/>
              <a:chExt cx="504056" cy="1440160"/>
            </a:xfrm>
          </p:grpSpPr>
          <p:sp>
            <p:nvSpPr>
              <p:cNvPr id="52" name="矩形 51"/>
              <p:cNvSpPr/>
              <p:nvPr/>
            </p:nvSpPr>
            <p:spPr>
              <a:xfrm>
                <a:off x="827584" y="339502"/>
                <a:ext cx="504056" cy="1440160"/>
              </a:xfrm>
              <a:prstGeom prst="rect">
                <a:avLst/>
              </a:prstGeom>
              <a:solidFill>
                <a:srgbClr val="8D425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3" name="TextBox 5"/>
              <p:cNvSpPr txBox="1"/>
              <p:nvPr/>
            </p:nvSpPr>
            <p:spPr>
              <a:xfrm>
                <a:off x="892439" y="543152"/>
                <a:ext cx="374608" cy="1024243"/>
              </a:xfrm>
              <a:prstGeom prst="rect">
                <a:avLst/>
              </a:prstGeom>
              <a:noFill/>
            </p:spPr>
            <p:txBody>
              <a:bodyPr vert="eaVert" wrap="none" rtlCol="0">
                <a:spAutoFit/>
              </a:bodyPr>
              <a:lstStyle/>
              <a:p>
                <a:r>
                  <a:rPr lang="zh-CN" altLang="en-US" sz="2000" spc="600" dirty="0" smtClean="0">
                    <a:solidFill>
                      <a:schemeClr val="bg1"/>
                    </a:solidFill>
                    <a:latin typeface="+mj-ea"/>
                    <a:ea typeface="+mj-ea"/>
                  </a:rPr>
                  <a:t>项目标题</a:t>
                </a:r>
                <a:endParaRPr lang="zh-CN" altLang="en-US" sz="2000" spc="600" dirty="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</p:grpSp>
      </p:grpSp>
      <p:grpSp>
        <p:nvGrpSpPr>
          <p:cNvPr id="54" name="组合 53"/>
          <p:cNvGrpSpPr/>
          <p:nvPr/>
        </p:nvGrpSpPr>
        <p:grpSpPr>
          <a:xfrm>
            <a:off x="5139194" y="687339"/>
            <a:ext cx="2271802" cy="4411230"/>
            <a:chOff x="611560" y="339502"/>
            <a:chExt cx="1728192" cy="3168351"/>
          </a:xfrm>
          <a:effectLst/>
        </p:grpSpPr>
        <p:sp>
          <p:nvSpPr>
            <p:cNvPr id="55" name="矩形 54"/>
            <p:cNvSpPr/>
            <p:nvPr/>
          </p:nvSpPr>
          <p:spPr>
            <a:xfrm>
              <a:off x="611560" y="915566"/>
              <a:ext cx="1728192" cy="2592287"/>
            </a:xfrm>
            <a:prstGeom prst="rect">
              <a:avLst/>
            </a:prstGeom>
            <a:noFill/>
            <a:ln w="9525">
              <a:solidFill>
                <a:srgbClr val="8D4256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6" name="组合 55"/>
            <p:cNvGrpSpPr/>
            <p:nvPr/>
          </p:nvGrpSpPr>
          <p:grpSpPr>
            <a:xfrm>
              <a:off x="827584" y="339502"/>
              <a:ext cx="504056" cy="1440160"/>
              <a:chOff x="827584" y="339502"/>
              <a:chExt cx="504056" cy="1440160"/>
            </a:xfrm>
          </p:grpSpPr>
          <p:sp>
            <p:nvSpPr>
              <p:cNvPr id="57" name="矩形 56"/>
              <p:cNvSpPr/>
              <p:nvPr/>
            </p:nvSpPr>
            <p:spPr>
              <a:xfrm>
                <a:off x="827584" y="339502"/>
                <a:ext cx="504056" cy="1440160"/>
              </a:xfrm>
              <a:prstGeom prst="rect">
                <a:avLst/>
              </a:prstGeom>
              <a:solidFill>
                <a:srgbClr val="8D425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8" name="TextBox 5"/>
              <p:cNvSpPr txBox="1"/>
              <p:nvPr/>
            </p:nvSpPr>
            <p:spPr>
              <a:xfrm>
                <a:off x="892439" y="543152"/>
                <a:ext cx="374608" cy="1024243"/>
              </a:xfrm>
              <a:prstGeom prst="rect">
                <a:avLst/>
              </a:prstGeom>
              <a:noFill/>
            </p:spPr>
            <p:txBody>
              <a:bodyPr vert="eaVert" wrap="none" rtlCol="0">
                <a:spAutoFit/>
              </a:bodyPr>
              <a:lstStyle/>
              <a:p>
                <a:r>
                  <a:rPr lang="zh-CN" altLang="en-US" sz="2000" spc="600" dirty="0" smtClean="0">
                    <a:solidFill>
                      <a:schemeClr val="bg1"/>
                    </a:solidFill>
                    <a:latin typeface="+mj-ea"/>
                    <a:ea typeface="+mj-ea"/>
                  </a:rPr>
                  <a:t>项目标题</a:t>
                </a:r>
                <a:endParaRPr lang="zh-CN" altLang="en-US" sz="2000" spc="600" dirty="0">
                  <a:solidFill>
                    <a:schemeClr val="bg1"/>
                  </a:solidFill>
                  <a:latin typeface="+mj-ea"/>
                  <a:ea typeface="+mj-ea"/>
                </a:endParaRPr>
              </a:p>
            </p:txBody>
          </p:sp>
        </p:grpSp>
      </p:grpSp>
      <p:grpSp>
        <p:nvGrpSpPr>
          <p:cNvPr id="62" name="组合 61"/>
          <p:cNvGrpSpPr/>
          <p:nvPr/>
        </p:nvGrpSpPr>
        <p:grpSpPr>
          <a:xfrm>
            <a:off x="3759072" y="2792419"/>
            <a:ext cx="7449120" cy="2184566"/>
            <a:chOff x="3759072" y="2792419"/>
            <a:chExt cx="7449120" cy="2184566"/>
          </a:xfrm>
        </p:grpSpPr>
        <p:sp>
          <p:nvSpPr>
            <p:cNvPr id="48" name="矩形 47"/>
            <p:cNvSpPr/>
            <p:nvPr/>
          </p:nvSpPr>
          <p:spPr>
            <a:xfrm>
              <a:off x="3759072" y="3646025"/>
              <a:ext cx="352814" cy="1330960"/>
            </a:xfrm>
            <a:prstGeom prst="rect">
              <a:avLst/>
            </a:prstGeom>
            <a:solidFill>
              <a:srgbClr val="DAD6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矩形 58"/>
            <p:cNvSpPr/>
            <p:nvPr/>
          </p:nvSpPr>
          <p:spPr>
            <a:xfrm>
              <a:off x="4829292" y="3519095"/>
              <a:ext cx="352814" cy="1330960"/>
            </a:xfrm>
            <a:prstGeom prst="rect">
              <a:avLst/>
            </a:prstGeom>
            <a:solidFill>
              <a:srgbClr val="DAD6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矩形 59"/>
            <p:cNvSpPr/>
            <p:nvPr/>
          </p:nvSpPr>
          <p:spPr>
            <a:xfrm>
              <a:off x="7175931" y="2792419"/>
              <a:ext cx="352814" cy="1330960"/>
            </a:xfrm>
            <a:prstGeom prst="rect">
              <a:avLst/>
            </a:prstGeom>
            <a:solidFill>
              <a:srgbClr val="DAD6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矩形 60"/>
            <p:cNvSpPr/>
            <p:nvPr/>
          </p:nvSpPr>
          <p:spPr>
            <a:xfrm>
              <a:off x="10855378" y="3208432"/>
              <a:ext cx="352814" cy="1330960"/>
            </a:xfrm>
            <a:prstGeom prst="rect">
              <a:avLst/>
            </a:prstGeom>
            <a:solidFill>
              <a:srgbClr val="DAD6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40" name="图片 3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1964" y="2968669"/>
            <a:ext cx="3175453" cy="2294794"/>
          </a:xfrm>
          <a:prstGeom prst="rect">
            <a:avLst/>
          </a:prstGeom>
        </p:spPr>
      </p:pic>
      <p:pic>
        <p:nvPicPr>
          <p:cNvPr id="41" name="图片 4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2647" y="2961244"/>
            <a:ext cx="2996680" cy="2140485"/>
          </a:xfrm>
          <a:prstGeom prst="rect">
            <a:avLst/>
          </a:prstGeom>
        </p:spPr>
      </p:pic>
      <p:pic>
        <p:nvPicPr>
          <p:cNvPr id="42" name="图片 4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67875" y="2945045"/>
            <a:ext cx="3119822" cy="2122587"/>
          </a:xfrm>
          <a:prstGeom prst="rect">
            <a:avLst/>
          </a:prstGeom>
        </p:spPr>
      </p:pic>
      <p:sp>
        <p:nvSpPr>
          <p:cNvPr id="63" name="矩形 62"/>
          <p:cNvSpPr/>
          <p:nvPr/>
        </p:nvSpPr>
        <p:spPr>
          <a:xfrm>
            <a:off x="4951212" y="5555129"/>
            <a:ext cx="2849748" cy="707886"/>
          </a:xfrm>
          <a:prstGeom prst="rect">
            <a:avLst/>
          </a:prstGeom>
          <a:noFill/>
        </p:spPr>
        <p:txBody>
          <a:bodyPr vert="horz" wrap="square" rtlCol="0" anchor="ctr">
            <a:spAutoFit/>
          </a:bodyPr>
          <a:lstStyle/>
          <a:p>
            <a:r>
              <a:rPr lang="zh-CN" altLang="en-US" sz="1000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游蕲水清泉寺，寺临兰溪</a:t>
            </a:r>
            <a:r>
              <a:rPr lang="zh-CN" altLang="en-US" sz="1000" spc="3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，</a:t>
            </a:r>
            <a:endParaRPr lang="en-US" altLang="zh-CN" sz="1000" spc="300" dirty="0" smtClean="0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</a:endParaRPr>
          </a:p>
          <a:p>
            <a:r>
              <a:rPr lang="zh-CN" altLang="en-US" sz="1000" spc="3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溪水</a:t>
            </a:r>
            <a:r>
              <a:rPr lang="zh-CN" altLang="en-US" sz="1000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西流</a:t>
            </a:r>
            <a:r>
              <a:rPr lang="zh-CN" altLang="en-US" sz="1000" spc="3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。山下兰芽短浸溪，</a:t>
            </a:r>
            <a:endParaRPr lang="en-US" altLang="zh-CN" sz="1000" spc="300" dirty="0" smtClean="0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</a:endParaRPr>
          </a:p>
          <a:p>
            <a:r>
              <a:rPr lang="zh-CN" altLang="en-US" sz="1000" spc="3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松间沙路净无泥。潇潇暮雨子规啼。</a:t>
            </a:r>
            <a:endParaRPr lang="en-US" altLang="zh-CN" sz="1000" spc="300" dirty="0" smtClean="0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</a:endParaRPr>
          </a:p>
          <a:p>
            <a:r>
              <a:rPr lang="zh-CN" altLang="en-US" sz="1000" spc="3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谁道人生无再少？</a:t>
            </a:r>
            <a:endParaRPr lang="zh-CN" altLang="en-US" sz="1000" spc="300" dirty="0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64" name="矩形 63"/>
          <p:cNvSpPr/>
          <p:nvPr/>
        </p:nvSpPr>
        <p:spPr>
          <a:xfrm>
            <a:off x="8598652" y="5555129"/>
            <a:ext cx="2849748" cy="707886"/>
          </a:xfrm>
          <a:prstGeom prst="rect">
            <a:avLst/>
          </a:prstGeom>
          <a:noFill/>
        </p:spPr>
        <p:txBody>
          <a:bodyPr vert="horz" wrap="square" rtlCol="0" anchor="ctr">
            <a:spAutoFit/>
          </a:bodyPr>
          <a:lstStyle/>
          <a:p>
            <a:r>
              <a:rPr lang="zh-CN" altLang="en-US" sz="1000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游蕲水清泉寺，寺临兰溪</a:t>
            </a:r>
            <a:r>
              <a:rPr lang="zh-CN" altLang="en-US" sz="1000" spc="3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，</a:t>
            </a:r>
            <a:endParaRPr lang="en-US" altLang="zh-CN" sz="1000" spc="300" dirty="0" smtClean="0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</a:endParaRPr>
          </a:p>
          <a:p>
            <a:r>
              <a:rPr lang="zh-CN" altLang="en-US" sz="1000" spc="3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溪水</a:t>
            </a:r>
            <a:r>
              <a:rPr lang="zh-CN" altLang="en-US" sz="1000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西流</a:t>
            </a:r>
            <a:r>
              <a:rPr lang="zh-CN" altLang="en-US" sz="1000" spc="3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。山下兰芽短浸溪，</a:t>
            </a:r>
            <a:endParaRPr lang="en-US" altLang="zh-CN" sz="1000" spc="300" dirty="0" smtClean="0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</a:endParaRPr>
          </a:p>
          <a:p>
            <a:r>
              <a:rPr lang="zh-CN" altLang="en-US" sz="1000" spc="3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松间沙路净无泥。潇潇暮雨子规啼。</a:t>
            </a:r>
            <a:endParaRPr lang="en-US" altLang="zh-CN" sz="1000" spc="300" dirty="0" smtClean="0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</a:endParaRPr>
          </a:p>
          <a:p>
            <a:r>
              <a:rPr lang="zh-CN" altLang="en-US" sz="1000" spc="3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谁道人生无再少？</a:t>
            </a:r>
            <a:endParaRPr lang="zh-CN" altLang="en-US" sz="1000" spc="300" dirty="0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557018796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8" presetClass="entr" presetSubtype="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5" dur="12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500"/>
                            </p:stCondLst>
                            <p:childTnLst>
                              <p:par>
                                <p:cTn id="17" presetID="2" presetClass="entr" presetSubtype="1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0"/>
                            </p:stCondLst>
                            <p:childTnLst>
                              <p:par>
                                <p:cTn id="2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8" presetClass="entr" presetSubtype="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7" dur="125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500"/>
                            </p:stCondLst>
                            <p:childTnLst>
                              <p:par>
                                <p:cTn id="29" presetID="2" presetClass="entr" presetSubtype="1" decel="10000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8500"/>
                            </p:stCondLst>
                            <p:childTnLst>
                              <p:par>
                                <p:cTn id="3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8" presetClass="entr" presetSubtype="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9" dur="125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63" grpId="0"/>
      <p:bldP spid="6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占位符 9"/>
          <p:cNvPicPr>
            <a:picLocks noGrp="1" noChangeAspect="1"/>
          </p:cNvPicPr>
          <p:nvPr>
            <p:ph type="pic" sz="quarter" idx="58"/>
          </p:nvPr>
        </p:nvPicPr>
        <p:blipFill>
          <a:blip r:embed="rId3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PaintStrokes/>
                    </a14:imgEffect>
                  </a14:imgLayer>
                </a14:imgProps>
              </a:ext>
            </a:extLst>
          </a:blip>
          <a:srcRect t="4858" b="4858"/>
          <a:stretch>
            <a:fillRect/>
          </a:stretch>
        </p:blipFill>
        <p:spPr>
          <a:prstGeom prst="rect">
            <a:avLst/>
          </a:prstGeom>
        </p:spPr>
      </p:pic>
      <p:sp>
        <p:nvSpPr>
          <p:cNvPr id="19" name="矩形 18"/>
          <p:cNvSpPr/>
          <p:nvPr/>
        </p:nvSpPr>
        <p:spPr>
          <a:xfrm>
            <a:off x="765413" y="1643602"/>
            <a:ext cx="3237668" cy="3727049"/>
          </a:xfrm>
          <a:prstGeom prst="rect">
            <a:avLst/>
          </a:prstGeom>
          <a:solidFill>
            <a:srgbClr val="8D4256">
              <a:alpha val="9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343516" y="1916111"/>
            <a:ext cx="1585049" cy="2947841"/>
          </a:xfrm>
          <a:prstGeom prst="rect">
            <a:avLst/>
          </a:prstGeom>
          <a:noFill/>
          <a:effectLst/>
        </p:spPr>
        <p:txBody>
          <a:bodyPr vert="eaVert"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spc="300" dirty="0">
                <a:solidFill>
                  <a:schemeClr val="bg1"/>
                </a:solidFill>
                <a:latin typeface="+mj-ea"/>
                <a:ea typeface="+mj-ea"/>
              </a:rPr>
              <a:t>有多少人为你</a:t>
            </a:r>
            <a:r>
              <a:rPr lang="zh-CN" altLang="en-US" sz="1400" spc="300" dirty="0" smtClean="0">
                <a:solidFill>
                  <a:schemeClr val="bg1"/>
                </a:solidFill>
                <a:latin typeface="+mj-ea"/>
                <a:ea typeface="+mj-ea"/>
              </a:rPr>
              <a:t>痴狂</a:t>
            </a:r>
            <a:r>
              <a:rPr lang="zh-CN" altLang="en-US" sz="1400" spc="300" dirty="0">
                <a:solidFill>
                  <a:schemeClr val="bg1"/>
                </a:solidFill>
                <a:latin typeface="+mj-ea"/>
                <a:ea typeface="+mj-ea"/>
              </a:rPr>
              <a:t>，</a:t>
            </a:r>
            <a:endParaRPr lang="en-US" altLang="zh-CN" sz="1400" spc="300" dirty="0" smtClean="0">
              <a:solidFill>
                <a:schemeClr val="bg1"/>
              </a:solidFill>
              <a:latin typeface="+mj-ea"/>
              <a:ea typeface="+mj-ea"/>
            </a:endParaRPr>
          </a:p>
          <a:p>
            <a:pPr>
              <a:lnSpc>
                <a:spcPct val="130000"/>
              </a:lnSpc>
            </a:pPr>
            <a:r>
              <a:rPr lang="zh-CN" altLang="en-US" sz="1400" spc="300" dirty="0" smtClean="0">
                <a:solidFill>
                  <a:schemeClr val="bg1"/>
                </a:solidFill>
                <a:latin typeface="+mj-ea"/>
                <a:ea typeface="+mj-ea"/>
              </a:rPr>
              <a:t>在</a:t>
            </a:r>
            <a:r>
              <a:rPr lang="zh-CN" altLang="en-US" sz="1400" spc="300" dirty="0">
                <a:solidFill>
                  <a:schemeClr val="bg1"/>
                </a:solidFill>
                <a:latin typeface="+mj-ea"/>
                <a:ea typeface="+mj-ea"/>
              </a:rPr>
              <a:t>城市的某个角落， </a:t>
            </a:r>
            <a:endParaRPr lang="en-US" altLang="zh-CN" sz="1400" spc="300" dirty="0" smtClean="0">
              <a:solidFill>
                <a:schemeClr val="bg1"/>
              </a:solidFill>
              <a:latin typeface="+mj-ea"/>
              <a:ea typeface="+mj-ea"/>
            </a:endParaRPr>
          </a:p>
          <a:p>
            <a:pPr>
              <a:lnSpc>
                <a:spcPct val="130000"/>
              </a:lnSpc>
            </a:pPr>
            <a:r>
              <a:rPr lang="zh-CN" altLang="en-US" sz="1400" spc="300" dirty="0" smtClean="0">
                <a:solidFill>
                  <a:schemeClr val="bg1"/>
                </a:solidFill>
                <a:latin typeface="+mj-ea"/>
                <a:ea typeface="+mj-ea"/>
              </a:rPr>
              <a:t>总会</a:t>
            </a:r>
            <a:r>
              <a:rPr lang="zh-CN" altLang="en-US" sz="1400" spc="300" dirty="0">
                <a:solidFill>
                  <a:schemeClr val="bg1"/>
                </a:solidFill>
                <a:latin typeface="+mj-ea"/>
                <a:ea typeface="+mj-ea"/>
              </a:rPr>
              <a:t>有如我般， </a:t>
            </a:r>
            <a:endParaRPr lang="en-US" altLang="zh-CN" sz="1400" spc="300" dirty="0" smtClean="0">
              <a:solidFill>
                <a:schemeClr val="bg1"/>
              </a:solidFill>
              <a:latin typeface="+mj-ea"/>
              <a:ea typeface="+mj-ea"/>
            </a:endParaRPr>
          </a:p>
          <a:p>
            <a:pPr>
              <a:lnSpc>
                <a:spcPct val="130000"/>
              </a:lnSpc>
            </a:pPr>
            <a:r>
              <a:rPr lang="zh-CN" altLang="en-US" sz="1400" spc="300" dirty="0" smtClean="0">
                <a:solidFill>
                  <a:schemeClr val="bg1"/>
                </a:solidFill>
                <a:latin typeface="+mj-ea"/>
                <a:ea typeface="+mj-ea"/>
              </a:rPr>
              <a:t>心灵</a:t>
            </a:r>
            <a:r>
              <a:rPr lang="zh-CN" altLang="en-US" sz="1400" spc="300" dirty="0">
                <a:solidFill>
                  <a:schemeClr val="bg1"/>
                </a:solidFill>
                <a:latin typeface="+mj-ea"/>
                <a:ea typeface="+mj-ea"/>
              </a:rPr>
              <a:t>的流浪者， </a:t>
            </a:r>
            <a:endParaRPr lang="en-US" altLang="zh-CN" sz="1400" spc="300" dirty="0" smtClean="0">
              <a:solidFill>
                <a:schemeClr val="bg1"/>
              </a:solidFill>
              <a:latin typeface="+mj-ea"/>
              <a:ea typeface="+mj-ea"/>
            </a:endParaRPr>
          </a:p>
          <a:p>
            <a:pPr>
              <a:lnSpc>
                <a:spcPct val="130000"/>
              </a:lnSpc>
            </a:pPr>
            <a:r>
              <a:rPr lang="zh-CN" altLang="en-US" sz="1400" spc="300" dirty="0" smtClean="0">
                <a:solidFill>
                  <a:schemeClr val="bg1"/>
                </a:solidFill>
                <a:latin typeface="+mj-ea"/>
                <a:ea typeface="+mj-ea"/>
              </a:rPr>
              <a:t>总</a:t>
            </a:r>
            <a:r>
              <a:rPr lang="zh-CN" altLang="en-US" sz="1400" spc="300" dirty="0">
                <a:solidFill>
                  <a:schemeClr val="bg1"/>
                </a:solidFill>
                <a:latin typeface="+mj-ea"/>
                <a:ea typeface="+mj-ea"/>
              </a:rPr>
              <a:t>在寻找失落的</a:t>
            </a:r>
            <a:r>
              <a:rPr lang="zh-CN" altLang="en-US" sz="1400" spc="300" dirty="0" smtClean="0">
                <a:solidFill>
                  <a:schemeClr val="bg1"/>
                </a:solidFill>
                <a:latin typeface="+mj-ea"/>
                <a:ea typeface="+mj-ea"/>
              </a:rPr>
              <a:t>家园 </a:t>
            </a:r>
            <a:r>
              <a:rPr lang="en-US" altLang="zh-CN" sz="1400" spc="300" dirty="0" smtClean="0">
                <a:solidFill>
                  <a:schemeClr val="bg1"/>
                </a:solidFill>
                <a:latin typeface="+mj-ea"/>
                <a:ea typeface="+mj-ea"/>
              </a:rPr>
              <a:t>……</a:t>
            </a:r>
            <a:endParaRPr lang="en-US" altLang="zh-CN" sz="1400" spc="3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625033" y="1493134"/>
            <a:ext cx="10995949" cy="4004840"/>
          </a:xfrm>
          <a:prstGeom prst="rect">
            <a:avLst/>
          </a:prstGeom>
          <a:noFill/>
          <a:ln>
            <a:solidFill>
              <a:srgbClr val="8D425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839" y="2174240"/>
            <a:ext cx="4602991" cy="32878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0855157"/>
      </p:ext>
    </p:extLst>
  </p:cSld>
  <p:clrMapOvr>
    <a:masterClrMapping/>
  </p:clrMapOvr>
  <p:transition spd="slow" advTm="1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6" presetClass="entr" presetSubtype="0" fill="hold" grpId="0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38" grpId="0"/>
      <p:bldP spid="2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280" y="0"/>
            <a:ext cx="10315664" cy="5810492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5092283" y="1612511"/>
            <a:ext cx="1661993" cy="331160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9600" dirty="0" smtClean="0">
                <a:solidFill>
                  <a:srgbClr val="8D4256"/>
                </a:solidFill>
                <a:latin typeface="TypeLand 康熙字典體試用版" pitchFamily="50" charset="-120"/>
                <a:ea typeface="TypeLand 康熙字典體試用版" pitchFamily="50" charset="-120"/>
              </a:rPr>
              <a:t>意 念</a:t>
            </a:r>
            <a:endParaRPr lang="zh-CN" altLang="en-US" sz="9600" dirty="0">
              <a:solidFill>
                <a:srgbClr val="8D4256"/>
              </a:solidFill>
              <a:latin typeface="TypeLand 康熙字典體試用版" pitchFamily="50" charset="-120"/>
              <a:ea typeface="TypeLand 康熙字典體試用版" pitchFamily="50" charset="-12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0" y="4389118"/>
            <a:ext cx="12192000" cy="2468881"/>
          </a:xfrm>
          <a:prstGeom prst="rect">
            <a:avLst/>
          </a:prstGeom>
          <a:solidFill>
            <a:srgbClr val="8D42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64920" y="4721734"/>
            <a:ext cx="1981200" cy="161251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358640" y="832811"/>
            <a:ext cx="3474720" cy="1295400"/>
          </a:xfrm>
          <a:prstGeom prst="rect">
            <a:avLst/>
          </a:prstGeom>
          <a:solidFill>
            <a:srgbClr val="DAD6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58856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14:doors dir="vert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1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 24"/>
          <p:cNvSpPr/>
          <p:nvPr/>
        </p:nvSpPr>
        <p:spPr>
          <a:xfrm>
            <a:off x="9045438" y="0"/>
            <a:ext cx="3146561" cy="6858000"/>
          </a:xfrm>
          <a:prstGeom prst="rect">
            <a:avLst/>
          </a:prstGeom>
          <a:solidFill>
            <a:srgbClr val="8D42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TextBox 2"/>
          <p:cNvSpPr txBox="1"/>
          <p:nvPr/>
        </p:nvSpPr>
        <p:spPr>
          <a:xfrm>
            <a:off x="9627683" y="87911"/>
            <a:ext cx="800219" cy="348931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>
            <a:defPPr>
              <a:defRPr lang="zh-CN"/>
            </a:defPPr>
            <a:lvl1pPr algn="dist">
              <a:defRPr sz="6000">
                <a:solidFill>
                  <a:schemeClr val="bg1"/>
                </a:solidFill>
                <a:latin typeface="方正北魏楷书繁体" panose="03000509000000000000" pitchFamily="65" charset="-122"/>
                <a:ea typeface="方正北魏楷书繁体" panose="03000509000000000000" pitchFamily="65" charset="-122"/>
              </a:defRPr>
            </a:lvl1pPr>
          </a:lstStyle>
          <a:p>
            <a:pPr algn="ctr"/>
            <a:r>
              <a:rPr lang="zh-CN" altLang="en-US" sz="4000" dirty="0" smtClean="0">
                <a:solidFill>
                  <a:srgbClr val="DAD6BC"/>
                </a:solidFill>
                <a:latin typeface="+mn-lt"/>
                <a:ea typeface="+mj-ea"/>
              </a:rPr>
              <a:t>目       录</a:t>
            </a:r>
            <a:endParaRPr lang="zh-CN" altLang="en-US" sz="4000" dirty="0">
              <a:solidFill>
                <a:srgbClr val="DAD6BC"/>
              </a:solidFill>
              <a:latin typeface="+mn-lt"/>
              <a:ea typeface="+mj-ea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9162690" y="1605408"/>
            <a:ext cx="173957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rgbClr val="DAD6BC"/>
                </a:solidFill>
                <a:ea typeface="+mj-ea"/>
              </a:rPr>
              <a:t>CONTENTS</a:t>
            </a:r>
            <a:endParaRPr lang="zh-CN" altLang="en-US" sz="2400" dirty="0">
              <a:solidFill>
                <a:srgbClr val="DAD6BC"/>
              </a:solidFill>
              <a:ea typeface="+mj-ea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6744738" y="1943962"/>
            <a:ext cx="1036835" cy="3608013"/>
            <a:chOff x="7334018" y="1943962"/>
            <a:chExt cx="1036835" cy="3608013"/>
          </a:xfrm>
        </p:grpSpPr>
        <p:sp>
          <p:nvSpPr>
            <p:cNvPr id="21" name="TextBox 20"/>
            <p:cNvSpPr txBox="1"/>
            <p:nvPr/>
          </p:nvSpPr>
          <p:spPr>
            <a:xfrm>
              <a:off x="7470853" y="1943962"/>
              <a:ext cx="900000" cy="900000"/>
            </a:xfrm>
            <a:prstGeom prst="diamond">
              <a:avLst/>
            </a:prstGeom>
            <a:solidFill>
              <a:srgbClr val="8D4256"/>
            </a:solidFill>
          </p:spPr>
          <p:txBody>
            <a:bodyPr wrap="square" rtlCol="0">
              <a:spAutoFit/>
            </a:bodyPr>
            <a:lstStyle/>
            <a:p>
              <a:endParaRPr lang="zh-CN" altLang="en-US" sz="2799" dirty="0">
                <a:solidFill>
                  <a:schemeClr val="bg1"/>
                </a:solidFill>
                <a:ea typeface="+mj-ea"/>
              </a:endParaRP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7657526" y="3048726"/>
              <a:ext cx="553996" cy="1631216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2400" spc="600" dirty="0" smtClean="0">
                  <a:ea typeface="+mj-ea"/>
                </a:rPr>
                <a:t>项目标题</a:t>
              </a:r>
              <a:endParaRPr lang="zh-CN" altLang="en-US" sz="2400" spc="600" dirty="0">
                <a:ea typeface="+mj-ea"/>
              </a:endParaRP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7334018" y="3048726"/>
              <a:ext cx="346248" cy="2503249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en-US" altLang="zh-CN" sz="1050" dirty="0">
                  <a:ea typeface="+mj-ea"/>
                </a:rPr>
                <a:t>ADD YOUR TITLE HERE ADD YOUR TITLE</a:t>
              </a:r>
              <a:endParaRPr lang="zh-CN" altLang="en-US" sz="1050" dirty="0">
                <a:ea typeface="+mj-ea"/>
              </a:endParaRPr>
            </a:p>
          </p:txBody>
        </p:sp>
        <p:sp>
          <p:nvSpPr>
            <p:cNvPr id="31" name="矩形 30"/>
            <p:cNvSpPr/>
            <p:nvPr/>
          </p:nvSpPr>
          <p:spPr>
            <a:xfrm>
              <a:off x="7648791" y="2093286"/>
              <a:ext cx="543739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800" dirty="0" smtClean="0">
                  <a:solidFill>
                    <a:schemeClr val="bg1"/>
                  </a:solidFill>
                  <a:latin typeface="+mj-ea"/>
                  <a:ea typeface="+mj-ea"/>
                </a:rPr>
                <a:t>壹</a:t>
              </a:r>
              <a:endParaRPr lang="zh-CN" altLang="en-US" sz="28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5007909" y="932567"/>
            <a:ext cx="1036835" cy="3608013"/>
            <a:chOff x="7334018" y="1943962"/>
            <a:chExt cx="1036835" cy="3608013"/>
          </a:xfrm>
        </p:grpSpPr>
        <p:sp>
          <p:nvSpPr>
            <p:cNvPr id="34" name="TextBox 20"/>
            <p:cNvSpPr txBox="1"/>
            <p:nvPr/>
          </p:nvSpPr>
          <p:spPr>
            <a:xfrm>
              <a:off x="7470853" y="1943962"/>
              <a:ext cx="900000" cy="900000"/>
            </a:xfrm>
            <a:prstGeom prst="diamond">
              <a:avLst/>
            </a:prstGeom>
            <a:solidFill>
              <a:srgbClr val="8D4256"/>
            </a:solidFill>
          </p:spPr>
          <p:txBody>
            <a:bodyPr wrap="square" rtlCol="0">
              <a:spAutoFit/>
            </a:bodyPr>
            <a:lstStyle/>
            <a:p>
              <a:endParaRPr lang="zh-CN" altLang="en-US" sz="2799" dirty="0">
                <a:solidFill>
                  <a:schemeClr val="bg1"/>
                </a:solidFill>
                <a:ea typeface="+mj-ea"/>
              </a:endParaRPr>
            </a:p>
          </p:txBody>
        </p:sp>
        <p:sp>
          <p:nvSpPr>
            <p:cNvPr id="35" name="TextBox 22"/>
            <p:cNvSpPr txBox="1"/>
            <p:nvPr/>
          </p:nvSpPr>
          <p:spPr>
            <a:xfrm>
              <a:off x="7657526" y="3048726"/>
              <a:ext cx="553996" cy="1631216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2400" spc="600" dirty="0" smtClean="0">
                  <a:ea typeface="+mj-ea"/>
                </a:rPr>
                <a:t>项目标题</a:t>
              </a:r>
              <a:endParaRPr lang="zh-CN" altLang="en-US" sz="2400" spc="600" dirty="0">
                <a:ea typeface="+mj-ea"/>
              </a:endParaRPr>
            </a:p>
          </p:txBody>
        </p:sp>
        <p:sp>
          <p:nvSpPr>
            <p:cNvPr id="36" name="TextBox 23"/>
            <p:cNvSpPr txBox="1"/>
            <p:nvPr/>
          </p:nvSpPr>
          <p:spPr>
            <a:xfrm>
              <a:off x="7334018" y="3048726"/>
              <a:ext cx="346248" cy="2503249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en-US" altLang="zh-CN" sz="1050" dirty="0">
                  <a:ea typeface="+mj-ea"/>
                </a:rPr>
                <a:t>ADD YOUR TITLE HERE ADD YOUR TITLE</a:t>
              </a:r>
              <a:endParaRPr lang="zh-CN" altLang="en-US" sz="1050" dirty="0">
                <a:ea typeface="+mj-ea"/>
              </a:endParaRPr>
            </a:p>
          </p:txBody>
        </p:sp>
        <p:sp>
          <p:nvSpPr>
            <p:cNvPr id="37" name="矩形 36"/>
            <p:cNvSpPr/>
            <p:nvPr/>
          </p:nvSpPr>
          <p:spPr>
            <a:xfrm>
              <a:off x="7648791" y="2093286"/>
              <a:ext cx="543739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800" dirty="0">
                  <a:solidFill>
                    <a:schemeClr val="bg1"/>
                  </a:solidFill>
                  <a:latin typeface="+mj-ea"/>
                  <a:ea typeface="+mj-ea"/>
                </a:rPr>
                <a:t>贰</a:t>
              </a: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3108260" y="932567"/>
            <a:ext cx="1036835" cy="3608013"/>
            <a:chOff x="7334018" y="1943962"/>
            <a:chExt cx="1036835" cy="3608013"/>
          </a:xfrm>
        </p:grpSpPr>
        <p:sp>
          <p:nvSpPr>
            <p:cNvPr id="39" name="TextBox 20"/>
            <p:cNvSpPr txBox="1"/>
            <p:nvPr/>
          </p:nvSpPr>
          <p:spPr>
            <a:xfrm>
              <a:off x="7470853" y="1943962"/>
              <a:ext cx="900000" cy="900000"/>
            </a:xfrm>
            <a:prstGeom prst="diamond">
              <a:avLst/>
            </a:prstGeom>
            <a:solidFill>
              <a:srgbClr val="8D4256"/>
            </a:solidFill>
          </p:spPr>
          <p:txBody>
            <a:bodyPr wrap="square" rtlCol="0">
              <a:spAutoFit/>
            </a:bodyPr>
            <a:lstStyle/>
            <a:p>
              <a:endParaRPr lang="zh-CN" altLang="en-US" sz="2799" dirty="0">
                <a:solidFill>
                  <a:schemeClr val="bg1"/>
                </a:solidFill>
                <a:ea typeface="+mj-ea"/>
              </a:endParaRPr>
            </a:p>
          </p:txBody>
        </p:sp>
        <p:sp>
          <p:nvSpPr>
            <p:cNvPr id="40" name="TextBox 22"/>
            <p:cNvSpPr txBox="1"/>
            <p:nvPr/>
          </p:nvSpPr>
          <p:spPr>
            <a:xfrm>
              <a:off x="7657526" y="3048726"/>
              <a:ext cx="553996" cy="1631216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2400" spc="600" dirty="0" smtClean="0">
                  <a:ea typeface="+mj-ea"/>
                </a:rPr>
                <a:t>项目标题</a:t>
              </a:r>
              <a:endParaRPr lang="zh-CN" altLang="en-US" sz="2400" spc="600" dirty="0">
                <a:ea typeface="+mj-ea"/>
              </a:endParaRPr>
            </a:p>
          </p:txBody>
        </p:sp>
        <p:sp>
          <p:nvSpPr>
            <p:cNvPr id="41" name="TextBox 23"/>
            <p:cNvSpPr txBox="1"/>
            <p:nvPr/>
          </p:nvSpPr>
          <p:spPr>
            <a:xfrm>
              <a:off x="7334018" y="3048726"/>
              <a:ext cx="346248" cy="2503249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en-US" altLang="zh-CN" sz="1050" dirty="0">
                  <a:ea typeface="+mj-ea"/>
                </a:rPr>
                <a:t>ADD YOUR TITLE HERE ADD YOUR TITLE</a:t>
              </a:r>
              <a:endParaRPr lang="zh-CN" altLang="en-US" sz="1050" dirty="0">
                <a:ea typeface="+mj-ea"/>
              </a:endParaRPr>
            </a:p>
          </p:txBody>
        </p:sp>
        <p:sp>
          <p:nvSpPr>
            <p:cNvPr id="42" name="矩形 41"/>
            <p:cNvSpPr/>
            <p:nvPr/>
          </p:nvSpPr>
          <p:spPr>
            <a:xfrm>
              <a:off x="7648791" y="2093286"/>
              <a:ext cx="543739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800" dirty="0" smtClean="0">
                  <a:solidFill>
                    <a:schemeClr val="bg1"/>
                  </a:solidFill>
                  <a:latin typeface="+mj-ea"/>
                  <a:ea typeface="+mj-ea"/>
                </a:rPr>
                <a:t>叁</a:t>
              </a:r>
              <a:endParaRPr lang="zh-CN" altLang="en-US" sz="28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1276932" y="1943962"/>
            <a:ext cx="1036835" cy="3608013"/>
            <a:chOff x="7334018" y="1943962"/>
            <a:chExt cx="1036835" cy="3608013"/>
          </a:xfrm>
        </p:grpSpPr>
        <p:sp>
          <p:nvSpPr>
            <p:cNvPr id="44" name="TextBox 20"/>
            <p:cNvSpPr txBox="1"/>
            <p:nvPr/>
          </p:nvSpPr>
          <p:spPr>
            <a:xfrm>
              <a:off x="7470853" y="1943962"/>
              <a:ext cx="900000" cy="900000"/>
            </a:xfrm>
            <a:prstGeom prst="diamond">
              <a:avLst/>
            </a:prstGeom>
            <a:solidFill>
              <a:srgbClr val="8D4256"/>
            </a:solidFill>
          </p:spPr>
          <p:txBody>
            <a:bodyPr wrap="square" rtlCol="0">
              <a:spAutoFit/>
            </a:bodyPr>
            <a:lstStyle/>
            <a:p>
              <a:endParaRPr lang="zh-CN" altLang="en-US" sz="2799" dirty="0">
                <a:solidFill>
                  <a:schemeClr val="bg1"/>
                </a:solidFill>
                <a:ea typeface="+mj-ea"/>
              </a:endParaRPr>
            </a:p>
          </p:txBody>
        </p:sp>
        <p:sp>
          <p:nvSpPr>
            <p:cNvPr id="45" name="TextBox 22"/>
            <p:cNvSpPr txBox="1"/>
            <p:nvPr/>
          </p:nvSpPr>
          <p:spPr>
            <a:xfrm>
              <a:off x="7657526" y="3048726"/>
              <a:ext cx="553996" cy="1631216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2400" spc="600" dirty="0" smtClean="0">
                  <a:ea typeface="+mj-ea"/>
                </a:rPr>
                <a:t>项目标题</a:t>
              </a:r>
              <a:endParaRPr lang="zh-CN" altLang="en-US" sz="2400" spc="600" dirty="0">
                <a:ea typeface="+mj-ea"/>
              </a:endParaRPr>
            </a:p>
          </p:txBody>
        </p:sp>
        <p:sp>
          <p:nvSpPr>
            <p:cNvPr id="46" name="TextBox 23"/>
            <p:cNvSpPr txBox="1"/>
            <p:nvPr/>
          </p:nvSpPr>
          <p:spPr>
            <a:xfrm>
              <a:off x="7334018" y="3048726"/>
              <a:ext cx="346248" cy="2503249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en-US" altLang="zh-CN" sz="1050" dirty="0">
                  <a:ea typeface="+mj-ea"/>
                </a:rPr>
                <a:t>ADD YOUR TITLE HERE ADD YOUR TITLE</a:t>
              </a:r>
              <a:endParaRPr lang="zh-CN" altLang="en-US" sz="1050" dirty="0">
                <a:ea typeface="+mj-ea"/>
              </a:endParaRPr>
            </a:p>
          </p:txBody>
        </p:sp>
        <p:sp>
          <p:nvSpPr>
            <p:cNvPr id="47" name="矩形 46"/>
            <p:cNvSpPr/>
            <p:nvPr/>
          </p:nvSpPr>
          <p:spPr>
            <a:xfrm>
              <a:off x="7648791" y="2093286"/>
              <a:ext cx="543739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800" dirty="0" smtClean="0">
                  <a:solidFill>
                    <a:schemeClr val="bg1"/>
                  </a:solidFill>
                  <a:latin typeface="+mj-ea"/>
                  <a:ea typeface="+mj-ea"/>
                </a:rPr>
                <a:t>肆</a:t>
              </a:r>
              <a:endParaRPr lang="zh-CN" altLang="en-US" sz="2800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pic>
        <p:nvPicPr>
          <p:cNvPr id="48" name="图片 4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5583" y="3807989"/>
            <a:ext cx="5627107" cy="3050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2450091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750"/>
                            </p:stCondLst>
                            <p:childTnLst>
                              <p:par>
                                <p:cTn id="13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decel="100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37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900" decel="100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37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900" decel="100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37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900" decel="100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00"/>
                            </p:stCondLst>
                            <p:childTnLst>
                              <p:par>
                                <p:cTn id="3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文本框 25"/>
          <p:cNvSpPr txBox="1"/>
          <p:nvPr/>
        </p:nvSpPr>
        <p:spPr>
          <a:xfrm>
            <a:off x="3414553" y="0"/>
            <a:ext cx="5448839" cy="2758140"/>
          </a:xfrm>
          <a:custGeom>
            <a:avLst/>
            <a:gdLst>
              <a:gd name="connsiteX0" fmla="*/ 33721 w 5448839"/>
              <a:gd name="connsiteY0" fmla="*/ 0 h 2758140"/>
              <a:gd name="connsiteX1" fmla="*/ 5415118 w 5448839"/>
              <a:gd name="connsiteY1" fmla="*/ 0 h 2758140"/>
              <a:gd name="connsiteX2" fmla="*/ 5448839 w 5448839"/>
              <a:gd name="connsiteY2" fmla="*/ 33721 h 2758140"/>
              <a:gd name="connsiteX3" fmla="*/ 2724420 w 5448839"/>
              <a:gd name="connsiteY3" fmla="*/ 2758140 h 2758140"/>
              <a:gd name="connsiteX4" fmla="*/ 0 w 5448839"/>
              <a:gd name="connsiteY4" fmla="*/ 33721 h 27581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448839" h="2758140">
                <a:moveTo>
                  <a:pt x="33721" y="0"/>
                </a:moveTo>
                <a:lnTo>
                  <a:pt x="5415118" y="0"/>
                </a:lnTo>
                <a:lnTo>
                  <a:pt x="5448839" y="33721"/>
                </a:lnTo>
                <a:lnTo>
                  <a:pt x="2724420" y="2758140"/>
                </a:lnTo>
                <a:lnTo>
                  <a:pt x="0" y="33721"/>
                </a:lnTo>
                <a:close/>
              </a:path>
            </a:pathLst>
          </a:custGeom>
          <a:solidFill>
            <a:srgbClr val="8D4256"/>
          </a:solidFill>
        </p:spPr>
        <p:txBody>
          <a:bodyPr wrap="square" rtlCol="0">
            <a:noAutofit/>
          </a:bodyPr>
          <a:lstStyle/>
          <a:p>
            <a:endParaRPr lang="zh-CN" altLang="en-US" sz="2799" dirty="0">
              <a:solidFill>
                <a:schemeClr val="bg1"/>
              </a:solidFill>
              <a:ea typeface="+mj-ea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54832">
            <a:off x="5275932" y="1110008"/>
            <a:ext cx="1701297" cy="183826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7649517" y="1961204"/>
            <a:ext cx="2050068" cy="2739211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dist"/>
            <a:r>
              <a:rPr lang="zh-CN" altLang="en-US" sz="17200" dirty="0" smtClean="0">
                <a:solidFill>
                  <a:srgbClr val="8D4256"/>
                </a:solidFill>
                <a:latin typeface="TypeLand 康熙字典體" pitchFamily="50" charset="-120"/>
                <a:ea typeface="TypeLand 康熙字典體" pitchFamily="50" charset="-120"/>
              </a:rPr>
              <a:t>意</a:t>
            </a:r>
            <a:endParaRPr lang="zh-CN" altLang="en-US" sz="17200" dirty="0">
              <a:solidFill>
                <a:srgbClr val="8D4256"/>
              </a:solidFill>
              <a:latin typeface="TypeLand 康熙字典體" pitchFamily="50" charset="-120"/>
              <a:ea typeface="TypeLand 康熙字典體" pitchFamily="50" charset="-12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31381">
            <a:off x="2390751" y="-611369"/>
            <a:ext cx="2533332" cy="5019263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4706844" y="4032468"/>
            <a:ext cx="2801455" cy="748731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第一章</a:t>
            </a:r>
            <a:endParaRPr lang="zh-CN" altLang="en-US" sz="3200" dirty="0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2193068" y="5039402"/>
            <a:ext cx="7829006" cy="738664"/>
          </a:xfrm>
          <a:prstGeom prst="rect">
            <a:avLst/>
          </a:prstGeom>
          <a:noFill/>
        </p:spPr>
        <p:txBody>
          <a:bodyPr vert="horz" wrap="square" rtlCol="0" anchor="ctr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游蕲水清泉寺，寺临兰溪，溪水西流</a:t>
            </a:r>
            <a:r>
              <a:rPr lang="zh-CN" altLang="en-US" sz="1400" spc="3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。山下</a:t>
            </a:r>
            <a:r>
              <a:rPr lang="zh-CN" altLang="en-US" sz="1400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兰芽短浸溪，松间沙路净无泥。</a:t>
            </a:r>
            <a:br>
              <a:rPr lang="zh-CN" altLang="en-US" sz="1400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</a:br>
            <a:endParaRPr lang="zh-CN" altLang="en-US" sz="1400" spc="300" dirty="0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636903937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250"/>
                            </p:stCondLst>
                            <p:childTnLst>
                              <p:par>
                                <p:cTn id="2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8" grpId="0"/>
      <p:bldP spid="23" grpId="0" build="p"/>
      <p:bldP spid="2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6572" y="1878331"/>
            <a:ext cx="4639725" cy="4976413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4470400" y="1603125"/>
            <a:ext cx="7721600" cy="2999355"/>
          </a:xfrm>
          <a:prstGeom prst="rect">
            <a:avLst/>
          </a:prstGeom>
          <a:solidFill>
            <a:srgbClr val="8D4256">
              <a:alpha val="59000"/>
            </a:srgbClr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581920" y="2010411"/>
            <a:ext cx="814171" cy="52070"/>
          </a:xfrm>
          <a:prstGeom prst="rect">
            <a:avLst/>
          </a:prstGeom>
          <a:solidFill>
            <a:srgbClr val="DAD6BC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DAD6BC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086779" y="2040459"/>
            <a:ext cx="4616648" cy="2378442"/>
          </a:xfrm>
          <a:prstGeom prst="rect">
            <a:avLst/>
          </a:prstGeom>
          <a:noFill/>
        </p:spPr>
        <p:txBody>
          <a:bodyPr vert="eaVert" wrap="square" rtlCol="0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spc="600" dirty="0">
                <a:solidFill>
                  <a:srgbClr val="DAD6BC"/>
                </a:solidFill>
                <a:latin typeface="+mj-ea"/>
                <a:ea typeface="+mj-ea"/>
              </a:rPr>
              <a:t>游蕲水清泉寺，寺临兰溪，溪水西流。</a:t>
            </a:r>
            <a:br>
              <a:rPr lang="zh-CN" altLang="en-US" sz="1600" spc="600" dirty="0">
                <a:solidFill>
                  <a:srgbClr val="DAD6BC"/>
                </a:solidFill>
                <a:latin typeface="+mj-ea"/>
                <a:ea typeface="+mj-ea"/>
              </a:rPr>
            </a:br>
            <a:r>
              <a:rPr lang="zh-CN" altLang="en-US" sz="1600" spc="600" dirty="0">
                <a:solidFill>
                  <a:srgbClr val="DAD6BC"/>
                </a:solidFill>
                <a:latin typeface="+mj-ea"/>
                <a:ea typeface="+mj-ea"/>
              </a:rPr>
              <a:t>　　山下兰芽短浸溪，松间沙路净无泥。</a:t>
            </a:r>
            <a:br>
              <a:rPr lang="zh-CN" altLang="en-US" sz="1600" spc="600" dirty="0">
                <a:solidFill>
                  <a:srgbClr val="DAD6BC"/>
                </a:solidFill>
                <a:latin typeface="+mj-ea"/>
                <a:ea typeface="+mj-ea"/>
              </a:rPr>
            </a:br>
            <a:r>
              <a:rPr lang="zh-CN" altLang="en-US" sz="1600" spc="600" dirty="0">
                <a:solidFill>
                  <a:srgbClr val="DAD6BC"/>
                </a:solidFill>
                <a:latin typeface="+mj-ea"/>
                <a:ea typeface="+mj-ea"/>
              </a:rPr>
              <a:t>　　潇潇暮雨子规啼。谁道人生无再少？</a:t>
            </a:r>
            <a:br>
              <a:rPr lang="zh-CN" altLang="en-US" sz="1600" spc="600" dirty="0">
                <a:solidFill>
                  <a:srgbClr val="DAD6BC"/>
                </a:solidFill>
                <a:latin typeface="+mj-ea"/>
                <a:ea typeface="+mj-ea"/>
              </a:rPr>
            </a:br>
            <a:r>
              <a:rPr lang="zh-CN" altLang="en-US" sz="1600" spc="600" dirty="0">
                <a:solidFill>
                  <a:srgbClr val="DAD6BC"/>
                </a:solidFill>
                <a:latin typeface="+mj-ea"/>
                <a:ea typeface="+mj-ea"/>
              </a:rPr>
              <a:t>　　门前流水尚能西！休将白发唱黄鸡。</a:t>
            </a:r>
          </a:p>
        </p:txBody>
      </p:sp>
      <p:sp>
        <p:nvSpPr>
          <p:cNvPr id="14" name="矩形 13"/>
          <p:cNvSpPr/>
          <p:nvPr/>
        </p:nvSpPr>
        <p:spPr>
          <a:xfrm>
            <a:off x="10644926" y="2258670"/>
            <a:ext cx="615553" cy="172311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2800" b="1" spc="600" dirty="0">
                <a:solidFill>
                  <a:srgbClr val="DAD6BC"/>
                </a:solidFill>
                <a:latin typeface="+mj-ea"/>
                <a:ea typeface="+mj-ea"/>
              </a:rPr>
              <a:t>浣溪沙</a:t>
            </a:r>
          </a:p>
        </p:txBody>
      </p:sp>
      <p:sp>
        <p:nvSpPr>
          <p:cNvPr id="15" name="矩形 14"/>
          <p:cNvSpPr/>
          <p:nvPr/>
        </p:nvSpPr>
        <p:spPr>
          <a:xfrm>
            <a:off x="10597161" y="3993218"/>
            <a:ext cx="814171" cy="52070"/>
          </a:xfrm>
          <a:prstGeom prst="rect">
            <a:avLst/>
          </a:prstGeom>
          <a:solidFill>
            <a:srgbClr val="DAD6BC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DAD6BC"/>
              </a:solidFill>
            </a:endParaRPr>
          </a:p>
        </p:txBody>
      </p:sp>
      <p:pic>
        <p:nvPicPr>
          <p:cNvPr id="23" name="图片占位符 5"/>
          <p:cNvPicPr>
            <a:picLocks noGrp="1" noChangeAspect="1"/>
          </p:cNvPicPr>
          <p:nvPr>
            <p:ph type="pic" sz="quarter" idx="58"/>
          </p:nvPr>
        </p:nvPicPr>
        <p:blipFill>
          <a:blip r:embed="rId3"/>
          <a:srcRect t="1041" b="1041"/>
          <a:stretch>
            <a:fillRect/>
          </a:stretch>
        </p:blipFill>
        <p:spPr>
          <a:prstGeom prst="rect">
            <a:avLst/>
          </a:prstGeom>
        </p:spPr>
      </p:pic>
      <p:sp>
        <p:nvSpPr>
          <p:cNvPr id="24" name="矩形 23"/>
          <p:cNvSpPr/>
          <p:nvPr/>
        </p:nvSpPr>
        <p:spPr>
          <a:xfrm>
            <a:off x="1230570" y="5039813"/>
            <a:ext cx="5390149" cy="10525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atinLnBrk="1">
              <a:lnSpc>
                <a:spcPct val="130000"/>
              </a:lnSpc>
            </a:pPr>
            <a:r>
              <a:rPr lang="en-US" altLang="zh-CN" sz="1200" dirty="0">
                <a:solidFill>
                  <a:schemeClr val="tx1">
                    <a:lumMod val="85000"/>
                    <a:lumOff val="15000"/>
                    <a:alpha val="60000"/>
                  </a:schemeClr>
                </a:solidFill>
                <a:ea typeface="微软雅黑 Light" panose="020B0502040204020203" pitchFamily="34" charset="-122"/>
              </a:rPr>
              <a:t>The frock was of light silk, and clung to her with wet, and her feet were protected merely by thin slippers; add to this a deep cut under one ear, which only the cold prevented from bleeding profusely, a white face scratched and bruised, and a frame hardly</a:t>
            </a:r>
            <a:endParaRPr lang="zh-CN" altLang="en-US" sz="1200" dirty="0">
              <a:solidFill>
                <a:schemeClr val="tx1">
                  <a:lumMod val="85000"/>
                  <a:lumOff val="15000"/>
                  <a:alpha val="60000"/>
                </a:schemeClr>
              </a:solidFill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2811711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2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750"/>
                            </p:stCondLst>
                            <p:childTnLst>
                              <p:par>
                                <p:cTn id="1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47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  <p:bldP spid="13" grpId="0"/>
      <p:bldP spid="15" grpId="0" animBg="1"/>
      <p:bldP spid="2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4716779" y="0"/>
            <a:ext cx="2551997" cy="6858000"/>
          </a:xfrm>
          <a:prstGeom prst="rect">
            <a:avLst/>
          </a:prstGeom>
          <a:solidFill>
            <a:srgbClr val="8D4256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j-ea"/>
              <a:ea typeface="+mj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6828" y="2443480"/>
            <a:ext cx="3849870" cy="4414519"/>
          </a:xfrm>
          <a:prstGeom prst="rect">
            <a:avLst/>
          </a:prstGeom>
        </p:spPr>
      </p:pic>
      <p:sp>
        <p:nvSpPr>
          <p:cNvPr id="20" name="矩形 19"/>
          <p:cNvSpPr/>
          <p:nvPr/>
        </p:nvSpPr>
        <p:spPr>
          <a:xfrm>
            <a:off x="5613781" y="602219"/>
            <a:ext cx="814171" cy="52070"/>
          </a:xfrm>
          <a:prstGeom prst="rect">
            <a:avLst/>
          </a:prstGeom>
          <a:solidFill>
            <a:srgbClr val="DAD6BC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DAD6BC"/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5676787" y="850478"/>
            <a:ext cx="615553" cy="172311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2800" b="1" spc="600" dirty="0">
                <a:solidFill>
                  <a:srgbClr val="DAD6BC"/>
                </a:solidFill>
                <a:latin typeface="+mj-ea"/>
                <a:ea typeface="+mj-ea"/>
              </a:rPr>
              <a:t>浣溪沙</a:t>
            </a:r>
          </a:p>
        </p:txBody>
      </p:sp>
      <p:sp>
        <p:nvSpPr>
          <p:cNvPr id="22" name="矩形 21"/>
          <p:cNvSpPr/>
          <p:nvPr/>
        </p:nvSpPr>
        <p:spPr>
          <a:xfrm>
            <a:off x="5598542" y="2585026"/>
            <a:ext cx="814171" cy="52070"/>
          </a:xfrm>
          <a:prstGeom prst="rect">
            <a:avLst/>
          </a:prstGeom>
          <a:solidFill>
            <a:srgbClr val="DAD6BC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DAD6BC"/>
              </a:solidFill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8644620" y="943168"/>
            <a:ext cx="2769989" cy="3260839"/>
          </a:xfrm>
          <a:prstGeom prst="rect">
            <a:avLst/>
          </a:prstGeom>
          <a:noFill/>
        </p:spPr>
        <p:txBody>
          <a:bodyPr vert="eaVert" wrap="square" rtlCol="0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spc="6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游蕲水清泉寺，寺临兰溪，溪水西流。</a:t>
            </a:r>
            <a:br>
              <a:rPr lang="zh-CN" altLang="en-US" sz="1400" spc="6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</a:br>
            <a:r>
              <a:rPr lang="zh-CN" altLang="en-US" sz="1400" spc="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山下</a:t>
            </a:r>
            <a:r>
              <a:rPr lang="zh-CN" altLang="en-US" sz="1400" spc="6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兰芽短浸溪，松间沙路净无泥。</a:t>
            </a:r>
            <a:br>
              <a:rPr lang="zh-CN" altLang="en-US" sz="1400" spc="6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</a:br>
            <a:r>
              <a:rPr lang="zh-CN" altLang="en-US" sz="1400" spc="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潇潇</a:t>
            </a:r>
            <a:r>
              <a:rPr lang="zh-CN" altLang="en-US" sz="1400" spc="6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暮雨子规啼。谁道人生无再少？</a:t>
            </a:r>
            <a:br>
              <a:rPr lang="zh-CN" altLang="en-US" sz="1400" spc="6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</a:br>
            <a:r>
              <a:rPr lang="zh-CN" altLang="en-US" sz="1400" spc="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门前</a:t>
            </a:r>
            <a:r>
              <a:rPr lang="zh-CN" altLang="en-US" sz="1400" spc="6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流水尚能西！休将白发唱黄鸡。</a:t>
            </a:r>
          </a:p>
        </p:txBody>
      </p:sp>
      <p:sp>
        <p:nvSpPr>
          <p:cNvPr id="24" name="矩形 23"/>
          <p:cNvSpPr/>
          <p:nvPr/>
        </p:nvSpPr>
        <p:spPr>
          <a:xfrm>
            <a:off x="648917" y="2573588"/>
            <a:ext cx="2769989" cy="3336549"/>
          </a:xfrm>
          <a:prstGeom prst="rect">
            <a:avLst/>
          </a:prstGeom>
          <a:noFill/>
        </p:spPr>
        <p:txBody>
          <a:bodyPr vert="eaVert" wrap="square" rtlCol="0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spc="6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游蕲水清泉寺，寺临兰溪，溪水西流。</a:t>
            </a:r>
            <a:br>
              <a:rPr lang="zh-CN" altLang="en-US" sz="1400" spc="6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</a:br>
            <a:r>
              <a:rPr lang="zh-CN" altLang="en-US" sz="1400" spc="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山下</a:t>
            </a:r>
            <a:r>
              <a:rPr lang="zh-CN" altLang="en-US" sz="1400" spc="6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兰芽短浸溪，松间沙路净无泥。</a:t>
            </a:r>
            <a:br>
              <a:rPr lang="zh-CN" altLang="en-US" sz="1400" spc="6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</a:br>
            <a:r>
              <a:rPr lang="zh-CN" altLang="en-US" sz="1400" spc="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潇潇</a:t>
            </a:r>
            <a:r>
              <a:rPr lang="zh-CN" altLang="en-US" sz="1400" spc="6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暮雨子规啼。谁道人生无再少？</a:t>
            </a:r>
            <a:br>
              <a:rPr lang="zh-CN" altLang="en-US" sz="1400" spc="6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</a:br>
            <a:r>
              <a:rPr lang="zh-CN" altLang="en-US" sz="1400" spc="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门前</a:t>
            </a:r>
            <a:r>
              <a:rPr lang="zh-CN" altLang="en-US" sz="1400" spc="6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流水尚能西！休将白发唱黄鸡。</a:t>
            </a:r>
          </a:p>
        </p:txBody>
      </p:sp>
    </p:spTree>
    <p:extLst>
      <p:ext uri="{BB962C8B-B14F-4D97-AF65-F5344CB8AC3E}">
        <p14:creationId xmlns:p14="http://schemas.microsoft.com/office/powerpoint/2010/main" val="3648889012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200"/>
                            </p:stCondLst>
                            <p:childTnLst>
                              <p:par>
                                <p:cTn id="24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6" dur="1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9" dur="1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/>
      <p:bldP spid="22" grpId="0" animBg="1"/>
      <p:bldP spid="23" grpId="0"/>
      <p:bldP spid="2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3663985" y="-26720"/>
            <a:ext cx="786095" cy="4093774"/>
          </a:xfrm>
          <a:prstGeom prst="rect">
            <a:avLst/>
          </a:prstGeom>
          <a:solidFill>
            <a:srgbClr val="8D42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1450612" y="1873519"/>
            <a:ext cx="1800493" cy="4613094"/>
          </a:xfrm>
          <a:prstGeom prst="rect">
            <a:avLst/>
          </a:prstGeom>
          <a:noFill/>
        </p:spPr>
        <p:txBody>
          <a:bodyPr vert="eaVert" wrap="square" rtlCol="0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spc="6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游蕲水清泉寺，寺临兰溪</a:t>
            </a:r>
            <a:r>
              <a:rPr lang="zh-CN" altLang="en-US" sz="1400" spc="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，</a:t>
            </a:r>
            <a:endParaRPr lang="en-US" altLang="zh-CN" sz="1400" spc="600" dirty="0" smtClean="0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r>
              <a:rPr lang="zh-CN" altLang="en-US" sz="1400" spc="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溪水</a:t>
            </a:r>
            <a:r>
              <a:rPr lang="zh-CN" altLang="en-US" sz="1400" spc="6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西流</a:t>
            </a:r>
            <a:r>
              <a:rPr lang="zh-CN" altLang="en-US" sz="1400" spc="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。山下</a:t>
            </a:r>
            <a:r>
              <a:rPr lang="zh-CN" altLang="en-US" sz="1400" spc="6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兰芽短浸溪</a:t>
            </a:r>
            <a:r>
              <a:rPr lang="zh-CN" altLang="en-US" sz="1400" spc="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，</a:t>
            </a:r>
            <a:endParaRPr lang="en-US" altLang="zh-CN" sz="1400" spc="600" dirty="0" smtClean="0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r>
              <a:rPr lang="zh-CN" altLang="en-US" sz="1400" spc="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松</a:t>
            </a:r>
            <a:r>
              <a:rPr lang="zh-CN" altLang="en-US" sz="1400" spc="6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间沙路净无泥</a:t>
            </a:r>
            <a:r>
              <a:rPr lang="zh-CN" altLang="en-US" sz="1400" spc="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。潇潇</a:t>
            </a:r>
            <a:r>
              <a:rPr lang="zh-CN" altLang="en-US" sz="1400" spc="6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暮雨子规啼</a:t>
            </a:r>
            <a:r>
              <a:rPr lang="zh-CN" altLang="en-US" sz="1400" spc="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。</a:t>
            </a:r>
            <a:endParaRPr lang="en-US" altLang="zh-CN" sz="1400" spc="600" dirty="0" smtClean="0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r>
              <a:rPr lang="zh-CN" altLang="en-US" sz="1400" spc="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谁</a:t>
            </a:r>
            <a:r>
              <a:rPr lang="zh-CN" altLang="en-US" sz="1400" spc="6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道人生无再少</a:t>
            </a:r>
            <a:r>
              <a:rPr lang="zh-CN" altLang="en-US" sz="1400" spc="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？门前</a:t>
            </a:r>
            <a:r>
              <a:rPr lang="zh-CN" altLang="en-US" sz="1400" spc="6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流水尚能西</a:t>
            </a:r>
            <a:r>
              <a:rPr lang="zh-CN" altLang="en-US" sz="1400" spc="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！</a:t>
            </a:r>
            <a:endParaRPr lang="en-US" altLang="zh-CN" sz="1400" spc="600" dirty="0" smtClean="0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r>
              <a:rPr lang="zh-CN" altLang="en-US" sz="1400" spc="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休</a:t>
            </a:r>
            <a:r>
              <a:rPr lang="zh-CN" altLang="en-US" sz="1400" spc="6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将白发唱黄鸡。</a:t>
            </a:r>
          </a:p>
        </p:txBody>
      </p:sp>
      <p:sp>
        <p:nvSpPr>
          <p:cNvPr id="18" name="矩形 17"/>
          <p:cNvSpPr/>
          <p:nvPr/>
        </p:nvSpPr>
        <p:spPr>
          <a:xfrm>
            <a:off x="3754374" y="1011964"/>
            <a:ext cx="615553" cy="172311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2800" b="1" spc="600" dirty="0" smtClean="0">
                <a:solidFill>
                  <a:srgbClr val="DAD6BC"/>
                </a:solidFill>
                <a:latin typeface="+mj-ea"/>
                <a:ea typeface="+mj-ea"/>
              </a:rPr>
              <a:t>浣 溪 沙</a:t>
            </a:r>
            <a:endParaRPr lang="zh-CN" altLang="en-US" sz="2800" b="1" spc="600" dirty="0">
              <a:solidFill>
                <a:srgbClr val="DAD6BC"/>
              </a:solidFill>
              <a:latin typeface="+mj-ea"/>
              <a:ea typeface="+mj-ea"/>
            </a:endParaRP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93365">
            <a:off x="4260233" y="2101068"/>
            <a:ext cx="1906888" cy="1831898"/>
          </a:xfrm>
          <a:prstGeom prst="rect">
            <a:avLst/>
          </a:prstGeom>
        </p:spPr>
      </p:pic>
      <p:pic>
        <p:nvPicPr>
          <p:cNvPr id="33" name="图片占位符 32"/>
          <p:cNvPicPr>
            <a:picLocks noGrp="1" noChangeAspect="1"/>
          </p:cNvPicPr>
          <p:nvPr>
            <p:ph type="pic" sz="quarter" idx="57"/>
          </p:nvPr>
        </p:nvPicPr>
        <p:blipFill>
          <a:blip r:embed="rId3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PaintStrokes/>
                    </a14:imgEffect>
                  </a14:imgLayer>
                </a14:imgProps>
              </a:ext>
            </a:extLst>
          </a:blip>
          <a:srcRect l="19107" r="19107"/>
          <a:stretch>
            <a:fillRect/>
          </a:stretch>
        </p:blipFill>
        <p:spPr>
          <a:prstGeom prst="rect">
            <a:avLst/>
          </a:prstGeom>
        </p:spPr>
      </p:pic>
      <p:pic>
        <p:nvPicPr>
          <p:cNvPr id="35" name="图片占位符 34"/>
          <p:cNvPicPr>
            <a:picLocks noGrp="1" noChangeAspect="1"/>
          </p:cNvPicPr>
          <p:nvPr>
            <p:ph type="pic" sz="quarter" idx="58"/>
          </p:nvPr>
        </p:nvPicPr>
        <p:blipFill>
          <a:blip r:embed="rId5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artisticPaintStrokes/>
                    </a14:imgEffect>
                  </a14:imgLayer>
                </a14:imgProps>
              </a:ext>
            </a:extLst>
          </a:blip>
          <a:srcRect t="11513" b="11513"/>
          <a:stretch>
            <a:fillRect/>
          </a:stretch>
        </p:blipFill>
        <p:spPr>
          <a:prstGeom prst="rect">
            <a:avLst/>
          </a:prstGeom>
        </p:spPr>
      </p:pic>
      <p:pic>
        <p:nvPicPr>
          <p:cNvPr id="37" name="图片占位符 36"/>
          <p:cNvPicPr>
            <a:picLocks noGrp="1" noChangeAspect="1"/>
          </p:cNvPicPr>
          <p:nvPr>
            <p:ph type="pic" sz="quarter" idx="59"/>
          </p:nvPr>
        </p:nvPicPr>
        <p:blipFill>
          <a:blip r:embed="rId7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artisticPaintBrush/>
                    </a14:imgEffect>
                  </a14:imgLayer>
                </a14:imgProps>
              </a:ext>
            </a:extLst>
          </a:blip>
          <a:srcRect l="19500" r="19500"/>
          <a:stretch>
            <a:fillRect/>
          </a:stretch>
        </p:blipFill>
        <p:spPr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7062456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 tmFilter="0,0; .5, 1; 1, 1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700"/>
                            </p:stCondLst>
                            <p:childTnLst>
                              <p:par>
                                <p:cTn id="17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9" dur="1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17" grpId="0"/>
      <p:bldP spid="1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矩形 58"/>
          <p:cNvSpPr/>
          <p:nvPr/>
        </p:nvSpPr>
        <p:spPr>
          <a:xfrm>
            <a:off x="0" y="1"/>
            <a:ext cx="12192000" cy="1685652"/>
          </a:xfrm>
          <a:prstGeom prst="rect">
            <a:avLst/>
          </a:prstGeom>
          <a:solidFill>
            <a:srgbClr val="8D42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1" name="图片 3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7294" y="888038"/>
            <a:ext cx="8694118" cy="5969961"/>
          </a:xfrm>
          <a:prstGeom prst="rect">
            <a:avLst/>
          </a:prstGeom>
        </p:spPr>
      </p:pic>
      <p:cxnSp>
        <p:nvCxnSpPr>
          <p:cNvPr id="6" name="直接连接符 5"/>
          <p:cNvCxnSpPr/>
          <p:nvPr/>
        </p:nvCxnSpPr>
        <p:spPr>
          <a:xfrm>
            <a:off x="2570208" y="1701209"/>
            <a:ext cx="0" cy="3744416"/>
          </a:xfrm>
          <a:prstGeom prst="line">
            <a:avLst/>
          </a:prstGeom>
          <a:ln>
            <a:solidFill>
              <a:srgbClr val="8D425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矩形 66"/>
          <p:cNvSpPr/>
          <p:nvPr/>
        </p:nvSpPr>
        <p:spPr>
          <a:xfrm>
            <a:off x="0" y="1694939"/>
            <a:ext cx="7065856" cy="5171464"/>
          </a:xfrm>
          <a:prstGeom prst="rect">
            <a:avLst/>
          </a:prstGeom>
          <a:solidFill>
            <a:srgbClr val="DAD6BC">
              <a:alpha val="7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菱形 3"/>
          <p:cNvSpPr/>
          <p:nvPr/>
        </p:nvSpPr>
        <p:spPr>
          <a:xfrm>
            <a:off x="2031402" y="4390756"/>
            <a:ext cx="1090620" cy="1091014"/>
          </a:xfrm>
          <a:prstGeom prst="diamond">
            <a:avLst/>
          </a:prstGeom>
          <a:solidFill>
            <a:srgbClr val="8D42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j-ea"/>
              <a:ea typeface="+mj-ea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589477" y="2117769"/>
            <a:ext cx="461665" cy="1169551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pc="300" dirty="0" smtClean="0">
                <a:solidFill>
                  <a:srgbClr val="8D4256"/>
                </a:solidFill>
                <a:latin typeface="+mj-ea"/>
                <a:ea typeface="+mj-ea"/>
              </a:rPr>
              <a:t>输入</a:t>
            </a:r>
            <a:r>
              <a:rPr lang="zh-CN" altLang="en-US" spc="300" dirty="0">
                <a:solidFill>
                  <a:srgbClr val="8D4256"/>
                </a:solidFill>
                <a:latin typeface="+mj-ea"/>
                <a:ea typeface="+mj-ea"/>
              </a:rPr>
              <a:t>标题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2231789" y="4715417"/>
            <a:ext cx="6976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ea typeface="+mj-ea"/>
              </a:rPr>
              <a:t>2013</a:t>
            </a:r>
            <a:endParaRPr lang="zh-CN" altLang="en-US" dirty="0">
              <a:solidFill>
                <a:schemeClr val="bg1"/>
              </a:solidFill>
              <a:ea typeface="+mj-ea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1439451" y="2431190"/>
            <a:ext cx="1107996" cy="1959566"/>
          </a:xfrm>
          <a:prstGeom prst="rect">
            <a:avLst/>
          </a:prstGeom>
          <a:noFill/>
        </p:spPr>
        <p:txBody>
          <a:bodyPr vert="eaVert" wrap="square" rtlCol="0" anchor="ctr">
            <a:spAutoFit/>
          </a:bodyPr>
          <a:lstStyle/>
          <a:p>
            <a:r>
              <a:rPr lang="zh-CN" altLang="en-US" sz="1200" spc="6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游蕲水清泉寺</a:t>
            </a:r>
            <a:r>
              <a:rPr lang="zh-CN" altLang="en-US" sz="1200" spc="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，</a:t>
            </a:r>
            <a:endParaRPr lang="en-US" altLang="zh-CN" sz="1200" spc="600" dirty="0" smtClean="0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</a:endParaRPr>
          </a:p>
          <a:p>
            <a:r>
              <a:rPr lang="zh-CN" altLang="en-US" sz="1200" spc="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寺</a:t>
            </a:r>
            <a:r>
              <a:rPr lang="zh-CN" altLang="en-US" sz="1200" spc="6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临兰溪</a:t>
            </a:r>
            <a:r>
              <a:rPr lang="zh-CN" altLang="en-US" sz="1200" spc="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，</a:t>
            </a:r>
            <a:endParaRPr lang="en-US" altLang="zh-CN" sz="1200" spc="600" dirty="0" smtClean="0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</a:endParaRPr>
          </a:p>
          <a:p>
            <a:r>
              <a:rPr lang="zh-CN" altLang="en-US" sz="1200" spc="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溪水</a:t>
            </a:r>
            <a:r>
              <a:rPr lang="zh-CN" altLang="en-US" sz="1200" spc="6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西流。</a:t>
            </a:r>
            <a:br>
              <a:rPr lang="zh-CN" altLang="en-US" sz="1200" spc="6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</a:br>
            <a:r>
              <a:rPr lang="zh-CN" altLang="en-US" sz="1200" spc="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山下</a:t>
            </a:r>
            <a:r>
              <a:rPr lang="zh-CN" altLang="en-US" sz="1200" spc="6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兰芽短浸溪</a:t>
            </a:r>
            <a:r>
              <a:rPr lang="zh-CN" altLang="en-US" sz="1200" spc="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，</a:t>
            </a:r>
            <a:endParaRPr lang="en-US" altLang="zh-CN" sz="1200" spc="600" dirty="0" smtClean="0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</a:endParaRPr>
          </a:p>
          <a:p>
            <a:r>
              <a:rPr lang="zh-CN" altLang="en-US" sz="1200" spc="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松</a:t>
            </a:r>
            <a:r>
              <a:rPr lang="zh-CN" altLang="en-US" sz="1200" spc="6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间沙路净无泥</a:t>
            </a:r>
            <a:r>
              <a:rPr lang="zh-CN" altLang="en-US" sz="1200" spc="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。</a:t>
            </a:r>
            <a:endParaRPr lang="zh-CN" altLang="en-US" sz="1200" spc="600" dirty="0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01400" y="4224528"/>
            <a:ext cx="711853" cy="683858"/>
          </a:xfrm>
          <a:prstGeom prst="rect">
            <a:avLst/>
          </a:prstGeom>
        </p:spPr>
      </p:pic>
      <p:cxnSp>
        <p:nvCxnSpPr>
          <p:cNvPr id="53" name="直接连接符 52"/>
          <p:cNvCxnSpPr/>
          <p:nvPr/>
        </p:nvCxnSpPr>
        <p:spPr>
          <a:xfrm>
            <a:off x="5420701" y="1694057"/>
            <a:ext cx="0" cy="3744416"/>
          </a:xfrm>
          <a:prstGeom prst="line">
            <a:avLst/>
          </a:prstGeom>
          <a:ln>
            <a:solidFill>
              <a:srgbClr val="8D425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菱形 53"/>
          <p:cNvSpPr/>
          <p:nvPr/>
        </p:nvSpPr>
        <p:spPr>
          <a:xfrm>
            <a:off x="4881895" y="4383604"/>
            <a:ext cx="1090620" cy="1091014"/>
          </a:xfrm>
          <a:prstGeom prst="diamond">
            <a:avLst/>
          </a:prstGeom>
          <a:solidFill>
            <a:srgbClr val="8D42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j-ea"/>
              <a:ea typeface="+mj-ea"/>
            </a:endParaRPr>
          </a:p>
        </p:txBody>
      </p:sp>
      <p:sp>
        <p:nvSpPr>
          <p:cNvPr id="55" name="TextBox 9"/>
          <p:cNvSpPr txBox="1"/>
          <p:nvPr/>
        </p:nvSpPr>
        <p:spPr>
          <a:xfrm>
            <a:off x="5439970" y="2110617"/>
            <a:ext cx="461665" cy="1169551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pc="300" dirty="0" smtClean="0">
                <a:solidFill>
                  <a:srgbClr val="8D4256"/>
                </a:solidFill>
                <a:latin typeface="+mj-ea"/>
                <a:ea typeface="+mj-ea"/>
              </a:rPr>
              <a:t>输入</a:t>
            </a:r>
            <a:r>
              <a:rPr lang="zh-CN" altLang="en-US" spc="300" dirty="0">
                <a:solidFill>
                  <a:srgbClr val="8D4256"/>
                </a:solidFill>
                <a:latin typeface="+mj-ea"/>
                <a:ea typeface="+mj-ea"/>
              </a:rPr>
              <a:t>标题</a:t>
            </a:r>
          </a:p>
        </p:txBody>
      </p:sp>
      <p:sp>
        <p:nvSpPr>
          <p:cNvPr id="56" name="TextBox 10"/>
          <p:cNvSpPr txBox="1"/>
          <p:nvPr/>
        </p:nvSpPr>
        <p:spPr>
          <a:xfrm>
            <a:off x="5082282" y="4708265"/>
            <a:ext cx="6976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  <a:ea typeface="+mj-ea"/>
              </a:rPr>
              <a:t>2016</a:t>
            </a:r>
            <a:endParaRPr lang="zh-CN" altLang="en-US" dirty="0">
              <a:solidFill>
                <a:schemeClr val="bg1"/>
              </a:solidFill>
              <a:ea typeface="+mj-ea"/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4289944" y="2424038"/>
            <a:ext cx="1107996" cy="1959566"/>
          </a:xfrm>
          <a:prstGeom prst="rect">
            <a:avLst/>
          </a:prstGeom>
          <a:noFill/>
        </p:spPr>
        <p:txBody>
          <a:bodyPr vert="eaVert" wrap="square" rtlCol="0" anchor="ctr">
            <a:spAutoFit/>
          </a:bodyPr>
          <a:lstStyle/>
          <a:p>
            <a:r>
              <a:rPr lang="zh-CN" altLang="en-US" sz="1200" spc="6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游蕲水清泉寺</a:t>
            </a:r>
            <a:r>
              <a:rPr lang="zh-CN" altLang="en-US" sz="1200" spc="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，</a:t>
            </a:r>
            <a:endParaRPr lang="en-US" altLang="zh-CN" sz="1200" spc="600" dirty="0" smtClean="0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</a:endParaRPr>
          </a:p>
          <a:p>
            <a:r>
              <a:rPr lang="zh-CN" altLang="en-US" sz="1200" spc="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寺</a:t>
            </a:r>
            <a:r>
              <a:rPr lang="zh-CN" altLang="en-US" sz="1200" spc="6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临兰溪</a:t>
            </a:r>
            <a:r>
              <a:rPr lang="zh-CN" altLang="en-US" sz="1200" spc="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，</a:t>
            </a:r>
            <a:endParaRPr lang="en-US" altLang="zh-CN" sz="1200" spc="600" dirty="0" smtClean="0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</a:endParaRPr>
          </a:p>
          <a:p>
            <a:r>
              <a:rPr lang="zh-CN" altLang="en-US" sz="1200" spc="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溪水</a:t>
            </a:r>
            <a:r>
              <a:rPr lang="zh-CN" altLang="en-US" sz="1200" spc="6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西流。</a:t>
            </a:r>
            <a:br>
              <a:rPr lang="zh-CN" altLang="en-US" sz="1200" spc="6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</a:br>
            <a:r>
              <a:rPr lang="zh-CN" altLang="en-US" sz="1200" spc="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山下</a:t>
            </a:r>
            <a:r>
              <a:rPr lang="zh-CN" altLang="en-US" sz="1200" spc="6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兰芽短浸溪</a:t>
            </a:r>
            <a:r>
              <a:rPr lang="zh-CN" altLang="en-US" sz="1200" spc="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，</a:t>
            </a:r>
            <a:endParaRPr lang="en-US" altLang="zh-CN" sz="1200" spc="600" dirty="0" smtClean="0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</a:endParaRPr>
          </a:p>
          <a:p>
            <a:r>
              <a:rPr lang="zh-CN" altLang="en-US" sz="1200" spc="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松</a:t>
            </a:r>
            <a:r>
              <a:rPr lang="zh-CN" altLang="en-US" sz="1200" spc="6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间沙路净无泥</a:t>
            </a:r>
            <a:r>
              <a:rPr lang="zh-CN" altLang="en-US" sz="1200" spc="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。</a:t>
            </a:r>
            <a:endParaRPr lang="zh-CN" altLang="en-US" sz="1200" spc="600" dirty="0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54574">
            <a:off x="5565125" y="4033480"/>
            <a:ext cx="973390" cy="1086051"/>
          </a:xfrm>
          <a:prstGeom prst="rect">
            <a:avLst/>
          </a:prstGeom>
        </p:spPr>
      </p:pic>
      <p:cxnSp>
        <p:nvCxnSpPr>
          <p:cNvPr id="60" name="直接连接符 59"/>
          <p:cNvCxnSpPr/>
          <p:nvPr/>
        </p:nvCxnSpPr>
        <p:spPr>
          <a:xfrm>
            <a:off x="8224893" y="1691149"/>
            <a:ext cx="0" cy="3744416"/>
          </a:xfrm>
          <a:prstGeom prst="line">
            <a:avLst/>
          </a:prstGeom>
          <a:ln>
            <a:solidFill>
              <a:srgbClr val="8D425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菱形 60"/>
          <p:cNvSpPr/>
          <p:nvPr/>
        </p:nvSpPr>
        <p:spPr>
          <a:xfrm>
            <a:off x="7686087" y="4380696"/>
            <a:ext cx="1090620" cy="1091014"/>
          </a:xfrm>
          <a:prstGeom prst="diamond">
            <a:avLst/>
          </a:prstGeom>
          <a:solidFill>
            <a:srgbClr val="8D42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j-ea"/>
              <a:ea typeface="+mj-ea"/>
            </a:endParaRPr>
          </a:p>
        </p:txBody>
      </p:sp>
      <p:sp>
        <p:nvSpPr>
          <p:cNvPr id="62" name="TextBox 9"/>
          <p:cNvSpPr txBox="1"/>
          <p:nvPr/>
        </p:nvSpPr>
        <p:spPr>
          <a:xfrm>
            <a:off x="8244162" y="2107709"/>
            <a:ext cx="461665" cy="1169551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pc="300" dirty="0" smtClean="0">
                <a:solidFill>
                  <a:srgbClr val="8D4256"/>
                </a:solidFill>
                <a:latin typeface="+mj-ea"/>
                <a:ea typeface="+mj-ea"/>
              </a:rPr>
              <a:t>输入</a:t>
            </a:r>
            <a:r>
              <a:rPr lang="zh-CN" altLang="en-US" spc="300" dirty="0">
                <a:solidFill>
                  <a:srgbClr val="8D4256"/>
                </a:solidFill>
                <a:latin typeface="+mj-ea"/>
                <a:ea typeface="+mj-ea"/>
              </a:rPr>
              <a:t>标题</a:t>
            </a:r>
          </a:p>
        </p:txBody>
      </p:sp>
      <p:sp>
        <p:nvSpPr>
          <p:cNvPr id="63" name="TextBox 10"/>
          <p:cNvSpPr txBox="1"/>
          <p:nvPr/>
        </p:nvSpPr>
        <p:spPr>
          <a:xfrm>
            <a:off x="7886474" y="4705357"/>
            <a:ext cx="6976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  <a:ea typeface="+mj-ea"/>
              </a:rPr>
              <a:t>2018</a:t>
            </a:r>
            <a:endParaRPr lang="zh-CN" altLang="en-US" dirty="0">
              <a:solidFill>
                <a:schemeClr val="bg1"/>
              </a:solidFill>
              <a:ea typeface="+mj-ea"/>
            </a:endParaRPr>
          </a:p>
        </p:txBody>
      </p:sp>
      <p:sp>
        <p:nvSpPr>
          <p:cNvPr id="64" name="矩形 63"/>
          <p:cNvSpPr/>
          <p:nvPr/>
        </p:nvSpPr>
        <p:spPr>
          <a:xfrm>
            <a:off x="7094136" y="2421130"/>
            <a:ext cx="1107996" cy="1959566"/>
          </a:xfrm>
          <a:prstGeom prst="rect">
            <a:avLst/>
          </a:prstGeom>
          <a:noFill/>
        </p:spPr>
        <p:txBody>
          <a:bodyPr vert="eaVert" wrap="square" rtlCol="0" anchor="ctr">
            <a:spAutoFit/>
          </a:bodyPr>
          <a:lstStyle/>
          <a:p>
            <a:r>
              <a:rPr lang="zh-CN" altLang="en-US" sz="1200" spc="6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游蕲水清泉寺</a:t>
            </a:r>
            <a:r>
              <a:rPr lang="zh-CN" altLang="en-US" sz="1200" spc="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，</a:t>
            </a:r>
            <a:endParaRPr lang="en-US" altLang="zh-CN" sz="1200" spc="600" dirty="0" smtClean="0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</a:endParaRPr>
          </a:p>
          <a:p>
            <a:r>
              <a:rPr lang="zh-CN" altLang="en-US" sz="1200" spc="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寺</a:t>
            </a:r>
            <a:r>
              <a:rPr lang="zh-CN" altLang="en-US" sz="1200" spc="6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临兰溪</a:t>
            </a:r>
            <a:r>
              <a:rPr lang="zh-CN" altLang="en-US" sz="1200" spc="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，</a:t>
            </a:r>
            <a:endParaRPr lang="en-US" altLang="zh-CN" sz="1200" spc="600" dirty="0" smtClean="0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</a:endParaRPr>
          </a:p>
          <a:p>
            <a:r>
              <a:rPr lang="zh-CN" altLang="en-US" sz="1200" spc="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溪水</a:t>
            </a:r>
            <a:r>
              <a:rPr lang="zh-CN" altLang="en-US" sz="1200" spc="6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西流。</a:t>
            </a:r>
            <a:br>
              <a:rPr lang="zh-CN" altLang="en-US" sz="1200" spc="6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</a:br>
            <a:r>
              <a:rPr lang="zh-CN" altLang="en-US" sz="1200" spc="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山下</a:t>
            </a:r>
            <a:r>
              <a:rPr lang="zh-CN" altLang="en-US" sz="1200" spc="6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兰芽短浸溪</a:t>
            </a:r>
            <a:r>
              <a:rPr lang="zh-CN" altLang="en-US" sz="1200" spc="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，</a:t>
            </a:r>
            <a:endParaRPr lang="en-US" altLang="zh-CN" sz="1200" spc="600" dirty="0" smtClean="0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</a:endParaRPr>
          </a:p>
          <a:p>
            <a:r>
              <a:rPr lang="zh-CN" altLang="en-US" sz="1200" spc="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松</a:t>
            </a:r>
            <a:r>
              <a:rPr lang="zh-CN" altLang="en-US" sz="1200" spc="6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间沙路净无泥</a:t>
            </a:r>
            <a:r>
              <a:rPr lang="zh-CN" altLang="en-US" sz="1200" spc="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。</a:t>
            </a:r>
            <a:endParaRPr lang="zh-CN" altLang="en-US" sz="1200" spc="600" dirty="0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80579" y="4072963"/>
            <a:ext cx="967209" cy="976691"/>
          </a:xfrm>
          <a:prstGeom prst="rect">
            <a:avLst/>
          </a:prstGeom>
        </p:spPr>
      </p:pic>
      <p:sp>
        <p:nvSpPr>
          <p:cNvPr id="66" name="矩形 65"/>
          <p:cNvSpPr/>
          <p:nvPr/>
        </p:nvSpPr>
        <p:spPr>
          <a:xfrm>
            <a:off x="1356842" y="5770286"/>
            <a:ext cx="7829006" cy="738664"/>
          </a:xfrm>
          <a:prstGeom prst="rect">
            <a:avLst/>
          </a:prstGeom>
          <a:noFill/>
        </p:spPr>
        <p:txBody>
          <a:bodyPr vert="horz" wrap="square" rtlCol="0" anchor="ctr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游蕲水清泉寺，寺临兰溪，溪水西流</a:t>
            </a:r>
            <a:r>
              <a:rPr lang="zh-CN" altLang="en-US" sz="1400" spc="3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。山下</a:t>
            </a:r>
            <a:r>
              <a:rPr lang="zh-CN" altLang="en-US" sz="1400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兰芽短浸溪，松间沙路净无泥。</a:t>
            </a:r>
            <a:br>
              <a:rPr lang="zh-CN" altLang="en-US" sz="1400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</a:br>
            <a:endParaRPr lang="zh-CN" altLang="en-US" sz="1400" spc="300" dirty="0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1941980331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decel="10000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100"/>
                            </p:stCondLst>
                            <p:childTnLst>
                              <p:par>
                                <p:cTn id="1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8" presetClass="entr" presetSubtype="1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3" dur="12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600"/>
                            </p:stCondLst>
                            <p:childTnLst>
                              <p:par>
                                <p:cTn id="28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1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1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1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1" decel="10000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1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1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700"/>
                            </p:stCondLst>
                            <p:childTnLst>
                              <p:par>
                                <p:cTn id="4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2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8" presetClass="entr" presetSubtype="1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6" dur="12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4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7200"/>
                            </p:stCondLst>
                            <p:childTnLst>
                              <p:par>
                                <p:cTn id="51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1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1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1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1" decel="10000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1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1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9300"/>
                            </p:stCondLst>
                            <p:childTnLst>
                              <p:par>
                                <p:cTn id="6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6" dur="25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8" presetClass="entr" presetSubtype="1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9" dur="125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4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0" grpId="0"/>
      <p:bldP spid="11" grpId="0"/>
      <p:bldP spid="47" grpId="0"/>
      <p:bldP spid="54" grpId="0" animBg="1"/>
      <p:bldP spid="55" grpId="0"/>
      <p:bldP spid="56" grpId="0"/>
      <p:bldP spid="57" grpId="0"/>
      <p:bldP spid="61" grpId="0" animBg="1"/>
      <p:bldP spid="62" grpId="0"/>
      <p:bldP spid="63" grpId="0"/>
      <p:bldP spid="64" grpId="0"/>
      <p:bldP spid="6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/>
          <p:cNvSpPr txBox="1"/>
          <p:nvPr/>
        </p:nvSpPr>
        <p:spPr>
          <a:xfrm>
            <a:off x="1" y="683226"/>
            <a:ext cx="2741461" cy="5482922"/>
          </a:xfrm>
          <a:custGeom>
            <a:avLst/>
            <a:gdLst>
              <a:gd name="connsiteX0" fmla="*/ 0 w 2741461"/>
              <a:gd name="connsiteY0" fmla="*/ 0 h 5482922"/>
              <a:gd name="connsiteX1" fmla="*/ 2741461 w 2741461"/>
              <a:gd name="connsiteY1" fmla="*/ 2741461 h 5482922"/>
              <a:gd name="connsiteX2" fmla="*/ 0 w 2741461"/>
              <a:gd name="connsiteY2" fmla="*/ 5482922 h 54829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741461" h="5482922">
                <a:moveTo>
                  <a:pt x="0" y="0"/>
                </a:moveTo>
                <a:lnTo>
                  <a:pt x="2741461" y="2741461"/>
                </a:lnTo>
                <a:lnTo>
                  <a:pt x="0" y="5482922"/>
                </a:lnTo>
                <a:close/>
              </a:path>
            </a:pathLst>
          </a:custGeom>
          <a:solidFill>
            <a:srgbClr val="8D4256"/>
          </a:solidFill>
          <a:ln>
            <a:noFill/>
          </a:ln>
        </p:spPr>
        <p:txBody>
          <a:bodyPr wrap="square" rtlCol="0">
            <a:noAutofit/>
          </a:bodyPr>
          <a:lstStyle/>
          <a:p>
            <a:endParaRPr lang="zh-CN" altLang="en-US" sz="2799" dirty="0">
              <a:solidFill>
                <a:schemeClr val="bg1"/>
              </a:solidFill>
              <a:ea typeface="+mj-ea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429284" y="2277668"/>
            <a:ext cx="2427230" cy="3108543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dist"/>
            <a:r>
              <a:rPr lang="zh-CN" altLang="en-US" sz="19600" dirty="0" smtClean="0">
                <a:solidFill>
                  <a:srgbClr val="8D4256"/>
                </a:solidFill>
                <a:latin typeface="TypeLand 康熙字典體" pitchFamily="50" charset="-120"/>
                <a:ea typeface="TypeLand 康熙字典體" pitchFamily="50" charset="-120"/>
              </a:rPr>
              <a:t>念</a:t>
            </a:r>
            <a:endParaRPr lang="zh-CN" altLang="en-US" sz="19600" dirty="0">
              <a:solidFill>
                <a:srgbClr val="8D4256"/>
              </a:solidFill>
              <a:latin typeface="TypeLand 康熙字典體" pitchFamily="50" charset="-120"/>
              <a:ea typeface="TypeLand 康熙字典體" pitchFamily="50" charset="-120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9064344" y="1571288"/>
            <a:ext cx="923330" cy="226065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200" spc="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第二章</a:t>
            </a:r>
            <a:endParaRPr lang="zh-CN" altLang="en-US" sz="3200" spc="600" dirty="0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7415866" y="2701613"/>
            <a:ext cx="1477328" cy="2760574"/>
          </a:xfrm>
          <a:prstGeom prst="rect">
            <a:avLst/>
          </a:prstGeom>
          <a:noFill/>
        </p:spPr>
        <p:txBody>
          <a:bodyPr vert="eaVert" wrap="square" rtlCol="0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潇潇暮雨子规啼。谁道人生无再少</a:t>
            </a:r>
            <a:r>
              <a:rPr lang="zh-CN" altLang="en-US" sz="1400" spc="3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？</a:t>
            </a:r>
            <a:endParaRPr lang="en-US" altLang="zh-CN" sz="1400" spc="300" dirty="0" smtClean="0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r>
              <a:rPr lang="zh-CN" altLang="en-US" sz="1400" spc="3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门前</a:t>
            </a:r>
            <a:r>
              <a:rPr lang="zh-CN" altLang="en-US" sz="1400" spc="3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流水尚能西！休将白发唱黄鸡。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2345" y="1795126"/>
            <a:ext cx="1624906" cy="1812973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65710">
            <a:off x="10088320" y="-577294"/>
            <a:ext cx="2605011" cy="5161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6523960"/>
      </p:ext>
    </p:extLst>
  </p:cSld>
  <p:clrMapOvr>
    <a:masterClrMapping/>
  </p:clrMapOvr>
  <p:transition spd="slow" advTm="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250"/>
                            </p:stCondLst>
                            <p:childTnLst>
                              <p:par>
                                <p:cTn id="2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750"/>
                            </p:stCondLst>
                            <p:childTnLst>
                              <p:par>
                                <p:cTn id="2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8" grpId="0"/>
      <p:bldP spid="23" grpId="0" build="p"/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占位符 3"/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aintStrokes/>
                    </a14:imgEffect>
                  </a14:imgLayer>
                </a14:imgProps>
              </a:ext>
            </a:extLst>
          </a:blip>
          <a:srcRect l="23285" r="23285"/>
          <a:stretch>
            <a:fillRect/>
          </a:stretch>
        </p:blipFill>
        <p:spPr>
          <a:prstGeom prst="rect">
            <a:avLst/>
          </a:prstGeom>
        </p:spPr>
      </p:pic>
      <p:sp>
        <p:nvSpPr>
          <p:cNvPr id="78" name="Rectangle 8"/>
          <p:cNvSpPr/>
          <p:nvPr/>
        </p:nvSpPr>
        <p:spPr>
          <a:xfrm>
            <a:off x="0" y="1367970"/>
            <a:ext cx="7921255" cy="1828800"/>
          </a:xfrm>
          <a:prstGeom prst="rect">
            <a:avLst/>
          </a:prstGeom>
          <a:solidFill>
            <a:srgbClr val="8D42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7" name="Rectangle 4"/>
          <p:cNvSpPr/>
          <p:nvPr/>
        </p:nvSpPr>
        <p:spPr>
          <a:xfrm>
            <a:off x="7921256" y="1367970"/>
            <a:ext cx="1312391" cy="1828800"/>
          </a:xfrm>
          <a:prstGeom prst="rect">
            <a:avLst/>
          </a:prstGeom>
          <a:solidFill>
            <a:srgbClr val="8D4256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67" name="图表 66"/>
          <p:cNvGraphicFramePr/>
          <p:nvPr>
            <p:extLst/>
          </p:nvPr>
        </p:nvGraphicFramePr>
        <p:xfrm>
          <a:off x="2061160" y="1653386"/>
          <a:ext cx="5111555" cy="15433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cxnSp>
        <p:nvCxnSpPr>
          <p:cNvPr id="30" name="直接连接符 29"/>
          <p:cNvCxnSpPr/>
          <p:nvPr/>
        </p:nvCxnSpPr>
        <p:spPr>
          <a:xfrm flipH="1" flipV="1">
            <a:off x="1247028" y="4237319"/>
            <a:ext cx="4401634" cy="37138"/>
          </a:xfrm>
          <a:prstGeom prst="line">
            <a:avLst/>
          </a:prstGeom>
          <a:noFill/>
          <a:ln w="6350">
            <a:solidFill>
              <a:schemeClr val="tx1">
                <a:lumMod val="50000"/>
                <a:lumOff val="50000"/>
              </a:schemeClr>
            </a:solidFill>
            <a:prstDash val="dash"/>
          </a:ln>
          <a:effectLst>
            <a:reflection blurRad="6350" stA="110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31" name="文本框 30"/>
          <p:cNvSpPr txBox="1"/>
          <p:nvPr/>
        </p:nvSpPr>
        <p:spPr>
          <a:xfrm>
            <a:off x="1066898" y="3837209"/>
            <a:ext cx="224260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000" spc="300">
                <a:solidFill>
                  <a:schemeClr val="tx1">
                    <a:lumMod val="90000"/>
                    <a:lumOff val="10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/>
              <a:t>松间沙路净无泥</a:t>
            </a:r>
          </a:p>
        </p:txBody>
      </p:sp>
      <p:sp>
        <p:nvSpPr>
          <p:cNvPr id="32" name="矩形 31"/>
          <p:cNvSpPr/>
          <p:nvPr/>
        </p:nvSpPr>
        <p:spPr>
          <a:xfrm>
            <a:off x="1091674" y="4439916"/>
            <a:ext cx="3914389" cy="15327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atinLnBrk="1">
              <a:lnSpc>
                <a:spcPct val="130000"/>
              </a:lnSpc>
            </a:pPr>
            <a:r>
              <a:rPr lang="en-US" altLang="zh-CN" sz="1200" dirty="0">
                <a:solidFill>
                  <a:schemeClr val="tx1">
                    <a:lumMod val="85000"/>
                    <a:lumOff val="15000"/>
                    <a:alpha val="60000"/>
                  </a:schemeClr>
                </a:solidFill>
                <a:ea typeface="微软雅黑 Light" panose="020B0502040204020203" pitchFamily="34" charset="-122"/>
              </a:rPr>
              <a:t>The frock was of light silk, and clung to her with wet, and her feet were protected merely by thin slippers; add to this a deep cut under one ear, which only the cold prevented from bleeding profusely, a white face scratched and bruised, and a frame hardly</a:t>
            </a:r>
            <a:endParaRPr lang="zh-CN" altLang="en-US" sz="1200" dirty="0">
              <a:solidFill>
                <a:schemeClr val="tx1">
                  <a:lumMod val="85000"/>
                  <a:lumOff val="15000"/>
                  <a:alpha val="60000"/>
                </a:schemeClr>
              </a:solidFill>
              <a:ea typeface="微软雅黑 Light" panose="020B0502040204020203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8164373" y="1473660"/>
            <a:ext cx="615553" cy="172311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2800" b="1" spc="600" dirty="0">
                <a:solidFill>
                  <a:srgbClr val="DAD6BC"/>
                </a:solidFill>
                <a:latin typeface="+mj-ea"/>
                <a:ea typeface="+mj-ea"/>
              </a:rPr>
              <a:t>浣溪沙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555831">
            <a:off x="5092842" y="2631972"/>
            <a:ext cx="2149073" cy="21701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2106310"/>
      </p:ext>
    </p:extLst>
  </p:cSld>
  <p:clrMapOvr>
    <a:masterClrMapping/>
  </p:clrMapOvr>
  <p:transition spd="slow" advTm="100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47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1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8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7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8" grpId="0" animBg="1"/>
      <p:bldP spid="77" grpId="0" animBg="1"/>
      <p:bldGraphic spid="67" grpId="0">
        <p:bldAsOne/>
      </p:bldGraphic>
      <p:bldP spid="31" grpId="0"/>
      <p:bldP spid="32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中国风">
      <a:majorFont>
        <a:latin typeface="华文细黑"/>
        <a:ea typeface="方正清刻本悦宋简体"/>
        <a:cs typeface=""/>
      </a:majorFont>
      <a:minorFont>
        <a:latin typeface="华文细黑"/>
        <a:ea typeface="幼圆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300</TotalTime>
  <Words>705</Words>
  <Application>Microsoft Office PowerPoint</Application>
  <PresentationFormat>宽屏</PresentationFormat>
  <Paragraphs>96</Paragraphs>
  <Slides>15</Slides>
  <Notes>1</Notes>
  <HiddenSlides>0</HiddenSlides>
  <MMClips>1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6" baseType="lpstr">
      <vt:lpstr>TypeLand 康熙字典體</vt:lpstr>
      <vt:lpstr>TypeLand 康熙字典體試用版</vt:lpstr>
      <vt:lpstr>等线</vt:lpstr>
      <vt:lpstr>方正清刻本悦宋简体</vt:lpstr>
      <vt:lpstr>华文细黑</vt:lpstr>
      <vt:lpstr>微软简综艺</vt:lpstr>
      <vt:lpstr>微软雅黑 Light</vt:lpstr>
      <vt:lpstr>幼圆</vt:lpstr>
      <vt:lpstr>Advent Pro</vt:lpstr>
      <vt:lpstr>Arial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61</cp:revision>
  <dcterms:created xsi:type="dcterms:W3CDTF">2017-03-30T03:21:25Z</dcterms:created>
  <dcterms:modified xsi:type="dcterms:W3CDTF">2017-03-30T08:24:22Z</dcterms:modified>
</cp:coreProperties>
</file>