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theme/themeOverride19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9.xml" ContentType="application/vnd.openxmlformats-officedocument.themeOverr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1" r:id="rId2"/>
    <p:sldId id="259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93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94" r:id="rId24"/>
    <p:sldId id="284" r:id="rId25"/>
    <p:sldId id="285" r:id="rId26"/>
    <p:sldId id="286" r:id="rId27"/>
    <p:sldId id="287" r:id="rId28"/>
    <p:sldId id="295" r:id="rId29"/>
    <p:sldId id="289" r:id="rId30"/>
    <p:sldId id="290" r:id="rId31"/>
    <p:sldId id="291" r:id="rId32"/>
    <p:sldId id="296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63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2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756" y="66"/>
      </p:cViewPr>
      <p:guideLst>
        <p:guide pos="3863"/>
        <p:guide orient="horz" pos="2160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E0-4740-B5DD-12DEF013EB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E0-4740-B5DD-12DEF013EB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0E0-4740-B5DD-12DEF013EB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6064992"/>
        <c:axId val="796064432"/>
      </c:lineChart>
      <c:catAx>
        <c:axId val="79606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796064432"/>
        <c:crosses val="autoZero"/>
        <c:auto val="1"/>
        <c:lblAlgn val="ctr"/>
        <c:lblOffset val="100"/>
        <c:noMultiLvlLbl val="0"/>
      </c:catAx>
      <c:valAx>
        <c:axId val="79606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6064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effectLst>
              <a:outerShdw blurRad="2540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1DE-40B2-A8F4-F7D81259E07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1DE-40B2-A8F4-F7D81259E07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1DE-40B2-A8F4-F7D81259E07C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1DE-40B2-A8F4-F7D81259E07C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DE-40B2-A8F4-F7D81259E0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1DE-40B2-A8F4-F7D81259E0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32423552"/>
        <c:axId val="1532424112"/>
      </c:barChart>
      <c:catAx>
        <c:axId val="1532423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532424112"/>
        <c:crosses val="autoZero"/>
        <c:auto val="1"/>
        <c:lblAlgn val="ctr"/>
        <c:lblOffset val="100"/>
        <c:noMultiLvlLbl val="0"/>
      </c:catAx>
      <c:valAx>
        <c:axId val="1532424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532423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19EF2-8128-43A0-800B-E3E42B5D51A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16D47-D4CD-4E91-8F72-46931B10B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338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1403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798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1291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992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649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974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961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889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972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3965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88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4568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709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7132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501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1229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9473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371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192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167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559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00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6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13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093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CFDFD0-2395-4ACA-A8C0-1AC1086A02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3783E70-F847-44A3-BDEC-99EE69932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70E80C-14EF-48E1-90FD-BA8D34850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E13EB0-07C6-4D87-A8BD-46972E680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CEE151-E577-4293-8590-40F087C52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27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E81224-ECBA-43DA-BCC6-0F850BC0A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48B8A73-0F2A-411A-9FC5-4B09C674AD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AA1228-D185-446E-B418-B5885F650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4AE9B7-86D5-46DE-B0B3-5ADD9B1EB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2187EC-A8E2-448D-A9AF-D3A994122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513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FB75392-B0D6-431B-A23D-74B8C592B1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0AE5D70-B9AC-43D4-B15E-DDDE88508F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331690-7E23-494F-8A6E-E0EC68F7A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8F5011-7EE9-442E-B5CB-F91CA807A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C6ECD2-B03E-44B4-9D99-99F630885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775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49310F-56D7-4768-AD19-226D363B1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0CF72A-1668-402B-87FB-BA923F132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972BB2-55D5-4EEA-8484-EEA7B9B0C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002771-567F-4533-9757-122732DBF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F087C2-E841-4F9D-86BA-9E75C77CE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631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8142F5-5ED7-4AD8-BFA5-AA28E8612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551E04-B819-4C55-815D-B04DD0A5A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2D1C3C-9845-45A0-BA5F-709D361A2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F6CCE3-9708-45C8-BF5B-B921E988B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83B1D9-11D8-4E6A-B49C-85ECC86CD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467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42BBDC-571E-4C7E-AF5D-81BFB1202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2D255E-D12D-4E04-9145-B8F9D236E4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A764DDB-97ED-4E19-AA30-F36415D7D6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12AFF8C-157E-458C-B79E-B5BC45094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C9E39A-5667-4D27-88DF-D77BD802E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E3BAEC0-4006-4FA0-8B47-D58CAB4B9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467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A7F84A-6870-47DE-8D18-44834814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366A1BE-B87A-4BF4-BC29-EA50DF533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8A03880-159E-4FF3-AFD5-0018EDB40E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CDBDC8-ECA4-4EA5-98D4-E8345FF5C4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CC4EFAC-D8E6-4E30-942C-418EF7D8B7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7A282EB-0682-4792-90B0-DC2E126F4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195F206-2A87-4076-B8A9-4320052A1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8445F2-6754-4388-BBBD-29D333C32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122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1011CA-251B-4437-A89C-AF95EAC51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1D19721-7242-46A5-8127-9E51BDC88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A8B97F-208B-40C3-AFED-3C105F9FE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3CE28C-6B87-4C52-8CC2-ADDBF2FAA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61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4921726-0055-4A51-A64A-87C62D7AF6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/>
        </p:blipFill>
        <p:spPr>
          <a:xfrm>
            <a:off x="-14514" y="0"/>
            <a:ext cx="12192000" cy="703942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F192A58-0CEE-48FB-8CCD-B8BE4FC34301}"/>
              </a:ext>
            </a:extLst>
          </p:cNvPr>
          <p:cNvSpPr/>
          <p:nvPr userDrawn="1"/>
        </p:nvSpPr>
        <p:spPr>
          <a:xfrm>
            <a:off x="-14514" y="0"/>
            <a:ext cx="12192000" cy="703942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99A7E39-30E7-4C2B-BA7B-D6C93F2B3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0E1F1AE-4512-4EDA-AAD9-1E470C855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58CE5F-0F8D-49E8-8B8C-80DC8F39A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E14CD00-B0BE-41EA-8AF6-17F6F61F8F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11484" y="376296"/>
            <a:ext cx="798254" cy="566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A_图片 6">
            <a:extLst>
              <a:ext uri="{FF2B5EF4-FFF2-40B4-BE49-F238E27FC236}">
                <a16:creationId xmlns:a16="http://schemas.microsoft.com/office/drawing/2014/main" id="{856100F6-580B-4F4F-BBA7-CD1E349CFE74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0561" y="368059"/>
            <a:ext cx="1254069" cy="47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14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54B8E8-15D8-496B-B375-FFBAD4D86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FEB1C8-04ED-45D1-929B-7D3D5701B3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BE265F-3BE8-44E0-90F1-785E416734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AFE7AE3-B398-4A1E-BCC0-BD791C2E4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E196F6-8B7A-473F-B8E8-3EA4FBD64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BDFF0CE-5987-40D1-A82C-92A52EAF7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54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616F8C-8420-453B-8595-2D67FCB9B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4827073-1579-4624-96AF-E102636EA6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9CCC4E-8D39-48C5-888D-F122E4FA09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B28462-2A60-4587-8D2B-7B7D4CC94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FCCB35-0FE4-49A3-A61E-9D9475985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4E8E8B-66A3-4E22-BE17-47DE5C9B6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6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197C7CB-DE98-49F6-A621-FA7D44B07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F7C48C-3011-440F-99E1-C7F6AE920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18E758-523E-4357-88D7-F42D91A999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019FD-1370-450B-A624-C30250F10AF6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4A1198-A56F-466B-9FC8-6268835E83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0E15D7-86BA-4CEB-BE64-A13A1CE28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FB638-8A79-4018-883F-1370E424A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0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6" Type="http://schemas.openxmlformats.org/officeDocument/2006/relationships/chart" Target="../charts/chart1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9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045569-86CF-4F44-80A0-7EE314CEE1C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703942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B8FEB71-9AE1-4782-BE89-6F465B7287BE}"/>
              </a:ext>
            </a:extLst>
          </p:cNvPr>
          <p:cNvSpPr/>
          <p:nvPr/>
        </p:nvSpPr>
        <p:spPr>
          <a:xfrm>
            <a:off x="-19050" y="0"/>
            <a:ext cx="12211050" cy="703942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  <a:alpha val="90000"/>
                </a:srgbClr>
              </a:gs>
              <a:gs pos="50000">
                <a:srgbClr val="0070C0">
                  <a:shade val="67500"/>
                  <a:satMod val="115000"/>
                  <a:alpha val="90000"/>
                </a:srgbClr>
              </a:gs>
              <a:gs pos="100000">
                <a:srgbClr val="0070C0">
                  <a:shade val="100000"/>
                  <a:satMod val="115000"/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9C8BBA-3574-438F-8535-C05C092B8F97}"/>
              </a:ext>
            </a:extLst>
          </p:cNvPr>
          <p:cNvSpPr/>
          <p:nvPr/>
        </p:nvSpPr>
        <p:spPr>
          <a:xfrm>
            <a:off x="136718" y="192985"/>
            <a:ext cx="119635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spc="1200">
                <a:solidFill>
                  <a:schemeClr val="bg1">
                    <a:lumMod val="75000"/>
                  </a:schemeClr>
                </a:solidFill>
              </a:rPr>
              <a:t>PERSONNEL DEPARTMENT WORKS TO SUMMARIZE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240FD819-4C45-4919-A68A-99E2A906FB9E}"/>
              </a:ext>
            </a:extLst>
          </p:cNvPr>
          <p:cNvSpPr txBox="1"/>
          <p:nvPr/>
        </p:nvSpPr>
        <p:spPr>
          <a:xfrm>
            <a:off x="475410" y="1941086"/>
            <a:ext cx="11286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人事部工作总结</a:t>
            </a:r>
            <a:r>
              <a:rPr lang="en-US" altLang="zh-CN" sz="88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88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CA2E018-5DF8-4472-807D-EC7831299D2D}"/>
              </a:ext>
            </a:extLst>
          </p:cNvPr>
          <p:cNvSpPr/>
          <p:nvPr/>
        </p:nvSpPr>
        <p:spPr>
          <a:xfrm flipH="1">
            <a:off x="3451409" y="3587162"/>
            <a:ext cx="54103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 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动态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实用大气 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4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16">
            <a:extLst>
              <a:ext uri="{FF2B5EF4-FFF2-40B4-BE49-F238E27FC236}">
                <a16:creationId xmlns:a16="http://schemas.microsoft.com/office/drawing/2014/main" id="{9EEFF819-0C23-4C54-A601-95A8C84B0566}"/>
              </a:ext>
            </a:extLst>
          </p:cNvPr>
          <p:cNvSpPr/>
          <p:nvPr/>
        </p:nvSpPr>
        <p:spPr>
          <a:xfrm>
            <a:off x="4875526" y="3984033"/>
            <a:ext cx="2447813" cy="28803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2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2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11" name="文本框 3">
            <a:extLst>
              <a:ext uri="{FF2B5EF4-FFF2-40B4-BE49-F238E27FC236}">
                <a16:creationId xmlns:a16="http://schemas.microsoft.com/office/drawing/2014/main" id="{E11B0B21-DF61-492A-AE9D-8BBDC36EECB1}"/>
              </a:ext>
            </a:extLst>
          </p:cNvPr>
          <p:cNvSpPr txBox="1"/>
          <p:nvPr/>
        </p:nvSpPr>
        <p:spPr>
          <a:xfrm>
            <a:off x="4604179" y="1007170"/>
            <a:ext cx="2990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202X</a:t>
            </a:r>
            <a:endParaRPr lang="zh-CN" altLang="en-US" sz="7200" spc="6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81FFBC2-5A07-4127-99B9-FB0515F2FF5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188" y="4879088"/>
            <a:ext cx="3205524" cy="22759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KSO_Shape">
            <a:extLst>
              <a:ext uri="{FF2B5EF4-FFF2-40B4-BE49-F238E27FC236}">
                <a16:creationId xmlns:a16="http://schemas.microsoft.com/office/drawing/2014/main" id="{E91C46F7-A67F-4166-BD59-C90769FE83DC}"/>
              </a:ext>
            </a:extLst>
          </p:cNvPr>
          <p:cNvSpPr/>
          <p:nvPr/>
        </p:nvSpPr>
        <p:spPr>
          <a:xfrm>
            <a:off x="11109327" y="6076950"/>
            <a:ext cx="412902" cy="364042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4CBA176-9D28-4780-80B6-E24740AB24A1}"/>
              </a:ext>
            </a:extLst>
          </p:cNvPr>
          <p:cNvSpPr/>
          <p:nvPr/>
        </p:nvSpPr>
        <p:spPr>
          <a:xfrm>
            <a:off x="1008791" y="6076950"/>
            <a:ext cx="95250" cy="95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CE0BE72-CFB9-4564-9227-111A513481EB}"/>
              </a:ext>
            </a:extLst>
          </p:cNvPr>
          <p:cNvSpPr/>
          <p:nvPr/>
        </p:nvSpPr>
        <p:spPr>
          <a:xfrm>
            <a:off x="1216648" y="6076950"/>
            <a:ext cx="95250" cy="95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5F5D536-2978-491A-9CE4-EAFFA1134ED9}"/>
              </a:ext>
            </a:extLst>
          </p:cNvPr>
          <p:cNvSpPr/>
          <p:nvPr/>
        </p:nvSpPr>
        <p:spPr>
          <a:xfrm>
            <a:off x="1424504" y="6076950"/>
            <a:ext cx="95250" cy="95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F5E8331-ED8F-4092-8001-D5DEC553DA61}"/>
              </a:ext>
            </a:extLst>
          </p:cNvPr>
          <p:cNvSpPr/>
          <p:nvPr/>
        </p:nvSpPr>
        <p:spPr>
          <a:xfrm>
            <a:off x="1632361" y="6076950"/>
            <a:ext cx="95250" cy="95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Kevin Kern - Through the Arbor">
            <a:hlinkClick r:id="" action="ppaction://media"/>
            <a:extLst>
              <a:ext uri="{FF2B5EF4-FFF2-40B4-BE49-F238E27FC236}">
                <a16:creationId xmlns:a16="http://schemas.microsoft.com/office/drawing/2014/main" id="{FD84B3E0-7B42-47DC-9CF1-FD08CAC3BB4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809322" y="45361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48037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0" grpId="0" animBg="1"/>
      <p:bldP spid="4" grpId="0"/>
      <p:bldP spid="5" grpId="0"/>
      <p:bldP spid="6" grpId="0"/>
      <p:bldP spid="8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实施方案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IMPLEMENTATION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2" name="Rounded Rectangle 4">
            <a:extLst>
              <a:ext uri="{FF2B5EF4-FFF2-40B4-BE49-F238E27FC236}">
                <a16:creationId xmlns:a16="http://schemas.microsoft.com/office/drawing/2014/main" id="{412EB5E4-1827-4314-9317-84F086795392}"/>
              </a:ext>
            </a:extLst>
          </p:cNvPr>
          <p:cNvSpPr/>
          <p:nvPr/>
        </p:nvSpPr>
        <p:spPr>
          <a:xfrm>
            <a:off x="3814316" y="4314311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7CC2C071-07B1-4B97-9922-2936840D1300}"/>
              </a:ext>
            </a:extLst>
          </p:cNvPr>
          <p:cNvSpPr/>
          <p:nvPr/>
        </p:nvSpPr>
        <p:spPr>
          <a:xfrm>
            <a:off x="1288498" y="4314311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6">
            <a:extLst>
              <a:ext uri="{FF2B5EF4-FFF2-40B4-BE49-F238E27FC236}">
                <a16:creationId xmlns:a16="http://schemas.microsoft.com/office/drawing/2014/main" id="{B87046D7-AE9E-4EFD-9B78-A1D9B5FBD447}"/>
              </a:ext>
            </a:extLst>
          </p:cNvPr>
          <p:cNvSpPr/>
          <p:nvPr/>
        </p:nvSpPr>
        <p:spPr>
          <a:xfrm>
            <a:off x="6336913" y="4314311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FD7BE75B-0106-4B5C-94DB-63EFE2FE36C5}"/>
              </a:ext>
            </a:extLst>
          </p:cNvPr>
          <p:cNvSpPr/>
          <p:nvPr/>
        </p:nvSpPr>
        <p:spPr>
          <a:xfrm>
            <a:off x="8859510" y="4314311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id="{FF09C56B-BAF6-4DC4-9A2D-81D9380AFF57}"/>
              </a:ext>
            </a:extLst>
          </p:cNvPr>
          <p:cNvSpPr txBox="1"/>
          <p:nvPr/>
        </p:nvSpPr>
        <p:spPr>
          <a:xfrm>
            <a:off x="1558061" y="4978623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35ECF0D7-5D32-4C82-B60F-8AB4197258D0}"/>
              </a:ext>
            </a:extLst>
          </p:cNvPr>
          <p:cNvSpPr txBox="1"/>
          <p:nvPr/>
        </p:nvSpPr>
        <p:spPr>
          <a:xfrm>
            <a:off x="4082319" y="4978623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</a:endParaRPr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id="{FA3F8AD9-0A93-433E-BEB2-5F6AE9B50D53}"/>
              </a:ext>
            </a:extLst>
          </p:cNvPr>
          <p:cNvSpPr txBox="1"/>
          <p:nvPr/>
        </p:nvSpPr>
        <p:spPr>
          <a:xfrm>
            <a:off x="6625999" y="4977510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</a:endParaRP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778CC867-D002-4E37-891F-1D87BEC08659}"/>
              </a:ext>
            </a:extLst>
          </p:cNvPr>
          <p:cNvSpPr txBox="1"/>
          <p:nvPr/>
        </p:nvSpPr>
        <p:spPr>
          <a:xfrm>
            <a:off x="9129073" y="4977510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</a:endParaRPr>
          </a:p>
        </p:txBody>
      </p:sp>
      <p:cxnSp>
        <p:nvCxnSpPr>
          <p:cNvPr id="31" name="Straight Connector 16">
            <a:extLst>
              <a:ext uri="{FF2B5EF4-FFF2-40B4-BE49-F238E27FC236}">
                <a16:creationId xmlns:a16="http://schemas.microsoft.com/office/drawing/2014/main" id="{CFAC3D5A-614B-475F-AAE9-96E64CA21070}"/>
              </a:ext>
            </a:extLst>
          </p:cNvPr>
          <p:cNvCxnSpPr/>
          <p:nvPr/>
        </p:nvCxnSpPr>
        <p:spPr>
          <a:xfrm flipH="1">
            <a:off x="2655933" y="2832100"/>
            <a:ext cx="2830467" cy="959697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17">
            <a:extLst>
              <a:ext uri="{FF2B5EF4-FFF2-40B4-BE49-F238E27FC236}">
                <a16:creationId xmlns:a16="http://schemas.microsoft.com/office/drawing/2014/main" id="{93457781-710D-4B27-9D0D-094A314A6E47}"/>
              </a:ext>
            </a:extLst>
          </p:cNvPr>
          <p:cNvCxnSpPr/>
          <p:nvPr/>
        </p:nvCxnSpPr>
        <p:spPr>
          <a:xfrm>
            <a:off x="6625999" y="2857997"/>
            <a:ext cx="2830467" cy="959697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8">
            <a:extLst>
              <a:ext uri="{FF2B5EF4-FFF2-40B4-BE49-F238E27FC236}">
                <a16:creationId xmlns:a16="http://schemas.microsoft.com/office/drawing/2014/main" id="{0DB323FD-6ABD-42AB-9933-2D759494EE46}"/>
              </a:ext>
            </a:extLst>
          </p:cNvPr>
          <p:cNvCxnSpPr/>
          <p:nvPr/>
        </p:nvCxnSpPr>
        <p:spPr>
          <a:xfrm flipH="1">
            <a:off x="5216081" y="3139403"/>
            <a:ext cx="540637" cy="579194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19">
            <a:extLst>
              <a:ext uri="{FF2B5EF4-FFF2-40B4-BE49-F238E27FC236}">
                <a16:creationId xmlns:a16="http://schemas.microsoft.com/office/drawing/2014/main" id="{B86158D5-7C31-421A-BF52-DED934D5C35B}"/>
              </a:ext>
            </a:extLst>
          </p:cNvPr>
          <p:cNvCxnSpPr/>
          <p:nvPr/>
        </p:nvCxnSpPr>
        <p:spPr>
          <a:xfrm>
            <a:off x="6428771" y="3145753"/>
            <a:ext cx="540637" cy="579194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Group 26">
            <a:extLst>
              <a:ext uri="{FF2B5EF4-FFF2-40B4-BE49-F238E27FC236}">
                <a16:creationId xmlns:a16="http://schemas.microsoft.com/office/drawing/2014/main" id="{CD42AB9C-4BA5-4D79-8F72-A44B68E56653}"/>
              </a:ext>
            </a:extLst>
          </p:cNvPr>
          <p:cNvGrpSpPr/>
          <p:nvPr/>
        </p:nvGrpSpPr>
        <p:grpSpPr>
          <a:xfrm>
            <a:off x="1829606" y="3817694"/>
            <a:ext cx="995966" cy="993236"/>
            <a:chOff x="1829606" y="3817694"/>
            <a:chExt cx="995966" cy="993236"/>
          </a:xfrm>
        </p:grpSpPr>
        <p:sp>
          <p:nvSpPr>
            <p:cNvPr id="36" name="Oval 19">
              <a:extLst>
                <a:ext uri="{FF2B5EF4-FFF2-40B4-BE49-F238E27FC236}">
                  <a16:creationId xmlns:a16="http://schemas.microsoft.com/office/drawing/2014/main" id="{567CE8EE-2822-4238-B8AC-FE97DFA6E0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606" y="3817694"/>
              <a:ext cx="995966" cy="993236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rgbClr val="FFFFFF"/>
                </a:solidFill>
                <a:latin typeface="FontAwesome" pitchFamily="2" charset="0"/>
              </a:endParaRPr>
            </a:p>
          </p:txBody>
        </p:sp>
        <p:grpSp>
          <p:nvGrpSpPr>
            <p:cNvPr id="37" name="Group 28">
              <a:extLst>
                <a:ext uri="{FF2B5EF4-FFF2-40B4-BE49-F238E27FC236}">
                  <a16:creationId xmlns:a16="http://schemas.microsoft.com/office/drawing/2014/main" id="{06286285-0F0D-4600-BAE3-72E7F7737E4E}"/>
                </a:ext>
              </a:extLst>
            </p:cNvPr>
            <p:cNvGrpSpPr/>
            <p:nvPr/>
          </p:nvGrpSpPr>
          <p:grpSpPr>
            <a:xfrm>
              <a:off x="2101662" y="4089162"/>
              <a:ext cx="451851" cy="449859"/>
              <a:chOff x="-365126" y="-2462213"/>
              <a:chExt cx="4321176" cy="4302126"/>
            </a:xfrm>
            <a:solidFill>
              <a:schemeClr val="bg1"/>
            </a:solidFill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8806119A-5F85-4B88-A2E6-81525C280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65126" y="-2058988"/>
                <a:ext cx="3937000" cy="3898901"/>
              </a:xfrm>
              <a:custGeom>
                <a:avLst/>
                <a:gdLst>
                  <a:gd name="T0" fmla="*/ 744 w 1047"/>
                  <a:gd name="T1" fmla="*/ 26 h 1037"/>
                  <a:gd name="T2" fmla="*/ 681 w 1047"/>
                  <a:gd name="T3" fmla="*/ 0 h 1037"/>
                  <a:gd name="T4" fmla="*/ 618 w 1047"/>
                  <a:gd name="T5" fmla="*/ 26 h 1037"/>
                  <a:gd name="T6" fmla="*/ 568 w 1047"/>
                  <a:gd name="T7" fmla="*/ 77 h 1037"/>
                  <a:gd name="T8" fmla="*/ 541 w 1047"/>
                  <a:gd name="T9" fmla="*/ 140 h 1037"/>
                  <a:gd name="T10" fmla="*/ 555 w 1047"/>
                  <a:gd name="T11" fmla="*/ 187 h 1037"/>
                  <a:gd name="T12" fmla="*/ 69 w 1047"/>
                  <a:gd name="T13" fmla="*/ 382 h 1037"/>
                  <a:gd name="T14" fmla="*/ 7 w 1047"/>
                  <a:gd name="T15" fmla="*/ 460 h 1037"/>
                  <a:gd name="T16" fmla="*/ 37 w 1047"/>
                  <a:gd name="T17" fmla="*/ 556 h 1037"/>
                  <a:gd name="T18" fmla="*/ 491 w 1047"/>
                  <a:gd name="T19" fmla="*/ 1006 h 1037"/>
                  <a:gd name="T20" fmla="*/ 565 w 1047"/>
                  <a:gd name="T21" fmla="*/ 1037 h 1037"/>
                  <a:gd name="T22" fmla="*/ 567 w 1047"/>
                  <a:gd name="T23" fmla="*/ 1037 h 1037"/>
                  <a:gd name="T24" fmla="*/ 589 w 1047"/>
                  <a:gd name="T25" fmla="*/ 1035 h 1037"/>
                  <a:gd name="T26" fmla="*/ 667 w 1047"/>
                  <a:gd name="T27" fmla="*/ 969 h 1037"/>
                  <a:gd name="T28" fmla="*/ 858 w 1047"/>
                  <a:gd name="T29" fmla="*/ 491 h 1037"/>
                  <a:gd name="T30" fmla="*/ 907 w 1047"/>
                  <a:gd name="T31" fmla="*/ 506 h 1037"/>
                  <a:gd name="T32" fmla="*/ 970 w 1047"/>
                  <a:gd name="T33" fmla="*/ 480 h 1037"/>
                  <a:gd name="T34" fmla="*/ 1020 w 1047"/>
                  <a:gd name="T35" fmla="*/ 429 h 1037"/>
                  <a:gd name="T36" fmla="*/ 1047 w 1047"/>
                  <a:gd name="T37" fmla="*/ 366 h 1037"/>
                  <a:gd name="T38" fmla="*/ 1021 w 1047"/>
                  <a:gd name="T39" fmla="*/ 303 h 1037"/>
                  <a:gd name="T40" fmla="*/ 744 w 1047"/>
                  <a:gd name="T41" fmla="*/ 26 h 1037"/>
                  <a:gd name="T42" fmla="*/ 601 w 1047"/>
                  <a:gd name="T43" fmla="*/ 943 h 1037"/>
                  <a:gd name="T44" fmla="*/ 575 w 1047"/>
                  <a:gd name="T45" fmla="*/ 965 h 1037"/>
                  <a:gd name="T46" fmla="*/ 566 w 1047"/>
                  <a:gd name="T47" fmla="*/ 966 h 1037"/>
                  <a:gd name="T48" fmla="*/ 542 w 1047"/>
                  <a:gd name="T49" fmla="*/ 955 h 1037"/>
                  <a:gd name="T50" fmla="*/ 87 w 1047"/>
                  <a:gd name="T51" fmla="*/ 505 h 1037"/>
                  <a:gd name="T52" fmla="*/ 77 w 1047"/>
                  <a:gd name="T53" fmla="*/ 473 h 1037"/>
                  <a:gd name="T54" fmla="*/ 98 w 1047"/>
                  <a:gd name="T55" fmla="*/ 447 h 1037"/>
                  <a:gd name="T56" fmla="*/ 320 w 1047"/>
                  <a:gd name="T57" fmla="*/ 358 h 1037"/>
                  <a:gd name="T58" fmla="*/ 770 w 1047"/>
                  <a:gd name="T59" fmla="*/ 520 h 1037"/>
                  <a:gd name="T60" fmla="*/ 601 w 1047"/>
                  <a:gd name="T61" fmla="*/ 943 h 1037"/>
                  <a:gd name="T62" fmla="*/ 970 w 1047"/>
                  <a:gd name="T63" fmla="*/ 378 h 1037"/>
                  <a:gd name="T64" fmla="*/ 919 w 1047"/>
                  <a:gd name="T65" fmla="*/ 429 h 1037"/>
                  <a:gd name="T66" fmla="*/ 894 w 1047"/>
                  <a:gd name="T67" fmla="*/ 429 h 1037"/>
                  <a:gd name="T68" fmla="*/ 831 w 1047"/>
                  <a:gd name="T69" fmla="*/ 366 h 1037"/>
                  <a:gd name="T70" fmla="*/ 780 w 1047"/>
                  <a:gd name="T71" fmla="*/ 494 h 1037"/>
                  <a:gd name="T72" fmla="*/ 784 w 1047"/>
                  <a:gd name="T73" fmla="*/ 483 h 1037"/>
                  <a:gd name="T74" fmla="*/ 468 w 1047"/>
                  <a:gd name="T75" fmla="*/ 350 h 1037"/>
                  <a:gd name="T76" fmla="*/ 376 w 1047"/>
                  <a:gd name="T77" fmla="*/ 336 h 1037"/>
                  <a:gd name="T78" fmla="*/ 679 w 1047"/>
                  <a:gd name="T79" fmla="*/ 214 h 1037"/>
                  <a:gd name="T80" fmla="*/ 618 w 1047"/>
                  <a:gd name="T81" fmla="*/ 153 h 1037"/>
                  <a:gd name="T82" fmla="*/ 618 w 1047"/>
                  <a:gd name="T83" fmla="*/ 128 h 1037"/>
                  <a:gd name="T84" fmla="*/ 669 w 1047"/>
                  <a:gd name="T85" fmla="*/ 77 h 1037"/>
                  <a:gd name="T86" fmla="*/ 694 w 1047"/>
                  <a:gd name="T87" fmla="*/ 77 h 1037"/>
                  <a:gd name="T88" fmla="*/ 970 w 1047"/>
                  <a:gd name="T89" fmla="*/ 353 h 1037"/>
                  <a:gd name="T90" fmla="*/ 970 w 1047"/>
                  <a:gd name="T91" fmla="*/ 378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47" h="1037">
                    <a:moveTo>
                      <a:pt x="744" y="26"/>
                    </a:moveTo>
                    <a:cubicBezTo>
                      <a:pt x="727" y="10"/>
                      <a:pt x="705" y="0"/>
                      <a:pt x="681" y="0"/>
                    </a:cubicBezTo>
                    <a:cubicBezTo>
                      <a:pt x="657" y="0"/>
                      <a:pt x="635" y="10"/>
                      <a:pt x="618" y="26"/>
                    </a:cubicBezTo>
                    <a:cubicBezTo>
                      <a:pt x="568" y="77"/>
                      <a:pt x="568" y="77"/>
                      <a:pt x="568" y="77"/>
                    </a:cubicBezTo>
                    <a:cubicBezTo>
                      <a:pt x="551" y="94"/>
                      <a:pt x="541" y="116"/>
                      <a:pt x="541" y="140"/>
                    </a:cubicBezTo>
                    <a:cubicBezTo>
                      <a:pt x="541" y="157"/>
                      <a:pt x="546" y="173"/>
                      <a:pt x="555" y="187"/>
                    </a:cubicBezTo>
                    <a:cubicBezTo>
                      <a:pt x="69" y="382"/>
                      <a:pt x="69" y="382"/>
                      <a:pt x="69" y="382"/>
                    </a:cubicBezTo>
                    <a:cubicBezTo>
                      <a:pt x="37" y="396"/>
                      <a:pt x="13" y="425"/>
                      <a:pt x="7" y="460"/>
                    </a:cubicBezTo>
                    <a:cubicBezTo>
                      <a:pt x="0" y="495"/>
                      <a:pt x="11" y="531"/>
                      <a:pt x="37" y="556"/>
                    </a:cubicBezTo>
                    <a:cubicBezTo>
                      <a:pt x="491" y="1006"/>
                      <a:pt x="491" y="1006"/>
                      <a:pt x="491" y="1006"/>
                    </a:cubicBezTo>
                    <a:cubicBezTo>
                      <a:pt x="511" y="1025"/>
                      <a:pt x="537" y="1036"/>
                      <a:pt x="565" y="1037"/>
                    </a:cubicBezTo>
                    <a:cubicBezTo>
                      <a:pt x="565" y="1037"/>
                      <a:pt x="567" y="1037"/>
                      <a:pt x="567" y="1037"/>
                    </a:cubicBezTo>
                    <a:cubicBezTo>
                      <a:pt x="575" y="1037"/>
                      <a:pt x="582" y="1036"/>
                      <a:pt x="589" y="1035"/>
                    </a:cubicBezTo>
                    <a:cubicBezTo>
                      <a:pt x="625" y="1027"/>
                      <a:pt x="654" y="1003"/>
                      <a:pt x="667" y="969"/>
                    </a:cubicBezTo>
                    <a:cubicBezTo>
                      <a:pt x="858" y="491"/>
                      <a:pt x="858" y="491"/>
                      <a:pt x="858" y="491"/>
                    </a:cubicBezTo>
                    <a:cubicBezTo>
                      <a:pt x="872" y="501"/>
                      <a:pt x="889" y="506"/>
                      <a:pt x="907" y="506"/>
                    </a:cubicBezTo>
                    <a:cubicBezTo>
                      <a:pt x="931" y="506"/>
                      <a:pt x="953" y="496"/>
                      <a:pt x="970" y="480"/>
                    </a:cubicBezTo>
                    <a:cubicBezTo>
                      <a:pt x="1020" y="429"/>
                      <a:pt x="1020" y="429"/>
                      <a:pt x="1020" y="429"/>
                    </a:cubicBezTo>
                    <a:cubicBezTo>
                      <a:pt x="1037" y="412"/>
                      <a:pt x="1047" y="390"/>
                      <a:pt x="1047" y="366"/>
                    </a:cubicBezTo>
                    <a:cubicBezTo>
                      <a:pt x="1047" y="342"/>
                      <a:pt x="1037" y="319"/>
                      <a:pt x="1021" y="303"/>
                    </a:cubicBezTo>
                    <a:lnTo>
                      <a:pt x="744" y="26"/>
                    </a:lnTo>
                    <a:close/>
                    <a:moveTo>
                      <a:pt x="601" y="943"/>
                    </a:moveTo>
                    <a:cubicBezTo>
                      <a:pt x="596" y="954"/>
                      <a:pt x="586" y="962"/>
                      <a:pt x="575" y="965"/>
                    </a:cubicBezTo>
                    <a:cubicBezTo>
                      <a:pt x="572" y="965"/>
                      <a:pt x="569" y="966"/>
                      <a:pt x="566" y="966"/>
                    </a:cubicBezTo>
                    <a:cubicBezTo>
                      <a:pt x="557" y="965"/>
                      <a:pt x="549" y="962"/>
                      <a:pt x="542" y="955"/>
                    </a:cubicBezTo>
                    <a:cubicBezTo>
                      <a:pt x="87" y="505"/>
                      <a:pt x="87" y="505"/>
                      <a:pt x="87" y="505"/>
                    </a:cubicBezTo>
                    <a:cubicBezTo>
                      <a:pt x="79" y="497"/>
                      <a:pt x="75" y="485"/>
                      <a:pt x="77" y="473"/>
                    </a:cubicBezTo>
                    <a:cubicBezTo>
                      <a:pt x="79" y="462"/>
                      <a:pt x="87" y="452"/>
                      <a:pt x="98" y="447"/>
                    </a:cubicBezTo>
                    <a:cubicBezTo>
                      <a:pt x="320" y="358"/>
                      <a:pt x="320" y="358"/>
                      <a:pt x="320" y="358"/>
                    </a:cubicBezTo>
                    <a:cubicBezTo>
                      <a:pt x="470" y="408"/>
                      <a:pt x="620" y="360"/>
                      <a:pt x="770" y="520"/>
                    </a:cubicBezTo>
                    <a:lnTo>
                      <a:pt x="601" y="943"/>
                    </a:lnTo>
                    <a:close/>
                    <a:moveTo>
                      <a:pt x="970" y="378"/>
                    </a:moveTo>
                    <a:cubicBezTo>
                      <a:pt x="919" y="429"/>
                      <a:pt x="919" y="429"/>
                      <a:pt x="919" y="429"/>
                    </a:cubicBezTo>
                    <a:cubicBezTo>
                      <a:pt x="912" y="436"/>
                      <a:pt x="901" y="436"/>
                      <a:pt x="894" y="429"/>
                    </a:cubicBezTo>
                    <a:cubicBezTo>
                      <a:pt x="831" y="366"/>
                      <a:pt x="831" y="366"/>
                      <a:pt x="831" y="366"/>
                    </a:cubicBezTo>
                    <a:cubicBezTo>
                      <a:pt x="780" y="494"/>
                      <a:pt x="780" y="494"/>
                      <a:pt x="780" y="494"/>
                    </a:cubicBezTo>
                    <a:cubicBezTo>
                      <a:pt x="784" y="483"/>
                      <a:pt x="784" y="483"/>
                      <a:pt x="784" y="483"/>
                    </a:cubicBezTo>
                    <a:cubicBezTo>
                      <a:pt x="676" y="376"/>
                      <a:pt x="567" y="362"/>
                      <a:pt x="468" y="350"/>
                    </a:cubicBezTo>
                    <a:cubicBezTo>
                      <a:pt x="437" y="346"/>
                      <a:pt x="406" y="342"/>
                      <a:pt x="376" y="336"/>
                    </a:cubicBezTo>
                    <a:cubicBezTo>
                      <a:pt x="679" y="214"/>
                      <a:pt x="679" y="214"/>
                      <a:pt x="679" y="214"/>
                    </a:cubicBezTo>
                    <a:cubicBezTo>
                      <a:pt x="618" y="153"/>
                      <a:pt x="618" y="153"/>
                      <a:pt x="618" y="153"/>
                    </a:cubicBezTo>
                    <a:cubicBezTo>
                      <a:pt x="611" y="146"/>
                      <a:pt x="611" y="135"/>
                      <a:pt x="618" y="128"/>
                    </a:cubicBezTo>
                    <a:cubicBezTo>
                      <a:pt x="669" y="77"/>
                      <a:pt x="669" y="77"/>
                      <a:pt x="669" y="77"/>
                    </a:cubicBezTo>
                    <a:cubicBezTo>
                      <a:pt x="676" y="70"/>
                      <a:pt x="687" y="70"/>
                      <a:pt x="694" y="77"/>
                    </a:cubicBezTo>
                    <a:cubicBezTo>
                      <a:pt x="970" y="353"/>
                      <a:pt x="970" y="353"/>
                      <a:pt x="970" y="353"/>
                    </a:cubicBezTo>
                    <a:cubicBezTo>
                      <a:pt x="977" y="360"/>
                      <a:pt x="977" y="372"/>
                      <a:pt x="970" y="3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FA05A826-3B8B-47F8-8E2A-E66BC6B729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36700" y="-311150"/>
                <a:ext cx="669925" cy="673100"/>
              </a:xfrm>
              <a:custGeom>
                <a:avLst/>
                <a:gdLst>
                  <a:gd name="T0" fmla="*/ 89 w 178"/>
                  <a:gd name="T1" fmla="*/ 179 h 179"/>
                  <a:gd name="T2" fmla="*/ 178 w 178"/>
                  <a:gd name="T3" fmla="*/ 89 h 179"/>
                  <a:gd name="T4" fmla="*/ 89 w 178"/>
                  <a:gd name="T5" fmla="*/ 0 h 179"/>
                  <a:gd name="T6" fmla="*/ 0 w 178"/>
                  <a:gd name="T7" fmla="*/ 89 h 179"/>
                  <a:gd name="T8" fmla="*/ 89 w 178"/>
                  <a:gd name="T9" fmla="*/ 179 h 179"/>
                  <a:gd name="T10" fmla="*/ 89 w 178"/>
                  <a:gd name="T11" fmla="*/ 36 h 179"/>
                  <a:gd name="T12" fmla="*/ 143 w 178"/>
                  <a:gd name="T13" fmla="*/ 89 h 179"/>
                  <a:gd name="T14" fmla="*/ 89 w 178"/>
                  <a:gd name="T15" fmla="*/ 143 h 179"/>
                  <a:gd name="T16" fmla="*/ 35 w 178"/>
                  <a:gd name="T17" fmla="*/ 89 h 179"/>
                  <a:gd name="T18" fmla="*/ 89 w 178"/>
                  <a:gd name="T19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9">
                    <a:moveTo>
                      <a:pt x="89" y="179"/>
                    </a:moveTo>
                    <a:cubicBezTo>
                      <a:pt x="138" y="179"/>
                      <a:pt x="178" y="139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89" y="179"/>
                    </a:cubicBezTo>
                    <a:close/>
                    <a:moveTo>
                      <a:pt x="89" y="36"/>
                    </a:move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89" y="143"/>
                    </a:cubicBezTo>
                    <a:cubicBezTo>
                      <a:pt x="59" y="143"/>
                      <a:pt x="35" y="119"/>
                      <a:pt x="35" y="89"/>
                    </a:cubicBezTo>
                    <a:cubicBezTo>
                      <a:pt x="35" y="60"/>
                      <a:pt x="59" y="36"/>
                      <a:pt x="8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Freeform 7">
                <a:extLst>
                  <a:ext uri="{FF2B5EF4-FFF2-40B4-BE49-F238E27FC236}">
                    <a16:creationId xmlns:a16="http://schemas.microsoft.com/office/drawing/2014/main" id="{FD8A74C8-0940-431B-9E92-7B387982E7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2950" y="-2462213"/>
                <a:ext cx="673100" cy="673100"/>
              </a:xfrm>
              <a:custGeom>
                <a:avLst/>
                <a:gdLst>
                  <a:gd name="T0" fmla="*/ 90 w 179"/>
                  <a:gd name="T1" fmla="*/ 0 h 179"/>
                  <a:gd name="T2" fmla="*/ 0 w 179"/>
                  <a:gd name="T3" fmla="*/ 89 h 179"/>
                  <a:gd name="T4" fmla="*/ 90 w 179"/>
                  <a:gd name="T5" fmla="*/ 179 h 179"/>
                  <a:gd name="T6" fmla="*/ 179 w 179"/>
                  <a:gd name="T7" fmla="*/ 89 h 179"/>
                  <a:gd name="T8" fmla="*/ 90 w 179"/>
                  <a:gd name="T9" fmla="*/ 0 h 179"/>
                  <a:gd name="T10" fmla="*/ 90 w 179"/>
                  <a:gd name="T11" fmla="*/ 143 h 179"/>
                  <a:gd name="T12" fmla="*/ 36 w 179"/>
                  <a:gd name="T13" fmla="*/ 89 h 179"/>
                  <a:gd name="T14" fmla="*/ 90 w 179"/>
                  <a:gd name="T15" fmla="*/ 36 h 179"/>
                  <a:gd name="T16" fmla="*/ 143 w 179"/>
                  <a:gd name="T17" fmla="*/ 89 h 179"/>
                  <a:gd name="T18" fmla="*/ 90 w 179"/>
                  <a:gd name="T19" fmla="*/ 14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  <a:moveTo>
                      <a:pt x="90" y="143"/>
                    </a:moveTo>
                    <a:cubicBezTo>
                      <a:pt x="60" y="143"/>
                      <a:pt x="36" y="119"/>
                      <a:pt x="36" y="89"/>
                    </a:cubicBezTo>
                    <a:cubicBezTo>
                      <a:pt x="36" y="60"/>
                      <a:pt x="60" y="36"/>
                      <a:pt x="90" y="36"/>
                    </a:cubicBez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9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8">
                <a:extLst>
                  <a:ext uri="{FF2B5EF4-FFF2-40B4-BE49-F238E27FC236}">
                    <a16:creationId xmlns:a16="http://schemas.microsoft.com/office/drawing/2014/main" id="{FDEF795B-CB79-4CCC-A4F8-D0DAB758F3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662" y="-446088"/>
                <a:ext cx="538163" cy="536575"/>
              </a:xfrm>
              <a:custGeom>
                <a:avLst/>
                <a:gdLst>
                  <a:gd name="T0" fmla="*/ 0 w 143"/>
                  <a:gd name="T1" fmla="*/ 72 h 143"/>
                  <a:gd name="T2" fmla="*/ 72 w 143"/>
                  <a:gd name="T3" fmla="*/ 143 h 143"/>
                  <a:gd name="T4" fmla="*/ 143 w 143"/>
                  <a:gd name="T5" fmla="*/ 72 h 143"/>
                  <a:gd name="T6" fmla="*/ 72 w 143"/>
                  <a:gd name="T7" fmla="*/ 0 h 143"/>
                  <a:gd name="T8" fmla="*/ 0 w 143"/>
                  <a:gd name="T9" fmla="*/ 72 h 143"/>
                  <a:gd name="T10" fmla="*/ 72 w 143"/>
                  <a:gd name="T11" fmla="*/ 36 h 143"/>
                  <a:gd name="T12" fmla="*/ 107 w 143"/>
                  <a:gd name="T13" fmla="*/ 72 h 143"/>
                  <a:gd name="T14" fmla="*/ 72 w 143"/>
                  <a:gd name="T15" fmla="*/ 108 h 143"/>
                  <a:gd name="T16" fmla="*/ 36 w 143"/>
                  <a:gd name="T17" fmla="*/ 72 h 143"/>
                  <a:gd name="T18" fmla="*/ 72 w 143"/>
                  <a:gd name="T19" fmla="*/ 3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143">
                    <a:moveTo>
                      <a:pt x="0" y="72"/>
                    </a:moveTo>
                    <a:cubicBezTo>
                      <a:pt x="0" y="111"/>
                      <a:pt x="32" y="143"/>
                      <a:pt x="72" y="143"/>
                    </a:cubicBezTo>
                    <a:cubicBezTo>
                      <a:pt x="111" y="143"/>
                      <a:pt x="143" y="111"/>
                      <a:pt x="143" y="72"/>
                    </a:cubicBezTo>
                    <a:cubicBezTo>
                      <a:pt x="143" y="32"/>
                      <a:pt x="111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lose/>
                    <a:moveTo>
                      <a:pt x="72" y="36"/>
                    </a:moveTo>
                    <a:cubicBezTo>
                      <a:pt x="91" y="36"/>
                      <a:pt x="107" y="52"/>
                      <a:pt x="107" y="72"/>
                    </a:cubicBezTo>
                    <a:cubicBezTo>
                      <a:pt x="107" y="92"/>
                      <a:pt x="91" y="108"/>
                      <a:pt x="72" y="108"/>
                    </a:cubicBezTo>
                    <a:cubicBezTo>
                      <a:pt x="52" y="108"/>
                      <a:pt x="36" y="92"/>
                      <a:pt x="36" y="72"/>
                    </a:cubicBezTo>
                    <a:cubicBezTo>
                      <a:pt x="36" y="52"/>
                      <a:pt x="52" y="36"/>
                      <a:pt x="7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Oval 9">
                <a:extLst>
                  <a:ext uri="{FF2B5EF4-FFF2-40B4-BE49-F238E27FC236}">
                    <a16:creationId xmlns:a16="http://schemas.microsoft.com/office/drawing/2014/main" id="{5AA81786-4FE6-4373-A038-4B1696B3AA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825" y="496888"/>
                <a:ext cx="269875" cy="266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Oval 10">
                <a:extLst>
                  <a:ext uri="{FF2B5EF4-FFF2-40B4-BE49-F238E27FC236}">
                    <a16:creationId xmlns:a16="http://schemas.microsoft.com/office/drawing/2014/main" id="{FB37AF60-D4A4-4D87-B7C7-AA0A76C05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887" y="-1522413"/>
                <a:ext cx="269875" cy="2714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4" name="Group 35">
            <a:extLst>
              <a:ext uri="{FF2B5EF4-FFF2-40B4-BE49-F238E27FC236}">
                <a16:creationId xmlns:a16="http://schemas.microsoft.com/office/drawing/2014/main" id="{B67675F4-B17D-40EF-B593-D218810B9D57}"/>
              </a:ext>
            </a:extLst>
          </p:cNvPr>
          <p:cNvGrpSpPr/>
          <p:nvPr/>
        </p:nvGrpSpPr>
        <p:grpSpPr>
          <a:xfrm>
            <a:off x="4353864" y="3817694"/>
            <a:ext cx="995966" cy="993236"/>
            <a:chOff x="4353864" y="3817694"/>
            <a:chExt cx="995966" cy="993236"/>
          </a:xfrm>
        </p:grpSpPr>
        <p:sp>
          <p:nvSpPr>
            <p:cNvPr id="45" name="Oval 19">
              <a:extLst>
                <a:ext uri="{FF2B5EF4-FFF2-40B4-BE49-F238E27FC236}">
                  <a16:creationId xmlns:a16="http://schemas.microsoft.com/office/drawing/2014/main" id="{0CC82419-2675-49A1-AC2D-1B7531C95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864" y="3817694"/>
              <a:ext cx="995966" cy="99323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grpSp>
          <p:nvGrpSpPr>
            <p:cNvPr id="46" name="Group 37">
              <a:extLst>
                <a:ext uri="{FF2B5EF4-FFF2-40B4-BE49-F238E27FC236}">
                  <a16:creationId xmlns:a16="http://schemas.microsoft.com/office/drawing/2014/main" id="{9098A020-486F-4E04-996D-D76285C92804}"/>
                </a:ext>
              </a:extLst>
            </p:cNvPr>
            <p:cNvGrpSpPr/>
            <p:nvPr/>
          </p:nvGrpSpPr>
          <p:grpSpPr>
            <a:xfrm>
              <a:off x="4679625" y="4077785"/>
              <a:ext cx="344442" cy="500499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47" name="Freeform 39">
                <a:extLst>
                  <a:ext uri="{FF2B5EF4-FFF2-40B4-BE49-F238E27FC236}">
                    <a16:creationId xmlns:a16="http://schemas.microsoft.com/office/drawing/2014/main" id="{26475A9E-CD94-4E1C-8F20-86850372CE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40">
                <a:extLst>
                  <a:ext uri="{FF2B5EF4-FFF2-40B4-BE49-F238E27FC236}">
                    <a16:creationId xmlns:a16="http://schemas.microsoft.com/office/drawing/2014/main" id="{4CF63CC8-9743-454D-9EE2-371F24109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1" name="Group 40">
            <a:extLst>
              <a:ext uri="{FF2B5EF4-FFF2-40B4-BE49-F238E27FC236}">
                <a16:creationId xmlns:a16="http://schemas.microsoft.com/office/drawing/2014/main" id="{5B936691-02B5-43E2-BAAE-2C28A0036820}"/>
              </a:ext>
            </a:extLst>
          </p:cNvPr>
          <p:cNvGrpSpPr/>
          <p:nvPr/>
        </p:nvGrpSpPr>
        <p:grpSpPr>
          <a:xfrm>
            <a:off x="6878122" y="3817694"/>
            <a:ext cx="995966" cy="993236"/>
            <a:chOff x="6878122" y="3817694"/>
            <a:chExt cx="995966" cy="993236"/>
          </a:xfrm>
        </p:grpSpPr>
        <p:sp>
          <p:nvSpPr>
            <p:cNvPr id="52" name="Oval 19">
              <a:extLst>
                <a:ext uri="{FF2B5EF4-FFF2-40B4-BE49-F238E27FC236}">
                  <a16:creationId xmlns:a16="http://schemas.microsoft.com/office/drawing/2014/main" id="{B8D52D0E-1A28-4721-859D-F16985D13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8122" y="3817694"/>
              <a:ext cx="995966" cy="993236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AU" sz="2400" dirty="0">
                <a:solidFill>
                  <a:srgbClr val="FFFFFF"/>
                </a:solidFill>
                <a:latin typeface="FontAwesome" pitchFamily="2" charset="0"/>
              </a:endParaRPr>
            </a:p>
          </p:txBody>
        </p:sp>
        <p:grpSp>
          <p:nvGrpSpPr>
            <p:cNvPr id="53" name="Group 42">
              <a:extLst>
                <a:ext uri="{FF2B5EF4-FFF2-40B4-BE49-F238E27FC236}">
                  <a16:creationId xmlns:a16="http://schemas.microsoft.com/office/drawing/2014/main" id="{966A4D67-08BD-45D8-A78E-8B8F6733B806}"/>
                </a:ext>
              </a:extLst>
            </p:cNvPr>
            <p:cNvGrpSpPr/>
            <p:nvPr/>
          </p:nvGrpSpPr>
          <p:grpSpPr>
            <a:xfrm>
              <a:off x="7214471" y="4179013"/>
              <a:ext cx="362109" cy="340542"/>
              <a:chOff x="-1587" y="-3175"/>
              <a:chExt cx="506412" cy="476250"/>
            </a:xfrm>
            <a:solidFill>
              <a:schemeClr val="bg1"/>
            </a:solidFill>
          </p:grpSpPr>
          <p:sp>
            <p:nvSpPr>
              <p:cNvPr id="54" name="Oval 14">
                <a:extLst>
                  <a:ext uri="{FF2B5EF4-FFF2-40B4-BE49-F238E27FC236}">
                    <a16:creationId xmlns:a16="http://schemas.microsoft.com/office/drawing/2014/main" id="{64237D27-6DE5-44B6-9AD7-7BBAC4724F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475" y="257175"/>
                <a:ext cx="60325" cy="619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15">
                <a:extLst>
                  <a:ext uri="{FF2B5EF4-FFF2-40B4-BE49-F238E27FC236}">
                    <a16:creationId xmlns:a16="http://schemas.microsoft.com/office/drawing/2014/main" id="{34C9DBE2-CE30-4CE4-9004-E7D5C10742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7" y="-3175"/>
                <a:ext cx="506412" cy="47625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6" name="Group 46">
            <a:extLst>
              <a:ext uri="{FF2B5EF4-FFF2-40B4-BE49-F238E27FC236}">
                <a16:creationId xmlns:a16="http://schemas.microsoft.com/office/drawing/2014/main" id="{21161FCF-1511-4324-B37C-D4A6B99691BB}"/>
              </a:ext>
            </a:extLst>
          </p:cNvPr>
          <p:cNvGrpSpPr/>
          <p:nvPr/>
        </p:nvGrpSpPr>
        <p:grpSpPr>
          <a:xfrm>
            <a:off x="5598867" y="2010618"/>
            <a:ext cx="995966" cy="993236"/>
            <a:chOff x="5598867" y="2010618"/>
            <a:chExt cx="995966" cy="993236"/>
          </a:xfrm>
        </p:grpSpPr>
        <p:sp>
          <p:nvSpPr>
            <p:cNvPr id="57" name="Oval 19">
              <a:extLst>
                <a:ext uri="{FF2B5EF4-FFF2-40B4-BE49-F238E27FC236}">
                  <a16:creationId xmlns:a16="http://schemas.microsoft.com/office/drawing/2014/main" id="{48ADC133-9D1B-4E91-BC0D-E5F15057E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8867" y="2010618"/>
              <a:ext cx="995966" cy="99323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58" name="Shape 214">
              <a:extLst>
                <a:ext uri="{FF2B5EF4-FFF2-40B4-BE49-F238E27FC236}">
                  <a16:creationId xmlns:a16="http://schemas.microsoft.com/office/drawing/2014/main" id="{14058BB4-89C7-4739-95D9-EC27F0DD7527}"/>
                </a:ext>
              </a:extLst>
            </p:cNvPr>
            <p:cNvSpPr/>
            <p:nvPr/>
          </p:nvSpPr>
          <p:spPr>
            <a:xfrm>
              <a:off x="5898973" y="2310231"/>
              <a:ext cx="394053" cy="394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3" extrusionOk="0">
                  <a:moveTo>
                    <a:pt x="2579" y="8408"/>
                  </a:moveTo>
                  <a:cubicBezTo>
                    <a:pt x="2579" y="5192"/>
                    <a:pt x="5174" y="2587"/>
                    <a:pt x="8377" y="2587"/>
                  </a:cubicBezTo>
                  <a:cubicBezTo>
                    <a:pt x="11581" y="2587"/>
                    <a:pt x="14435" y="5451"/>
                    <a:pt x="14435" y="8668"/>
                  </a:cubicBezTo>
                  <a:cubicBezTo>
                    <a:pt x="14435" y="11882"/>
                    <a:pt x="11838" y="14489"/>
                    <a:pt x="8636" y="14489"/>
                  </a:cubicBezTo>
                  <a:cubicBezTo>
                    <a:pt x="5432" y="14488"/>
                    <a:pt x="2579" y="11622"/>
                    <a:pt x="2579" y="8408"/>
                  </a:cubicBezTo>
                  <a:close/>
                  <a:moveTo>
                    <a:pt x="20915" y="18167"/>
                  </a:moveTo>
                  <a:lnTo>
                    <a:pt x="15797" y="13031"/>
                  </a:lnTo>
                  <a:cubicBezTo>
                    <a:pt x="16569" y="11760"/>
                    <a:pt x="17014" y="10265"/>
                    <a:pt x="17014" y="8668"/>
                  </a:cubicBezTo>
                  <a:cubicBezTo>
                    <a:pt x="17014" y="4023"/>
                    <a:pt x="13004" y="0"/>
                    <a:pt x="8377" y="0"/>
                  </a:cubicBezTo>
                  <a:cubicBezTo>
                    <a:pt x="3750" y="-1"/>
                    <a:pt x="0" y="3764"/>
                    <a:pt x="0" y="8408"/>
                  </a:cubicBezTo>
                  <a:cubicBezTo>
                    <a:pt x="0" y="13051"/>
                    <a:pt x="4010" y="17076"/>
                    <a:pt x="8636" y="17076"/>
                  </a:cubicBezTo>
                  <a:cubicBezTo>
                    <a:pt x="10175" y="17076"/>
                    <a:pt x="11615" y="16655"/>
                    <a:pt x="12854" y="15928"/>
                  </a:cubicBezTo>
                  <a:lnTo>
                    <a:pt x="17998" y="21095"/>
                  </a:lnTo>
                  <a:cubicBezTo>
                    <a:pt x="18502" y="21599"/>
                    <a:pt x="19318" y="21599"/>
                    <a:pt x="19821" y="21095"/>
                  </a:cubicBezTo>
                  <a:lnTo>
                    <a:pt x="21098" y="19813"/>
                  </a:lnTo>
                  <a:cubicBezTo>
                    <a:pt x="21600" y="19309"/>
                    <a:pt x="21417" y="18671"/>
                    <a:pt x="20915" y="1816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lnSpc>
                  <a:spcPct val="100000"/>
                </a:lnSpc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/>
            </a:p>
          </p:txBody>
        </p:sp>
      </p:grpSp>
      <p:grpSp>
        <p:nvGrpSpPr>
          <p:cNvPr id="59" name="Group 50">
            <a:extLst>
              <a:ext uri="{FF2B5EF4-FFF2-40B4-BE49-F238E27FC236}">
                <a16:creationId xmlns:a16="http://schemas.microsoft.com/office/drawing/2014/main" id="{B047FDDB-F4CE-4E29-A666-758472A9DFAA}"/>
              </a:ext>
            </a:extLst>
          </p:cNvPr>
          <p:cNvGrpSpPr/>
          <p:nvPr/>
        </p:nvGrpSpPr>
        <p:grpSpPr>
          <a:xfrm>
            <a:off x="9402380" y="3817694"/>
            <a:ext cx="995966" cy="993236"/>
            <a:chOff x="9402380" y="3817694"/>
            <a:chExt cx="995966" cy="993236"/>
          </a:xfrm>
        </p:grpSpPr>
        <p:sp>
          <p:nvSpPr>
            <p:cNvPr id="60" name="Oval 19">
              <a:extLst>
                <a:ext uri="{FF2B5EF4-FFF2-40B4-BE49-F238E27FC236}">
                  <a16:creationId xmlns:a16="http://schemas.microsoft.com/office/drawing/2014/main" id="{AACC91B0-7E11-4B25-B1C6-29681D3A9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380" y="3817694"/>
              <a:ext cx="995966" cy="993236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grpSp>
          <p:nvGrpSpPr>
            <p:cNvPr id="61" name="Group 47">
              <a:extLst>
                <a:ext uri="{FF2B5EF4-FFF2-40B4-BE49-F238E27FC236}">
                  <a16:creationId xmlns:a16="http://schemas.microsoft.com/office/drawing/2014/main" id="{A535AB5A-18BE-484C-BF67-9D46B8575630}"/>
                </a:ext>
              </a:extLst>
            </p:cNvPr>
            <p:cNvGrpSpPr/>
            <p:nvPr/>
          </p:nvGrpSpPr>
          <p:grpSpPr>
            <a:xfrm>
              <a:off x="9688760" y="4118242"/>
              <a:ext cx="419680" cy="391700"/>
              <a:chOff x="1511296" y="1234210"/>
              <a:chExt cx="256867" cy="239742"/>
            </a:xfrm>
            <a:solidFill>
              <a:schemeClr val="bg1"/>
            </a:solidFill>
          </p:grpSpPr>
          <p:sp>
            <p:nvSpPr>
              <p:cNvPr id="62" name="Freeform 76">
                <a:extLst>
                  <a:ext uri="{FF2B5EF4-FFF2-40B4-BE49-F238E27FC236}">
                    <a16:creationId xmlns:a16="http://schemas.microsoft.com/office/drawing/2014/main" id="{ED27000E-C5FA-458F-AC68-FAD4D20A11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43231" y="1266144"/>
                <a:ext cx="191609" cy="127739"/>
              </a:xfrm>
              <a:custGeom>
                <a:avLst/>
                <a:gdLst>
                  <a:gd name="T0" fmla="*/ 168 w 175"/>
                  <a:gd name="T1" fmla="*/ 0 h 117"/>
                  <a:gd name="T2" fmla="*/ 7 w 175"/>
                  <a:gd name="T3" fmla="*/ 0 h 117"/>
                  <a:gd name="T4" fmla="*/ 0 w 175"/>
                  <a:gd name="T5" fmla="*/ 8 h 117"/>
                  <a:gd name="T6" fmla="*/ 0 w 175"/>
                  <a:gd name="T7" fmla="*/ 110 h 117"/>
                  <a:gd name="T8" fmla="*/ 7 w 175"/>
                  <a:gd name="T9" fmla="*/ 117 h 117"/>
                  <a:gd name="T10" fmla="*/ 168 w 175"/>
                  <a:gd name="T11" fmla="*/ 117 h 117"/>
                  <a:gd name="T12" fmla="*/ 175 w 175"/>
                  <a:gd name="T13" fmla="*/ 110 h 117"/>
                  <a:gd name="T14" fmla="*/ 175 w 175"/>
                  <a:gd name="T15" fmla="*/ 8 h 117"/>
                  <a:gd name="T16" fmla="*/ 168 w 175"/>
                  <a:gd name="T17" fmla="*/ 0 h 117"/>
                  <a:gd name="T18" fmla="*/ 168 w 175"/>
                  <a:gd name="T19" fmla="*/ 110 h 117"/>
                  <a:gd name="T20" fmla="*/ 7 w 175"/>
                  <a:gd name="T21" fmla="*/ 110 h 117"/>
                  <a:gd name="T22" fmla="*/ 7 w 175"/>
                  <a:gd name="T23" fmla="*/ 8 h 117"/>
                  <a:gd name="T24" fmla="*/ 168 w 175"/>
                  <a:gd name="T25" fmla="*/ 8 h 117"/>
                  <a:gd name="T26" fmla="*/ 168 w 175"/>
                  <a:gd name="T27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5" h="117">
                    <a:moveTo>
                      <a:pt x="16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4"/>
                      <a:pt x="3" y="117"/>
                      <a:pt x="7" y="117"/>
                    </a:cubicBezTo>
                    <a:cubicBezTo>
                      <a:pt x="168" y="117"/>
                      <a:pt x="168" y="117"/>
                      <a:pt x="168" y="117"/>
                    </a:cubicBezTo>
                    <a:cubicBezTo>
                      <a:pt x="172" y="117"/>
                      <a:pt x="175" y="114"/>
                      <a:pt x="175" y="110"/>
                    </a:cubicBezTo>
                    <a:cubicBezTo>
                      <a:pt x="175" y="8"/>
                      <a:pt x="175" y="8"/>
                      <a:pt x="175" y="8"/>
                    </a:cubicBezTo>
                    <a:cubicBezTo>
                      <a:pt x="175" y="3"/>
                      <a:pt x="172" y="0"/>
                      <a:pt x="168" y="0"/>
                    </a:cubicBezTo>
                    <a:close/>
                    <a:moveTo>
                      <a:pt x="168" y="110"/>
                    </a:moveTo>
                    <a:cubicBezTo>
                      <a:pt x="7" y="110"/>
                      <a:pt x="7" y="110"/>
                      <a:pt x="7" y="1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68" y="8"/>
                      <a:pt x="168" y="8"/>
                      <a:pt x="168" y="8"/>
                    </a:cubicBezTo>
                    <a:lnTo>
                      <a:pt x="168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77">
                <a:extLst>
                  <a:ext uri="{FF2B5EF4-FFF2-40B4-BE49-F238E27FC236}">
                    <a16:creationId xmlns:a16="http://schemas.microsoft.com/office/drawing/2014/main" id="{77AFC947-4022-49C8-B4C7-5762D195FD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1296" y="1234210"/>
                <a:ext cx="256867" cy="239742"/>
              </a:xfrm>
              <a:custGeom>
                <a:avLst/>
                <a:gdLst>
                  <a:gd name="T0" fmla="*/ 212 w 234"/>
                  <a:gd name="T1" fmla="*/ 0 h 219"/>
                  <a:gd name="T2" fmla="*/ 22 w 234"/>
                  <a:gd name="T3" fmla="*/ 0 h 219"/>
                  <a:gd name="T4" fmla="*/ 0 w 234"/>
                  <a:gd name="T5" fmla="*/ 22 h 219"/>
                  <a:gd name="T6" fmla="*/ 0 w 234"/>
                  <a:gd name="T7" fmla="*/ 168 h 219"/>
                  <a:gd name="T8" fmla="*/ 22 w 234"/>
                  <a:gd name="T9" fmla="*/ 190 h 219"/>
                  <a:gd name="T10" fmla="*/ 95 w 234"/>
                  <a:gd name="T11" fmla="*/ 190 h 219"/>
                  <a:gd name="T12" fmla="*/ 95 w 234"/>
                  <a:gd name="T13" fmla="*/ 199 h 219"/>
                  <a:gd name="T14" fmla="*/ 49 w 234"/>
                  <a:gd name="T15" fmla="*/ 205 h 219"/>
                  <a:gd name="T16" fmla="*/ 44 w 234"/>
                  <a:gd name="T17" fmla="*/ 212 h 219"/>
                  <a:gd name="T18" fmla="*/ 51 w 234"/>
                  <a:gd name="T19" fmla="*/ 219 h 219"/>
                  <a:gd name="T20" fmla="*/ 182 w 234"/>
                  <a:gd name="T21" fmla="*/ 219 h 219"/>
                  <a:gd name="T22" fmla="*/ 190 w 234"/>
                  <a:gd name="T23" fmla="*/ 212 h 219"/>
                  <a:gd name="T24" fmla="*/ 184 w 234"/>
                  <a:gd name="T25" fmla="*/ 205 h 219"/>
                  <a:gd name="T26" fmla="*/ 139 w 234"/>
                  <a:gd name="T27" fmla="*/ 199 h 219"/>
                  <a:gd name="T28" fmla="*/ 139 w 234"/>
                  <a:gd name="T29" fmla="*/ 190 h 219"/>
                  <a:gd name="T30" fmla="*/ 212 w 234"/>
                  <a:gd name="T31" fmla="*/ 190 h 219"/>
                  <a:gd name="T32" fmla="*/ 234 w 234"/>
                  <a:gd name="T33" fmla="*/ 168 h 219"/>
                  <a:gd name="T34" fmla="*/ 234 w 234"/>
                  <a:gd name="T35" fmla="*/ 22 h 219"/>
                  <a:gd name="T36" fmla="*/ 212 w 234"/>
                  <a:gd name="T37" fmla="*/ 0 h 219"/>
                  <a:gd name="T38" fmla="*/ 219 w 234"/>
                  <a:gd name="T39" fmla="*/ 168 h 219"/>
                  <a:gd name="T40" fmla="*/ 212 w 234"/>
                  <a:gd name="T41" fmla="*/ 175 h 219"/>
                  <a:gd name="T42" fmla="*/ 146 w 234"/>
                  <a:gd name="T43" fmla="*/ 175 h 219"/>
                  <a:gd name="T44" fmla="*/ 88 w 234"/>
                  <a:gd name="T45" fmla="*/ 175 h 219"/>
                  <a:gd name="T46" fmla="*/ 22 w 234"/>
                  <a:gd name="T47" fmla="*/ 175 h 219"/>
                  <a:gd name="T48" fmla="*/ 14 w 234"/>
                  <a:gd name="T49" fmla="*/ 168 h 219"/>
                  <a:gd name="T50" fmla="*/ 14 w 234"/>
                  <a:gd name="T51" fmla="*/ 22 h 219"/>
                  <a:gd name="T52" fmla="*/ 22 w 234"/>
                  <a:gd name="T53" fmla="*/ 15 h 219"/>
                  <a:gd name="T54" fmla="*/ 212 w 234"/>
                  <a:gd name="T55" fmla="*/ 15 h 219"/>
                  <a:gd name="T56" fmla="*/ 219 w 234"/>
                  <a:gd name="T57" fmla="*/ 22 h 219"/>
                  <a:gd name="T58" fmla="*/ 219 w 234"/>
                  <a:gd name="T59" fmla="*/ 16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4" h="219">
                    <a:moveTo>
                      <a:pt x="21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0"/>
                      <a:pt x="10" y="190"/>
                      <a:pt x="22" y="190"/>
                    </a:cubicBezTo>
                    <a:cubicBezTo>
                      <a:pt x="95" y="190"/>
                      <a:pt x="95" y="190"/>
                      <a:pt x="95" y="190"/>
                    </a:cubicBezTo>
                    <a:cubicBezTo>
                      <a:pt x="95" y="199"/>
                      <a:pt x="95" y="199"/>
                      <a:pt x="95" y="199"/>
                    </a:cubicBezTo>
                    <a:cubicBezTo>
                      <a:pt x="49" y="205"/>
                      <a:pt x="49" y="205"/>
                      <a:pt x="49" y="205"/>
                    </a:cubicBezTo>
                    <a:cubicBezTo>
                      <a:pt x="46" y="206"/>
                      <a:pt x="44" y="208"/>
                      <a:pt x="44" y="212"/>
                    </a:cubicBezTo>
                    <a:cubicBezTo>
                      <a:pt x="44" y="216"/>
                      <a:pt x="47" y="219"/>
                      <a:pt x="51" y="219"/>
                    </a:cubicBezTo>
                    <a:cubicBezTo>
                      <a:pt x="182" y="219"/>
                      <a:pt x="182" y="219"/>
                      <a:pt x="182" y="219"/>
                    </a:cubicBezTo>
                    <a:cubicBezTo>
                      <a:pt x="186" y="219"/>
                      <a:pt x="190" y="216"/>
                      <a:pt x="190" y="212"/>
                    </a:cubicBezTo>
                    <a:cubicBezTo>
                      <a:pt x="190" y="208"/>
                      <a:pt x="187" y="206"/>
                      <a:pt x="184" y="205"/>
                    </a:cubicBezTo>
                    <a:cubicBezTo>
                      <a:pt x="139" y="199"/>
                      <a:pt x="139" y="199"/>
                      <a:pt x="139" y="199"/>
                    </a:cubicBezTo>
                    <a:cubicBezTo>
                      <a:pt x="139" y="190"/>
                      <a:pt x="139" y="190"/>
                      <a:pt x="139" y="190"/>
                    </a:cubicBezTo>
                    <a:cubicBezTo>
                      <a:pt x="212" y="190"/>
                      <a:pt x="212" y="190"/>
                      <a:pt x="212" y="190"/>
                    </a:cubicBezTo>
                    <a:cubicBezTo>
                      <a:pt x="224" y="190"/>
                      <a:pt x="234" y="180"/>
                      <a:pt x="234" y="168"/>
                    </a:cubicBezTo>
                    <a:cubicBezTo>
                      <a:pt x="234" y="22"/>
                      <a:pt x="234" y="22"/>
                      <a:pt x="234" y="22"/>
                    </a:cubicBezTo>
                    <a:cubicBezTo>
                      <a:pt x="234" y="10"/>
                      <a:pt x="224" y="0"/>
                      <a:pt x="212" y="0"/>
                    </a:cubicBezTo>
                    <a:close/>
                    <a:moveTo>
                      <a:pt x="219" y="168"/>
                    </a:moveTo>
                    <a:cubicBezTo>
                      <a:pt x="219" y="172"/>
                      <a:pt x="216" y="175"/>
                      <a:pt x="212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88" y="175"/>
                      <a:pt x="88" y="175"/>
                      <a:pt x="88" y="175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8" y="175"/>
                      <a:pt x="14" y="172"/>
                      <a:pt x="14" y="168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18"/>
                      <a:pt x="18" y="15"/>
                      <a:pt x="22" y="15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6" y="15"/>
                      <a:pt x="219" y="18"/>
                      <a:pt x="219" y="22"/>
                    </a:cubicBezTo>
                    <a:lnTo>
                      <a:pt x="219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64" name="Rectangle 7">
            <a:extLst>
              <a:ext uri="{FF2B5EF4-FFF2-40B4-BE49-F238E27FC236}">
                <a16:creationId xmlns:a16="http://schemas.microsoft.com/office/drawing/2014/main" id="{9B181E88-7B1D-45BA-8259-DF417C2A066B}"/>
              </a:ext>
            </a:extLst>
          </p:cNvPr>
          <p:cNvSpPr/>
          <p:nvPr/>
        </p:nvSpPr>
        <p:spPr>
          <a:xfrm>
            <a:off x="1239074" y="1826093"/>
            <a:ext cx="3060237" cy="135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spc="3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altLang="zh-CN" b="1" spc="3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spc="3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1200" spc="3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24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培训目的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STAFF TRAINING - TRAINING OBJECTIVES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6" name="49 Rectángulo redondeado">
            <a:extLst>
              <a:ext uri="{FF2B5EF4-FFF2-40B4-BE49-F238E27FC236}">
                <a16:creationId xmlns:a16="http://schemas.microsoft.com/office/drawing/2014/main" id="{D66453D1-CDB1-40EB-9903-C5873DD244AD}"/>
              </a:ext>
            </a:extLst>
          </p:cNvPr>
          <p:cNvSpPr/>
          <p:nvPr/>
        </p:nvSpPr>
        <p:spPr bwMode="auto">
          <a:xfrm>
            <a:off x="4559771" y="3715725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50 Rectángulo redondeado">
            <a:extLst>
              <a:ext uri="{FF2B5EF4-FFF2-40B4-BE49-F238E27FC236}">
                <a16:creationId xmlns:a16="http://schemas.microsoft.com/office/drawing/2014/main" id="{12A1B586-ED10-4990-809B-C8D07A164CC9}"/>
              </a:ext>
            </a:extLst>
          </p:cNvPr>
          <p:cNvSpPr/>
          <p:nvPr/>
        </p:nvSpPr>
        <p:spPr bwMode="auto">
          <a:xfrm>
            <a:off x="6419784" y="3715725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51 Rectángulo redondeado">
            <a:extLst>
              <a:ext uri="{FF2B5EF4-FFF2-40B4-BE49-F238E27FC236}">
                <a16:creationId xmlns:a16="http://schemas.microsoft.com/office/drawing/2014/main" id="{6B1EF981-7235-44AE-B078-F3206842321C}"/>
              </a:ext>
            </a:extLst>
          </p:cNvPr>
          <p:cNvSpPr/>
          <p:nvPr/>
        </p:nvSpPr>
        <p:spPr bwMode="auto">
          <a:xfrm>
            <a:off x="8332688" y="3715725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5 Rectángulo redondeado">
            <a:extLst>
              <a:ext uri="{FF2B5EF4-FFF2-40B4-BE49-F238E27FC236}">
                <a16:creationId xmlns:a16="http://schemas.microsoft.com/office/drawing/2014/main" id="{F38EC476-8FA4-4899-82DF-39A479E1A109}"/>
              </a:ext>
            </a:extLst>
          </p:cNvPr>
          <p:cNvSpPr/>
          <p:nvPr/>
        </p:nvSpPr>
        <p:spPr bwMode="auto">
          <a:xfrm>
            <a:off x="2649668" y="3715725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6 Redondear rectángulo de esquina del mismo lado">
            <a:extLst>
              <a:ext uri="{FF2B5EF4-FFF2-40B4-BE49-F238E27FC236}">
                <a16:creationId xmlns:a16="http://schemas.microsoft.com/office/drawing/2014/main" id="{CF55CCA5-9AEB-4C3C-B821-F6376E494061}"/>
              </a:ext>
            </a:extLst>
          </p:cNvPr>
          <p:cNvSpPr/>
          <p:nvPr/>
        </p:nvSpPr>
        <p:spPr bwMode="auto">
          <a:xfrm>
            <a:off x="2646891" y="3424008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</a:p>
        </p:txBody>
      </p:sp>
      <p:sp>
        <p:nvSpPr>
          <p:cNvPr id="41" name="7 Redondear rectángulo de esquina del mismo lado">
            <a:extLst>
              <a:ext uri="{FF2B5EF4-FFF2-40B4-BE49-F238E27FC236}">
                <a16:creationId xmlns:a16="http://schemas.microsoft.com/office/drawing/2014/main" id="{CB09029D-9065-4E78-8C1C-C5B3B7A11E99}"/>
              </a:ext>
            </a:extLst>
          </p:cNvPr>
          <p:cNvSpPr/>
          <p:nvPr/>
        </p:nvSpPr>
        <p:spPr bwMode="auto">
          <a:xfrm>
            <a:off x="4556994" y="3424008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42" name="8 Redondear rectángulo de esquina del mismo lado">
            <a:extLst>
              <a:ext uri="{FF2B5EF4-FFF2-40B4-BE49-F238E27FC236}">
                <a16:creationId xmlns:a16="http://schemas.microsoft.com/office/drawing/2014/main" id="{D84D4034-BD5E-42FB-B98B-924A3361C003}"/>
              </a:ext>
            </a:extLst>
          </p:cNvPr>
          <p:cNvSpPr/>
          <p:nvPr/>
        </p:nvSpPr>
        <p:spPr bwMode="auto">
          <a:xfrm>
            <a:off x="6417007" y="3424008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43" name="9 Redondear rectángulo de esquina del mismo lado">
            <a:extLst>
              <a:ext uri="{FF2B5EF4-FFF2-40B4-BE49-F238E27FC236}">
                <a16:creationId xmlns:a16="http://schemas.microsoft.com/office/drawing/2014/main" id="{F6850112-BFDC-4AA9-A3BC-D8212F774ED2}"/>
              </a:ext>
            </a:extLst>
          </p:cNvPr>
          <p:cNvSpPr/>
          <p:nvPr/>
        </p:nvSpPr>
        <p:spPr bwMode="auto">
          <a:xfrm>
            <a:off x="8329911" y="3424008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</a:p>
        </p:txBody>
      </p:sp>
      <p:sp>
        <p:nvSpPr>
          <p:cNvPr id="44" name="2 Rectángulo">
            <a:extLst>
              <a:ext uri="{FF2B5EF4-FFF2-40B4-BE49-F238E27FC236}">
                <a16:creationId xmlns:a16="http://schemas.microsoft.com/office/drawing/2014/main" id="{75947B89-FF14-479C-AFDD-80988563139B}"/>
              </a:ext>
            </a:extLst>
          </p:cNvPr>
          <p:cNvSpPr/>
          <p:nvPr/>
        </p:nvSpPr>
        <p:spPr bwMode="auto">
          <a:xfrm>
            <a:off x="1731402" y="2527101"/>
            <a:ext cx="8897359" cy="901899"/>
          </a:xfrm>
          <a:prstGeom prst="rect">
            <a:avLst/>
          </a:prstGeom>
          <a:gradFill>
            <a:gsLst>
              <a:gs pos="96000">
                <a:schemeClr val="accent6"/>
              </a:gs>
              <a:gs pos="66000">
                <a:schemeClr val="accent6">
                  <a:lumMod val="75000"/>
                </a:schemeClr>
              </a:gs>
              <a:gs pos="14000">
                <a:schemeClr val="accent6">
                  <a:lumMod val="5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2000">
              <a:latin typeface="Impact" panose="020B0806030902050204" pitchFamily="34" charset="0"/>
            </a:endParaRPr>
          </a:p>
        </p:txBody>
      </p:sp>
      <p:grpSp>
        <p:nvGrpSpPr>
          <p:cNvPr id="45" name="11 Grupo">
            <a:extLst>
              <a:ext uri="{FF2B5EF4-FFF2-40B4-BE49-F238E27FC236}">
                <a16:creationId xmlns:a16="http://schemas.microsoft.com/office/drawing/2014/main" id="{0E4C68EE-7F56-4852-B5BA-53D42C0B7CC9}"/>
              </a:ext>
            </a:extLst>
          </p:cNvPr>
          <p:cNvGrpSpPr>
            <a:grpSpLocks noChangeAspect="1"/>
          </p:cNvGrpSpPr>
          <p:nvPr/>
        </p:nvGrpSpPr>
        <p:grpSpPr>
          <a:xfrm>
            <a:off x="397607" y="2503859"/>
            <a:ext cx="1473950" cy="948382"/>
            <a:chOff x="13700015" y="2693328"/>
            <a:chExt cx="3600703" cy="3600418"/>
          </a:xfrm>
        </p:grpSpPr>
        <p:sp>
          <p:nvSpPr>
            <p:cNvPr id="46" name="4 Elipse">
              <a:extLst>
                <a:ext uri="{FF2B5EF4-FFF2-40B4-BE49-F238E27FC236}">
                  <a16:creationId xmlns:a16="http://schemas.microsoft.com/office/drawing/2014/main" id="{E8580970-ACE4-423D-97DC-EFC28D6661ED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roundRect">
              <a:avLst>
                <a:gd name="adj" fmla="val 10024"/>
              </a:avLst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7" name="5 Elipse">
              <a:extLst>
                <a:ext uri="{FF2B5EF4-FFF2-40B4-BE49-F238E27FC236}">
                  <a16:creationId xmlns:a16="http://schemas.microsoft.com/office/drawing/2014/main" id="{D04F1BB1-EEA1-47EF-BC53-610A865E5E5C}"/>
                </a:ext>
              </a:extLst>
            </p:cNvPr>
            <p:cNvSpPr/>
            <p:nvPr/>
          </p:nvSpPr>
          <p:spPr>
            <a:xfrm>
              <a:off x="14042402" y="3053000"/>
              <a:ext cx="2915930" cy="2881072"/>
            </a:xfrm>
            <a:prstGeom prst="roundRect">
              <a:avLst>
                <a:gd name="adj" fmla="val 9994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 err="1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Start</a:t>
              </a:r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50" name="14 Grupo">
            <a:extLst>
              <a:ext uri="{FF2B5EF4-FFF2-40B4-BE49-F238E27FC236}">
                <a16:creationId xmlns:a16="http://schemas.microsoft.com/office/drawing/2014/main" id="{284AAB41-54D9-4ECE-884E-37B434F89774}"/>
              </a:ext>
            </a:extLst>
          </p:cNvPr>
          <p:cNvGrpSpPr>
            <a:grpSpLocks noChangeAspect="1"/>
          </p:cNvGrpSpPr>
          <p:nvPr/>
        </p:nvGrpSpPr>
        <p:grpSpPr>
          <a:xfrm>
            <a:off x="10488603" y="2503859"/>
            <a:ext cx="1473950" cy="948382"/>
            <a:chOff x="13700015" y="2693328"/>
            <a:chExt cx="3600703" cy="3600418"/>
          </a:xfrm>
        </p:grpSpPr>
        <p:sp>
          <p:nvSpPr>
            <p:cNvPr id="51" name="4 Elipse">
              <a:extLst>
                <a:ext uri="{FF2B5EF4-FFF2-40B4-BE49-F238E27FC236}">
                  <a16:creationId xmlns:a16="http://schemas.microsoft.com/office/drawing/2014/main" id="{2C7C7B3B-0764-48EE-B6AC-B516D5B91F60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roundRect">
              <a:avLst>
                <a:gd name="adj" fmla="val 10024"/>
              </a:avLst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2" name="5 Elipse">
              <a:extLst>
                <a:ext uri="{FF2B5EF4-FFF2-40B4-BE49-F238E27FC236}">
                  <a16:creationId xmlns:a16="http://schemas.microsoft.com/office/drawing/2014/main" id="{4630C338-F161-4536-B845-69EBCE9D3A4B}"/>
                </a:ext>
              </a:extLst>
            </p:cNvPr>
            <p:cNvSpPr/>
            <p:nvPr/>
          </p:nvSpPr>
          <p:spPr>
            <a:xfrm>
              <a:off x="14042402" y="3053000"/>
              <a:ext cx="2915930" cy="2881072"/>
            </a:xfrm>
            <a:prstGeom prst="roundRect">
              <a:avLst>
                <a:gd name="adj" fmla="val 9994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 err="1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Finish</a:t>
              </a:r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53" name="17 Grupo">
            <a:extLst>
              <a:ext uri="{FF2B5EF4-FFF2-40B4-BE49-F238E27FC236}">
                <a16:creationId xmlns:a16="http://schemas.microsoft.com/office/drawing/2014/main" id="{A76D1F6B-A7A1-4D21-9FB3-D3AB4013FB47}"/>
              </a:ext>
            </a:extLst>
          </p:cNvPr>
          <p:cNvGrpSpPr>
            <a:grpSpLocks noChangeAspect="1"/>
          </p:cNvGrpSpPr>
          <p:nvPr/>
        </p:nvGrpSpPr>
        <p:grpSpPr>
          <a:xfrm>
            <a:off x="2926373" y="2557439"/>
            <a:ext cx="836029" cy="835963"/>
            <a:chOff x="13700015" y="2693328"/>
            <a:chExt cx="3600703" cy="3600418"/>
          </a:xfrm>
        </p:grpSpPr>
        <p:sp>
          <p:nvSpPr>
            <p:cNvPr id="54" name="18 Elipse">
              <a:extLst>
                <a:ext uri="{FF2B5EF4-FFF2-40B4-BE49-F238E27FC236}">
                  <a16:creationId xmlns:a16="http://schemas.microsoft.com/office/drawing/2014/main" id="{BAD10253-E131-42A0-A862-E34082DF5882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5" name="19 Elipse">
              <a:extLst>
                <a:ext uri="{FF2B5EF4-FFF2-40B4-BE49-F238E27FC236}">
                  <a16:creationId xmlns:a16="http://schemas.microsoft.com/office/drawing/2014/main" id="{6A3F974D-A853-4818-B1C7-563FEE222863}"/>
                </a:ext>
              </a:extLst>
            </p:cNvPr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56" name="20 Grupo">
            <a:extLst>
              <a:ext uri="{FF2B5EF4-FFF2-40B4-BE49-F238E27FC236}">
                <a16:creationId xmlns:a16="http://schemas.microsoft.com/office/drawing/2014/main" id="{126344F4-EC9B-490B-8DFE-2C8CBF5D1D4C}"/>
              </a:ext>
            </a:extLst>
          </p:cNvPr>
          <p:cNvGrpSpPr>
            <a:grpSpLocks noChangeAspect="1"/>
          </p:cNvGrpSpPr>
          <p:nvPr/>
        </p:nvGrpSpPr>
        <p:grpSpPr>
          <a:xfrm>
            <a:off x="4833070" y="2557439"/>
            <a:ext cx="836029" cy="835963"/>
            <a:chOff x="13700015" y="2693328"/>
            <a:chExt cx="3600703" cy="3600418"/>
          </a:xfrm>
        </p:grpSpPr>
        <p:sp>
          <p:nvSpPr>
            <p:cNvPr id="57" name="21 Elipse">
              <a:extLst>
                <a:ext uri="{FF2B5EF4-FFF2-40B4-BE49-F238E27FC236}">
                  <a16:creationId xmlns:a16="http://schemas.microsoft.com/office/drawing/2014/main" id="{CFE0101F-92F2-43EF-8298-0344889B7B28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8" name="22 Elipse">
              <a:extLst>
                <a:ext uri="{FF2B5EF4-FFF2-40B4-BE49-F238E27FC236}">
                  <a16:creationId xmlns:a16="http://schemas.microsoft.com/office/drawing/2014/main" id="{C8AE41D7-BEEE-48F5-AE8B-7C305BDA9E4F}"/>
                </a:ext>
              </a:extLst>
            </p:cNvPr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59" name="23 Grupo">
            <a:extLst>
              <a:ext uri="{FF2B5EF4-FFF2-40B4-BE49-F238E27FC236}">
                <a16:creationId xmlns:a16="http://schemas.microsoft.com/office/drawing/2014/main" id="{966AF395-9604-4587-BC54-EBCD138A7CC3}"/>
              </a:ext>
            </a:extLst>
          </p:cNvPr>
          <p:cNvGrpSpPr>
            <a:grpSpLocks noChangeAspect="1"/>
          </p:cNvGrpSpPr>
          <p:nvPr/>
        </p:nvGrpSpPr>
        <p:grpSpPr>
          <a:xfrm>
            <a:off x="6702287" y="2557439"/>
            <a:ext cx="836029" cy="835963"/>
            <a:chOff x="13700015" y="2693328"/>
            <a:chExt cx="3600703" cy="3600418"/>
          </a:xfrm>
        </p:grpSpPr>
        <p:sp>
          <p:nvSpPr>
            <p:cNvPr id="60" name="24 Elipse">
              <a:extLst>
                <a:ext uri="{FF2B5EF4-FFF2-40B4-BE49-F238E27FC236}">
                  <a16:creationId xmlns:a16="http://schemas.microsoft.com/office/drawing/2014/main" id="{1C137AD2-04BA-4DDE-B0E0-2A5D49855031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61" name="25 Elipse">
              <a:extLst>
                <a:ext uri="{FF2B5EF4-FFF2-40B4-BE49-F238E27FC236}">
                  <a16:creationId xmlns:a16="http://schemas.microsoft.com/office/drawing/2014/main" id="{44272CDB-81A2-40FA-87C5-5D3B08FE3BB9}"/>
                </a:ext>
              </a:extLst>
            </p:cNvPr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62" name="26 Grupo">
            <a:extLst>
              <a:ext uri="{FF2B5EF4-FFF2-40B4-BE49-F238E27FC236}">
                <a16:creationId xmlns:a16="http://schemas.microsoft.com/office/drawing/2014/main" id="{E6A84D17-8DFF-4FB2-B706-CEFE87AC5EFD}"/>
              </a:ext>
            </a:extLst>
          </p:cNvPr>
          <p:cNvGrpSpPr>
            <a:grpSpLocks noChangeAspect="1"/>
          </p:cNvGrpSpPr>
          <p:nvPr/>
        </p:nvGrpSpPr>
        <p:grpSpPr>
          <a:xfrm>
            <a:off x="8609393" y="2557439"/>
            <a:ext cx="836029" cy="835963"/>
            <a:chOff x="13700015" y="2693328"/>
            <a:chExt cx="3600703" cy="3600418"/>
          </a:xfrm>
        </p:grpSpPr>
        <p:sp>
          <p:nvSpPr>
            <p:cNvPr id="63" name="27 Elipse">
              <a:extLst>
                <a:ext uri="{FF2B5EF4-FFF2-40B4-BE49-F238E27FC236}">
                  <a16:creationId xmlns:a16="http://schemas.microsoft.com/office/drawing/2014/main" id="{8A51D604-8D6D-4BDE-AA3C-6B3CB6B6B3BC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3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64" name="28 Elipse">
              <a:extLst>
                <a:ext uri="{FF2B5EF4-FFF2-40B4-BE49-F238E27FC236}">
                  <a16:creationId xmlns:a16="http://schemas.microsoft.com/office/drawing/2014/main" id="{D2ED70CD-6680-477F-94DC-9608EA3DB265}"/>
                </a:ext>
              </a:extLst>
            </p:cNvPr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65" name="Group 4">
            <a:extLst>
              <a:ext uri="{FF2B5EF4-FFF2-40B4-BE49-F238E27FC236}">
                <a16:creationId xmlns:a16="http://schemas.microsoft.com/office/drawing/2014/main" id="{C4C584A2-4EF4-4524-A540-958DAA8B38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14510" y="1985490"/>
            <a:ext cx="233444" cy="339439"/>
            <a:chOff x="14052" y="2464"/>
            <a:chExt cx="1099" cy="1598"/>
          </a:xfrm>
          <a:solidFill>
            <a:schemeClr val="tx2"/>
          </a:solidFill>
        </p:grpSpPr>
        <p:sp>
          <p:nvSpPr>
            <p:cNvPr id="66" name="Freeform 6">
              <a:extLst>
                <a:ext uri="{FF2B5EF4-FFF2-40B4-BE49-F238E27FC236}">
                  <a16:creationId xmlns:a16="http://schemas.microsoft.com/office/drawing/2014/main" id="{A573C6FF-D969-4168-B333-8E422E7D6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64C3F95C-4BB4-4C27-8981-CC7062EA9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</p:grpSp>
      <p:sp>
        <p:nvSpPr>
          <p:cNvPr id="68" name="Freeform 12">
            <a:extLst>
              <a:ext uri="{FF2B5EF4-FFF2-40B4-BE49-F238E27FC236}">
                <a16:creationId xmlns:a16="http://schemas.microsoft.com/office/drawing/2014/main" id="{B4D2CAEA-4FCE-48A7-AC7A-88C2DEDB96C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3559" y="1985490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ES" sz="900">
              <a:solidFill>
                <a:schemeClr val="tx2"/>
              </a:solidFill>
            </a:endParaRPr>
          </a:p>
        </p:txBody>
      </p:sp>
      <p:grpSp>
        <p:nvGrpSpPr>
          <p:cNvPr id="69" name="Group 15">
            <a:extLst>
              <a:ext uri="{FF2B5EF4-FFF2-40B4-BE49-F238E27FC236}">
                <a16:creationId xmlns:a16="http://schemas.microsoft.com/office/drawing/2014/main" id="{4232ACEA-A5D9-447E-8EF9-33B3640257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72609" y="1985490"/>
            <a:ext cx="343051" cy="339440"/>
            <a:chOff x="12172" y="2923"/>
            <a:chExt cx="1615" cy="1598"/>
          </a:xfrm>
          <a:solidFill>
            <a:schemeClr val="tx2"/>
          </a:solidFill>
        </p:grpSpPr>
        <p:sp>
          <p:nvSpPr>
            <p:cNvPr id="70" name="Freeform 17">
              <a:extLst>
                <a:ext uri="{FF2B5EF4-FFF2-40B4-BE49-F238E27FC236}">
                  <a16:creationId xmlns:a16="http://schemas.microsoft.com/office/drawing/2014/main" id="{569820E4-9762-4465-B69F-059C1954AB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  <p:sp>
          <p:nvSpPr>
            <p:cNvPr id="71" name="Freeform 18">
              <a:extLst>
                <a:ext uri="{FF2B5EF4-FFF2-40B4-BE49-F238E27FC236}">
                  <a16:creationId xmlns:a16="http://schemas.microsoft.com/office/drawing/2014/main" id="{CBDA7287-57E1-410E-90DA-DCCE29BF2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</p:grpSp>
      <p:grpSp>
        <p:nvGrpSpPr>
          <p:cNvPr id="72" name="36 Grupo">
            <a:extLst>
              <a:ext uri="{FF2B5EF4-FFF2-40B4-BE49-F238E27FC236}">
                <a16:creationId xmlns:a16="http://schemas.microsoft.com/office/drawing/2014/main" id="{F4520E89-CFE0-4677-B125-394621F4995A}"/>
              </a:ext>
            </a:extLst>
          </p:cNvPr>
          <p:cNvGrpSpPr>
            <a:grpSpLocks noChangeAspect="1"/>
          </p:cNvGrpSpPr>
          <p:nvPr/>
        </p:nvGrpSpPr>
        <p:grpSpPr>
          <a:xfrm>
            <a:off x="8825853" y="1948188"/>
            <a:ext cx="403108" cy="414043"/>
            <a:chOff x="19123564" y="10510132"/>
            <a:chExt cx="1121635" cy="1152061"/>
          </a:xfrm>
          <a:solidFill>
            <a:schemeClr val="tx2"/>
          </a:solidFill>
        </p:grpSpPr>
        <p:grpSp>
          <p:nvGrpSpPr>
            <p:cNvPr id="73" name="Group 27">
              <a:extLst>
                <a:ext uri="{FF2B5EF4-FFF2-40B4-BE49-F238E27FC236}">
                  <a16:creationId xmlns:a16="http://schemas.microsoft.com/office/drawing/2014/main" id="{4587F3B0-997B-4EA1-9712-B4A2C56BEA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123564" y="10510132"/>
              <a:ext cx="521184" cy="516017"/>
              <a:chOff x="12867" y="5760"/>
              <a:chExt cx="1614" cy="1598"/>
            </a:xfrm>
            <a:grpFill/>
          </p:grpSpPr>
          <p:sp>
            <p:nvSpPr>
              <p:cNvPr id="82" name="Freeform 29">
                <a:extLst>
                  <a:ext uri="{FF2B5EF4-FFF2-40B4-BE49-F238E27FC236}">
                    <a16:creationId xmlns:a16="http://schemas.microsoft.com/office/drawing/2014/main" id="{5CF82D45-84F8-4521-B3FE-927ECD64B5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3" name="Freeform 30">
                <a:extLst>
                  <a:ext uri="{FF2B5EF4-FFF2-40B4-BE49-F238E27FC236}">
                    <a16:creationId xmlns:a16="http://schemas.microsoft.com/office/drawing/2014/main" id="{D1B6701C-7CDE-4E8B-AC1F-766E174014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4" name="Freeform 31">
                <a:extLst>
                  <a:ext uri="{FF2B5EF4-FFF2-40B4-BE49-F238E27FC236}">
                    <a16:creationId xmlns:a16="http://schemas.microsoft.com/office/drawing/2014/main" id="{F8AB1C87-DED7-4B06-86DD-CF605AEEA7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4" name="Group 27">
              <a:extLst>
                <a:ext uri="{FF2B5EF4-FFF2-40B4-BE49-F238E27FC236}">
                  <a16:creationId xmlns:a16="http://schemas.microsoft.com/office/drawing/2014/main" id="{BEAB4FCD-929A-4F11-8E77-A301BF8A6DC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666726" y="10532644"/>
              <a:ext cx="578473" cy="572738"/>
              <a:chOff x="12867" y="5760"/>
              <a:chExt cx="1614" cy="1598"/>
            </a:xfrm>
            <a:grpFill/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8EA80B58-B7D3-43A0-A6B1-E3F2493F42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2704CC95-32BE-446D-AD36-9AA6E49E00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11F11188-6F6A-46EC-B988-28C9FC6779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5" name="Group 27">
              <a:extLst>
                <a:ext uri="{FF2B5EF4-FFF2-40B4-BE49-F238E27FC236}">
                  <a16:creationId xmlns:a16="http://schemas.microsoft.com/office/drawing/2014/main" id="{834FF76C-CDD1-4578-9AE6-BE6BD445278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256683" y="10983234"/>
              <a:ext cx="685758" cy="678959"/>
              <a:chOff x="12867" y="5760"/>
              <a:chExt cx="1614" cy="1598"/>
            </a:xfrm>
            <a:grpFill/>
          </p:grpSpPr>
          <p:sp>
            <p:nvSpPr>
              <p:cNvPr id="76" name="Freeform 29">
                <a:extLst>
                  <a:ext uri="{FF2B5EF4-FFF2-40B4-BE49-F238E27FC236}">
                    <a16:creationId xmlns:a16="http://schemas.microsoft.com/office/drawing/2014/main" id="{F24FB99A-3DB0-422E-AE94-2FD233C10D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77" name="Freeform 30">
                <a:extLst>
                  <a:ext uri="{FF2B5EF4-FFF2-40B4-BE49-F238E27FC236}">
                    <a16:creationId xmlns:a16="http://schemas.microsoft.com/office/drawing/2014/main" id="{7BB2BE6F-2E57-4EAF-9310-FAC92320BF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78" name="Freeform 31">
                <a:extLst>
                  <a:ext uri="{FF2B5EF4-FFF2-40B4-BE49-F238E27FC236}">
                    <a16:creationId xmlns:a16="http://schemas.microsoft.com/office/drawing/2014/main" id="{140A96A9-152F-4FDF-8F40-E75CC7B2FA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044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4" name="Text Placeholder 1">
            <a:extLst>
              <a:ext uri="{FF2B5EF4-FFF2-40B4-BE49-F238E27FC236}">
                <a16:creationId xmlns:a16="http://schemas.microsoft.com/office/drawing/2014/main" id="{4917FB21-8D70-43A9-BFAF-F5EC7E325A3E}"/>
              </a:ext>
            </a:extLst>
          </p:cNvPr>
          <p:cNvSpPr txBox="1">
            <a:spLocks/>
          </p:cNvSpPr>
          <p:nvPr/>
        </p:nvSpPr>
        <p:spPr>
          <a:xfrm>
            <a:off x="8544262" y="6514090"/>
            <a:ext cx="2998268" cy="2038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Here is your custom footer</a:t>
            </a:r>
            <a:endParaRPr lang="en-US" dirty="0"/>
          </a:p>
        </p:txBody>
      </p:sp>
      <p:sp>
        <p:nvSpPr>
          <p:cNvPr id="85" name="Rectangle 69">
            <a:extLst>
              <a:ext uri="{FF2B5EF4-FFF2-40B4-BE49-F238E27FC236}">
                <a16:creationId xmlns:a16="http://schemas.microsoft.com/office/drawing/2014/main" id="{0472488A-8497-417A-A0FD-58D00DCB8D3B}"/>
              </a:ext>
            </a:extLst>
          </p:cNvPr>
          <p:cNvSpPr/>
          <p:nvPr/>
        </p:nvSpPr>
        <p:spPr>
          <a:xfrm>
            <a:off x="8045281" y="2099397"/>
            <a:ext cx="478015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FontAwesome" charset="0"/>
              </a:rPr>
              <a:t>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86" name="Rectangle 70">
            <a:extLst>
              <a:ext uri="{FF2B5EF4-FFF2-40B4-BE49-F238E27FC236}">
                <a16:creationId xmlns:a16="http://schemas.microsoft.com/office/drawing/2014/main" id="{2820FDB4-E354-4B97-88CB-BBB8DF9BF60A}"/>
              </a:ext>
            </a:extLst>
          </p:cNvPr>
          <p:cNvSpPr/>
          <p:nvPr/>
        </p:nvSpPr>
        <p:spPr>
          <a:xfrm>
            <a:off x="9613434" y="2099397"/>
            <a:ext cx="551753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accent5"/>
                </a:solidFill>
                <a:latin typeface="FontAwesome" charset="0"/>
              </a:rPr>
              <a:t></a:t>
            </a:r>
            <a:endParaRPr lang="en-US" sz="4000" dirty="0">
              <a:solidFill>
                <a:schemeClr val="accent5"/>
              </a:solidFill>
            </a:endParaRPr>
          </a:p>
        </p:txBody>
      </p:sp>
      <p:sp>
        <p:nvSpPr>
          <p:cNvPr id="87" name="TextBox 71">
            <a:extLst>
              <a:ext uri="{FF2B5EF4-FFF2-40B4-BE49-F238E27FC236}">
                <a16:creationId xmlns:a16="http://schemas.microsoft.com/office/drawing/2014/main" id="{767250BD-59ED-4634-A51E-B4898D2704D4}"/>
              </a:ext>
            </a:extLst>
          </p:cNvPr>
          <p:cNvSpPr txBox="1"/>
          <p:nvPr/>
        </p:nvSpPr>
        <p:spPr>
          <a:xfrm>
            <a:off x="8500536" y="2060661"/>
            <a:ext cx="846623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Montserrat" charset="0"/>
                <a:ea typeface="Montserrat" charset="0"/>
                <a:cs typeface="Montserrat" charset="0"/>
              </a:rPr>
              <a:t>44%</a:t>
            </a:r>
            <a:endParaRPr lang="en-US" dirty="0">
              <a:solidFill>
                <a:schemeClr val="accent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8" name="TextBox 72">
            <a:extLst>
              <a:ext uri="{FF2B5EF4-FFF2-40B4-BE49-F238E27FC236}">
                <a16:creationId xmlns:a16="http://schemas.microsoft.com/office/drawing/2014/main" id="{FC061607-0D42-42C5-8143-CE567EDC5F2F}"/>
              </a:ext>
            </a:extLst>
          </p:cNvPr>
          <p:cNvSpPr txBox="1"/>
          <p:nvPr/>
        </p:nvSpPr>
        <p:spPr>
          <a:xfrm>
            <a:off x="8508702" y="2393303"/>
            <a:ext cx="827804" cy="3744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Heist male air bring is Signs.</a:t>
            </a:r>
          </a:p>
        </p:txBody>
      </p:sp>
      <p:sp>
        <p:nvSpPr>
          <p:cNvPr id="89" name="TextBox 73">
            <a:extLst>
              <a:ext uri="{FF2B5EF4-FFF2-40B4-BE49-F238E27FC236}">
                <a16:creationId xmlns:a16="http://schemas.microsoft.com/office/drawing/2014/main" id="{BD81DFBA-6CBA-461B-BB3C-B1A48C8541A0}"/>
              </a:ext>
            </a:extLst>
          </p:cNvPr>
          <p:cNvSpPr txBox="1"/>
          <p:nvPr/>
        </p:nvSpPr>
        <p:spPr>
          <a:xfrm>
            <a:off x="10090598" y="2060661"/>
            <a:ext cx="846623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  <a:latin typeface="Montserrat" charset="0"/>
                <a:ea typeface="Montserrat" charset="0"/>
                <a:cs typeface="Montserrat" charset="0"/>
              </a:rPr>
              <a:t>18%</a:t>
            </a:r>
            <a:endParaRPr lang="en-US" dirty="0">
              <a:solidFill>
                <a:schemeClr val="accent5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0" name="TextBox 74">
            <a:extLst>
              <a:ext uri="{FF2B5EF4-FFF2-40B4-BE49-F238E27FC236}">
                <a16:creationId xmlns:a16="http://schemas.microsoft.com/office/drawing/2014/main" id="{8BD9BAC0-512C-44DA-8F70-7BB941244BCA}"/>
              </a:ext>
            </a:extLst>
          </p:cNvPr>
          <p:cNvSpPr txBox="1"/>
          <p:nvPr/>
        </p:nvSpPr>
        <p:spPr>
          <a:xfrm>
            <a:off x="10098763" y="2393303"/>
            <a:ext cx="821824" cy="3744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Heist male air bring is Signs.</a:t>
            </a:r>
          </a:p>
        </p:txBody>
      </p:sp>
      <p:cxnSp>
        <p:nvCxnSpPr>
          <p:cNvPr id="91" name="Straight Connector 75">
            <a:extLst>
              <a:ext uri="{FF2B5EF4-FFF2-40B4-BE49-F238E27FC236}">
                <a16:creationId xmlns:a16="http://schemas.microsoft.com/office/drawing/2014/main" id="{5E74508E-9944-477C-B65D-20EDD6375BA7}"/>
              </a:ext>
            </a:extLst>
          </p:cNvPr>
          <p:cNvCxnSpPr/>
          <p:nvPr/>
        </p:nvCxnSpPr>
        <p:spPr>
          <a:xfrm flipV="1">
            <a:off x="9447567" y="2184518"/>
            <a:ext cx="0" cy="562480"/>
          </a:xfrm>
          <a:prstGeom prst="line">
            <a:avLst/>
          </a:prstGeom>
          <a:ln w="12700">
            <a:solidFill>
              <a:schemeClr val="tx1">
                <a:alpha val="40000"/>
              </a:schemeClr>
            </a:solidFill>
            <a:prstDash val="sys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ounded Rectangle 76">
            <a:extLst>
              <a:ext uri="{FF2B5EF4-FFF2-40B4-BE49-F238E27FC236}">
                <a16:creationId xmlns:a16="http://schemas.microsoft.com/office/drawing/2014/main" id="{1B67C951-734F-419B-9B21-8233D108B702}"/>
              </a:ext>
            </a:extLst>
          </p:cNvPr>
          <p:cNvSpPr/>
          <p:nvPr/>
        </p:nvSpPr>
        <p:spPr>
          <a:xfrm>
            <a:off x="7802880" y="1885186"/>
            <a:ext cx="3423920" cy="1098820"/>
          </a:xfrm>
          <a:prstGeom prst="roundRect">
            <a:avLst>
              <a:gd name="adj" fmla="val 7934"/>
            </a:avLst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78">
            <a:extLst>
              <a:ext uri="{FF2B5EF4-FFF2-40B4-BE49-F238E27FC236}">
                <a16:creationId xmlns:a16="http://schemas.microsoft.com/office/drawing/2014/main" id="{257EA607-632F-401C-99FE-263534EDD09F}"/>
              </a:ext>
            </a:extLst>
          </p:cNvPr>
          <p:cNvSpPr txBox="1"/>
          <p:nvPr/>
        </p:nvSpPr>
        <p:spPr>
          <a:xfrm>
            <a:off x="10544530" y="4878602"/>
            <a:ext cx="6053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40K</a:t>
            </a:r>
          </a:p>
        </p:txBody>
      </p:sp>
      <p:sp>
        <p:nvSpPr>
          <p:cNvPr id="94" name="TextBox 79">
            <a:extLst>
              <a:ext uri="{FF2B5EF4-FFF2-40B4-BE49-F238E27FC236}">
                <a16:creationId xmlns:a16="http://schemas.microsoft.com/office/drawing/2014/main" id="{8CF34FB9-BCA0-4E81-B863-71FEA285179D}"/>
              </a:ext>
            </a:extLst>
          </p:cNvPr>
          <p:cNvSpPr txBox="1"/>
          <p:nvPr/>
        </p:nvSpPr>
        <p:spPr>
          <a:xfrm>
            <a:off x="10925206" y="5181297"/>
            <a:ext cx="6053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65K</a:t>
            </a:r>
          </a:p>
        </p:txBody>
      </p:sp>
      <p:sp>
        <p:nvSpPr>
          <p:cNvPr id="95" name="TextBox 80">
            <a:extLst>
              <a:ext uri="{FF2B5EF4-FFF2-40B4-BE49-F238E27FC236}">
                <a16:creationId xmlns:a16="http://schemas.microsoft.com/office/drawing/2014/main" id="{CBEBC182-916B-4CF9-8211-39E991989BA0}"/>
              </a:ext>
            </a:extLst>
          </p:cNvPr>
          <p:cNvSpPr txBox="1"/>
          <p:nvPr/>
        </p:nvSpPr>
        <p:spPr>
          <a:xfrm>
            <a:off x="9820457" y="5421254"/>
            <a:ext cx="6053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10K</a:t>
            </a:r>
          </a:p>
        </p:txBody>
      </p:sp>
      <p:sp>
        <p:nvSpPr>
          <p:cNvPr id="96" name="TextBox 81">
            <a:extLst>
              <a:ext uri="{FF2B5EF4-FFF2-40B4-BE49-F238E27FC236}">
                <a16:creationId xmlns:a16="http://schemas.microsoft.com/office/drawing/2014/main" id="{8EB1A10A-EE79-4471-A74E-5C720528B233}"/>
              </a:ext>
            </a:extLst>
          </p:cNvPr>
          <p:cNvSpPr txBox="1"/>
          <p:nvPr/>
        </p:nvSpPr>
        <p:spPr>
          <a:xfrm>
            <a:off x="8811749" y="4835968"/>
            <a:ext cx="415051" cy="120032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>
                    <a:alpha val="50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01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>
                    <a:alpha val="50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02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>
                    <a:alpha val="50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03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>
                    <a:alpha val="50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04</a:t>
            </a:r>
          </a:p>
        </p:txBody>
      </p:sp>
      <p:sp>
        <p:nvSpPr>
          <p:cNvPr id="97" name="Rectangle 82">
            <a:extLst>
              <a:ext uri="{FF2B5EF4-FFF2-40B4-BE49-F238E27FC236}">
                <a16:creationId xmlns:a16="http://schemas.microsoft.com/office/drawing/2014/main" id="{32BAF41F-D121-4E8B-A539-FD7C7EC36978}"/>
              </a:ext>
            </a:extLst>
          </p:cNvPr>
          <p:cNvSpPr/>
          <p:nvPr/>
        </p:nvSpPr>
        <p:spPr>
          <a:xfrm>
            <a:off x="9174853" y="4935832"/>
            <a:ext cx="1384130" cy="26025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98" name="Rectangle 83">
            <a:extLst>
              <a:ext uri="{FF2B5EF4-FFF2-40B4-BE49-F238E27FC236}">
                <a16:creationId xmlns:a16="http://schemas.microsoft.com/office/drawing/2014/main" id="{3CAB3577-F5C7-4B39-992C-1D98D9BFE2D5}"/>
              </a:ext>
            </a:extLst>
          </p:cNvPr>
          <p:cNvSpPr/>
          <p:nvPr/>
        </p:nvSpPr>
        <p:spPr>
          <a:xfrm>
            <a:off x="9174853" y="5190881"/>
            <a:ext cx="1749890" cy="2602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99" name="Rectangle 84">
            <a:extLst>
              <a:ext uri="{FF2B5EF4-FFF2-40B4-BE49-F238E27FC236}">
                <a16:creationId xmlns:a16="http://schemas.microsoft.com/office/drawing/2014/main" id="{5D6965EF-D51F-4491-9661-A23EC8AA63BA}"/>
              </a:ext>
            </a:extLst>
          </p:cNvPr>
          <p:cNvSpPr/>
          <p:nvPr/>
        </p:nvSpPr>
        <p:spPr>
          <a:xfrm>
            <a:off x="9174853" y="5450853"/>
            <a:ext cx="664766" cy="2602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100" name="Rectangle 85">
            <a:extLst>
              <a:ext uri="{FF2B5EF4-FFF2-40B4-BE49-F238E27FC236}">
                <a16:creationId xmlns:a16="http://schemas.microsoft.com/office/drawing/2014/main" id="{79FC4DDA-95D9-435A-8BF4-2A3F74A3CD8F}"/>
              </a:ext>
            </a:extLst>
          </p:cNvPr>
          <p:cNvSpPr/>
          <p:nvPr/>
        </p:nvSpPr>
        <p:spPr>
          <a:xfrm>
            <a:off x="9174853" y="5714075"/>
            <a:ext cx="1302585" cy="2602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101" name="TextBox 86">
            <a:extLst>
              <a:ext uri="{FF2B5EF4-FFF2-40B4-BE49-F238E27FC236}">
                <a16:creationId xmlns:a16="http://schemas.microsoft.com/office/drawing/2014/main" id="{BAA8ED3C-58A6-44C6-AB45-93F0A70FAD55}"/>
              </a:ext>
            </a:extLst>
          </p:cNvPr>
          <p:cNvSpPr txBox="1"/>
          <p:nvPr/>
        </p:nvSpPr>
        <p:spPr>
          <a:xfrm>
            <a:off x="10505344" y="5704241"/>
            <a:ext cx="6053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32K</a:t>
            </a:r>
          </a:p>
        </p:txBody>
      </p:sp>
      <p:sp>
        <p:nvSpPr>
          <p:cNvPr id="102" name="TextBox 87">
            <a:extLst>
              <a:ext uri="{FF2B5EF4-FFF2-40B4-BE49-F238E27FC236}">
                <a16:creationId xmlns:a16="http://schemas.microsoft.com/office/drawing/2014/main" id="{BF4ABB24-F5E7-4DBA-9A28-7F6092A435EE}"/>
              </a:ext>
            </a:extLst>
          </p:cNvPr>
          <p:cNvSpPr txBox="1"/>
          <p:nvPr/>
        </p:nvSpPr>
        <p:spPr>
          <a:xfrm>
            <a:off x="8818753" y="4067695"/>
            <a:ext cx="2483022" cy="71558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900" spc="3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3" name="TextBox 88">
            <a:extLst>
              <a:ext uri="{FF2B5EF4-FFF2-40B4-BE49-F238E27FC236}">
                <a16:creationId xmlns:a16="http://schemas.microsoft.com/office/drawing/2014/main" id="{EC12A041-15F7-4BC1-AA72-C6D8A4ABC96F}"/>
              </a:ext>
            </a:extLst>
          </p:cNvPr>
          <p:cNvSpPr txBox="1"/>
          <p:nvPr/>
        </p:nvSpPr>
        <p:spPr>
          <a:xfrm>
            <a:off x="9889310" y="3675613"/>
            <a:ext cx="2190354" cy="27186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2000" b="1" spc="300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2000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4" name="TextBox 89">
            <a:extLst>
              <a:ext uri="{FF2B5EF4-FFF2-40B4-BE49-F238E27FC236}">
                <a16:creationId xmlns:a16="http://schemas.microsoft.com/office/drawing/2014/main" id="{B09700C2-E37A-4065-98AB-B1C4610E8566}"/>
              </a:ext>
            </a:extLst>
          </p:cNvPr>
          <p:cNvSpPr txBox="1"/>
          <p:nvPr/>
        </p:nvSpPr>
        <p:spPr>
          <a:xfrm>
            <a:off x="8786813" y="3456176"/>
            <a:ext cx="122036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chemeClr val="accent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83%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FBDFD86-F546-4C8A-8CE5-5B7C1E1B39C5}"/>
              </a:ext>
            </a:extLst>
          </p:cNvPr>
          <p:cNvGrpSpPr/>
          <p:nvPr/>
        </p:nvGrpSpPr>
        <p:grpSpPr>
          <a:xfrm>
            <a:off x="233803" y="2675125"/>
            <a:ext cx="8208915" cy="4893685"/>
            <a:chOff x="233803" y="2675125"/>
            <a:chExt cx="8208915" cy="4893685"/>
          </a:xfrm>
        </p:grpSpPr>
        <p:sp>
          <p:nvSpPr>
            <p:cNvPr id="106" name="Freeform 189">
              <a:extLst>
                <a:ext uri="{FF2B5EF4-FFF2-40B4-BE49-F238E27FC236}">
                  <a16:creationId xmlns:a16="http://schemas.microsoft.com/office/drawing/2014/main" id="{21424BC3-0153-44E0-88E0-6883BAB61C1B}"/>
                </a:ext>
              </a:extLst>
            </p:cNvPr>
            <p:cNvSpPr/>
            <p:nvPr/>
          </p:nvSpPr>
          <p:spPr>
            <a:xfrm>
              <a:off x="242170" y="4013455"/>
              <a:ext cx="7225014" cy="3555355"/>
            </a:xfrm>
            <a:custGeom>
              <a:avLst/>
              <a:gdLst>
                <a:gd name="connsiteX0" fmla="*/ 2611136 w 7225014"/>
                <a:gd name="connsiteY0" fmla="*/ 138 h 3555355"/>
                <a:gd name="connsiteX1" fmla="*/ 2780249 w 7225014"/>
                <a:gd name="connsiteY1" fmla="*/ 33613 h 3555355"/>
                <a:gd name="connsiteX2" fmla="*/ 3143670 w 7225014"/>
                <a:gd name="connsiteY2" fmla="*/ 197497 h 3555355"/>
                <a:gd name="connsiteX3" fmla="*/ 3146801 w 7225014"/>
                <a:gd name="connsiteY3" fmla="*/ 196144 h 3555355"/>
                <a:gd name="connsiteX4" fmla="*/ 4105880 w 7225014"/>
                <a:gd name="connsiteY4" fmla="*/ 626811 h 3555355"/>
                <a:gd name="connsiteX5" fmla="*/ 4105409 w 7225014"/>
                <a:gd name="connsiteY5" fmla="*/ 627012 h 3555355"/>
                <a:gd name="connsiteX6" fmla="*/ 4112108 w 7225014"/>
                <a:gd name="connsiteY6" fmla="*/ 630041 h 3555355"/>
                <a:gd name="connsiteX7" fmla="*/ 4977634 w 7225014"/>
                <a:gd name="connsiteY7" fmla="*/ 1021452 h 3555355"/>
                <a:gd name="connsiteX8" fmla="*/ 4982709 w 7225014"/>
                <a:gd name="connsiteY8" fmla="*/ 1023747 h 3555355"/>
                <a:gd name="connsiteX9" fmla="*/ 4986889 w 7225014"/>
                <a:gd name="connsiteY9" fmla="*/ 1021898 h 3555355"/>
                <a:gd name="connsiteX10" fmla="*/ 5863808 w 7225014"/>
                <a:gd name="connsiteY10" fmla="*/ 1417246 h 3555355"/>
                <a:gd name="connsiteX11" fmla="*/ 5866101 w 7225014"/>
                <a:gd name="connsiteY11" fmla="*/ 1418280 h 3555355"/>
                <a:gd name="connsiteX12" fmla="*/ 5866173 w 7225014"/>
                <a:gd name="connsiteY12" fmla="*/ 1418247 h 3555355"/>
                <a:gd name="connsiteX13" fmla="*/ 6744862 w 7225014"/>
                <a:gd name="connsiteY13" fmla="*/ 1815390 h 3555355"/>
                <a:gd name="connsiteX14" fmla="*/ 6746600 w 7225014"/>
                <a:gd name="connsiteY14" fmla="*/ 1814595 h 3555355"/>
                <a:gd name="connsiteX15" fmla="*/ 7155556 w 7225014"/>
                <a:gd name="connsiteY15" fmla="*/ 1998949 h 3555355"/>
                <a:gd name="connsiteX16" fmla="*/ 7225014 w 7225014"/>
                <a:gd name="connsiteY16" fmla="*/ 2075078 h 3555355"/>
                <a:gd name="connsiteX17" fmla="*/ 7217950 w 7225014"/>
                <a:gd name="connsiteY17" fmla="*/ 2091738 h 3555355"/>
                <a:gd name="connsiteX18" fmla="*/ 7217950 w 7225014"/>
                <a:gd name="connsiteY18" fmla="*/ 2379130 h 3555355"/>
                <a:gd name="connsiteX19" fmla="*/ 7217950 w 7225014"/>
                <a:gd name="connsiteY19" fmla="*/ 2407127 h 3555355"/>
                <a:gd name="connsiteX20" fmla="*/ 7151907 w 7225014"/>
                <a:gd name="connsiteY20" fmla="*/ 2469432 h 3555355"/>
                <a:gd name="connsiteX21" fmla="*/ 4845156 w 7225014"/>
                <a:gd name="connsiteY21" fmla="*/ 3524238 h 3555355"/>
                <a:gd name="connsiteX22" fmla="*/ 4510481 w 7225014"/>
                <a:gd name="connsiteY22" fmla="*/ 3522385 h 3555355"/>
                <a:gd name="connsiteX23" fmla="*/ 4115418 w 7225014"/>
                <a:gd name="connsiteY23" fmla="*/ 3336297 h 3555355"/>
                <a:gd name="connsiteX24" fmla="*/ 4115418 w 7225014"/>
                <a:gd name="connsiteY24" fmla="*/ 3336999 h 3555355"/>
                <a:gd name="connsiteX25" fmla="*/ 3237808 w 7225014"/>
                <a:gd name="connsiteY25" fmla="*/ 2923639 h 3555355"/>
                <a:gd name="connsiteX26" fmla="*/ 3237808 w 7225014"/>
                <a:gd name="connsiteY26" fmla="*/ 2924492 h 3555355"/>
                <a:gd name="connsiteX27" fmla="*/ 2351245 w 7225014"/>
                <a:gd name="connsiteY27" fmla="*/ 2506927 h 3555355"/>
                <a:gd name="connsiteX28" fmla="*/ 2351245 w 7225014"/>
                <a:gd name="connsiteY28" fmla="*/ 2507053 h 3555355"/>
                <a:gd name="connsiteX29" fmla="*/ 1440117 w 7225014"/>
                <a:gd name="connsiteY29" fmla="*/ 2077906 h 3555355"/>
                <a:gd name="connsiteX30" fmla="*/ 1440117 w 7225014"/>
                <a:gd name="connsiteY30" fmla="*/ 2078708 h 3555355"/>
                <a:gd name="connsiteX31" fmla="*/ 527797 w 7225014"/>
                <a:gd name="connsiteY31" fmla="*/ 1649007 h 3555355"/>
                <a:gd name="connsiteX32" fmla="*/ 527797 w 7225014"/>
                <a:gd name="connsiteY32" fmla="*/ 1651961 h 3555355"/>
                <a:gd name="connsiteX33" fmla="*/ 65609 w 7225014"/>
                <a:gd name="connsiteY33" fmla="*/ 1434281 h 3555355"/>
                <a:gd name="connsiteX34" fmla="*/ 0 w 7225014"/>
                <a:gd name="connsiteY34" fmla="*/ 1368921 h 3555355"/>
                <a:gd name="connsiteX35" fmla="*/ 0 w 7225014"/>
                <a:gd name="connsiteY35" fmla="*/ 1351052 h 3555355"/>
                <a:gd name="connsiteX36" fmla="*/ 0 w 7225014"/>
                <a:gd name="connsiteY36" fmla="*/ 1046048 h 3555355"/>
                <a:gd name="connsiteX37" fmla="*/ 6332 w 7225014"/>
                <a:gd name="connsiteY37" fmla="*/ 1057215 h 3555355"/>
                <a:gd name="connsiteX38" fmla="*/ 0 w 7225014"/>
                <a:gd name="connsiteY38" fmla="*/ 1041754 h 3555355"/>
                <a:gd name="connsiteX39" fmla="*/ 71941 w 7225014"/>
                <a:gd name="connsiteY39" fmla="*/ 970416 h 3555355"/>
                <a:gd name="connsiteX40" fmla="*/ 2440699 w 7225014"/>
                <a:gd name="connsiteY40" fmla="*/ 26133 h 3555355"/>
                <a:gd name="connsiteX41" fmla="*/ 2611136 w 7225014"/>
                <a:gd name="connsiteY41" fmla="*/ 138 h 3555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225014" h="3555355">
                  <a:moveTo>
                    <a:pt x="2611136" y="138"/>
                  </a:moveTo>
                  <a:cubicBezTo>
                    <a:pt x="2672668" y="1494"/>
                    <a:pt x="2733980" y="12762"/>
                    <a:pt x="2780249" y="33613"/>
                  </a:cubicBezTo>
                  <a:lnTo>
                    <a:pt x="3143670" y="197497"/>
                  </a:lnTo>
                  <a:lnTo>
                    <a:pt x="3146801" y="196144"/>
                  </a:lnTo>
                  <a:cubicBezTo>
                    <a:pt x="3146801" y="196144"/>
                    <a:pt x="4105880" y="626811"/>
                    <a:pt x="4105880" y="626811"/>
                  </a:cubicBezTo>
                  <a:lnTo>
                    <a:pt x="4105409" y="627012"/>
                  </a:lnTo>
                  <a:lnTo>
                    <a:pt x="4112108" y="630041"/>
                  </a:lnTo>
                  <a:cubicBezTo>
                    <a:pt x="4203179" y="671225"/>
                    <a:pt x="4891900" y="982681"/>
                    <a:pt x="4977634" y="1021452"/>
                  </a:cubicBezTo>
                  <a:lnTo>
                    <a:pt x="4982709" y="1023747"/>
                  </a:lnTo>
                  <a:lnTo>
                    <a:pt x="4986889" y="1021898"/>
                  </a:lnTo>
                  <a:cubicBezTo>
                    <a:pt x="4986889" y="1021898"/>
                    <a:pt x="5766373" y="1373318"/>
                    <a:pt x="5863808" y="1417246"/>
                  </a:cubicBezTo>
                  <a:lnTo>
                    <a:pt x="5866101" y="1418280"/>
                  </a:lnTo>
                  <a:lnTo>
                    <a:pt x="5866173" y="1418247"/>
                  </a:lnTo>
                  <a:lnTo>
                    <a:pt x="6744862" y="1815390"/>
                  </a:lnTo>
                  <a:lnTo>
                    <a:pt x="6746600" y="1814595"/>
                  </a:lnTo>
                  <a:cubicBezTo>
                    <a:pt x="6746600" y="1814595"/>
                    <a:pt x="7155556" y="1998949"/>
                    <a:pt x="7155556" y="1998949"/>
                  </a:cubicBezTo>
                  <a:cubicBezTo>
                    <a:pt x="7201801" y="2019828"/>
                    <a:pt x="7224960" y="2047428"/>
                    <a:pt x="7225014" y="2075078"/>
                  </a:cubicBezTo>
                  <a:lnTo>
                    <a:pt x="7217950" y="2091738"/>
                  </a:lnTo>
                  <a:lnTo>
                    <a:pt x="7217950" y="2379130"/>
                  </a:lnTo>
                  <a:cubicBezTo>
                    <a:pt x="7220684" y="2388462"/>
                    <a:pt x="7220684" y="2397795"/>
                    <a:pt x="7217950" y="2407127"/>
                  </a:cubicBezTo>
                  <a:cubicBezTo>
                    <a:pt x="7211475" y="2429908"/>
                    <a:pt x="7190036" y="2451935"/>
                    <a:pt x="7151907" y="2469432"/>
                  </a:cubicBezTo>
                  <a:lnTo>
                    <a:pt x="4845156" y="3524238"/>
                  </a:lnTo>
                  <a:cubicBezTo>
                    <a:pt x="4752926" y="3566438"/>
                    <a:pt x="4602279" y="3565615"/>
                    <a:pt x="4510481" y="3522385"/>
                  </a:cubicBezTo>
                  <a:lnTo>
                    <a:pt x="4115418" y="3336297"/>
                  </a:lnTo>
                  <a:lnTo>
                    <a:pt x="4115418" y="3336999"/>
                  </a:lnTo>
                  <a:lnTo>
                    <a:pt x="3237808" y="2923639"/>
                  </a:lnTo>
                  <a:lnTo>
                    <a:pt x="3237808" y="2924492"/>
                  </a:lnTo>
                  <a:lnTo>
                    <a:pt x="2351245" y="2506927"/>
                  </a:lnTo>
                  <a:lnTo>
                    <a:pt x="2351245" y="2507053"/>
                  </a:lnTo>
                  <a:lnTo>
                    <a:pt x="1440117" y="2077906"/>
                  </a:lnTo>
                  <a:lnTo>
                    <a:pt x="1440117" y="2078708"/>
                  </a:lnTo>
                  <a:lnTo>
                    <a:pt x="527797" y="1649007"/>
                  </a:lnTo>
                  <a:lnTo>
                    <a:pt x="527797" y="1651961"/>
                  </a:lnTo>
                  <a:lnTo>
                    <a:pt x="65609" y="1434281"/>
                  </a:lnTo>
                  <a:cubicBezTo>
                    <a:pt x="25584" y="1415430"/>
                    <a:pt x="4472" y="1392204"/>
                    <a:pt x="0" y="1368921"/>
                  </a:cubicBezTo>
                  <a:lnTo>
                    <a:pt x="0" y="1351052"/>
                  </a:lnTo>
                  <a:lnTo>
                    <a:pt x="0" y="1046048"/>
                  </a:lnTo>
                  <a:lnTo>
                    <a:pt x="6332" y="1057215"/>
                  </a:lnTo>
                  <a:lnTo>
                    <a:pt x="0" y="1041754"/>
                  </a:lnTo>
                  <a:cubicBezTo>
                    <a:pt x="809" y="1015128"/>
                    <a:pt x="24863" y="989211"/>
                    <a:pt x="71941" y="970416"/>
                  </a:cubicBezTo>
                  <a:lnTo>
                    <a:pt x="2440699" y="26133"/>
                  </a:lnTo>
                  <a:cubicBezTo>
                    <a:pt x="2487850" y="7338"/>
                    <a:pt x="2549603" y="-1217"/>
                    <a:pt x="2611136" y="138"/>
                  </a:cubicBezTo>
                  <a:close/>
                </a:path>
              </a:pathLst>
            </a:custGeom>
            <a:solidFill>
              <a:schemeClr val="tx1">
                <a:alpha val="16000"/>
              </a:schemeClr>
            </a:solidFill>
            <a:ln w="12700">
              <a:miter lim="400000"/>
            </a:ln>
            <a:effectLst>
              <a:outerShdw blurRad="381000" dist="177800" dir="5820000" algn="t" rotWithShape="0">
                <a:prstClr val="black"/>
              </a:outerShdw>
            </a:effectLst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07" name="Group 170">
              <a:extLst>
                <a:ext uri="{FF2B5EF4-FFF2-40B4-BE49-F238E27FC236}">
                  <a16:creationId xmlns:a16="http://schemas.microsoft.com/office/drawing/2014/main" id="{093C356E-464A-4017-A85E-88C9C6214554}"/>
                </a:ext>
              </a:extLst>
            </p:cNvPr>
            <p:cNvGrpSpPr/>
            <p:nvPr/>
          </p:nvGrpSpPr>
          <p:grpSpPr>
            <a:xfrm>
              <a:off x="233803" y="3891569"/>
              <a:ext cx="7224998" cy="3555309"/>
              <a:chOff x="233803" y="3891569"/>
              <a:chExt cx="7224998" cy="3555309"/>
            </a:xfrm>
          </p:grpSpPr>
          <p:sp>
            <p:nvSpPr>
              <p:cNvPr id="154" name="Shape 8">
                <a:extLst>
                  <a:ext uri="{FF2B5EF4-FFF2-40B4-BE49-F238E27FC236}">
                    <a16:creationId xmlns:a16="http://schemas.microsoft.com/office/drawing/2014/main" id="{D45A6166-42BE-4C2F-B705-BD921B93FB94}"/>
                  </a:ext>
                </a:extLst>
              </p:cNvPr>
              <p:cNvSpPr/>
              <p:nvPr/>
            </p:nvSpPr>
            <p:spPr>
              <a:xfrm>
                <a:off x="4346590" y="5975832"/>
                <a:ext cx="3107179" cy="147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38" extrusionOk="0">
                    <a:moveTo>
                      <a:pt x="2764" y="16252"/>
                    </a:moveTo>
                    <a:cubicBezTo>
                      <a:pt x="3402" y="16882"/>
                      <a:pt x="4449" y="16895"/>
                      <a:pt x="5090" y="16280"/>
                    </a:cubicBezTo>
                    <a:lnTo>
                      <a:pt x="21122" y="907"/>
                    </a:lnTo>
                    <a:cubicBezTo>
                      <a:pt x="21387" y="653"/>
                      <a:pt x="21536" y="332"/>
                      <a:pt x="21581" y="0"/>
                    </a:cubicBezTo>
                    <a:lnTo>
                      <a:pt x="21581" y="4297"/>
                    </a:lnTo>
                    <a:cubicBezTo>
                      <a:pt x="21600" y="4433"/>
                      <a:pt x="21600" y="4569"/>
                      <a:pt x="21581" y="4705"/>
                    </a:cubicBezTo>
                    <a:cubicBezTo>
                      <a:pt x="21536" y="5037"/>
                      <a:pt x="21387" y="5358"/>
                      <a:pt x="21122" y="5613"/>
                    </a:cubicBezTo>
                    <a:lnTo>
                      <a:pt x="5090" y="20985"/>
                    </a:lnTo>
                    <a:cubicBezTo>
                      <a:pt x="4449" y="21600"/>
                      <a:pt x="3402" y="21588"/>
                      <a:pt x="2764" y="20958"/>
                    </a:cubicBezTo>
                    <a:lnTo>
                      <a:pt x="0" y="18228"/>
                    </a:lnTo>
                    <a:lnTo>
                      <a:pt x="0" y="13523"/>
                    </a:lnTo>
                    <a:cubicBezTo>
                      <a:pt x="0" y="13523"/>
                      <a:pt x="2764" y="16252"/>
                      <a:pt x="2764" y="16252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5" name="Shape 6">
                <a:extLst>
                  <a:ext uri="{FF2B5EF4-FFF2-40B4-BE49-F238E27FC236}">
                    <a16:creationId xmlns:a16="http://schemas.microsoft.com/office/drawing/2014/main" id="{9BE370AD-6159-4BEB-9F66-515A5B58B394}"/>
                  </a:ext>
                </a:extLst>
              </p:cNvPr>
              <p:cNvSpPr/>
              <p:nvPr/>
            </p:nvSpPr>
            <p:spPr>
              <a:xfrm>
                <a:off x="4350676" y="5706151"/>
                <a:ext cx="3108125" cy="14228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0" h="21433" extrusionOk="0">
                    <a:moveTo>
                      <a:pt x="20961" y="2777"/>
                    </a:moveTo>
                    <a:cubicBezTo>
                      <a:pt x="21599" y="3406"/>
                      <a:pt x="21600" y="4440"/>
                      <a:pt x="20963" y="5075"/>
                    </a:cubicBezTo>
                    <a:lnTo>
                      <a:pt x="5052" y="20964"/>
                    </a:lnTo>
                    <a:cubicBezTo>
                      <a:pt x="4415" y="21600"/>
                      <a:pt x="3376" y="21587"/>
                      <a:pt x="2743" y="20936"/>
                    </a:cubicBezTo>
                    <a:lnTo>
                      <a:pt x="0" y="18115"/>
                    </a:lnTo>
                    <a:lnTo>
                      <a:pt x="18140" y="0"/>
                    </a:lnTo>
                    <a:cubicBezTo>
                      <a:pt x="18140" y="0"/>
                      <a:pt x="20961" y="2777"/>
                      <a:pt x="20961" y="277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6" name="Shape 7">
                <a:extLst>
                  <a:ext uri="{FF2B5EF4-FFF2-40B4-BE49-F238E27FC236}">
                    <a16:creationId xmlns:a16="http://schemas.microsoft.com/office/drawing/2014/main" id="{8A6CA04B-89E3-4FB5-9CE6-8C03A459A5A9}"/>
                  </a:ext>
                </a:extLst>
              </p:cNvPr>
              <p:cNvSpPr/>
              <p:nvPr/>
            </p:nvSpPr>
            <p:spPr>
              <a:xfrm>
                <a:off x="233803" y="3891569"/>
                <a:ext cx="3153489" cy="13350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5" h="21416" extrusionOk="0">
                    <a:moveTo>
                      <a:pt x="489" y="15567"/>
                    </a:moveTo>
                    <a:lnTo>
                      <a:pt x="16590" y="419"/>
                    </a:lnTo>
                    <a:cubicBezTo>
                      <a:pt x="17231" y="-184"/>
                      <a:pt x="18269" y="-130"/>
                      <a:pt x="18898" y="539"/>
                    </a:cubicBezTo>
                    <a:lnTo>
                      <a:pt x="21435" y="3239"/>
                    </a:lnTo>
                    <a:lnTo>
                      <a:pt x="3601" y="21416"/>
                    </a:lnTo>
                    <a:lnTo>
                      <a:pt x="459" y="17924"/>
                    </a:lnTo>
                    <a:cubicBezTo>
                      <a:pt x="-165" y="17230"/>
                      <a:pt x="-151" y="16170"/>
                      <a:pt x="489" y="1556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7" name="Shape 9">
                <a:extLst>
                  <a:ext uri="{FF2B5EF4-FFF2-40B4-BE49-F238E27FC236}">
                    <a16:creationId xmlns:a16="http://schemas.microsoft.com/office/drawing/2014/main" id="{C1C90131-8C5D-4FF8-9E52-AD8522E76254}"/>
                  </a:ext>
                </a:extLst>
              </p:cNvPr>
              <p:cNvSpPr/>
              <p:nvPr/>
            </p:nvSpPr>
            <p:spPr>
              <a:xfrm>
                <a:off x="233804" y="4937603"/>
                <a:ext cx="527797" cy="605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85" y="2330"/>
                    </a:moveTo>
                    <a:lnTo>
                      <a:pt x="21600" y="10090"/>
                    </a:lnTo>
                    <a:lnTo>
                      <a:pt x="21600" y="10090"/>
                    </a:lnTo>
                    <a:lnTo>
                      <a:pt x="21600" y="21600"/>
                    </a:lnTo>
                    <a:lnTo>
                      <a:pt x="2685" y="13840"/>
                    </a:lnTo>
                    <a:cubicBezTo>
                      <a:pt x="1047" y="13168"/>
                      <a:pt x="183" y="12340"/>
                      <a:pt x="0" y="11510"/>
                    </a:cubicBezTo>
                    <a:lnTo>
                      <a:pt x="0" y="10873"/>
                    </a:lnTo>
                    <a:lnTo>
                      <a:pt x="0" y="0"/>
                    </a:lnTo>
                    <a:cubicBezTo>
                      <a:pt x="183" y="830"/>
                      <a:pt x="1047" y="1658"/>
                      <a:pt x="2685" y="2330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8" name="Shape 10">
                <a:extLst>
                  <a:ext uri="{FF2B5EF4-FFF2-40B4-BE49-F238E27FC236}">
                    <a16:creationId xmlns:a16="http://schemas.microsoft.com/office/drawing/2014/main" id="{FEBA84E1-FF77-45A2-B3F0-90B1C84F41EB}"/>
                  </a:ext>
                </a:extLst>
              </p:cNvPr>
              <p:cNvSpPr/>
              <p:nvPr/>
            </p:nvSpPr>
            <p:spPr>
              <a:xfrm>
                <a:off x="6001447" y="6515193"/>
                <a:ext cx="555174" cy="345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2" h="20530" extrusionOk="0">
                    <a:moveTo>
                      <a:pt x="16" y="17808"/>
                    </a:moveTo>
                    <a:cubicBezTo>
                      <a:pt x="156" y="19961"/>
                      <a:pt x="1176" y="21065"/>
                      <a:pt x="2294" y="20274"/>
                    </a:cubicBezTo>
                    <a:lnTo>
                      <a:pt x="19566" y="8053"/>
                    </a:lnTo>
                    <a:cubicBezTo>
                      <a:pt x="20683" y="7262"/>
                      <a:pt x="21476" y="4875"/>
                      <a:pt x="21336" y="2722"/>
                    </a:cubicBezTo>
                    <a:lnTo>
                      <a:pt x="21336" y="2722"/>
                    </a:lnTo>
                    <a:cubicBezTo>
                      <a:pt x="21196" y="569"/>
                      <a:pt x="20176" y="-535"/>
                      <a:pt x="19058" y="256"/>
                    </a:cubicBezTo>
                    <a:lnTo>
                      <a:pt x="1786" y="12477"/>
                    </a:lnTo>
                    <a:cubicBezTo>
                      <a:pt x="669" y="13268"/>
                      <a:pt x="-124" y="15655"/>
                      <a:pt x="16" y="17808"/>
                    </a:cubicBezTo>
                    <a:cubicBezTo>
                      <a:pt x="16" y="17808"/>
                      <a:pt x="16" y="17808"/>
                      <a:pt x="16" y="17808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9" name="Shape 11">
                <a:extLst>
                  <a:ext uri="{FF2B5EF4-FFF2-40B4-BE49-F238E27FC236}">
                    <a16:creationId xmlns:a16="http://schemas.microsoft.com/office/drawing/2014/main" id="{C49F9112-C925-4CF9-8DEF-574B315FD62E}"/>
                  </a:ext>
                </a:extLst>
              </p:cNvPr>
              <p:cNvSpPr/>
              <p:nvPr/>
            </p:nvSpPr>
            <p:spPr>
              <a:xfrm rot="171964">
                <a:off x="1459624" y="4381897"/>
                <a:ext cx="678595" cy="277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45" h="21099" extrusionOk="0">
                    <a:moveTo>
                      <a:pt x="1729" y="20238"/>
                    </a:moveTo>
                    <a:cubicBezTo>
                      <a:pt x="3079" y="21078"/>
                      <a:pt x="4558" y="21349"/>
                      <a:pt x="5034" y="20845"/>
                    </a:cubicBezTo>
                    <a:lnTo>
                      <a:pt x="20796" y="3291"/>
                    </a:lnTo>
                    <a:cubicBezTo>
                      <a:pt x="21272" y="2787"/>
                      <a:pt x="20564" y="1699"/>
                      <a:pt x="19215" y="859"/>
                    </a:cubicBezTo>
                    <a:lnTo>
                      <a:pt x="19215" y="859"/>
                    </a:lnTo>
                    <a:cubicBezTo>
                      <a:pt x="17865" y="20"/>
                      <a:pt x="16386" y="-251"/>
                      <a:pt x="15910" y="253"/>
                    </a:cubicBezTo>
                    <a:lnTo>
                      <a:pt x="148" y="17807"/>
                    </a:lnTo>
                    <a:cubicBezTo>
                      <a:pt x="-328" y="18311"/>
                      <a:pt x="380" y="19399"/>
                      <a:pt x="1729" y="20238"/>
                    </a:cubicBezTo>
                    <a:cubicBezTo>
                      <a:pt x="1729" y="20238"/>
                      <a:pt x="1729" y="20238"/>
                      <a:pt x="1729" y="20238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0" name="Shape 12">
                <a:extLst>
                  <a:ext uri="{FF2B5EF4-FFF2-40B4-BE49-F238E27FC236}">
                    <a16:creationId xmlns:a16="http://schemas.microsoft.com/office/drawing/2014/main" id="{3461B2A7-35F7-4833-8815-46447B23EB34}"/>
                  </a:ext>
                </a:extLst>
              </p:cNvPr>
              <p:cNvSpPr/>
              <p:nvPr/>
            </p:nvSpPr>
            <p:spPr>
              <a:xfrm>
                <a:off x="5821660" y="6257771"/>
                <a:ext cx="406236" cy="285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17" h="19009" extrusionOk="0">
                    <a:moveTo>
                      <a:pt x="1294" y="14923"/>
                    </a:moveTo>
                    <a:cubicBezTo>
                      <a:pt x="-1328" y="10634"/>
                      <a:pt x="159" y="4734"/>
                      <a:pt x="4640" y="1727"/>
                    </a:cubicBezTo>
                    <a:cubicBezTo>
                      <a:pt x="9148" y="-1298"/>
                      <a:pt x="14971" y="-249"/>
                      <a:pt x="17621" y="4087"/>
                    </a:cubicBezTo>
                    <a:cubicBezTo>
                      <a:pt x="20272" y="8423"/>
                      <a:pt x="18723" y="14365"/>
                      <a:pt x="14186" y="17343"/>
                    </a:cubicBezTo>
                    <a:cubicBezTo>
                      <a:pt x="9676" y="20302"/>
                      <a:pt x="3915" y="19211"/>
                      <a:pt x="1294" y="14923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1" name="Shape 13">
                <a:extLst>
                  <a:ext uri="{FF2B5EF4-FFF2-40B4-BE49-F238E27FC236}">
                    <a16:creationId xmlns:a16="http://schemas.microsoft.com/office/drawing/2014/main" id="{FE1967F7-6C0C-4EE8-9369-B72C5E71790E}"/>
                  </a:ext>
                </a:extLst>
              </p:cNvPr>
              <p:cNvSpPr/>
              <p:nvPr/>
            </p:nvSpPr>
            <p:spPr>
              <a:xfrm>
                <a:off x="2129741" y="4262911"/>
                <a:ext cx="152118" cy="108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49" h="19222" extrusionOk="0">
                    <a:moveTo>
                      <a:pt x="1489" y="15694"/>
                    </a:moveTo>
                    <a:cubicBezTo>
                      <a:pt x="-1311" y="11607"/>
                      <a:pt x="-49" y="5576"/>
                      <a:pt x="4331" y="2204"/>
                    </a:cubicBezTo>
                    <a:cubicBezTo>
                      <a:pt x="8738" y="-1188"/>
                      <a:pt x="14626" y="-603"/>
                      <a:pt x="17458" y="3529"/>
                    </a:cubicBezTo>
                    <a:cubicBezTo>
                      <a:pt x="20289" y="7661"/>
                      <a:pt x="18967" y="13739"/>
                      <a:pt x="14528" y="17085"/>
                    </a:cubicBezTo>
                    <a:cubicBezTo>
                      <a:pt x="10117" y="20412"/>
                      <a:pt x="4290" y="19781"/>
                      <a:pt x="1489" y="15694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2" name="Shape 24">
                <a:extLst>
                  <a:ext uri="{FF2B5EF4-FFF2-40B4-BE49-F238E27FC236}">
                    <a16:creationId xmlns:a16="http://schemas.microsoft.com/office/drawing/2014/main" id="{2D15B4A4-2657-49A8-A3C1-C0A4286A763F}"/>
                  </a:ext>
                </a:extLst>
              </p:cNvPr>
              <p:cNvSpPr/>
              <p:nvPr/>
            </p:nvSpPr>
            <p:spPr>
              <a:xfrm>
                <a:off x="756821" y="4087700"/>
                <a:ext cx="3582864" cy="1565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818" y="0"/>
                    </a:moveTo>
                    <a:lnTo>
                      <a:pt x="0" y="15638"/>
                    </a:lnTo>
                    <a:lnTo>
                      <a:pt x="5529" y="21600"/>
                    </a:lnTo>
                    <a:lnTo>
                      <a:pt x="21600" y="5944"/>
                    </a:lnTo>
                    <a:cubicBezTo>
                      <a:pt x="21600" y="5944"/>
                      <a:pt x="15818" y="0"/>
                      <a:pt x="15818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3" name="Shape 25">
                <a:extLst>
                  <a:ext uri="{FF2B5EF4-FFF2-40B4-BE49-F238E27FC236}">
                    <a16:creationId xmlns:a16="http://schemas.microsoft.com/office/drawing/2014/main" id="{B1AF3AC5-1BFC-43C1-8DEF-8815F7B833F8}"/>
                  </a:ext>
                </a:extLst>
              </p:cNvPr>
              <p:cNvSpPr/>
              <p:nvPr/>
            </p:nvSpPr>
            <p:spPr>
              <a:xfrm>
                <a:off x="1670214" y="4517106"/>
                <a:ext cx="3549976" cy="1565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20" y="0"/>
                    </a:moveTo>
                    <a:lnTo>
                      <a:pt x="0" y="15654"/>
                    </a:lnTo>
                    <a:lnTo>
                      <a:pt x="5566" y="21600"/>
                    </a:lnTo>
                    <a:lnTo>
                      <a:pt x="21600" y="5518"/>
                    </a:lnTo>
                    <a:cubicBezTo>
                      <a:pt x="21600" y="5518"/>
                      <a:pt x="16220" y="0"/>
                      <a:pt x="16220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4" name="Shape 26">
                <a:extLst>
                  <a:ext uri="{FF2B5EF4-FFF2-40B4-BE49-F238E27FC236}">
                    <a16:creationId xmlns:a16="http://schemas.microsoft.com/office/drawing/2014/main" id="{A55DB01C-625F-4CF6-BF3B-F7107558B25C}"/>
                  </a:ext>
                </a:extLst>
              </p:cNvPr>
              <p:cNvSpPr/>
              <p:nvPr/>
            </p:nvSpPr>
            <p:spPr>
              <a:xfrm>
                <a:off x="2585494" y="4913454"/>
                <a:ext cx="3522079" cy="15846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61" y="0"/>
                    </a:moveTo>
                    <a:lnTo>
                      <a:pt x="0" y="15885"/>
                    </a:lnTo>
                    <a:lnTo>
                      <a:pt x="5459" y="21600"/>
                    </a:lnTo>
                    <a:lnTo>
                      <a:pt x="21600" y="5450"/>
                    </a:lnTo>
                    <a:cubicBezTo>
                      <a:pt x="21600" y="5450"/>
                      <a:pt x="16161" y="0"/>
                      <a:pt x="16161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5" name="Shape 27">
                <a:extLst>
                  <a:ext uri="{FF2B5EF4-FFF2-40B4-BE49-F238E27FC236}">
                    <a16:creationId xmlns:a16="http://schemas.microsoft.com/office/drawing/2014/main" id="{0DEC18AE-1AEF-4F04-B98F-9741F884EF4E}"/>
                  </a:ext>
                </a:extLst>
              </p:cNvPr>
              <p:cNvSpPr/>
              <p:nvPr/>
            </p:nvSpPr>
            <p:spPr>
              <a:xfrm>
                <a:off x="3468085" y="5309803"/>
                <a:ext cx="3510924" cy="15998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364"/>
                    </a:moveTo>
                    <a:lnTo>
                      <a:pt x="16192" y="0"/>
                    </a:lnTo>
                    <a:lnTo>
                      <a:pt x="0" y="15997"/>
                    </a:lnTo>
                    <a:lnTo>
                      <a:pt x="5421" y="21600"/>
                    </a:lnTo>
                    <a:cubicBezTo>
                      <a:pt x="5421" y="21600"/>
                      <a:pt x="21600" y="5364"/>
                      <a:pt x="21600" y="5364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6" name="Shape 28">
                <a:extLst>
                  <a:ext uri="{FF2B5EF4-FFF2-40B4-BE49-F238E27FC236}">
                    <a16:creationId xmlns:a16="http://schemas.microsoft.com/office/drawing/2014/main" id="{CD60B312-F600-4AC6-AFDB-8622B1AF5B75}"/>
                  </a:ext>
                </a:extLst>
              </p:cNvPr>
              <p:cNvSpPr/>
              <p:nvPr/>
            </p:nvSpPr>
            <p:spPr>
              <a:xfrm flipV="1">
                <a:off x="4367473" y="5718045"/>
                <a:ext cx="2629779" cy="1202569"/>
              </a:xfrm>
              <a:prstGeom prst="line">
                <a:avLst/>
              </a:prstGeom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algn="l">
                  <a:defRPr sz="12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167" name="Shape 29">
                <a:extLst>
                  <a:ext uri="{FF2B5EF4-FFF2-40B4-BE49-F238E27FC236}">
                    <a16:creationId xmlns:a16="http://schemas.microsoft.com/office/drawing/2014/main" id="{0ADFC065-5497-431A-B680-DFD651C4D67C}"/>
                  </a:ext>
                </a:extLst>
              </p:cNvPr>
              <p:cNvSpPr/>
              <p:nvPr/>
            </p:nvSpPr>
            <p:spPr>
              <a:xfrm>
                <a:off x="1670214" y="5644860"/>
                <a:ext cx="914836" cy="753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9252"/>
                    </a:lnTo>
                    <a:lnTo>
                      <a:pt x="21600" y="21600"/>
                    </a:lnTo>
                    <a:lnTo>
                      <a:pt x="21600" y="12348"/>
                    </a:lnTo>
                    <a:cubicBezTo>
                      <a:pt x="21600" y="1234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8" name="Shape 30">
                <a:extLst>
                  <a:ext uri="{FF2B5EF4-FFF2-40B4-BE49-F238E27FC236}">
                    <a16:creationId xmlns:a16="http://schemas.microsoft.com/office/drawing/2014/main" id="{11E2746D-8796-4824-BED6-513FA8CA2165}"/>
                  </a:ext>
                </a:extLst>
              </p:cNvPr>
              <p:cNvSpPr/>
              <p:nvPr/>
            </p:nvSpPr>
            <p:spPr>
              <a:xfrm>
                <a:off x="756821" y="5215455"/>
                <a:ext cx="917101" cy="754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36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9239"/>
                    </a:lnTo>
                    <a:lnTo>
                      <a:pt x="21600" y="21600"/>
                    </a:lnTo>
                    <a:lnTo>
                      <a:pt x="21600" y="12361"/>
                    </a:lnTo>
                    <a:cubicBezTo>
                      <a:pt x="21600" y="12361"/>
                      <a:pt x="21600" y="12361"/>
                      <a:pt x="21600" y="12361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9" name="Shape 31">
                <a:extLst>
                  <a:ext uri="{FF2B5EF4-FFF2-40B4-BE49-F238E27FC236}">
                    <a16:creationId xmlns:a16="http://schemas.microsoft.com/office/drawing/2014/main" id="{57EA0702-5378-41EC-8157-85F49C615D54}"/>
                  </a:ext>
                </a:extLst>
              </p:cNvPr>
              <p:cNvSpPr/>
              <p:nvPr/>
            </p:nvSpPr>
            <p:spPr>
              <a:xfrm>
                <a:off x="3468085" y="6490677"/>
                <a:ext cx="881138" cy="7378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149"/>
                    </a:moveTo>
                    <a:lnTo>
                      <a:pt x="0" y="0"/>
                    </a:lnTo>
                    <a:lnTo>
                      <a:pt x="0" y="9451"/>
                    </a:lnTo>
                    <a:lnTo>
                      <a:pt x="21600" y="21600"/>
                    </a:lnTo>
                    <a:cubicBezTo>
                      <a:pt x="21600" y="21600"/>
                      <a:pt x="21600" y="12149"/>
                      <a:pt x="21600" y="12149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70" name="Shape 32">
                <a:extLst>
                  <a:ext uri="{FF2B5EF4-FFF2-40B4-BE49-F238E27FC236}">
                    <a16:creationId xmlns:a16="http://schemas.microsoft.com/office/drawing/2014/main" id="{BA5B7B97-8E2B-48C9-A9D6-546D55075C51}"/>
                  </a:ext>
                </a:extLst>
              </p:cNvPr>
              <p:cNvSpPr/>
              <p:nvPr/>
            </p:nvSpPr>
            <p:spPr>
              <a:xfrm>
                <a:off x="2581408" y="6073898"/>
                <a:ext cx="890205" cy="7421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9397"/>
                    </a:lnTo>
                    <a:lnTo>
                      <a:pt x="21600" y="21600"/>
                    </a:lnTo>
                    <a:lnTo>
                      <a:pt x="21600" y="12203"/>
                    </a:lnTo>
                    <a:cubicBezTo>
                      <a:pt x="21600" y="1220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108" name="Group 48">
              <a:extLst>
                <a:ext uri="{FF2B5EF4-FFF2-40B4-BE49-F238E27FC236}">
                  <a16:creationId xmlns:a16="http://schemas.microsoft.com/office/drawing/2014/main" id="{3593F6F9-F9A4-418C-B6FE-9EC1131F1BD5}"/>
                </a:ext>
              </a:extLst>
            </p:cNvPr>
            <p:cNvGrpSpPr/>
            <p:nvPr/>
          </p:nvGrpSpPr>
          <p:grpSpPr>
            <a:xfrm>
              <a:off x="2174155" y="3332028"/>
              <a:ext cx="6227699" cy="2910852"/>
              <a:chOff x="3267292" y="3619938"/>
              <a:chExt cx="4839111" cy="2261821"/>
            </a:xfrm>
            <a:effectLst>
              <a:outerShdw blurRad="292100" dist="254000" dir="7500000" algn="t" rotWithShape="0">
                <a:prstClr val="black">
                  <a:alpha val="60000"/>
                </a:prstClr>
              </a:outerShdw>
            </a:effectLst>
          </p:grpSpPr>
          <p:sp>
            <p:nvSpPr>
              <p:cNvPr id="144" name="Shape 14">
                <a:extLst>
                  <a:ext uri="{FF2B5EF4-FFF2-40B4-BE49-F238E27FC236}">
                    <a16:creationId xmlns:a16="http://schemas.microsoft.com/office/drawing/2014/main" id="{EC76CCC1-2E77-4F61-BFAD-F1DB8D77ED73}"/>
                  </a:ext>
                </a:extLst>
              </p:cNvPr>
              <p:cNvSpPr/>
              <p:nvPr/>
            </p:nvSpPr>
            <p:spPr>
              <a:xfrm>
                <a:off x="6061292" y="4823263"/>
                <a:ext cx="2043416" cy="1057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517"/>
                    </a:moveTo>
                    <a:lnTo>
                      <a:pt x="21600" y="0"/>
                    </a:lnTo>
                    <a:lnTo>
                      <a:pt x="0" y="19083"/>
                    </a:lnTo>
                    <a:lnTo>
                      <a:pt x="0" y="21600"/>
                    </a:lnTo>
                    <a:cubicBezTo>
                      <a:pt x="0" y="21600"/>
                      <a:pt x="21600" y="2517"/>
                      <a:pt x="21600" y="2517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5" name="Shape 15">
                <a:extLst>
                  <a:ext uri="{FF2B5EF4-FFF2-40B4-BE49-F238E27FC236}">
                    <a16:creationId xmlns:a16="http://schemas.microsoft.com/office/drawing/2014/main" id="{9EF0FBDA-135B-49CD-B36A-8E17871241B0}"/>
                  </a:ext>
                </a:extLst>
              </p:cNvPr>
              <p:cNvSpPr/>
              <p:nvPr/>
            </p:nvSpPr>
            <p:spPr>
              <a:xfrm>
                <a:off x="3267292" y="3619938"/>
                <a:ext cx="2734678" cy="11572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38" y="0"/>
                    </a:moveTo>
                    <a:lnTo>
                      <a:pt x="0" y="15336"/>
                    </a:lnTo>
                    <a:lnTo>
                      <a:pt x="5629" y="21600"/>
                    </a:lnTo>
                    <a:lnTo>
                      <a:pt x="21600" y="5558"/>
                    </a:lnTo>
                    <a:cubicBezTo>
                      <a:pt x="21600" y="5558"/>
                      <a:pt x="16138" y="0"/>
                      <a:pt x="16138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6" name="Shape 16">
                <a:extLst>
                  <a:ext uri="{FF2B5EF4-FFF2-40B4-BE49-F238E27FC236}">
                    <a16:creationId xmlns:a16="http://schemas.microsoft.com/office/drawing/2014/main" id="{D6D8E43C-AFE6-47B5-A2B0-21B709E71E80}"/>
                  </a:ext>
                </a:extLst>
              </p:cNvPr>
              <p:cNvSpPr/>
              <p:nvPr/>
            </p:nvSpPr>
            <p:spPr>
              <a:xfrm>
                <a:off x="3981667" y="3915213"/>
                <a:ext cx="2725398" cy="11942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026" y="0"/>
                    </a:moveTo>
                    <a:lnTo>
                      <a:pt x="0" y="15545"/>
                    </a:lnTo>
                    <a:lnTo>
                      <a:pt x="5634" y="21600"/>
                    </a:lnTo>
                    <a:lnTo>
                      <a:pt x="21600" y="5478"/>
                    </a:lnTo>
                    <a:cubicBezTo>
                      <a:pt x="21600" y="5478"/>
                      <a:pt x="16026" y="0"/>
                      <a:pt x="16026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7" name="Shape 17">
                <a:extLst>
                  <a:ext uri="{FF2B5EF4-FFF2-40B4-BE49-F238E27FC236}">
                    <a16:creationId xmlns:a16="http://schemas.microsoft.com/office/drawing/2014/main" id="{FA8A2C55-96F7-4938-B2F6-26446EC44A24}"/>
                  </a:ext>
                </a:extLst>
              </p:cNvPr>
              <p:cNvSpPr/>
              <p:nvPr/>
            </p:nvSpPr>
            <p:spPr>
              <a:xfrm>
                <a:off x="4689692" y="4216838"/>
                <a:ext cx="2721069" cy="12171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992" y="0"/>
                    </a:moveTo>
                    <a:lnTo>
                      <a:pt x="0" y="15819"/>
                    </a:lnTo>
                    <a:lnTo>
                      <a:pt x="5491" y="21600"/>
                    </a:lnTo>
                    <a:lnTo>
                      <a:pt x="21600" y="5400"/>
                    </a:lnTo>
                    <a:cubicBezTo>
                      <a:pt x="21600" y="5400"/>
                      <a:pt x="15992" y="0"/>
                      <a:pt x="15992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8" name="Shape 18">
                <a:extLst>
                  <a:ext uri="{FF2B5EF4-FFF2-40B4-BE49-F238E27FC236}">
                    <a16:creationId xmlns:a16="http://schemas.microsoft.com/office/drawing/2014/main" id="{05CFDF48-C0EE-4606-9152-86BD5AC3672D}"/>
                  </a:ext>
                </a:extLst>
              </p:cNvPr>
              <p:cNvSpPr/>
              <p:nvPr/>
            </p:nvSpPr>
            <p:spPr>
              <a:xfrm>
                <a:off x="5375492" y="4521638"/>
                <a:ext cx="2728093" cy="12353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262"/>
                    </a:moveTo>
                    <a:lnTo>
                      <a:pt x="16068" y="0"/>
                    </a:lnTo>
                    <a:lnTo>
                      <a:pt x="0" y="15962"/>
                    </a:lnTo>
                    <a:lnTo>
                      <a:pt x="5421" y="21600"/>
                    </a:lnTo>
                    <a:cubicBezTo>
                      <a:pt x="5421" y="21600"/>
                      <a:pt x="21600" y="5262"/>
                      <a:pt x="21600" y="5262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9" name="Shape 19">
                <a:extLst>
                  <a:ext uri="{FF2B5EF4-FFF2-40B4-BE49-F238E27FC236}">
                    <a16:creationId xmlns:a16="http://schemas.microsoft.com/office/drawing/2014/main" id="{50B10B8F-3B10-464D-959A-509B121EF212}"/>
                  </a:ext>
                </a:extLst>
              </p:cNvPr>
              <p:cNvSpPr/>
              <p:nvPr/>
            </p:nvSpPr>
            <p:spPr>
              <a:xfrm flipV="1">
                <a:off x="6062985" y="4821324"/>
                <a:ext cx="2043418" cy="934433"/>
              </a:xfrm>
              <a:prstGeom prst="line">
                <a:avLst/>
              </a:prstGeom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/>
              <a:lstStyle/>
              <a:p>
                <a:pPr lvl="0" algn="l">
                  <a:defRPr sz="12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150" name="Shape 20">
                <a:extLst>
                  <a:ext uri="{FF2B5EF4-FFF2-40B4-BE49-F238E27FC236}">
                    <a16:creationId xmlns:a16="http://schemas.microsoft.com/office/drawing/2014/main" id="{2CF8B834-2780-45C1-8FB3-85EA6736F331}"/>
                  </a:ext>
                </a:extLst>
              </p:cNvPr>
              <p:cNvSpPr/>
              <p:nvPr/>
            </p:nvSpPr>
            <p:spPr>
              <a:xfrm>
                <a:off x="3978492" y="4772463"/>
                <a:ext cx="710855" cy="458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812"/>
                    </a:lnTo>
                    <a:lnTo>
                      <a:pt x="21600" y="21600"/>
                    </a:lnTo>
                    <a:lnTo>
                      <a:pt x="21600" y="15788"/>
                    </a:lnTo>
                    <a:cubicBezTo>
                      <a:pt x="21600" y="1578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1" name="Shape 21">
                <a:extLst>
                  <a:ext uri="{FF2B5EF4-FFF2-40B4-BE49-F238E27FC236}">
                    <a16:creationId xmlns:a16="http://schemas.microsoft.com/office/drawing/2014/main" id="{4881B370-E2ED-40FB-99A5-9D37152EDD53}"/>
                  </a:ext>
                </a:extLst>
              </p:cNvPr>
              <p:cNvSpPr/>
              <p:nvPr/>
            </p:nvSpPr>
            <p:spPr>
              <a:xfrm>
                <a:off x="3267292" y="4439088"/>
                <a:ext cx="712605" cy="4588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5801"/>
                    </a:lnTo>
                    <a:lnTo>
                      <a:pt x="21600" y="21600"/>
                    </a:lnTo>
                    <a:lnTo>
                      <a:pt x="21600" y="15799"/>
                    </a:lnTo>
                    <a:cubicBezTo>
                      <a:pt x="21600" y="157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2" name="Shape 22">
                <a:extLst>
                  <a:ext uri="{FF2B5EF4-FFF2-40B4-BE49-F238E27FC236}">
                    <a16:creationId xmlns:a16="http://schemas.microsoft.com/office/drawing/2014/main" id="{493A288B-9CC4-441A-90A3-DC142A4C70C4}"/>
                  </a:ext>
                </a:extLst>
              </p:cNvPr>
              <p:cNvSpPr/>
              <p:nvPr/>
            </p:nvSpPr>
            <p:spPr>
              <a:xfrm>
                <a:off x="4689692" y="5109013"/>
                <a:ext cx="691716" cy="449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928"/>
                    </a:lnTo>
                    <a:lnTo>
                      <a:pt x="21600" y="21600"/>
                    </a:lnTo>
                    <a:lnTo>
                      <a:pt x="21600" y="15672"/>
                    </a:lnTo>
                    <a:cubicBezTo>
                      <a:pt x="21600" y="1567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3" name="Shape 23">
                <a:extLst>
                  <a:ext uri="{FF2B5EF4-FFF2-40B4-BE49-F238E27FC236}">
                    <a16:creationId xmlns:a16="http://schemas.microsoft.com/office/drawing/2014/main" id="{B596C250-F808-4573-842B-AC883B3BAA83}"/>
                  </a:ext>
                </a:extLst>
              </p:cNvPr>
              <p:cNvSpPr/>
              <p:nvPr/>
            </p:nvSpPr>
            <p:spPr>
              <a:xfrm>
                <a:off x="5378667" y="5436038"/>
                <a:ext cx="684671" cy="445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627"/>
                    </a:moveTo>
                    <a:lnTo>
                      <a:pt x="0" y="0"/>
                    </a:lnTo>
                    <a:lnTo>
                      <a:pt x="0" y="5973"/>
                    </a:lnTo>
                    <a:lnTo>
                      <a:pt x="21600" y="21600"/>
                    </a:lnTo>
                    <a:cubicBezTo>
                      <a:pt x="21600" y="21600"/>
                      <a:pt x="21600" y="15627"/>
                      <a:pt x="21600" y="1562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09" name="TextBox 60">
              <a:extLst>
                <a:ext uri="{FF2B5EF4-FFF2-40B4-BE49-F238E27FC236}">
                  <a16:creationId xmlns:a16="http://schemas.microsoft.com/office/drawing/2014/main" id="{4131D73F-5419-4FA7-8E90-C30DA2159AB1}"/>
                </a:ext>
              </a:extLst>
            </p:cNvPr>
            <p:cNvSpPr txBox="1"/>
            <p:nvPr/>
          </p:nvSpPr>
          <p:spPr>
            <a:xfrm rot="20051817">
              <a:off x="1357308" y="4817743"/>
              <a:ext cx="888842" cy="369332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/>
                  </a:solidFill>
                  <a:latin typeface="Montserrat" charset="0"/>
                  <a:ea typeface="Montserrat" charset="0"/>
                  <a:cs typeface="Montserrat" charset="0"/>
                </a:rPr>
                <a:t>6%</a:t>
              </a:r>
              <a:endParaRPr lang="en-US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0" name="TextBox 61">
              <a:extLst>
                <a:ext uri="{FF2B5EF4-FFF2-40B4-BE49-F238E27FC236}">
                  <a16:creationId xmlns:a16="http://schemas.microsoft.com/office/drawing/2014/main" id="{7CACC2AC-5BAB-4293-84A4-34928E827398}"/>
                </a:ext>
              </a:extLst>
            </p:cNvPr>
            <p:cNvSpPr txBox="1"/>
            <p:nvPr/>
          </p:nvSpPr>
          <p:spPr>
            <a:xfrm rot="20150808">
              <a:off x="2279118" y="5247961"/>
              <a:ext cx="888842" cy="369332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3"/>
                  </a:solidFill>
                  <a:latin typeface="Montserrat" charset="0"/>
                  <a:ea typeface="Montserrat" charset="0"/>
                  <a:cs typeface="Montserrat" charset="0"/>
                </a:rPr>
                <a:t>18%</a:t>
              </a:r>
              <a:endParaRPr lang="en-US" dirty="0">
                <a:solidFill>
                  <a:schemeClr val="accent3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1" name="TextBox 62">
              <a:extLst>
                <a:ext uri="{FF2B5EF4-FFF2-40B4-BE49-F238E27FC236}">
                  <a16:creationId xmlns:a16="http://schemas.microsoft.com/office/drawing/2014/main" id="{DC07A401-74E5-48F7-AAC1-47B27974306B}"/>
                </a:ext>
              </a:extLst>
            </p:cNvPr>
            <p:cNvSpPr txBox="1"/>
            <p:nvPr/>
          </p:nvSpPr>
          <p:spPr>
            <a:xfrm rot="20150808">
              <a:off x="3213070" y="5690108"/>
              <a:ext cx="888842" cy="369332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4"/>
                  </a:solidFill>
                  <a:latin typeface="Montserrat" charset="0"/>
                  <a:ea typeface="Montserrat" charset="0"/>
                  <a:cs typeface="Montserrat" charset="0"/>
                </a:rPr>
                <a:t>85%</a:t>
              </a:r>
              <a:endParaRPr lang="en-US" dirty="0">
                <a:solidFill>
                  <a:schemeClr val="accent4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2" name="TextBox 63">
              <a:extLst>
                <a:ext uri="{FF2B5EF4-FFF2-40B4-BE49-F238E27FC236}">
                  <a16:creationId xmlns:a16="http://schemas.microsoft.com/office/drawing/2014/main" id="{D7A44315-3497-4610-96FE-3080F6E603A7}"/>
                </a:ext>
              </a:extLst>
            </p:cNvPr>
            <p:cNvSpPr txBox="1"/>
            <p:nvPr/>
          </p:nvSpPr>
          <p:spPr>
            <a:xfrm rot="20150808">
              <a:off x="4079017" y="6098986"/>
              <a:ext cx="888842" cy="369332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b="1">
                  <a:solidFill>
                    <a:schemeClr val="accent5"/>
                  </a:solidFill>
                  <a:latin typeface="Montserrat" charset="0"/>
                  <a:ea typeface="Montserrat" charset="0"/>
                  <a:cs typeface="Montserrat" charset="0"/>
                </a:rPr>
                <a:t>39%</a:t>
              </a:r>
              <a:endParaRPr lang="en-US" dirty="0">
                <a:solidFill>
                  <a:schemeClr val="accent5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3" name="TextBox 64">
              <a:extLst>
                <a:ext uri="{FF2B5EF4-FFF2-40B4-BE49-F238E27FC236}">
                  <a16:creationId xmlns:a16="http://schemas.microsoft.com/office/drawing/2014/main" id="{F07145EA-639C-40F0-97A1-1373BD875D9F}"/>
                </a:ext>
              </a:extLst>
            </p:cNvPr>
            <p:cNvSpPr txBox="1"/>
            <p:nvPr/>
          </p:nvSpPr>
          <p:spPr>
            <a:xfrm rot="19997967">
              <a:off x="1491702" y="5021909"/>
              <a:ext cx="1073504" cy="24622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chemeClr val="bg2">
                      <a:lumMod val="7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MASSAGING</a:t>
              </a:r>
            </a:p>
          </p:txBody>
        </p:sp>
        <p:sp>
          <p:nvSpPr>
            <p:cNvPr id="114" name="TextBox 65">
              <a:extLst>
                <a:ext uri="{FF2B5EF4-FFF2-40B4-BE49-F238E27FC236}">
                  <a16:creationId xmlns:a16="http://schemas.microsoft.com/office/drawing/2014/main" id="{4BAF4D82-F77D-4664-A920-0ADC0C0322E5}"/>
                </a:ext>
              </a:extLst>
            </p:cNvPr>
            <p:cNvSpPr txBox="1"/>
            <p:nvPr/>
          </p:nvSpPr>
          <p:spPr>
            <a:xfrm rot="19997967">
              <a:off x="2464863" y="5472728"/>
              <a:ext cx="883578" cy="24622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>
                  <a:solidFill>
                    <a:schemeClr val="bg2">
                      <a:lumMod val="7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LOCATING</a:t>
              </a:r>
              <a:endParaRPr lang="en-US" sz="1000" b="1" dirty="0">
                <a:solidFill>
                  <a:schemeClr val="bg2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5" name="TextBox 66">
              <a:extLst>
                <a:ext uri="{FF2B5EF4-FFF2-40B4-BE49-F238E27FC236}">
                  <a16:creationId xmlns:a16="http://schemas.microsoft.com/office/drawing/2014/main" id="{37EA34F5-2431-4703-888F-ECB5D5E3375D}"/>
                </a:ext>
              </a:extLst>
            </p:cNvPr>
            <p:cNvSpPr txBox="1"/>
            <p:nvPr/>
          </p:nvSpPr>
          <p:spPr>
            <a:xfrm rot="19997967">
              <a:off x="3247531" y="5930144"/>
              <a:ext cx="1206184" cy="24622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>
                  <a:solidFill>
                    <a:schemeClr val="bg2">
                      <a:lumMod val="7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CONTACTING</a:t>
              </a:r>
              <a:endParaRPr lang="en-US" sz="1000" b="1" dirty="0">
                <a:solidFill>
                  <a:schemeClr val="bg2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6" name="TextBox 67">
              <a:extLst>
                <a:ext uri="{FF2B5EF4-FFF2-40B4-BE49-F238E27FC236}">
                  <a16:creationId xmlns:a16="http://schemas.microsoft.com/office/drawing/2014/main" id="{88CDB871-A9EA-4B83-B9AC-B63440156F31}"/>
                </a:ext>
              </a:extLst>
            </p:cNvPr>
            <p:cNvSpPr txBox="1"/>
            <p:nvPr/>
          </p:nvSpPr>
          <p:spPr>
            <a:xfrm rot="19997967">
              <a:off x="4256017" y="6324779"/>
              <a:ext cx="883578" cy="24622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chemeClr val="bg2">
                      <a:lumMod val="7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PLAYING</a:t>
              </a:r>
            </a:p>
          </p:txBody>
        </p:sp>
        <p:grpSp>
          <p:nvGrpSpPr>
            <p:cNvPr id="117" name="Group 209">
              <a:extLst>
                <a:ext uri="{FF2B5EF4-FFF2-40B4-BE49-F238E27FC236}">
                  <a16:creationId xmlns:a16="http://schemas.microsoft.com/office/drawing/2014/main" id="{F381CDCE-CE02-4C67-B3E6-A4B32C6C6E35}"/>
                </a:ext>
              </a:extLst>
            </p:cNvPr>
            <p:cNvGrpSpPr/>
            <p:nvPr/>
          </p:nvGrpSpPr>
          <p:grpSpPr>
            <a:xfrm>
              <a:off x="2212904" y="2675125"/>
              <a:ext cx="6229814" cy="2926358"/>
              <a:chOff x="2212904" y="2675125"/>
              <a:chExt cx="6229814" cy="2926358"/>
            </a:xfrm>
          </p:grpSpPr>
          <p:sp>
            <p:nvSpPr>
              <p:cNvPr id="118" name="Freeform 206">
                <a:extLst>
                  <a:ext uri="{FF2B5EF4-FFF2-40B4-BE49-F238E27FC236}">
                    <a16:creationId xmlns:a16="http://schemas.microsoft.com/office/drawing/2014/main" id="{1DEA2B62-19D7-4AC9-AF97-8FF8029BF07B}"/>
                  </a:ext>
                </a:extLst>
              </p:cNvPr>
              <p:cNvSpPr/>
              <p:nvPr/>
            </p:nvSpPr>
            <p:spPr>
              <a:xfrm flipV="1">
                <a:off x="2213240" y="2693994"/>
                <a:ext cx="6229478" cy="2907489"/>
              </a:xfrm>
              <a:custGeom>
                <a:avLst/>
                <a:gdLst>
                  <a:gd name="connsiteX0" fmla="*/ 3611937 w 6229478"/>
                  <a:gd name="connsiteY0" fmla="*/ 974562 h 2907489"/>
                  <a:gd name="connsiteX1" fmla="*/ 3611554 w 6229478"/>
                  <a:gd name="connsiteY1" fmla="*/ 974390 h 2907489"/>
                  <a:gd name="connsiteX2" fmla="*/ 4473033 w 6229478"/>
                  <a:gd name="connsiteY2" fmla="*/ 568679 h 2907489"/>
                  <a:gd name="connsiteX3" fmla="*/ 4473390 w 6229478"/>
                  <a:gd name="connsiteY3" fmla="*/ 568842 h 2907489"/>
                  <a:gd name="connsiteX4" fmla="*/ 1831433 w 6229478"/>
                  <a:gd name="connsiteY4" fmla="*/ 1809505 h 2907489"/>
                  <a:gd name="connsiteX5" fmla="*/ 1829544 w 6229478"/>
                  <a:gd name="connsiteY5" fmla="*/ 1808701 h 2907489"/>
                  <a:gd name="connsiteX6" fmla="*/ 1825655 w 6229478"/>
                  <a:gd name="connsiteY6" fmla="*/ 1807049 h 2907489"/>
                  <a:gd name="connsiteX7" fmla="*/ 1829830 w 6229478"/>
                  <a:gd name="connsiteY7" fmla="*/ 1805082 h 2907489"/>
                  <a:gd name="connsiteX8" fmla="*/ 1835607 w 6229478"/>
                  <a:gd name="connsiteY8" fmla="*/ 1807538 h 2907489"/>
                  <a:gd name="connsiteX9" fmla="*/ 2623127 w 6229478"/>
                  <a:gd name="connsiteY9" fmla="*/ 2907489 h 2907489"/>
                  <a:gd name="connsiteX10" fmla="*/ 3512060 w 6229478"/>
                  <a:gd name="connsiteY10" fmla="*/ 2524626 h 2907489"/>
                  <a:gd name="connsiteX11" fmla="*/ 3518785 w 6229478"/>
                  <a:gd name="connsiteY11" fmla="*/ 2527485 h 2907489"/>
                  <a:gd name="connsiteX12" fmla="*/ 4420778 w 6229478"/>
                  <a:gd name="connsiteY12" fmla="*/ 2139053 h 2907489"/>
                  <a:gd name="connsiteX13" fmla="*/ 4421354 w 6229478"/>
                  <a:gd name="connsiteY13" fmla="*/ 2139308 h 2907489"/>
                  <a:gd name="connsiteX14" fmla="*/ 5326598 w 6229478"/>
                  <a:gd name="connsiteY14" fmla="*/ 1749473 h 2907489"/>
                  <a:gd name="connsiteX15" fmla="*/ 5330287 w 6229478"/>
                  <a:gd name="connsiteY15" fmla="*/ 1751132 h 2907489"/>
                  <a:gd name="connsiteX16" fmla="*/ 6229478 w 6229478"/>
                  <a:gd name="connsiteY16" fmla="*/ 1363857 h 2907489"/>
                  <a:gd name="connsiteX17" fmla="*/ 6209937 w 6229478"/>
                  <a:gd name="connsiteY17" fmla="*/ 1354921 h 2907489"/>
                  <a:gd name="connsiteX18" fmla="*/ 6209937 w 6229478"/>
                  <a:gd name="connsiteY18" fmla="*/ 1338174 h 2907489"/>
                  <a:gd name="connsiteX19" fmla="*/ 6209937 w 6229478"/>
                  <a:gd name="connsiteY19" fmla="*/ 1204358 h 2907489"/>
                  <a:gd name="connsiteX20" fmla="*/ 4473981 w 6229478"/>
                  <a:gd name="connsiteY20" fmla="*/ 410516 h 2907489"/>
                  <a:gd name="connsiteX21" fmla="*/ 4473981 w 6229478"/>
                  <a:gd name="connsiteY21" fmla="*/ 403479 h 2907489"/>
                  <a:gd name="connsiteX22" fmla="*/ 3602459 w 6229478"/>
                  <a:gd name="connsiteY22" fmla="*/ 4941 h 2907489"/>
                  <a:gd name="connsiteX23" fmla="*/ 3602459 w 6229478"/>
                  <a:gd name="connsiteY23" fmla="*/ 4809 h 2907489"/>
                  <a:gd name="connsiteX24" fmla="*/ 3602317 w 6229478"/>
                  <a:gd name="connsiteY24" fmla="*/ 4876 h 2907489"/>
                  <a:gd name="connsiteX25" fmla="*/ 3591654 w 6229478"/>
                  <a:gd name="connsiteY25" fmla="*/ 0 h 2907489"/>
                  <a:gd name="connsiteX26" fmla="*/ 3591654 w 6229478"/>
                  <a:gd name="connsiteY26" fmla="*/ 9898 h 2907489"/>
                  <a:gd name="connsiteX27" fmla="*/ 2724849 w 6229478"/>
                  <a:gd name="connsiteY27" fmla="*/ 418146 h 2907489"/>
                  <a:gd name="connsiteX28" fmla="*/ 2724849 w 6229478"/>
                  <a:gd name="connsiteY28" fmla="*/ 417321 h 2907489"/>
                  <a:gd name="connsiteX29" fmla="*/ 1834645 w 6229478"/>
                  <a:gd name="connsiteY29" fmla="*/ 836611 h 2907489"/>
                  <a:gd name="connsiteX30" fmla="*/ 1834645 w 6229478"/>
                  <a:gd name="connsiteY30" fmla="*/ 990666 h 2907489"/>
                  <a:gd name="connsiteX31" fmla="*/ 924740 w 6229478"/>
                  <a:gd name="connsiteY31" fmla="*/ 1419196 h 2907489"/>
                  <a:gd name="connsiteX32" fmla="*/ 922992 w 6229478"/>
                  <a:gd name="connsiteY32" fmla="*/ 1418452 h 2907489"/>
                  <a:gd name="connsiteX33" fmla="*/ 929640 w 6229478"/>
                  <a:gd name="connsiteY33" fmla="*/ 1415321 h 2907489"/>
                  <a:gd name="connsiteX34" fmla="*/ 1834202 w 6229478"/>
                  <a:gd name="connsiteY34" fmla="*/ 989288 h 2907489"/>
                  <a:gd name="connsiteX35" fmla="*/ 1834202 w 6229478"/>
                  <a:gd name="connsiteY35" fmla="*/ 830672 h 2907489"/>
                  <a:gd name="connsiteX36" fmla="*/ 919366 w 6229478"/>
                  <a:gd name="connsiteY36" fmla="*/ 1261544 h 2907489"/>
                  <a:gd name="connsiteX37" fmla="*/ 919366 w 6229478"/>
                  <a:gd name="connsiteY37" fmla="*/ 1263591 h 2907489"/>
                  <a:gd name="connsiteX38" fmla="*/ 4086 w 6229478"/>
                  <a:gd name="connsiteY38" fmla="*/ 1694684 h 2907489"/>
                  <a:gd name="connsiteX39" fmla="*/ 4086 w 6229478"/>
                  <a:gd name="connsiteY39" fmla="*/ 1845954 h 2907489"/>
                  <a:gd name="connsiteX40" fmla="*/ 0 w 6229478"/>
                  <a:gd name="connsiteY40" fmla="*/ 1847879 h 2907489"/>
                  <a:gd name="connsiteX41" fmla="*/ 4086 w 6229478"/>
                  <a:gd name="connsiteY41" fmla="*/ 1849522 h 2907489"/>
                  <a:gd name="connsiteX42" fmla="*/ 4086 w 6229478"/>
                  <a:gd name="connsiteY42" fmla="*/ 1853283 h 2907489"/>
                  <a:gd name="connsiteX43" fmla="*/ 8393 w 6229478"/>
                  <a:gd name="connsiteY43" fmla="*/ 1851254 h 2907489"/>
                  <a:gd name="connsiteX44" fmla="*/ 937090 w 6229478"/>
                  <a:gd name="connsiteY44" fmla="*/ 2224734 h 2907489"/>
                  <a:gd name="connsiteX45" fmla="*/ 931624 w 6229478"/>
                  <a:gd name="connsiteY45" fmla="*/ 2227309 h 290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6229478" h="2907489">
                    <a:moveTo>
                      <a:pt x="3611937" y="974562"/>
                    </a:moveTo>
                    <a:lnTo>
                      <a:pt x="3611554" y="974390"/>
                    </a:lnTo>
                    <a:lnTo>
                      <a:pt x="4473033" y="568679"/>
                    </a:lnTo>
                    <a:lnTo>
                      <a:pt x="4473390" y="568842"/>
                    </a:lnTo>
                    <a:close/>
                    <a:moveTo>
                      <a:pt x="1831433" y="1809505"/>
                    </a:moveTo>
                    <a:lnTo>
                      <a:pt x="1829544" y="1808701"/>
                    </a:lnTo>
                    <a:lnTo>
                      <a:pt x="1825655" y="1807049"/>
                    </a:lnTo>
                    <a:lnTo>
                      <a:pt x="1829830" y="1805082"/>
                    </a:lnTo>
                    <a:lnTo>
                      <a:pt x="1835607" y="1807538"/>
                    </a:lnTo>
                    <a:close/>
                    <a:moveTo>
                      <a:pt x="2623127" y="2907489"/>
                    </a:moveTo>
                    <a:lnTo>
                      <a:pt x="3512060" y="2524626"/>
                    </a:lnTo>
                    <a:lnTo>
                      <a:pt x="3518785" y="2527485"/>
                    </a:lnTo>
                    <a:lnTo>
                      <a:pt x="4420778" y="2139053"/>
                    </a:lnTo>
                    <a:lnTo>
                      <a:pt x="4421354" y="2139308"/>
                    </a:lnTo>
                    <a:lnTo>
                      <a:pt x="5326598" y="1749473"/>
                    </a:lnTo>
                    <a:lnTo>
                      <a:pt x="5330287" y="1751132"/>
                    </a:lnTo>
                    <a:cubicBezTo>
                      <a:pt x="5330287" y="1751132"/>
                      <a:pt x="6229478" y="1363857"/>
                      <a:pt x="6229478" y="1363857"/>
                    </a:cubicBezTo>
                    <a:lnTo>
                      <a:pt x="6209937" y="1354921"/>
                    </a:lnTo>
                    <a:lnTo>
                      <a:pt x="6209937" y="1338174"/>
                    </a:lnTo>
                    <a:cubicBezTo>
                      <a:pt x="6209937" y="1293569"/>
                      <a:pt x="6209937" y="1204358"/>
                      <a:pt x="6209937" y="1204358"/>
                    </a:cubicBezTo>
                    <a:lnTo>
                      <a:pt x="4473981" y="410516"/>
                    </a:lnTo>
                    <a:lnTo>
                      <a:pt x="4473981" y="403479"/>
                    </a:lnTo>
                    <a:lnTo>
                      <a:pt x="3602459" y="4941"/>
                    </a:lnTo>
                    <a:lnTo>
                      <a:pt x="3602459" y="4809"/>
                    </a:lnTo>
                    <a:lnTo>
                      <a:pt x="3602317" y="4876"/>
                    </a:lnTo>
                    <a:lnTo>
                      <a:pt x="3591654" y="0"/>
                    </a:lnTo>
                    <a:lnTo>
                      <a:pt x="3591654" y="9898"/>
                    </a:lnTo>
                    <a:lnTo>
                      <a:pt x="2724849" y="418146"/>
                    </a:lnTo>
                    <a:lnTo>
                      <a:pt x="2724849" y="417321"/>
                    </a:lnTo>
                    <a:lnTo>
                      <a:pt x="1834645" y="836611"/>
                    </a:lnTo>
                    <a:lnTo>
                      <a:pt x="1834645" y="990666"/>
                    </a:lnTo>
                    <a:lnTo>
                      <a:pt x="924740" y="1419196"/>
                    </a:lnTo>
                    <a:lnTo>
                      <a:pt x="922992" y="1418452"/>
                    </a:lnTo>
                    <a:lnTo>
                      <a:pt x="929640" y="1415321"/>
                    </a:lnTo>
                    <a:cubicBezTo>
                      <a:pt x="1030147" y="1367984"/>
                      <a:pt x="1834202" y="989288"/>
                      <a:pt x="1834202" y="989288"/>
                    </a:cubicBezTo>
                    <a:lnTo>
                      <a:pt x="1834202" y="830672"/>
                    </a:lnTo>
                    <a:lnTo>
                      <a:pt x="919366" y="1261544"/>
                    </a:lnTo>
                    <a:lnTo>
                      <a:pt x="919366" y="1263591"/>
                    </a:lnTo>
                    <a:lnTo>
                      <a:pt x="4086" y="1694684"/>
                    </a:lnTo>
                    <a:lnTo>
                      <a:pt x="4086" y="1845954"/>
                    </a:lnTo>
                    <a:lnTo>
                      <a:pt x="0" y="1847879"/>
                    </a:lnTo>
                    <a:lnTo>
                      <a:pt x="4086" y="1849522"/>
                    </a:lnTo>
                    <a:lnTo>
                      <a:pt x="4086" y="1853283"/>
                    </a:lnTo>
                    <a:lnTo>
                      <a:pt x="8393" y="1851254"/>
                    </a:lnTo>
                    <a:lnTo>
                      <a:pt x="937090" y="2224734"/>
                    </a:lnTo>
                    <a:lnTo>
                      <a:pt x="931624" y="2227309"/>
                    </a:ln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 w="12700">
                <a:miter lim="400000"/>
              </a:ln>
            </p:spPr>
            <p:txBody>
              <a:bodyPr wrap="square" lIns="0" tIns="0" rIns="0" bIns="0">
                <a:noAutofit/>
              </a:bodyPr>
              <a:lstStyle/>
              <a:p>
                <a:pPr lvl="0" algn="l">
                  <a:defRPr sz="12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grpSp>
            <p:nvGrpSpPr>
              <p:cNvPr id="119" name="Group 207">
                <a:extLst>
                  <a:ext uri="{FF2B5EF4-FFF2-40B4-BE49-F238E27FC236}">
                    <a16:creationId xmlns:a16="http://schemas.microsoft.com/office/drawing/2014/main" id="{07FB2AA4-9A10-4A68-BA57-BB80C644D0F7}"/>
                  </a:ext>
                </a:extLst>
              </p:cNvPr>
              <p:cNvGrpSpPr/>
              <p:nvPr/>
            </p:nvGrpSpPr>
            <p:grpSpPr>
              <a:xfrm>
                <a:off x="2212904" y="2675125"/>
                <a:ext cx="6229479" cy="2907489"/>
                <a:chOff x="2212904" y="2675125"/>
                <a:chExt cx="6229479" cy="2907489"/>
              </a:xfrm>
            </p:grpSpPr>
            <p:grpSp>
              <p:nvGrpSpPr>
                <p:cNvPr id="120" name="Group 46">
                  <a:extLst>
                    <a:ext uri="{FF2B5EF4-FFF2-40B4-BE49-F238E27FC236}">
                      <a16:creationId xmlns:a16="http://schemas.microsoft.com/office/drawing/2014/main" id="{9DF8DE0A-A1F2-425E-9A1B-F780260D4484}"/>
                    </a:ext>
                  </a:extLst>
                </p:cNvPr>
                <p:cNvGrpSpPr/>
                <p:nvPr/>
              </p:nvGrpSpPr>
              <p:grpSpPr>
                <a:xfrm>
                  <a:off x="2212904" y="2675125"/>
                  <a:ext cx="6229479" cy="2907489"/>
                  <a:chOff x="4053459" y="905677"/>
                  <a:chExt cx="4840494" cy="2259208"/>
                </a:xfrm>
                <a:effectLst>
                  <a:outerShdw blurRad="101600" dist="241300" dir="6960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129" name="Shape 33">
                    <a:extLst>
                      <a:ext uri="{FF2B5EF4-FFF2-40B4-BE49-F238E27FC236}">
                        <a16:creationId xmlns:a16="http://schemas.microsoft.com/office/drawing/2014/main" id="{8AAA485A-0FDD-4EF8-8E42-4911260FD235}"/>
                      </a:ext>
                    </a:extLst>
                  </p:cNvPr>
                  <p:cNvSpPr/>
                  <p:nvPr/>
                </p:nvSpPr>
                <p:spPr>
                  <a:xfrm flipV="1">
                    <a:off x="6849465" y="2110942"/>
                    <a:ext cx="2043417" cy="934433"/>
                  </a:xfrm>
                  <a:prstGeom prst="line">
                    <a:avLst/>
                  </a:prstGeom>
                  <a:ln w="12700">
                    <a:miter lim="400000"/>
                  </a:ln>
                </p:spPr>
                <p:txBody>
                  <a:bodyPr lIns="0" tIns="0" rIns="0" bIns="0"/>
                  <a:lstStyle/>
                  <a:p>
                    <a:pPr lvl="0" algn="l">
                      <a:defRPr sz="1200"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/>
                  </a:p>
                </p:txBody>
              </p:sp>
              <p:sp>
                <p:nvSpPr>
                  <p:cNvPr id="130" name="Shape 34">
                    <a:extLst>
                      <a:ext uri="{FF2B5EF4-FFF2-40B4-BE49-F238E27FC236}">
                        <a16:creationId xmlns:a16="http://schemas.microsoft.com/office/drawing/2014/main" id="{4745D710-5591-4892-BD30-10C47FA96DC6}"/>
                      </a:ext>
                    </a:extLst>
                  </p:cNvPr>
                  <p:cNvSpPr/>
                  <p:nvPr/>
                </p:nvSpPr>
                <p:spPr>
                  <a:xfrm>
                    <a:off x="4767834" y="2061377"/>
                    <a:ext cx="710855" cy="45805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5812"/>
                        </a:lnTo>
                        <a:lnTo>
                          <a:pt x="21600" y="21600"/>
                        </a:lnTo>
                        <a:lnTo>
                          <a:pt x="21600" y="15788"/>
                        </a:lnTo>
                        <a:cubicBezTo>
                          <a:pt x="21600" y="15788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1" name="Shape 35">
                    <a:extLst>
                      <a:ext uri="{FF2B5EF4-FFF2-40B4-BE49-F238E27FC236}">
                        <a16:creationId xmlns:a16="http://schemas.microsoft.com/office/drawing/2014/main" id="{094CD9AE-648B-4B03-AFBA-C99F67B11BEF}"/>
                      </a:ext>
                    </a:extLst>
                  </p:cNvPr>
                  <p:cNvSpPr/>
                  <p:nvPr/>
                </p:nvSpPr>
                <p:spPr>
                  <a:xfrm>
                    <a:off x="4056634" y="1724827"/>
                    <a:ext cx="712605" cy="45887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5801"/>
                        </a:lnTo>
                        <a:lnTo>
                          <a:pt x="21600" y="21600"/>
                        </a:lnTo>
                        <a:lnTo>
                          <a:pt x="21600" y="15799"/>
                        </a:lnTo>
                        <a:cubicBezTo>
                          <a:pt x="21600" y="1579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2" name="Shape 36">
                    <a:extLst>
                      <a:ext uri="{FF2B5EF4-FFF2-40B4-BE49-F238E27FC236}">
                        <a16:creationId xmlns:a16="http://schemas.microsoft.com/office/drawing/2014/main" id="{71570CEE-4B8B-440B-815A-F4470ED618AE}"/>
                      </a:ext>
                    </a:extLst>
                  </p:cNvPr>
                  <p:cNvSpPr/>
                  <p:nvPr/>
                </p:nvSpPr>
                <p:spPr>
                  <a:xfrm>
                    <a:off x="5479034" y="2391577"/>
                    <a:ext cx="691716" cy="44903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5928"/>
                        </a:lnTo>
                        <a:lnTo>
                          <a:pt x="21600" y="21600"/>
                        </a:lnTo>
                        <a:lnTo>
                          <a:pt x="21600" y="15672"/>
                        </a:lnTo>
                        <a:cubicBezTo>
                          <a:pt x="21600" y="1567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3" name="Shape 37">
                    <a:extLst>
                      <a:ext uri="{FF2B5EF4-FFF2-40B4-BE49-F238E27FC236}">
                        <a16:creationId xmlns:a16="http://schemas.microsoft.com/office/drawing/2014/main" id="{0D2DF528-9729-4EA5-B012-F3EFB98CA50F}"/>
                      </a:ext>
                    </a:extLst>
                  </p:cNvPr>
                  <p:cNvSpPr/>
                  <p:nvPr/>
                </p:nvSpPr>
                <p:spPr>
                  <a:xfrm>
                    <a:off x="6168009" y="2715427"/>
                    <a:ext cx="684671" cy="44572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15627"/>
                        </a:moveTo>
                        <a:lnTo>
                          <a:pt x="0" y="0"/>
                        </a:lnTo>
                        <a:lnTo>
                          <a:pt x="0" y="5973"/>
                        </a:lnTo>
                        <a:lnTo>
                          <a:pt x="21600" y="21600"/>
                        </a:lnTo>
                        <a:cubicBezTo>
                          <a:pt x="21600" y="21600"/>
                          <a:pt x="21600" y="15627"/>
                          <a:pt x="21600" y="15627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4" name="Shape 38">
                    <a:extLst>
                      <a:ext uri="{FF2B5EF4-FFF2-40B4-BE49-F238E27FC236}">
                        <a16:creationId xmlns:a16="http://schemas.microsoft.com/office/drawing/2014/main" id="{F5B23375-DD8E-44BF-AC26-7E52FE0DBAE9}"/>
                      </a:ext>
                    </a:extLst>
                  </p:cNvPr>
                  <p:cNvSpPr/>
                  <p:nvPr/>
                </p:nvSpPr>
                <p:spPr>
                  <a:xfrm>
                    <a:off x="4777359" y="905677"/>
                    <a:ext cx="2005790" cy="85539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7520"/>
                        </a:moveTo>
                        <a:lnTo>
                          <a:pt x="14154" y="0"/>
                        </a:lnTo>
                        <a:lnTo>
                          <a:pt x="0" y="13346"/>
                        </a:lnTo>
                        <a:lnTo>
                          <a:pt x="7473" y="21600"/>
                        </a:lnTo>
                        <a:cubicBezTo>
                          <a:pt x="7473" y="21600"/>
                          <a:pt x="21600" y="7520"/>
                          <a:pt x="21600" y="752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5" name="Shape 39">
                    <a:extLst>
                      <a:ext uri="{FF2B5EF4-FFF2-40B4-BE49-F238E27FC236}">
                        <a16:creationId xmlns:a16="http://schemas.microsoft.com/office/drawing/2014/main" id="{BBDD3501-A50C-4B7E-A273-5EF212EA0482}"/>
                      </a:ext>
                    </a:extLst>
                  </p:cNvPr>
                  <p:cNvSpPr/>
                  <p:nvPr/>
                </p:nvSpPr>
                <p:spPr>
                  <a:xfrm>
                    <a:off x="4053459" y="1435902"/>
                    <a:ext cx="1422858" cy="62874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1065" y="0"/>
                        </a:moveTo>
                        <a:lnTo>
                          <a:pt x="0" y="10070"/>
                        </a:lnTo>
                        <a:lnTo>
                          <a:pt x="10818" y="21600"/>
                        </a:lnTo>
                        <a:lnTo>
                          <a:pt x="21600" y="11229"/>
                        </a:lnTo>
                        <a:cubicBezTo>
                          <a:pt x="21600" y="11229"/>
                          <a:pt x="11065" y="0"/>
                          <a:pt x="11065" y="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6" name="Shape 40">
                    <a:extLst>
                      <a:ext uri="{FF2B5EF4-FFF2-40B4-BE49-F238E27FC236}">
                        <a16:creationId xmlns:a16="http://schemas.microsoft.com/office/drawing/2014/main" id="{0EFE9AEC-7EE2-425F-9C78-14D49226F75A}"/>
                      </a:ext>
                    </a:extLst>
                  </p:cNvPr>
                  <p:cNvSpPr/>
                  <p:nvPr/>
                </p:nvSpPr>
                <p:spPr>
                  <a:xfrm>
                    <a:off x="5475859" y="1200952"/>
                    <a:ext cx="2015145" cy="88601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474" y="21600"/>
                        </a:moveTo>
                        <a:lnTo>
                          <a:pt x="21600" y="7384"/>
                        </a:lnTo>
                        <a:lnTo>
                          <a:pt x="14061" y="0"/>
                        </a:lnTo>
                        <a:lnTo>
                          <a:pt x="0" y="13593"/>
                        </a:lnTo>
                        <a:cubicBezTo>
                          <a:pt x="0" y="13593"/>
                          <a:pt x="7474" y="21600"/>
                          <a:pt x="7474" y="21600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7" name="Shape 41">
                    <a:extLst>
                      <a:ext uri="{FF2B5EF4-FFF2-40B4-BE49-F238E27FC236}">
                        <a16:creationId xmlns:a16="http://schemas.microsoft.com/office/drawing/2014/main" id="{6F3109A4-BD12-483A-84DE-E3C5F5B5B5F3}"/>
                      </a:ext>
                    </a:extLst>
                  </p:cNvPr>
                  <p:cNvSpPr/>
                  <p:nvPr/>
                </p:nvSpPr>
                <p:spPr>
                  <a:xfrm>
                    <a:off x="4771009" y="1759752"/>
                    <a:ext cx="1407564" cy="63670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99" y="0"/>
                        </a:moveTo>
                        <a:lnTo>
                          <a:pt x="0" y="10242"/>
                        </a:lnTo>
                        <a:lnTo>
                          <a:pt x="10909" y="21600"/>
                        </a:lnTo>
                        <a:lnTo>
                          <a:pt x="21600" y="11142"/>
                        </a:lnTo>
                        <a:cubicBezTo>
                          <a:pt x="21600" y="11142"/>
                          <a:pt x="10899" y="0"/>
                          <a:pt x="1089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8" name="Shape 42">
                    <a:extLst>
                      <a:ext uri="{FF2B5EF4-FFF2-40B4-BE49-F238E27FC236}">
                        <a16:creationId xmlns:a16="http://schemas.microsoft.com/office/drawing/2014/main" id="{92E99A0B-D127-45BF-A348-4D834F8B0DE8}"/>
                      </a:ext>
                    </a:extLst>
                  </p:cNvPr>
                  <p:cNvSpPr/>
                  <p:nvPr/>
                </p:nvSpPr>
                <p:spPr>
                  <a:xfrm>
                    <a:off x="5479034" y="2083602"/>
                    <a:ext cx="1382841" cy="63406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83" y="0"/>
                        </a:moveTo>
                        <a:lnTo>
                          <a:pt x="0" y="10502"/>
                        </a:lnTo>
                        <a:lnTo>
                          <a:pt x="10805" y="21600"/>
                        </a:lnTo>
                        <a:lnTo>
                          <a:pt x="21600" y="11009"/>
                        </a:lnTo>
                        <a:cubicBezTo>
                          <a:pt x="21600" y="11009"/>
                          <a:pt x="10883" y="0"/>
                          <a:pt x="10883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9" name="Shape 43">
                    <a:extLst>
                      <a:ext uri="{FF2B5EF4-FFF2-40B4-BE49-F238E27FC236}">
                        <a16:creationId xmlns:a16="http://schemas.microsoft.com/office/drawing/2014/main" id="{C9B7F247-1CF0-40F3-B7A5-8D5A78DFFBC7}"/>
                      </a:ext>
                    </a:extLst>
                  </p:cNvPr>
                  <p:cNvSpPr/>
                  <p:nvPr/>
                </p:nvSpPr>
                <p:spPr>
                  <a:xfrm>
                    <a:off x="6171184" y="1502577"/>
                    <a:ext cx="2024360" cy="906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321" y="21600"/>
                        </a:moveTo>
                        <a:lnTo>
                          <a:pt x="21600" y="7252"/>
                        </a:lnTo>
                        <a:lnTo>
                          <a:pt x="14061" y="0"/>
                        </a:lnTo>
                        <a:lnTo>
                          <a:pt x="0" y="13898"/>
                        </a:lnTo>
                        <a:cubicBezTo>
                          <a:pt x="0" y="13898"/>
                          <a:pt x="7321" y="21600"/>
                          <a:pt x="7321" y="2160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40" name="Shape 44">
                    <a:extLst>
                      <a:ext uri="{FF2B5EF4-FFF2-40B4-BE49-F238E27FC236}">
                        <a16:creationId xmlns:a16="http://schemas.microsoft.com/office/drawing/2014/main" id="{361F860D-D22E-401D-B1C9-DD7B1FEE7FD7}"/>
                      </a:ext>
                    </a:extLst>
                  </p:cNvPr>
                  <p:cNvSpPr/>
                  <p:nvPr/>
                </p:nvSpPr>
                <p:spPr>
                  <a:xfrm>
                    <a:off x="6856984" y="1804202"/>
                    <a:ext cx="2036969" cy="92185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191" y="0"/>
                        </a:moveTo>
                        <a:lnTo>
                          <a:pt x="0" y="14105"/>
                        </a:lnTo>
                        <a:lnTo>
                          <a:pt x="7202" y="21600"/>
                        </a:lnTo>
                        <a:lnTo>
                          <a:pt x="21600" y="7051"/>
                        </a:lnTo>
                        <a:cubicBezTo>
                          <a:pt x="21600" y="7051"/>
                          <a:pt x="14191" y="0"/>
                          <a:pt x="14191" y="0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41" name="Shape 45">
                    <a:extLst>
                      <a:ext uri="{FF2B5EF4-FFF2-40B4-BE49-F238E27FC236}">
                        <a16:creationId xmlns:a16="http://schemas.microsoft.com/office/drawing/2014/main" id="{06A0ACC8-8DD8-497E-8FA6-2878C6D1A653}"/>
                      </a:ext>
                    </a:extLst>
                  </p:cNvPr>
                  <p:cNvSpPr/>
                  <p:nvPr/>
                </p:nvSpPr>
                <p:spPr>
                  <a:xfrm>
                    <a:off x="6168009" y="2407452"/>
                    <a:ext cx="1370266" cy="6333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10603"/>
                        </a:moveTo>
                        <a:lnTo>
                          <a:pt x="10793" y="21600"/>
                        </a:lnTo>
                        <a:lnTo>
                          <a:pt x="21600" y="10908"/>
                        </a:lnTo>
                        <a:lnTo>
                          <a:pt x="10894" y="0"/>
                        </a:lnTo>
                        <a:cubicBezTo>
                          <a:pt x="10894" y="0"/>
                          <a:pt x="0" y="10603"/>
                          <a:pt x="0" y="10603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42" name="Shape 46">
                    <a:extLst>
                      <a:ext uri="{FF2B5EF4-FFF2-40B4-BE49-F238E27FC236}">
                        <a16:creationId xmlns:a16="http://schemas.microsoft.com/office/drawing/2014/main" id="{F08EC42E-E6C7-4496-AB95-7D5388351926}"/>
                      </a:ext>
                    </a:extLst>
                  </p:cNvPr>
                  <p:cNvSpPr/>
                  <p:nvPr/>
                </p:nvSpPr>
                <p:spPr>
                  <a:xfrm>
                    <a:off x="6844284" y="2728127"/>
                    <a:ext cx="685595" cy="43675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0" y="15505"/>
                        </a:lnTo>
                        <a:lnTo>
                          <a:pt x="0" y="21600"/>
                        </a:lnTo>
                        <a:lnTo>
                          <a:pt x="21600" y="6095"/>
                        </a:lnTo>
                        <a:lnTo>
                          <a:pt x="21600" y="0"/>
                        </a:lnTo>
                        <a:cubicBezTo>
                          <a:pt x="21600" y="0"/>
                          <a:pt x="21600" y="0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75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43" name="Shape 47">
                    <a:extLst>
                      <a:ext uri="{FF2B5EF4-FFF2-40B4-BE49-F238E27FC236}">
                        <a16:creationId xmlns:a16="http://schemas.microsoft.com/office/drawing/2014/main" id="{8B686412-B526-47A8-9F93-E0BF92D49615}"/>
                      </a:ext>
                    </a:extLst>
                  </p:cNvPr>
                  <p:cNvSpPr/>
                  <p:nvPr/>
                </p:nvSpPr>
                <p:spPr>
                  <a:xfrm>
                    <a:off x="7520940" y="2105827"/>
                    <a:ext cx="1357829" cy="74416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0" y="18023"/>
                        </a:lnTo>
                        <a:lnTo>
                          <a:pt x="0" y="18023"/>
                        </a:lnTo>
                        <a:lnTo>
                          <a:pt x="0" y="21600"/>
                        </a:lnTo>
                        <a:lnTo>
                          <a:pt x="21600" y="3577"/>
                        </a:lnTo>
                        <a:cubicBezTo>
                          <a:pt x="21600" y="3577"/>
                          <a:pt x="21600" y="0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</p:grpSp>
            <p:sp>
              <p:nvSpPr>
                <p:cNvPr id="121" name="Rectangle 52">
                  <a:extLst>
                    <a:ext uri="{FF2B5EF4-FFF2-40B4-BE49-F238E27FC236}">
                      <a16:creationId xmlns:a16="http://schemas.microsoft.com/office/drawing/2014/main" id="{E7B6AB6E-AB86-419F-9AE5-5B1A30E5B121}"/>
                    </a:ext>
                  </a:extLst>
                </p:cNvPr>
                <p:cNvSpPr/>
                <p:nvPr/>
              </p:nvSpPr>
              <p:spPr>
                <a:xfrm rot="19739083">
                  <a:off x="2748853" y="3366888"/>
                  <a:ext cx="697628" cy="70788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rgbClr val="FEFEFE"/>
                      </a:solidFill>
                      <a:latin typeface="FontAwesome" charset="0"/>
                    </a:rPr>
                    <a:t></a:t>
                  </a:r>
                  <a:endParaRPr lang="en-US" sz="4000" dirty="0">
                    <a:solidFill>
                      <a:srgbClr val="FEFEFE"/>
                    </a:solidFill>
                  </a:endParaRPr>
                </a:p>
              </p:txBody>
            </p:sp>
            <p:sp>
              <p:nvSpPr>
                <p:cNvPr id="122" name="Rectangle 53">
                  <a:extLst>
                    <a:ext uri="{FF2B5EF4-FFF2-40B4-BE49-F238E27FC236}">
                      <a16:creationId xmlns:a16="http://schemas.microsoft.com/office/drawing/2014/main" id="{BBC87926-D507-4950-B953-453630B888AA}"/>
                    </a:ext>
                  </a:extLst>
                </p:cNvPr>
                <p:cNvSpPr/>
                <p:nvPr/>
              </p:nvSpPr>
              <p:spPr>
                <a:xfrm rot="18120522">
                  <a:off x="5482499" y="4618346"/>
                  <a:ext cx="587020" cy="70788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rgbClr val="FEFEFE"/>
                      </a:solidFill>
                      <a:latin typeface="FontAwesome" charset="0"/>
                    </a:rPr>
                    <a:t></a:t>
                  </a:r>
                  <a:endParaRPr lang="en-US" sz="4000" dirty="0">
                    <a:solidFill>
                      <a:srgbClr val="FEFEFE"/>
                    </a:solidFill>
                  </a:endParaRPr>
                </a:p>
              </p:txBody>
            </p:sp>
            <p:sp>
              <p:nvSpPr>
                <p:cNvPr id="123" name="Rectangle 54">
                  <a:extLst>
                    <a:ext uri="{FF2B5EF4-FFF2-40B4-BE49-F238E27FC236}">
                      <a16:creationId xmlns:a16="http://schemas.microsoft.com/office/drawing/2014/main" id="{189AC20E-C594-430A-894F-1DA6BF5EA36E}"/>
                    </a:ext>
                  </a:extLst>
                </p:cNvPr>
                <p:cNvSpPr/>
                <p:nvPr/>
              </p:nvSpPr>
              <p:spPr>
                <a:xfrm rot="18790007">
                  <a:off x="4641119" y="4241044"/>
                  <a:ext cx="587020" cy="70788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rgbClr val="FEFEFE"/>
                      </a:solidFill>
                      <a:latin typeface="FontAwesome" charset="0"/>
                    </a:rPr>
                    <a:t></a:t>
                  </a:r>
                  <a:endParaRPr lang="en-US" sz="4000" dirty="0">
                    <a:solidFill>
                      <a:srgbClr val="FEFEFE"/>
                    </a:solidFill>
                  </a:endParaRPr>
                </a:p>
              </p:txBody>
            </p:sp>
            <p:sp>
              <p:nvSpPr>
                <p:cNvPr id="124" name="Rectangle 55">
                  <a:extLst>
                    <a:ext uri="{FF2B5EF4-FFF2-40B4-BE49-F238E27FC236}">
                      <a16:creationId xmlns:a16="http://schemas.microsoft.com/office/drawing/2014/main" id="{0903F3FB-0E53-4FC3-A44F-B7B009484EC9}"/>
                    </a:ext>
                  </a:extLst>
                </p:cNvPr>
                <p:cNvSpPr/>
                <p:nvPr/>
              </p:nvSpPr>
              <p:spPr>
                <a:xfrm rot="458580">
                  <a:off x="3662203" y="3817670"/>
                  <a:ext cx="587020" cy="70788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rgbClr val="FEFEFE"/>
                      </a:solidFill>
                      <a:latin typeface="FontAwesome" charset="0"/>
                    </a:rPr>
                    <a:t></a:t>
                  </a:r>
                  <a:endParaRPr lang="en-US" sz="4000" dirty="0">
                    <a:solidFill>
                      <a:srgbClr val="FEFEFE"/>
                    </a:solidFill>
                  </a:endParaRPr>
                </a:p>
              </p:txBody>
            </p:sp>
            <p:sp>
              <p:nvSpPr>
                <p:cNvPr id="125" name="TextBox 56">
                  <a:extLst>
                    <a:ext uri="{FF2B5EF4-FFF2-40B4-BE49-F238E27FC236}">
                      <a16:creationId xmlns:a16="http://schemas.microsoft.com/office/drawing/2014/main" id="{0137DFEF-944E-4BD8-9CA6-3EBF4C79A563}"/>
                    </a:ext>
                  </a:extLst>
                </p:cNvPr>
                <p:cNvSpPr txBox="1"/>
                <p:nvPr/>
              </p:nvSpPr>
              <p:spPr>
                <a:xfrm rot="19997967">
                  <a:off x="3761357" y="3023903"/>
                  <a:ext cx="1267715" cy="400110"/>
                </a:xfrm>
                <a:prstGeom prst="rect">
                  <a:avLst/>
                </a:prstGeom>
                <a:noFill/>
              </p:spPr>
              <p:txBody>
                <a:bodyPr wrap="square" numCol="1" spcCol="457200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Also he his male air bring creepiest</a:t>
                  </a:r>
                </a:p>
              </p:txBody>
            </p:sp>
            <p:sp>
              <p:nvSpPr>
                <p:cNvPr id="126" name="TextBox 57">
                  <a:extLst>
                    <a:ext uri="{FF2B5EF4-FFF2-40B4-BE49-F238E27FC236}">
                      <a16:creationId xmlns:a16="http://schemas.microsoft.com/office/drawing/2014/main" id="{7A436208-82BE-43FF-8739-C2EA66FA6F18}"/>
                    </a:ext>
                  </a:extLst>
                </p:cNvPr>
                <p:cNvSpPr txBox="1"/>
                <p:nvPr/>
              </p:nvSpPr>
              <p:spPr>
                <a:xfrm rot="19997967">
                  <a:off x="4635774" y="3425284"/>
                  <a:ext cx="1267715" cy="400110"/>
                </a:xfrm>
                <a:prstGeom prst="rect">
                  <a:avLst/>
                </a:prstGeom>
                <a:noFill/>
              </p:spPr>
              <p:txBody>
                <a:bodyPr wrap="square" numCol="1" spcCol="457200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Also he his male air </a:t>
                  </a:r>
                  <a:r>
                    <a:rPr lang="en-US" sz="90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bring creepiest</a:t>
                  </a:r>
                  <a:endParaRPr lang="en-US" sz="900" dirty="0">
                    <a:solidFill>
                      <a:srgbClr val="010101"/>
                    </a:solidFill>
                    <a:latin typeface="Montserrat" charset="0"/>
                    <a:ea typeface="Montserrat" charset="0"/>
                    <a:cs typeface="Montserrat" charset="0"/>
                  </a:endParaRPr>
                </a:p>
              </p:txBody>
            </p:sp>
            <p:sp>
              <p:nvSpPr>
                <p:cNvPr id="127" name="TextBox 58">
                  <a:extLst>
                    <a:ext uri="{FF2B5EF4-FFF2-40B4-BE49-F238E27FC236}">
                      <a16:creationId xmlns:a16="http://schemas.microsoft.com/office/drawing/2014/main" id="{61B91E1A-3B19-44CE-B760-1E0127CE9219}"/>
                    </a:ext>
                  </a:extLst>
                </p:cNvPr>
                <p:cNvSpPr txBox="1"/>
                <p:nvPr/>
              </p:nvSpPr>
              <p:spPr>
                <a:xfrm rot="19997967">
                  <a:off x="5485420" y="3837138"/>
                  <a:ext cx="1267715" cy="400110"/>
                </a:xfrm>
                <a:prstGeom prst="rect">
                  <a:avLst/>
                </a:prstGeom>
                <a:noFill/>
              </p:spPr>
              <p:txBody>
                <a:bodyPr wrap="square" numCol="1" spcCol="457200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Also he his male air </a:t>
                  </a:r>
                  <a:r>
                    <a:rPr lang="en-US" sz="90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bring creepiest</a:t>
                  </a:r>
                  <a:endParaRPr lang="en-US" sz="900" dirty="0">
                    <a:solidFill>
                      <a:srgbClr val="010101"/>
                    </a:solidFill>
                    <a:latin typeface="Montserrat" charset="0"/>
                    <a:ea typeface="Montserrat" charset="0"/>
                    <a:cs typeface="Montserrat" charset="0"/>
                  </a:endParaRPr>
                </a:p>
              </p:txBody>
            </p:sp>
            <p:sp>
              <p:nvSpPr>
                <p:cNvPr id="128" name="TextBox 59">
                  <a:extLst>
                    <a:ext uri="{FF2B5EF4-FFF2-40B4-BE49-F238E27FC236}">
                      <a16:creationId xmlns:a16="http://schemas.microsoft.com/office/drawing/2014/main" id="{D81FF744-5EB0-4204-B016-31775079922F}"/>
                    </a:ext>
                  </a:extLst>
                </p:cNvPr>
                <p:cNvSpPr txBox="1"/>
                <p:nvPr/>
              </p:nvSpPr>
              <p:spPr>
                <a:xfrm rot="19997967">
                  <a:off x="6389976" y="4230116"/>
                  <a:ext cx="1267715" cy="400110"/>
                </a:xfrm>
                <a:prstGeom prst="rect">
                  <a:avLst/>
                </a:prstGeom>
                <a:noFill/>
              </p:spPr>
              <p:txBody>
                <a:bodyPr wrap="square" numCol="1" spcCol="457200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Also he his male air bring creepiest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1158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  <p:bldP spid="92" grpId="0" animBg="1"/>
      <p:bldP spid="93" grpId="0"/>
      <p:bldP spid="94" grpId="0"/>
      <p:bldP spid="95" grpId="0"/>
      <p:bldP spid="9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8BE891D-10A2-4935-B680-694EB4471BD0}"/>
              </a:ext>
            </a:extLst>
          </p:cNvPr>
          <p:cNvSpPr/>
          <p:nvPr/>
        </p:nvSpPr>
        <p:spPr>
          <a:xfrm>
            <a:off x="4176925" y="0"/>
            <a:ext cx="2767916" cy="6858000"/>
          </a:xfrm>
          <a:prstGeom prst="rect">
            <a:avLst/>
          </a:pr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B30293-EDA2-4BF6-B831-28C490B78615}"/>
              </a:ext>
            </a:extLst>
          </p:cNvPr>
          <p:cNvSpPr/>
          <p:nvPr/>
        </p:nvSpPr>
        <p:spPr>
          <a:xfrm>
            <a:off x="0" y="0"/>
            <a:ext cx="4176925" cy="6858000"/>
          </a:xfrm>
          <a:prstGeom prst="rect">
            <a:avLst/>
          </a:prstGeom>
          <a:solidFill>
            <a:srgbClr val="0055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22A3DD-BB7B-4BAB-BD88-F7C729A474BB}"/>
              </a:ext>
            </a:extLst>
          </p:cNvPr>
          <p:cNvSpPr/>
          <p:nvPr/>
        </p:nvSpPr>
        <p:spPr>
          <a:xfrm>
            <a:off x="7426754" y="810409"/>
            <a:ext cx="4374291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>
                <a:solidFill>
                  <a:srgbClr val="323232"/>
                </a:solidFill>
                <a:latin typeface="+mj-ea"/>
                <a:ea typeface="+mj-ea"/>
              </a:rPr>
              <a:t>点击请替换文字</a:t>
            </a:r>
            <a:endParaRPr lang="en-US" altLang="zh-CN" sz="1600" b="1" spc="300">
              <a:solidFill>
                <a:srgbClr val="32323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b="1" spc="300">
                <a:solidFill>
                  <a:srgbClr val="323232">
                    <a:lumMod val="40000"/>
                    <a:lumOff val="60000"/>
                  </a:srgbClr>
                </a:solidFill>
                <a:latin typeface="+mj-ea"/>
                <a:ea typeface="+mj-ea"/>
              </a:rPr>
              <a:t>请替换文字内容，添加相关标题，修改文字内容，也可以直接复制你的内容到此。</a:t>
            </a:r>
            <a:endParaRPr lang="zh-CN" altLang="en-US" sz="1000" b="1" spc="300" dirty="0">
              <a:solidFill>
                <a:srgbClr val="323232">
                  <a:lumMod val="40000"/>
                  <a:lumOff val="60000"/>
                </a:srgbClr>
              </a:solidFill>
              <a:latin typeface="+mj-ea"/>
              <a:ea typeface="+mj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8444B62-66C6-4DF4-A2C6-74C2808272A1}"/>
              </a:ext>
            </a:extLst>
          </p:cNvPr>
          <p:cNvGrpSpPr/>
          <p:nvPr/>
        </p:nvGrpSpPr>
        <p:grpSpPr>
          <a:xfrm>
            <a:off x="7426754" y="2593603"/>
            <a:ext cx="4173838" cy="3590340"/>
            <a:chOff x="6956854" y="2593603"/>
            <a:chExt cx="4173838" cy="3590340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04F3EBBE-6E77-4154-AA74-C1503FF52070}"/>
                </a:ext>
              </a:extLst>
            </p:cNvPr>
            <p:cNvGraphicFramePr/>
            <p:nvPr>
              <p:extLst/>
            </p:nvPr>
          </p:nvGraphicFramePr>
          <p:xfrm>
            <a:off x="6956854" y="3540509"/>
            <a:ext cx="4173838" cy="26434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AB9346C-6B0C-415D-9F5D-D3B9E22B8B93}"/>
                </a:ext>
              </a:extLst>
            </p:cNvPr>
            <p:cNvGrpSpPr/>
            <p:nvPr/>
          </p:nvGrpSpPr>
          <p:grpSpPr>
            <a:xfrm>
              <a:off x="7360671" y="2593603"/>
              <a:ext cx="3311285" cy="612295"/>
              <a:chOff x="7360671" y="2466603"/>
              <a:chExt cx="3311285" cy="612295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4682628B-B00D-4CE2-BCEE-D58EF9458623}"/>
                  </a:ext>
                </a:extLst>
              </p:cNvPr>
              <p:cNvGrpSpPr/>
              <p:nvPr/>
            </p:nvGrpSpPr>
            <p:grpSpPr>
              <a:xfrm>
                <a:off x="7360671" y="2466603"/>
                <a:ext cx="815220" cy="612295"/>
                <a:chOff x="6827271" y="2377703"/>
                <a:chExt cx="815220" cy="612295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6095643B-B01C-4960-8FEE-F968BC8A6122}"/>
                    </a:ext>
                  </a:extLst>
                </p:cNvPr>
                <p:cNvGrpSpPr/>
                <p:nvPr/>
              </p:nvGrpSpPr>
              <p:grpSpPr>
                <a:xfrm>
                  <a:off x="7092778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08D3C78B-F8A3-4CF5-B9EE-B92A22C1A804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55D2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25" name="椭圆 24">
                    <a:extLst>
                      <a:ext uri="{FF2B5EF4-FFF2-40B4-BE49-F238E27FC236}">
                        <a16:creationId xmlns:a16="http://schemas.microsoft.com/office/drawing/2014/main" id="{EF2B8981-20A6-49BE-BAA1-6E3BAAB15F5A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0055D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142EF113-E4A4-47D0-97FC-C5C234EEFA06}"/>
                    </a:ext>
                  </a:extLst>
                </p:cNvPr>
                <p:cNvSpPr/>
                <p:nvPr/>
              </p:nvSpPr>
              <p:spPr>
                <a:xfrm>
                  <a:off x="6827271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37BDE8F7-6C41-41FF-9B6F-EEC4B1CA0C85}"/>
                  </a:ext>
                </a:extLst>
              </p:cNvPr>
              <p:cNvGrpSpPr/>
              <p:nvPr/>
            </p:nvGrpSpPr>
            <p:grpSpPr>
              <a:xfrm>
                <a:off x="8608704" y="2466603"/>
                <a:ext cx="815220" cy="612295"/>
                <a:chOff x="7964093" y="2377703"/>
                <a:chExt cx="815220" cy="612295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8FA889D9-6C6D-4313-8485-93DFA69AC21C}"/>
                    </a:ext>
                  </a:extLst>
                </p:cNvPr>
                <p:cNvGrpSpPr/>
                <p:nvPr/>
              </p:nvGrpSpPr>
              <p:grpSpPr>
                <a:xfrm>
                  <a:off x="8229600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D51F493F-DDD8-4B19-9F6B-F232ECEDFE27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ED7D31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id="{47EF3946-D5DC-4B43-94F0-BE0E9F250BD9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ED7D31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5EE87BC2-E436-494D-B28D-980B0C5B6625}"/>
                    </a:ext>
                  </a:extLst>
                </p:cNvPr>
                <p:cNvSpPr/>
                <p:nvPr/>
              </p:nvSpPr>
              <p:spPr>
                <a:xfrm>
                  <a:off x="7964093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E7C8049D-1D83-40A6-9246-4174902F20E2}"/>
                  </a:ext>
                </a:extLst>
              </p:cNvPr>
              <p:cNvGrpSpPr/>
              <p:nvPr/>
            </p:nvGrpSpPr>
            <p:grpSpPr>
              <a:xfrm>
                <a:off x="9856736" y="2466603"/>
                <a:ext cx="815220" cy="612295"/>
                <a:chOff x="9323336" y="2377703"/>
                <a:chExt cx="815220" cy="612295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D56FE973-9E83-4572-8CFE-4055EFAC1697}"/>
                    </a:ext>
                  </a:extLst>
                </p:cNvPr>
                <p:cNvGrpSpPr/>
                <p:nvPr/>
              </p:nvGrpSpPr>
              <p:grpSpPr>
                <a:xfrm>
                  <a:off x="9588843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16" name="直接连接符 15">
                    <a:extLst>
                      <a:ext uri="{FF2B5EF4-FFF2-40B4-BE49-F238E27FC236}">
                        <a16:creationId xmlns:a16="http://schemas.microsoft.com/office/drawing/2014/main" id="{4F2A9D7F-9F78-4A85-8B8F-5F6D083B6A42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A5A5A5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17" name="椭圆 16">
                    <a:extLst>
                      <a:ext uri="{FF2B5EF4-FFF2-40B4-BE49-F238E27FC236}">
                        <a16:creationId xmlns:a16="http://schemas.microsoft.com/office/drawing/2014/main" id="{FDE04D9B-F0B9-428A-AED4-FB994636AF81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A5A5A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EBA0F3A0-8AB1-4775-A884-5715E16AFA1B}"/>
                    </a:ext>
                  </a:extLst>
                </p:cNvPr>
                <p:cNvSpPr/>
                <p:nvPr/>
              </p:nvSpPr>
              <p:spPr>
                <a:xfrm>
                  <a:off x="9323336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48918C57-D44A-4404-839A-5543C64A013B}"/>
              </a:ext>
            </a:extLst>
          </p:cNvPr>
          <p:cNvSpPr/>
          <p:nvPr/>
        </p:nvSpPr>
        <p:spPr>
          <a:xfrm>
            <a:off x="916540" y="3870441"/>
            <a:ext cx="2776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汉仪旗黑-95W"/>
                <a:ea typeface="汉仪旗黑-35S"/>
              </a:rPr>
              <a:t>PLEASE ENTER YOUR TITLE HERE</a:t>
            </a:r>
            <a:endParaRPr lang="zh-CN" altLang="en-US" sz="2400" dirty="0">
              <a:solidFill>
                <a:prstClr val="white"/>
              </a:solidFill>
              <a:latin typeface="汉仪旗黑-95W"/>
              <a:ea typeface="汉仪旗黑-35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7B0AD9CE-D845-4BA5-8E11-2EAEBCB12EAB}"/>
              </a:ext>
            </a:extLst>
          </p:cNvPr>
          <p:cNvSpPr/>
          <p:nvPr/>
        </p:nvSpPr>
        <p:spPr>
          <a:xfrm>
            <a:off x="537696" y="3857741"/>
            <a:ext cx="378844" cy="401892"/>
          </a:xfrm>
          <a:prstGeom prst="parallelogram">
            <a:avLst>
              <a:gd name="adj" fmla="val 74656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FB25A8D-42A6-49C1-B117-BEDF46F316F0}"/>
              </a:ext>
            </a:extLst>
          </p:cNvPr>
          <p:cNvSpPr/>
          <p:nvPr/>
        </p:nvSpPr>
        <p:spPr>
          <a:xfrm>
            <a:off x="916539" y="5168280"/>
            <a:ext cx="2525161" cy="790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b="1" spc="300">
                <a:solidFill>
                  <a:prstClr val="white"/>
                </a:solidFill>
                <a:latin typeface="+mj-ea"/>
                <a:ea typeface="+mj-ea"/>
              </a:rPr>
              <a:t>请替换文字内容，添加相关标题，修改文字内容，也可以直接复制你的内容到此。</a:t>
            </a:r>
            <a:endParaRPr lang="zh-CN" altLang="en-US" sz="1050" b="1" spc="3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培训计划</a:t>
              </a:r>
              <a:endParaRPr 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EMPLOYEE TRAINING - TRAINING PROGRAM</a:t>
              </a:r>
              <a:endParaRPr lang="en-US" altLang="zh-CN" sz="9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45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26" grpId="0"/>
          <p:bldP spid="27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26" grpId="0"/>
          <p:bldP spid="27" grpId="0" animBg="1"/>
          <p:bldP spid="2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培训课程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STAFF TRAINING - TRAINING COURSES</a:t>
              </a:r>
            </a:p>
          </p:txBody>
        </p:sp>
      </p:grp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439C710A-3717-4254-B3E1-1D06D622E1B9}"/>
              </a:ext>
            </a:extLst>
          </p:cNvPr>
          <p:cNvSpPr txBox="1">
            <a:spLocks/>
          </p:cNvSpPr>
          <p:nvPr/>
        </p:nvSpPr>
        <p:spPr>
          <a:xfrm>
            <a:off x="955369" y="2593706"/>
            <a:ext cx="2518051" cy="940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en-US" altLang="zh-CN" sz="8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点击输入本栏的具体文字，简明扼要的说明分项内容，此为概念图解。</a:t>
            </a:r>
            <a:endParaRPr lang="en-AU" sz="8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Content Placeholder 11">
            <a:extLst>
              <a:ext uri="{FF2B5EF4-FFF2-40B4-BE49-F238E27FC236}">
                <a16:creationId xmlns:a16="http://schemas.microsoft.com/office/drawing/2014/main" id="{E3372D41-4F82-4F13-8540-8C1CA94289C8}"/>
              </a:ext>
            </a:extLst>
          </p:cNvPr>
          <p:cNvSpPr txBox="1">
            <a:spLocks/>
          </p:cNvSpPr>
          <p:nvPr/>
        </p:nvSpPr>
        <p:spPr>
          <a:xfrm>
            <a:off x="1389305" y="2288232"/>
            <a:ext cx="2947383" cy="2921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spc="300" dirty="0">
                <a:latin typeface="黑体" panose="02010609060101010101" pitchFamily="49" charset="-122"/>
                <a:ea typeface="黑体" panose="02010609060101010101" pitchFamily="49" charset="-122"/>
              </a:rPr>
              <a:t>输入你的标题</a:t>
            </a:r>
            <a:endParaRPr lang="en-GB" b="1" spc="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0507F8BC-F8C3-4CF2-96FC-3B2AA6DE55C0}"/>
              </a:ext>
            </a:extLst>
          </p:cNvPr>
          <p:cNvSpPr txBox="1">
            <a:spLocks/>
          </p:cNvSpPr>
          <p:nvPr/>
        </p:nvSpPr>
        <p:spPr>
          <a:xfrm>
            <a:off x="955369" y="4515524"/>
            <a:ext cx="2518051" cy="940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8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点击输入本栏的具体文字，简明扼要的说明分项内容，此为概念图解。</a:t>
            </a:r>
            <a:endParaRPr lang="en-AU" sz="8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Content Placeholder 11">
            <a:extLst>
              <a:ext uri="{FF2B5EF4-FFF2-40B4-BE49-F238E27FC236}">
                <a16:creationId xmlns:a16="http://schemas.microsoft.com/office/drawing/2014/main" id="{1B44FD13-5DE5-4547-A21E-B00E68EC388D}"/>
              </a:ext>
            </a:extLst>
          </p:cNvPr>
          <p:cNvSpPr txBox="1">
            <a:spLocks/>
          </p:cNvSpPr>
          <p:nvPr/>
        </p:nvSpPr>
        <p:spPr>
          <a:xfrm>
            <a:off x="1384541" y="4210050"/>
            <a:ext cx="2947383" cy="2921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b="1" spc="300" dirty="0">
                <a:latin typeface="黑体" panose="02010609060101010101" pitchFamily="49" charset="-122"/>
                <a:ea typeface="黑体" panose="02010609060101010101" pitchFamily="49" charset="-122"/>
              </a:rPr>
              <a:t>输入你的标题</a:t>
            </a:r>
            <a:endParaRPr lang="en-GB" b="1" spc="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Content Placeholder 11">
            <a:extLst>
              <a:ext uri="{FF2B5EF4-FFF2-40B4-BE49-F238E27FC236}">
                <a16:creationId xmlns:a16="http://schemas.microsoft.com/office/drawing/2014/main" id="{B5F85FB2-87A7-4DE4-A854-641CF8C894B8}"/>
              </a:ext>
            </a:extLst>
          </p:cNvPr>
          <p:cNvSpPr txBox="1">
            <a:spLocks/>
          </p:cNvSpPr>
          <p:nvPr/>
        </p:nvSpPr>
        <p:spPr>
          <a:xfrm>
            <a:off x="7728099" y="2288232"/>
            <a:ext cx="2947383" cy="2921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zh-CN" altLang="en-US" b="1" spc="300" dirty="0">
                <a:latin typeface="黑体" panose="02010609060101010101" pitchFamily="49" charset="-122"/>
                <a:ea typeface="黑体" panose="02010609060101010101" pitchFamily="49" charset="-122"/>
              </a:rPr>
              <a:t>输入你的标题</a:t>
            </a:r>
            <a:endParaRPr lang="en-GB" b="1" spc="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B7F3B083-EF8D-4361-8080-7009BF50AEC8}"/>
              </a:ext>
            </a:extLst>
          </p:cNvPr>
          <p:cNvSpPr txBox="1">
            <a:spLocks/>
          </p:cNvSpPr>
          <p:nvPr/>
        </p:nvSpPr>
        <p:spPr>
          <a:xfrm>
            <a:off x="8704259" y="4515524"/>
            <a:ext cx="2518051" cy="11322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9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Content Placeholder 11">
            <a:extLst>
              <a:ext uri="{FF2B5EF4-FFF2-40B4-BE49-F238E27FC236}">
                <a16:creationId xmlns:a16="http://schemas.microsoft.com/office/drawing/2014/main" id="{61563714-5717-4FA2-A11F-7C47062BFF05}"/>
              </a:ext>
            </a:extLst>
          </p:cNvPr>
          <p:cNvSpPr txBox="1">
            <a:spLocks/>
          </p:cNvSpPr>
          <p:nvPr/>
        </p:nvSpPr>
        <p:spPr>
          <a:xfrm>
            <a:off x="7743976" y="4210050"/>
            <a:ext cx="2947383" cy="2921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b="1" spc="300" dirty="0">
                <a:latin typeface="黑体" panose="02010609060101010101" pitchFamily="49" charset="-122"/>
                <a:ea typeface="黑体" panose="02010609060101010101" pitchFamily="49" charset="-122"/>
              </a:rPr>
              <a:t>输入你的标题</a:t>
            </a:r>
            <a:endParaRPr lang="en-GB" b="1" spc="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D86092CE-D380-4614-A0F4-2108BA654BB7}"/>
              </a:ext>
            </a:extLst>
          </p:cNvPr>
          <p:cNvSpPr/>
          <p:nvPr/>
        </p:nvSpPr>
        <p:spPr>
          <a:xfrm>
            <a:off x="970718" y="2238868"/>
            <a:ext cx="258390" cy="25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3" extrusionOk="0">
                <a:moveTo>
                  <a:pt x="2579" y="8408"/>
                </a:moveTo>
                <a:cubicBezTo>
                  <a:pt x="2579" y="5192"/>
                  <a:pt x="5174" y="2587"/>
                  <a:pt x="8377" y="2587"/>
                </a:cubicBezTo>
                <a:cubicBezTo>
                  <a:pt x="11581" y="2587"/>
                  <a:pt x="14435" y="5451"/>
                  <a:pt x="14435" y="8668"/>
                </a:cubicBezTo>
                <a:cubicBezTo>
                  <a:pt x="14435" y="11882"/>
                  <a:pt x="11838" y="14489"/>
                  <a:pt x="8636" y="14489"/>
                </a:cubicBezTo>
                <a:cubicBezTo>
                  <a:pt x="5432" y="14488"/>
                  <a:pt x="2579" y="11622"/>
                  <a:pt x="2579" y="8408"/>
                </a:cubicBezTo>
                <a:close/>
                <a:moveTo>
                  <a:pt x="20915" y="18167"/>
                </a:moveTo>
                <a:lnTo>
                  <a:pt x="15797" y="13031"/>
                </a:lnTo>
                <a:cubicBezTo>
                  <a:pt x="16569" y="11760"/>
                  <a:pt x="17014" y="10265"/>
                  <a:pt x="17014" y="8668"/>
                </a:cubicBezTo>
                <a:cubicBezTo>
                  <a:pt x="17014" y="4023"/>
                  <a:pt x="13004" y="0"/>
                  <a:pt x="8377" y="0"/>
                </a:cubicBezTo>
                <a:cubicBezTo>
                  <a:pt x="3750" y="-1"/>
                  <a:pt x="0" y="3764"/>
                  <a:pt x="0" y="8408"/>
                </a:cubicBezTo>
                <a:cubicBezTo>
                  <a:pt x="0" y="13051"/>
                  <a:pt x="4010" y="17076"/>
                  <a:pt x="8636" y="17076"/>
                </a:cubicBezTo>
                <a:cubicBezTo>
                  <a:pt x="10175" y="17076"/>
                  <a:pt x="11615" y="16655"/>
                  <a:pt x="12854" y="15928"/>
                </a:cubicBezTo>
                <a:lnTo>
                  <a:pt x="17998" y="21095"/>
                </a:lnTo>
                <a:cubicBezTo>
                  <a:pt x="18502" y="21599"/>
                  <a:pt x="19318" y="21599"/>
                  <a:pt x="19821" y="21095"/>
                </a:cubicBezTo>
                <a:lnTo>
                  <a:pt x="21098" y="19813"/>
                </a:lnTo>
                <a:cubicBezTo>
                  <a:pt x="21600" y="19309"/>
                  <a:pt x="21417" y="18671"/>
                  <a:pt x="20915" y="181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4" name="Shape 215">
            <a:extLst>
              <a:ext uri="{FF2B5EF4-FFF2-40B4-BE49-F238E27FC236}">
                <a16:creationId xmlns:a16="http://schemas.microsoft.com/office/drawing/2014/main" id="{89C64A97-D0FD-4690-ABFD-BC1890F160F4}"/>
              </a:ext>
            </a:extLst>
          </p:cNvPr>
          <p:cNvSpPr/>
          <p:nvPr/>
        </p:nvSpPr>
        <p:spPr>
          <a:xfrm>
            <a:off x="985007" y="4161132"/>
            <a:ext cx="225710" cy="236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5" name="Shape 216">
            <a:extLst>
              <a:ext uri="{FF2B5EF4-FFF2-40B4-BE49-F238E27FC236}">
                <a16:creationId xmlns:a16="http://schemas.microsoft.com/office/drawing/2014/main" id="{1BB8177C-77A9-45DF-A7C5-08B1360589A2}"/>
              </a:ext>
            </a:extLst>
          </p:cNvPr>
          <p:cNvSpPr/>
          <p:nvPr/>
        </p:nvSpPr>
        <p:spPr>
          <a:xfrm>
            <a:off x="10927412" y="2210620"/>
            <a:ext cx="261559" cy="261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13200"/>
                </a:moveTo>
                <a:lnTo>
                  <a:pt x="2400" y="13200"/>
                </a:lnTo>
                <a:lnTo>
                  <a:pt x="2400" y="10800"/>
                </a:lnTo>
                <a:lnTo>
                  <a:pt x="19200" y="10800"/>
                </a:lnTo>
                <a:cubicBezTo>
                  <a:pt x="19200" y="10800"/>
                  <a:pt x="19200" y="13200"/>
                  <a:pt x="19200" y="13200"/>
                </a:cubicBezTo>
                <a:close/>
                <a:moveTo>
                  <a:pt x="17400" y="19200"/>
                </a:moveTo>
                <a:cubicBezTo>
                  <a:pt x="16406" y="19200"/>
                  <a:pt x="15600" y="18393"/>
                  <a:pt x="15600" y="17400"/>
                </a:cubicBezTo>
                <a:cubicBezTo>
                  <a:pt x="15600" y="16406"/>
                  <a:pt x="16406" y="15600"/>
                  <a:pt x="17400" y="15600"/>
                </a:cubicBezTo>
                <a:cubicBezTo>
                  <a:pt x="18394" y="15600"/>
                  <a:pt x="19200" y="16406"/>
                  <a:pt x="19200" y="17400"/>
                </a:cubicBezTo>
                <a:cubicBezTo>
                  <a:pt x="19200" y="18393"/>
                  <a:pt x="18394" y="19200"/>
                  <a:pt x="17400" y="19200"/>
                </a:cubicBezTo>
                <a:close/>
                <a:moveTo>
                  <a:pt x="19200" y="8400"/>
                </a:moveTo>
                <a:lnTo>
                  <a:pt x="4825" y="8400"/>
                </a:lnTo>
                <a:lnTo>
                  <a:pt x="15594" y="2082"/>
                </a:lnTo>
                <a:lnTo>
                  <a:pt x="14400" y="0"/>
                </a:lnTo>
                <a:lnTo>
                  <a:pt x="883" y="7885"/>
                </a:lnTo>
                <a:cubicBezTo>
                  <a:pt x="336" y="8204"/>
                  <a:pt x="0" y="8789"/>
                  <a:pt x="0" y="9422"/>
                </a:cubicBezTo>
                <a:lnTo>
                  <a:pt x="0" y="19200"/>
                </a:lnTo>
                <a:cubicBezTo>
                  <a:pt x="0" y="20526"/>
                  <a:pt x="1074" y="21600"/>
                  <a:pt x="2400" y="21600"/>
                </a:cubicBezTo>
                <a:lnTo>
                  <a:pt x="19200" y="21600"/>
                </a:lnTo>
                <a:cubicBezTo>
                  <a:pt x="20526" y="21600"/>
                  <a:pt x="21600" y="20526"/>
                  <a:pt x="21600" y="19200"/>
                </a:cubicBezTo>
                <a:lnTo>
                  <a:pt x="21600" y="10800"/>
                </a:lnTo>
                <a:cubicBezTo>
                  <a:pt x="21600" y="9474"/>
                  <a:pt x="20526" y="8400"/>
                  <a:pt x="19200" y="84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6" name="Shape 217">
            <a:extLst>
              <a:ext uri="{FF2B5EF4-FFF2-40B4-BE49-F238E27FC236}">
                <a16:creationId xmlns:a16="http://schemas.microsoft.com/office/drawing/2014/main" id="{D3BD7BCC-CB68-43CC-BED3-9BDCEABF8B35}"/>
              </a:ext>
            </a:extLst>
          </p:cNvPr>
          <p:cNvSpPr/>
          <p:nvPr/>
        </p:nvSpPr>
        <p:spPr>
          <a:xfrm>
            <a:off x="10935320" y="4191001"/>
            <a:ext cx="286990" cy="191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7" h="21600" extrusionOk="0">
                <a:moveTo>
                  <a:pt x="20330" y="6280"/>
                </a:moveTo>
                <a:cubicBezTo>
                  <a:pt x="19690" y="6801"/>
                  <a:pt x="11804" y="13208"/>
                  <a:pt x="11411" y="13529"/>
                </a:cubicBezTo>
                <a:cubicBezTo>
                  <a:pt x="11019" y="13849"/>
                  <a:pt x="10744" y="13887"/>
                  <a:pt x="10365" y="13887"/>
                </a:cubicBezTo>
                <a:cubicBezTo>
                  <a:pt x="9987" y="13887"/>
                  <a:pt x="9712" y="13849"/>
                  <a:pt x="9320" y="13529"/>
                </a:cubicBezTo>
                <a:cubicBezTo>
                  <a:pt x="8927" y="13208"/>
                  <a:pt x="1086" y="6798"/>
                  <a:pt x="446" y="6278"/>
                </a:cubicBezTo>
                <a:cubicBezTo>
                  <a:pt x="-5" y="5911"/>
                  <a:pt x="0" y="6341"/>
                  <a:pt x="0" y="6673"/>
                </a:cubicBezTo>
                <a:cubicBezTo>
                  <a:pt x="0" y="7004"/>
                  <a:pt x="0" y="19800"/>
                  <a:pt x="0" y="19800"/>
                </a:cubicBezTo>
                <a:cubicBezTo>
                  <a:pt x="0" y="20556"/>
                  <a:pt x="653" y="21600"/>
                  <a:pt x="1154" y="21600"/>
                </a:cubicBezTo>
                <a:lnTo>
                  <a:pt x="19623" y="21600"/>
                </a:lnTo>
                <a:cubicBezTo>
                  <a:pt x="20124" y="21600"/>
                  <a:pt x="20777" y="20556"/>
                  <a:pt x="20777" y="19800"/>
                </a:cubicBezTo>
                <a:cubicBezTo>
                  <a:pt x="20777" y="19800"/>
                  <a:pt x="20777" y="7006"/>
                  <a:pt x="20777" y="6674"/>
                </a:cubicBezTo>
                <a:cubicBezTo>
                  <a:pt x="20777" y="6343"/>
                  <a:pt x="20782" y="5913"/>
                  <a:pt x="20330" y="6280"/>
                </a:cubicBezTo>
                <a:close/>
                <a:moveTo>
                  <a:pt x="663" y="2315"/>
                </a:moveTo>
                <a:cubicBezTo>
                  <a:pt x="1226" y="2786"/>
                  <a:pt x="9029" y="9324"/>
                  <a:pt x="9320" y="9567"/>
                </a:cubicBezTo>
                <a:cubicBezTo>
                  <a:pt x="9610" y="9810"/>
                  <a:pt x="9987" y="9925"/>
                  <a:pt x="10365" y="9925"/>
                </a:cubicBezTo>
                <a:cubicBezTo>
                  <a:pt x="10744" y="9925"/>
                  <a:pt x="11120" y="9810"/>
                  <a:pt x="11411" y="9567"/>
                </a:cubicBezTo>
                <a:cubicBezTo>
                  <a:pt x="11702" y="9324"/>
                  <a:pt x="19505" y="2786"/>
                  <a:pt x="20068" y="2315"/>
                </a:cubicBezTo>
                <a:cubicBezTo>
                  <a:pt x="20633" y="1841"/>
                  <a:pt x="21166" y="0"/>
                  <a:pt x="20131" y="0"/>
                </a:cubicBezTo>
                <a:lnTo>
                  <a:pt x="602" y="0"/>
                </a:lnTo>
                <a:cubicBezTo>
                  <a:pt x="-434" y="0"/>
                  <a:pt x="99" y="1841"/>
                  <a:pt x="663" y="231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1DD7FE71-2E94-459C-B391-2E6981942FD1}"/>
              </a:ext>
            </a:extLst>
          </p:cNvPr>
          <p:cNvSpPr txBox="1">
            <a:spLocks/>
          </p:cNvSpPr>
          <p:nvPr/>
        </p:nvSpPr>
        <p:spPr>
          <a:xfrm>
            <a:off x="8707096" y="2580403"/>
            <a:ext cx="2518051" cy="11322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9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8" name="Group 16">
            <a:extLst>
              <a:ext uri="{FF2B5EF4-FFF2-40B4-BE49-F238E27FC236}">
                <a16:creationId xmlns:a16="http://schemas.microsoft.com/office/drawing/2014/main" id="{05A0D22A-F753-4AE4-A832-7A31874F257F}"/>
              </a:ext>
            </a:extLst>
          </p:cNvPr>
          <p:cNvGrpSpPr/>
          <p:nvPr/>
        </p:nvGrpSpPr>
        <p:grpSpPr>
          <a:xfrm>
            <a:off x="4027641" y="1665673"/>
            <a:ext cx="4119560" cy="4093942"/>
            <a:chOff x="4036220" y="1625394"/>
            <a:chExt cx="4119560" cy="4093942"/>
          </a:xfrm>
        </p:grpSpPr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02A6BED6-8C24-46FF-A8D2-532133336932}"/>
                </a:ext>
              </a:extLst>
            </p:cNvPr>
            <p:cNvSpPr/>
            <p:nvPr/>
          </p:nvSpPr>
          <p:spPr>
            <a:xfrm rot="18900000">
              <a:off x="4036220" y="2242508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7C59572B-9BFB-44BC-8E31-42B33F8045F8}"/>
                </a:ext>
              </a:extLst>
            </p:cNvPr>
            <p:cNvSpPr/>
            <p:nvPr/>
          </p:nvSpPr>
          <p:spPr>
            <a:xfrm rot="21590568">
              <a:off x="4133199" y="2869885"/>
              <a:ext cx="1537190" cy="388383"/>
            </a:xfrm>
            <a:custGeom>
              <a:avLst/>
              <a:gdLst>
                <a:gd name="connsiteX0" fmla="*/ 0 w 961178"/>
                <a:gd name="connsiteY0" fmla="*/ 0 h 242849"/>
                <a:gd name="connsiteX1" fmla="*/ 961178 w 961178"/>
                <a:gd name="connsiteY1" fmla="*/ 0 h 242849"/>
                <a:gd name="connsiteX2" fmla="*/ 961178 w 961178"/>
                <a:gd name="connsiteY2" fmla="*/ 242849 h 242849"/>
                <a:gd name="connsiteX3" fmla="*/ 241521 w 961178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178" h="242849">
                  <a:moveTo>
                    <a:pt x="0" y="0"/>
                  </a:moveTo>
                  <a:lnTo>
                    <a:pt x="961178" y="0"/>
                  </a:lnTo>
                  <a:lnTo>
                    <a:pt x="961178" y="242849"/>
                  </a:lnTo>
                  <a:lnTo>
                    <a:pt x="241521" y="2428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5A47242C-93AB-44AB-90A7-9D4A0F61D6E2}"/>
                </a:ext>
              </a:extLst>
            </p:cNvPr>
            <p:cNvSpPr/>
            <p:nvPr/>
          </p:nvSpPr>
          <p:spPr>
            <a:xfrm rot="2700000" flipH="1">
              <a:off x="6538875" y="2239655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D7B293A8-0ACF-4919-85A5-77A7CFAFCBD7}"/>
                </a:ext>
              </a:extLst>
            </p:cNvPr>
            <p:cNvSpPr/>
            <p:nvPr/>
          </p:nvSpPr>
          <p:spPr>
            <a:xfrm rot="9432" flipH="1">
              <a:off x="6076489" y="2866421"/>
              <a:ext cx="1982313" cy="388383"/>
            </a:xfrm>
            <a:custGeom>
              <a:avLst/>
              <a:gdLst>
                <a:gd name="connsiteX0" fmla="*/ 961178 w 1239505"/>
                <a:gd name="connsiteY0" fmla="*/ 0 h 242849"/>
                <a:gd name="connsiteX1" fmla="*/ 0 w 1239505"/>
                <a:gd name="connsiteY1" fmla="*/ 0 h 242849"/>
                <a:gd name="connsiteX2" fmla="*/ 241521 w 1239505"/>
                <a:gd name="connsiteY2" fmla="*/ 242849 h 242849"/>
                <a:gd name="connsiteX3" fmla="*/ 961178 w 1239505"/>
                <a:gd name="connsiteY3" fmla="*/ 242849 h 242849"/>
                <a:gd name="connsiteX4" fmla="*/ 961178 w 1239505"/>
                <a:gd name="connsiteY4" fmla="*/ 240299 h 242849"/>
                <a:gd name="connsiteX5" fmla="*/ 1238850 w 1239505"/>
                <a:gd name="connsiteY5" fmla="*/ 241061 h 242849"/>
                <a:gd name="connsiteX6" fmla="*/ 1239505 w 1239505"/>
                <a:gd name="connsiteY6" fmla="*/ 2342 h 242849"/>
                <a:gd name="connsiteX7" fmla="*/ 961178 w 1239505"/>
                <a:gd name="connsiteY7" fmla="*/ 1578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9505" h="242849">
                  <a:moveTo>
                    <a:pt x="961178" y="0"/>
                  </a:moveTo>
                  <a:lnTo>
                    <a:pt x="0" y="0"/>
                  </a:lnTo>
                  <a:lnTo>
                    <a:pt x="241521" y="242849"/>
                  </a:lnTo>
                  <a:lnTo>
                    <a:pt x="961178" y="242849"/>
                  </a:lnTo>
                  <a:lnTo>
                    <a:pt x="961178" y="240299"/>
                  </a:lnTo>
                  <a:lnTo>
                    <a:pt x="1238850" y="241061"/>
                  </a:lnTo>
                  <a:lnTo>
                    <a:pt x="1239505" y="2342"/>
                  </a:lnTo>
                  <a:lnTo>
                    <a:pt x="961178" y="157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40CDB2E6-5856-4908-A1A3-D4B3C2A7B611}"/>
                </a:ext>
              </a:extLst>
            </p:cNvPr>
            <p:cNvSpPr/>
            <p:nvPr/>
          </p:nvSpPr>
          <p:spPr>
            <a:xfrm rot="18900000" flipH="1" flipV="1">
              <a:off x="6538875" y="4716459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306AC3B3-5DB1-4B6A-BDE7-FD4681C24275}"/>
                </a:ext>
              </a:extLst>
            </p:cNvPr>
            <p:cNvSpPr/>
            <p:nvPr/>
          </p:nvSpPr>
          <p:spPr>
            <a:xfrm rot="5390568" flipH="1" flipV="1">
              <a:off x="5741906" y="4464368"/>
              <a:ext cx="1945033" cy="391095"/>
            </a:xfrm>
            <a:custGeom>
              <a:avLst/>
              <a:gdLst>
                <a:gd name="connsiteX0" fmla="*/ 1216195 w 1216195"/>
                <a:gd name="connsiteY0" fmla="*/ 5826 h 244545"/>
                <a:gd name="connsiteX1" fmla="*/ 1215541 w 1216195"/>
                <a:gd name="connsiteY1" fmla="*/ 244545 h 244545"/>
                <a:gd name="connsiteX2" fmla="*/ 597386 w 1216195"/>
                <a:gd name="connsiteY2" fmla="*/ 242849 h 244545"/>
                <a:gd name="connsiteX3" fmla="*/ 0 w 1216195"/>
                <a:gd name="connsiteY3" fmla="*/ 242849 h 244545"/>
                <a:gd name="connsiteX4" fmla="*/ 0 w 1216195"/>
                <a:gd name="connsiteY4" fmla="*/ 240814 h 244545"/>
                <a:gd name="connsiteX5" fmla="*/ 242139 w 1216195"/>
                <a:gd name="connsiteY5" fmla="*/ 0 h 244545"/>
                <a:gd name="connsiteX6" fmla="*/ 964420 w 1216195"/>
                <a:gd name="connsiteY6" fmla="*/ 0 h 244545"/>
                <a:gd name="connsiteX7" fmla="*/ 964420 w 1216195"/>
                <a:gd name="connsiteY7" fmla="*/ 5135 h 24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6195" h="244545">
                  <a:moveTo>
                    <a:pt x="1216195" y="5826"/>
                  </a:moveTo>
                  <a:lnTo>
                    <a:pt x="1215541" y="244545"/>
                  </a:lnTo>
                  <a:lnTo>
                    <a:pt x="597386" y="242849"/>
                  </a:lnTo>
                  <a:lnTo>
                    <a:pt x="0" y="242849"/>
                  </a:lnTo>
                  <a:lnTo>
                    <a:pt x="0" y="240814"/>
                  </a:lnTo>
                  <a:lnTo>
                    <a:pt x="242139" y="0"/>
                  </a:lnTo>
                  <a:lnTo>
                    <a:pt x="964420" y="0"/>
                  </a:lnTo>
                  <a:lnTo>
                    <a:pt x="964420" y="51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F35727F7-3E1C-47D1-B019-122482578896}"/>
                </a:ext>
              </a:extLst>
            </p:cNvPr>
            <p:cNvSpPr/>
            <p:nvPr/>
          </p:nvSpPr>
          <p:spPr>
            <a:xfrm rot="2700000" flipV="1">
              <a:off x="4033241" y="4716692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D93578AB-57EB-4A42-9AED-604C28A6AD30}"/>
                </a:ext>
              </a:extLst>
            </p:cNvPr>
            <p:cNvSpPr/>
            <p:nvPr/>
          </p:nvSpPr>
          <p:spPr>
            <a:xfrm>
              <a:off x="5282075" y="1715441"/>
              <a:ext cx="392613" cy="1989072"/>
            </a:xfrm>
            <a:custGeom>
              <a:avLst/>
              <a:gdLst>
                <a:gd name="connsiteX0" fmla="*/ 2035 w 245494"/>
                <a:gd name="connsiteY0" fmla="*/ 0 h 1243732"/>
                <a:gd name="connsiteX1" fmla="*/ 243512 w 245494"/>
                <a:gd name="connsiteY1" fmla="*/ 241477 h 1243732"/>
                <a:gd name="connsiteX2" fmla="*/ 245494 w 245494"/>
                <a:gd name="connsiteY2" fmla="*/ 963756 h 1243732"/>
                <a:gd name="connsiteX3" fmla="*/ 241621 w 245494"/>
                <a:gd name="connsiteY3" fmla="*/ 963766 h 1243732"/>
                <a:gd name="connsiteX4" fmla="*/ 241621 w 245494"/>
                <a:gd name="connsiteY4" fmla="*/ 1243732 h 1243732"/>
                <a:gd name="connsiteX5" fmla="*/ 2901 w 245494"/>
                <a:gd name="connsiteY5" fmla="*/ 1243732 h 1243732"/>
                <a:gd name="connsiteX6" fmla="*/ 2901 w 245494"/>
                <a:gd name="connsiteY6" fmla="*/ 964422 h 1243732"/>
                <a:gd name="connsiteX7" fmla="*/ 2646 w 245494"/>
                <a:gd name="connsiteY7" fmla="*/ 964422 h 1243732"/>
                <a:gd name="connsiteX8" fmla="*/ 0 w 245494"/>
                <a:gd name="connsiteY8" fmla="*/ 5 h 12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43732">
                  <a:moveTo>
                    <a:pt x="2035" y="0"/>
                  </a:moveTo>
                  <a:lnTo>
                    <a:pt x="243512" y="241477"/>
                  </a:lnTo>
                  <a:lnTo>
                    <a:pt x="245494" y="963756"/>
                  </a:lnTo>
                  <a:lnTo>
                    <a:pt x="241621" y="963766"/>
                  </a:lnTo>
                  <a:lnTo>
                    <a:pt x="241621" y="1243732"/>
                  </a:lnTo>
                  <a:lnTo>
                    <a:pt x="2901" y="1243732"/>
                  </a:lnTo>
                  <a:lnTo>
                    <a:pt x="2901" y="964422"/>
                  </a:lnTo>
                  <a:lnTo>
                    <a:pt x="2646" y="964422"/>
                  </a:lnTo>
                  <a:lnTo>
                    <a:pt x="0" y="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EC5FDEDB-1924-45D6-9E7C-9D055E94739B}"/>
                </a:ext>
              </a:extLst>
            </p:cNvPr>
            <p:cNvSpPr/>
            <p:nvPr/>
          </p:nvSpPr>
          <p:spPr>
            <a:xfrm>
              <a:off x="5279095" y="3704107"/>
              <a:ext cx="392613" cy="1928036"/>
            </a:xfrm>
            <a:custGeom>
              <a:avLst/>
              <a:gdLst>
                <a:gd name="connsiteX0" fmla="*/ 4764 w 245494"/>
                <a:gd name="connsiteY0" fmla="*/ 0 h 1205567"/>
                <a:gd name="connsiteX1" fmla="*/ 243484 w 245494"/>
                <a:gd name="connsiteY1" fmla="*/ 0 h 1205567"/>
                <a:gd name="connsiteX2" fmla="*/ 243484 w 245494"/>
                <a:gd name="connsiteY2" fmla="*/ 241806 h 1205567"/>
                <a:gd name="connsiteX3" fmla="*/ 245494 w 245494"/>
                <a:gd name="connsiteY3" fmla="*/ 241812 h 1205567"/>
                <a:gd name="connsiteX4" fmla="*/ 243512 w 245494"/>
                <a:gd name="connsiteY4" fmla="*/ 964090 h 1205567"/>
                <a:gd name="connsiteX5" fmla="*/ 2035 w 245494"/>
                <a:gd name="connsiteY5" fmla="*/ 1205567 h 1205567"/>
                <a:gd name="connsiteX6" fmla="*/ 0 w 245494"/>
                <a:gd name="connsiteY6" fmla="*/ 1205562 h 1205567"/>
                <a:gd name="connsiteX7" fmla="*/ 2646 w 245494"/>
                <a:gd name="connsiteY7" fmla="*/ 241145 h 1205567"/>
                <a:gd name="connsiteX8" fmla="*/ 4764 w 245494"/>
                <a:gd name="connsiteY8" fmla="*/ 241151 h 120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05567">
                  <a:moveTo>
                    <a:pt x="4764" y="0"/>
                  </a:moveTo>
                  <a:lnTo>
                    <a:pt x="243484" y="0"/>
                  </a:lnTo>
                  <a:lnTo>
                    <a:pt x="243484" y="241806"/>
                  </a:lnTo>
                  <a:lnTo>
                    <a:pt x="245494" y="241812"/>
                  </a:lnTo>
                  <a:lnTo>
                    <a:pt x="243512" y="964090"/>
                  </a:lnTo>
                  <a:lnTo>
                    <a:pt x="2035" y="1205567"/>
                  </a:lnTo>
                  <a:lnTo>
                    <a:pt x="0" y="1205562"/>
                  </a:lnTo>
                  <a:lnTo>
                    <a:pt x="2646" y="241145"/>
                  </a:lnTo>
                  <a:lnTo>
                    <a:pt x="4764" y="2411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Rectangle 26">
              <a:extLst>
                <a:ext uri="{FF2B5EF4-FFF2-40B4-BE49-F238E27FC236}">
                  <a16:creationId xmlns:a16="http://schemas.microsoft.com/office/drawing/2014/main" id="{C2205A04-076F-4D52-8F28-91D096129E6D}"/>
                </a:ext>
              </a:extLst>
            </p:cNvPr>
            <p:cNvSpPr/>
            <p:nvPr/>
          </p:nvSpPr>
          <p:spPr>
            <a:xfrm rot="16200000">
              <a:off x="5300892" y="2463573"/>
              <a:ext cx="381779" cy="11899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Freeform 27">
              <a:extLst>
                <a:ext uri="{FF2B5EF4-FFF2-40B4-BE49-F238E27FC236}">
                  <a16:creationId xmlns:a16="http://schemas.microsoft.com/office/drawing/2014/main" id="{83AC8FF4-3A3C-4CAA-8F26-655FDD88B7AE}"/>
                </a:ext>
              </a:extLst>
            </p:cNvPr>
            <p:cNvSpPr/>
            <p:nvPr/>
          </p:nvSpPr>
          <p:spPr>
            <a:xfrm rot="16200000">
              <a:off x="6880870" y="3301111"/>
              <a:ext cx="391540" cy="1965384"/>
            </a:xfrm>
            <a:custGeom>
              <a:avLst/>
              <a:gdLst>
                <a:gd name="connsiteX0" fmla="*/ 244823 w 244823"/>
                <a:gd name="connsiteY0" fmla="*/ 986734 h 1228920"/>
                <a:gd name="connsiteX1" fmla="*/ 2637 w 244823"/>
                <a:gd name="connsiteY1" fmla="*/ 1228920 h 1228920"/>
                <a:gd name="connsiteX2" fmla="*/ 0 w 244823"/>
                <a:gd name="connsiteY2" fmla="*/ 267746 h 1228920"/>
                <a:gd name="connsiteX3" fmla="*/ 2077 w 244823"/>
                <a:gd name="connsiteY3" fmla="*/ 267740 h 1228920"/>
                <a:gd name="connsiteX4" fmla="*/ 2077 w 244823"/>
                <a:gd name="connsiteY4" fmla="*/ 0 h 1228920"/>
                <a:gd name="connsiteX5" fmla="*/ 240797 w 244823"/>
                <a:gd name="connsiteY5" fmla="*/ 0 h 1228920"/>
                <a:gd name="connsiteX6" fmla="*/ 240797 w 244823"/>
                <a:gd name="connsiteY6" fmla="*/ 267086 h 1228920"/>
                <a:gd name="connsiteX7" fmla="*/ 242848 w 244823"/>
                <a:gd name="connsiteY7" fmla="*/ 267080 h 122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823" h="1228920">
                  <a:moveTo>
                    <a:pt x="244823" y="986734"/>
                  </a:moveTo>
                  <a:lnTo>
                    <a:pt x="2637" y="1228920"/>
                  </a:lnTo>
                  <a:lnTo>
                    <a:pt x="0" y="267746"/>
                  </a:lnTo>
                  <a:lnTo>
                    <a:pt x="2077" y="267740"/>
                  </a:lnTo>
                  <a:lnTo>
                    <a:pt x="2077" y="0"/>
                  </a:lnTo>
                  <a:lnTo>
                    <a:pt x="240797" y="0"/>
                  </a:lnTo>
                  <a:lnTo>
                    <a:pt x="240797" y="267086"/>
                  </a:lnTo>
                  <a:lnTo>
                    <a:pt x="242848" y="2670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C45B8C0E-B064-4BBD-A165-F88950335C77}"/>
                </a:ext>
              </a:extLst>
            </p:cNvPr>
            <p:cNvSpPr/>
            <p:nvPr/>
          </p:nvSpPr>
          <p:spPr>
            <a:xfrm rot="5400000">
              <a:off x="4917568" y="3300388"/>
              <a:ext cx="391540" cy="1967294"/>
            </a:xfrm>
            <a:custGeom>
              <a:avLst/>
              <a:gdLst>
                <a:gd name="connsiteX0" fmla="*/ 0 w 244823"/>
                <a:gd name="connsiteY0" fmla="*/ 987928 h 1230114"/>
                <a:gd name="connsiteX1" fmla="*/ 1975 w 244823"/>
                <a:gd name="connsiteY1" fmla="*/ 268274 h 1230114"/>
                <a:gd name="connsiteX2" fmla="*/ 5761 w 244823"/>
                <a:gd name="connsiteY2" fmla="*/ 268284 h 1230114"/>
                <a:gd name="connsiteX3" fmla="*/ 5761 w 244823"/>
                <a:gd name="connsiteY3" fmla="*/ 0 h 1230114"/>
                <a:gd name="connsiteX4" fmla="*/ 244481 w 244823"/>
                <a:gd name="connsiteY4" fmla="*/ 0 h 1230114"/>
                <a:gd name="connsiteX5" fmla="*/ 244481 w 244823"/>
                <a:gd name="connsiteY5" fmla="*/ 268939 h 1230114"/>
                <a:gd name="connsiteX6" fmla="*/ 244823 w 244823"/>
                <a:gd name="connsiteY6" fmla="*/ 268940 h 1230114"/>
                <a:gd name="connsiteX7" fmla="*/ 244481 w 244823"/>
                <a:gd name="connsiteY7" fmla="*/ 393597 h 1230114"/>
                <a:gd name="connsiteX8" fmla="*/ 244481 w 244823"/>
                <a:gd name="connsiteY8" fmla="*/ 744038 h 1230114"/>
                <a:gd name="connsiteX9" fmla="*/ 243520 w 244823"/>
                <a:gd name="connsiteY9" fmla="*/ 744038 h 1230114"/>
                <a:gd name="connsiteX10" fmla="*/ 242186 w 244823"/>
                <a:gd name="connsiteY10" fmla="*/ 1230114 h 123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823" h="1230114">
                  <a:moveTo>
                    <a:pt x="0" y="987928"/>
                  </a:moveTo>
                  <a:lnTo>
                    <a:pt x="1975" y="268274"/>
                  </a:lnTo>
                  <a:lnTo>
                    <a:pt x="5761" y="268284"/>
                  </a:lnTo>
                  <a:lnTo>
                    <a:pt x="5761" y="0"/>
                  </a:lnTo>
                  <a:lnTo>
                    <a:pt x="244481" y="0"/>
                  </a:lnTo>
                  <a:lnTo>
                    <a:pt x="244481" y="268939"/>
                  </a:lnTo>
                  <a:lnTo>
                    <a:pt x="244823" y="268940"/>
                  </a:lnTo>
                  <a:lnTo>
                    <a:pt x="244481" y="393597"/>
                  </a:lnTo>
                  <a:lnTo>
                    <a:pt x="244481" y="744038"/>
                  </a:lnTo>
                  <a:lnTo>
                    <a:pt x="243520" y="744038"/>
                  </a:lnTo>
                  <a:lnTo>
                    <a:pt x="242186" y="12301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" name="Freeform 29">
              <a:extLst>
                <a:ext uri="{FF2B5EF4-FFF2-40B4-BE49-F238E27FC236}">
                  <a16:creationId xmlns:a16="http://schemas.microsoft.com/office/drawing/2014/main" id="{D15DD3C1-9498-4DB7-849A-289C59796C4E}"/>
                </a:ext>
              </a:extLst>
            </p:cNvPr>
            <p:cNvSpPr/>
            <p:nvPr/>
          </p:nvSpPr>
          <p:spPr>
            <a:xfrm>
              <a:off x="6517312" y="1712588"/>
              <a:ext cx="392613" cy="1982707"/>
            </a:xfrm>
            <a:custGeom>
              <a:avLst/>
              <a:gdLst>
                <a:gd name="connsiteX0" fmla="*/ 243459 w 245494"/>
                <a:gd name="connsiteY0" fmla="*/ 0 h 1239752"/>
                <a:gd name="connsiteX1" fmla="*/ 245494 w 245494"/>
                <a:gd name="connsiteY1" fmla="*/ 5 h 1239752"/>
                <a:gd name="connsiteX2" fmla="*/ 244134 w 245494"/>
                <a:gd name="connsiteY2" fmla="*/ 495714 h 1239752"/>
                <a:gd name="connsiteX3" fmla="*/ 244161 w 245494"/>
                <a:gd name="connsiteY3" fmla="*/ 495714 h 1239752"/>
                <a:gd name="connsiteX4" fmla="*/ 244161 w 245494"/>
                <a:gd name="connsiteY4" fmla="*/ 1239752 h 1239752"/>
                <a:gd name="connsiteX5" fmla="*/ 5441 w 245494"/>
                <a:gd name="connsiteY5" fmla="*/ 1239752 h 1239752"/>
                <a:gd name="connsiteX6" fmla="*/ 5441 w 245494"/>
                <a:gd name="connsiteY6" fmla="*/ 963771 h 1239752"/>
                <a:gd name="connsiteX7" fmla="*/ 0 w 245494"/>
                <a:gd name="connsiteY7" fmla="*/ 963756 h 1239752"/>
                <a:gd name="connsiteX8" fmla="*/ 1982 w 245494"/>
                <a:gd name="connsiteY8" fmla="*/ 241477 h 12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39752">
                  <a:moveTo>
                    <a:pt x="243459" y="0"/>
                  </a:moveTo>
                  <a:lnTo>
                    <a:pt x="245494" y="5"/>
                  </a:lnTo>
                  <a:lnTo>
                    <a:pt x="244134" y="495714"/>
                  </a:lnTo>
                  <a:lnTo>
                    <a:pt x="244161" y="495714"/>
                  </a:lnTo>
                  <a:lnTo>
                    <a:pt x="244161" y="1239752"/>
                  </a:lnTo>
                  <a:lnTo>
                    <a:pt x="5441" y="1239752"/>
                  </a:lnTo>
                  <a:lnTo>
                    <a:pt x="5441" y="963771"/>
                  </a:lnTo>
                  <a:lnTo>
                    <a:pt x="0" y="963756"/>
                  </a:lnTo>
                  <a:lnTo>
                    <a:pt x="1982" y="24147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id="{168AFADA-FC66-491C-A0F4-0594FE096638}"/>
                </a:ext>
              </a:extLst>
            </p:cNvPr>
            <p:cNvSpPr/>
            <p:nvPr/>
          </p:nvSpPr>
          <p:spPr>
            <a:xfrm>
              <a:off x="5866459" y="2831525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" name="Freeform 31">
              <a:extLst>
                <a:ext uri="{FF2B5EF4-FFF2-40B4-BE49-F238E27FC236}">
                  <a16:creationId xmlns:a16="http://schemas.microsoft.com/office/drawing/2014/main" id="{DC3AAA27-C15E-4023-97B4-E8B92A606D44}"/>
                </a:ext>
              </a:extLst>
            </p:cNvPr>
            <p:cNvSpPr/>
            <p:nvPr/>
          </p:nvSpPr>
          <p:spPr>
            <a:xfrm>
              <a:off x="6093132" y="28316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" name="Freeform 32">
              <a:extLst>
                <a:ext uri="{FF2B5EF4-FFF2-40B4-BE49-F238E27FC236}">
                  <a16:creationId xmlns:a16="http://schemas.microsoft.com/office/drawing/2014/main" id="{D77CE50F-2364-4368-87C0-5018FCC0F467}"/>
                </a:ext>
              </a:extLst>
            </p:cNvPr>
            <p:cNvSpPr/>
            <p:nvPr/>
          </p:nvSpPr>
          <p:spPr>
            <a:xfrm rot="5400000">
              <a:off x="5360809" y="3373068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" name="Freeform 33">
              <a:extLst>
                <a:ext uri="{FF2B5EF4-FFF2-40B4-BE49-F238E27FC236}">
                  <a16:creationId xmlns:a16="http://schemas.microsoft.com/office/drawing/2014/main" id="{2725B794-942C-4FDD-8537-C10FB0657658}"/>
                </a:ext>
              </a:extLst>
            </p:cNvPr>
            <p:cNvSpPr/>
            <p:nvPr/>
          </p:nvSpPr>
          <p:spPr>
            <a:xfrm rot="5400000">
              <a:off x="5360693" y="35997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" name="Freeform 34">
              <a:extLst>
                <a:ext uri="{FF2B5EF4-FFF2-40B4-BE49-F238E27FC236}">
                  <a16:creationId xmlns:a16="http://schemas.microsoft.com/office/drawing/2014/main" id="{4B481099-0072-460D-88D7-62B4D56A6FDD}"/>
                </a:ext>
              </a:extLst>
            </p:cNvPr>
            <p:cNvSpPr/>
            <p:nvPr/>
          </p:nvSpPr>
          <p:spPr>
            <a:xfrm rot="5400000">
              <a:off x="6608632" y="3360157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" name="Freeform 35">
              <a:extLst>
                <a:ext uri="{FF2B5EF4-FFF2-40B4-BE49-F238E27FC236}">
                  <a16:creationId xmlns:a16="http://schemas.microsoft.com/office/drawing/2014/main" id="{1DD95699-F264-413A-AC14-BD7447D56D65}"/>
                </a:ext>
              </a:extLst>
            </p:cNvPr>
            <p:cNvSpPr/>
            <p:nvPr/>
          </p:nvSpPr>
          <p:spPr>
            <a:xfrm rot="5400000">
              <a:off x="6608516" y="3586830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" name="Freeform 36">
              <a:extLst>
                <a:ext uri="{FF2B5EF4-FFF2-40B4-BE49-F238E27FC236}">
                  <a16:creationId xmlns:a16="http://schemas.microsoft.com/office/drawing/2014/main" id="{7609D43B-A0FF-4B71-ABF1-C324AE7E2780}"/>
                </a:ext>
              </a:extLst>
            </p:cNvPr>
            <p:cNvSpPr/>
            <p:nvPr/>
          </p:nvSpPr>
          <p:spPr>
            <a:xfrm>
              <a:off x="5869327" y="4051813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" name="Freeform 37">
              <a:extLst>
                <a:ext uri="{FF2B5EF4-FFF2-40B4-BE49-F238E27FC236}">
                  <a16:creationId xmlns:a16="http://schemas.microsoft.com/office/drawing/2014/main" id="{4FCDF8FB-E17C-42DE-B846-28D6096AE8D7}"/>
                </a:ext>
              </a:extLst>
            </p:cNvPr>
            <p:cNvSpPr/>
            <p:nvPr/>
          </p:nvSpPr>
          <p:spPr>
            <a:xfrm>
              <a:off x="6096000" y="4051929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62" name="Oval 38">
            <a:extLst>
              <a:ext uri="{FF2B5EF4-FFF2-40B4-BE49-F238E27FC236}">
                <a16:creationId xmlns:a16="http://schemas.microsoft.com/office/drawing/2014/main" id="{AA68DC9E-4542-43FC-9332-A257A842CD50}"/>
              </a:ext>
            </a:extLst>
          </p:cNvPr>
          <p:cNvSpPr/>
          <p:nvPr/>
        </p:nvSpPr>
        <p:spPr>
          <a:xfrm>
            <a:off x="7332483" y="1938783"/>
            <a:ext cx="591048" cy="591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latin typeface="+mj-lt"/>
            </a:endParaRPr>
          </a:p>
        </p:txBody>
      </p:sp>
      <p:sp>
        <p:nvSpPr>
          <p:cNvPr id="63" name="Oval 39">
            <a:extLst>
              <a:ext uri="{FF2B5EF4-FFF2-40B4-BE49-F238E27FC236}">
                <a16:creationId xmlns:a16="http://schemas.microsoft.com/office/drawing/2014/main" id="{3A0F7B1F-61F5-4F29-91E4-CEADF0741256}"/>
              </a:ext>
            </a:extLst>
          </p:cNvPr>
          <p:cNvSpPr/>
          <p:nvPr/>
        </p:nvSpPr>
        <p:spPr>
          <a:xfrm>
            <a:off x="7332483" y="4903777"/>
            <a:ext cx="591048" cy="591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latin typeface="+mj-lt"/>
            </a:endParaRPr>
          </a:p>
        </p:txBody>
      </p:sp>
      <p:sp>
        <p:nvSpPr>
          <p:cNvPr id="64" name="Oval 40">
            <a:extLst>
              <a:ext uri="{FF2B5EF4-FFF2-40B4-BE49-F238E27FC236}">
                <a16:creationId xmlns:a16="http://schemas.microsoft.com/office/drawing/2014/main" id="{E5653EA3-6578-42CE-9CBC-D49E848872F1}"/>
              </a:ext>
            </a:extLst>
          </p:cNvPr>
          <p:cNvSpPr/>
          <p:nvPr/>
        </p:nvSpPr>
        <p:spPr>
          <a:xfrm>
            <a:off x="4242066" y="4903777"/>
            <a:ext cx="591048" cy="591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latin typeface="+mj-lt"/>
            </a:endParaRPr>
          </a:p>
        </p:txBody>
      </p:sp>
      <p:sp>
        <p:nvSpPr>
          <p:cNvPr id="65" name="Oval 41">
            <a:extLst>
              <a:ext uri="{FF2B5EF4-FFF2-40B4-BE49-F238E27FC236}">
                <a16:creationId xmlns:a16="http://schemas.microsoft.com/office/drawing/2014/main" id="{8ED3E6BB-90C9-48B2-A78F-8725F8FFC91D}"/>
              </a:ext>
            </a:extLst>
          </p:cNvPr>
          <p:cNvSpPr/>
          <p:nvPr/>
        </p:nvSpPr>
        <p:spPr>
          <a:xfrm>
            <a:off x="4242066" y="1938783"/>
            <a:ext cx="591048" cy="591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latin typeface="+mj-lt"/>
            </a:endParaRPr>
          </a:p>
        </p:txBody>
      </p:sp>
      <p:sp>
        <p:nvSpPr>
          <p:cNvPr id="66" name="AutoShape 66">
            <a:extLst>
              <a:ext uri="{FF2B5EF4-FFF2-40B4-BE49-F238E27FC236}">
                <a16:creationId xmlns:a16="http://schemas.microsoft.com/office/drawing/2014/main" id="{EC1DA903-7870-4891-8414-B8771504C80F}"/>
              </a:ext>
            </a:extLst>
          </p:cNvPr>
          <p:cNvSpPr>
            <a:spLocks noChangeAspect="1"/>
          </p:cNvSpPr>
          <p:nvPr/>
        </p:nvSpPr>
        <p:spPr bwMode="auto">
          <a:xfrm>
            <a:off x="5849601" y="3484578"/>
            <a:ext cx="501860" cy="501991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17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6" grpId="0" build="p"/>
      <p:bldP spid="27" grpId="0" build="p"/>
      <p:bldP spid="29" grpId="0" build="p"/>
      <p:bldP spid="31" grpId="0" build="p"/>
      <p:bldP spid="32" grpId="0" build="p"/>
      <p:bldP spid="33" grpId="0" animBg="1"/>
      <p:bldP spid="34" grpId="0" animBg="1"/>
      <p:bldP spid="35" grpId="0" animBg="1"/>
      <p:bldP spid="36" grpId="0" animBg="1"/>
      <p:bldP spid="37" grpId="0" build="p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39EA7079-AF87-4B5F-8762-0CC88E222D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/>
        </p:blipFill>
        <p:spPr>
          <a:xfrm>
            <a:off x="-19050" y="1"/>
            <a:ext cx="1221105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B8FEB71-9AE1-4782-BE89-6F465B7287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  <a:alpha val="90000"/>
                </a:srgbClr>
              </a:gs>
              <a:gs pos="50000">
                <a:srgbClr val="0070C0">
                  <a:shade val="67500"/>
                  <a:satMod val="115000"/>
                  <a:alpha val="90000"/>
                </a:srgbClr>
              </a:gs>
              <a:gs pos="100000">
                <a:srgbClr val="0070C0">
                  <a:shade val="100000"/>
                  <a:satMod val="115000"/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2B67A70-91A8-46A8-B7B0-50CA365502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/>
        </p:blipFill>
        <p:spPr>
          <a:xfrm>
            <a:off x="-11112" y="1295400"/>
            <a:ext cx="12211050" cy="2533650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66F2AD43-056B-48A6-92D5-89A93888816E}"/>
              </a:ext>
            </a:extLst>
          </p:cNvPr>
          <p:cNvSpPr/>
          <p:nvPr/>
        </p:nvSpPr>
        <p:spPr>
          <a:xfrm>
            <a:off x="1746311" y="4114800"/>
            <a:ext cx="88517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spc="600">
                <a:solidFill>
                  <a:schemeClr val="bg1"/>
                </a:solidFill>
              </a:rPr>
              <a:t>行政管理工作计划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AAA19A3-E843-43B7-93BC-725B7CC55A58}"/>
              </a:ext>
            </a:extLst>
          </p:cNvPr>
          <p:cNvSpPr/>
          <p:nvPr/>
        </p:nvSpPr>
        <p:spPr>
          <a:xfrm>
            <a:off x="1709345" y="5262325"/>
            <a:ext cx="88453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spc="2000">
                <a:solidFill>
                  <a:schemeClr val="bg1">
                    <a:lumMod val="75000"/>
                  </a:schemeClr>
                </a:solidFill>
              </a:rPr>
              <a:t>ADMINISTRATIVE WORK PLAN</a:t>
            </a:r>
            <a:endParaRPr lang="zh-CN" altLang="en-US" sz="1600" spc="20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4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WORK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6" name="Shape 6">
            <a:extLst>
              <a:ext uri="{FF2B5EF4-FFF2-40B4-BE49-F238E27FC236}">
                <a16:creationId xmlns:a16="http://schemas.microsoft.com/office/drawing/2014/main" id="{6656CF2F-D89D-4294-A547-1B34AA7B0831}"/>
              </a:ext>
            </a:extLst>
          </p:cNvPr>
          <p:cNvSpPr/>
          <p:nvPr/>
        </p:nvSpPr>
        <p:spPr>
          <a:xfrm>
            <a:off x="1927188" y="3844954"/>
            <a:ext cx="3004360" cy="1112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" name="Shape 6">
            <a:extLst>
              <a:ext uri="{FF2B5EF4-FFF2-40B4-BE49-F238E27FC236}">
                <a16:creationId xmlns:a16="http://schemas.microsoft.com/office/drawing/2014/main" id="{680C1071-44D8-406A-882F-53FC62C921FF}"/>
              </a:ext>
            </a:extLst>
          </p:cNvPr>
          <p:cNvSpPr/>
          <p:nvPr/>
        </p:nvSpPr>
        <p:spPr>
          <a:xfrm>
            <a:off x="7260452" y="3335907"/>
            <a:ext cx="3004360" cy="1621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" name="Rectangle 11">
            <a:extLst>
              <a:ext uri="{FF2B5EF4-FFF2-40B4-BE49-F238E27FC236}">
                <a16:creationId xmlns:a16="http://schemas.microsoft.com/office/drawing/2014/main" id="{37B5B1FE-CA91-4770-9B50-2FC04F2689D9}"/>
              </a:ext>
            </a:extLst>
          </p:cNvPr>
          <p:cNvSpPr/>
          <p:nvPr/>
        </p:nvSpPr>
        <p:spPr>
          <a:xfrm>
            <a:off x="-1" y="4957317"/>
            <a:ext cx="12192001" cy="763575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hape 6">
            <a:extLst>
              <a:ext uri="{FF2B5EF4-FFF2-40B4-BE49-F238E27FC236}">
                <a16:creationId xmlns:a16="http://schemas.microsoft.com/office/drawing/2014/main" id="{BE479227-6706-43E8-8020-4F6ECDBD752A}"/>
              </a:ext>
            </a:extLst>
          </p:cNvPr>
          <p:cNvSpPr/>
          <p:nvPr/>
        </p:nvSpPr>
        <p:spPr>
          <a:xfrm>
            <a:off x="5934308" y="2987115"/>
            <a:ext cx="3004360" cy="1970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" name="Shape 6">
            <a:extLst>
              <a:ext uri="{FF2B5EF4-FFF2-40B4-BE49-F238E27FC236}">
                <a16:creationId xmlns:a16="http://schemas.microsoft.com/office/drawing/2014/main" id="{5EEBBDA1-F590-42CE-90A1-0118A8782128}"/>
              </a:ext>
            </a:extLst>
          </p:cNvPr>
          <p:cNvSpPr/>
          <p:nvPr/>
        </p:nvSpPr>
        <p:spPr>
          <a:xfrm>
            <a:off x="4608163" y="2515775"/>
            <a:ext cx="3004360" cy="24415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1" name="Shape 6">
            <a:extLst>
              <a:ext uri="{FF2B5EF4-FFF2-40B4-BE49-F238E27FC236}">
                <a16:creationId xmlns:a16="http://schemas.microsoft.com/office/drawing/2014/main" id="{C6F80F97-E8D0-452C-AB56-4F419911D33C}"/>
              </a:ext>
            </a:extLst>
          </p:cNvPr>
          <p:cNvSpPr/>
          <p:nvPr/>
        </p:nvSpPr>
        <p:spPr>
          <a:xfrm>
            <a:off x="3253333" y="3100237"/>
            <a:ext cx="3004360" cy="1857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62" name="Group 18">
            <a:extLst>
              <a:ext uri="{FF2B5EF4-FFF2-40B4-BE49-F238E27FC236}">
                <a16:creationId xmlns:a16="http://schemas.microsoft.com/office/drawing/2014/main" id="{7ECF4214-7591-4036-B850-CAA210913431}"/>
              </a:ext>
            </a:extLst>
          </p:cNvPr>
          <p:cNvGrpSpPr/>
          <p:nvPr/>
        </p:nvGrpSpPr>
        <p:grpSpPr>
          <a:xfrm>
            <a:off x="3114715" y="2873997"/>
            <a:ext cx="803946" cy="788568"/>
            <a:chOff x="3115817" y="3139126"/>
            <a:chExt cx="688618" cy="675447"/>
          </a:xfrm>
        </p:grpSpPr>
        <p:sp>
          <p:nvSpPr>
            <p:cNvPr id="63" name="Oval Callout 15">
              <a:extLst>
                <a:ext uri="{FF2B5EF4-FFF2-40B4-BE49-F238E27FC236}">
                  <a16:creationId xmlns:a16="http://schemas.microsoft.com/office/drawing/2014/main" id="{5C1F9C0C-5B6F-452F-9C93-6DD71E2DE068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Oval 17">
              <a:extLst>
                <a:ext uri="{FF2B5EF4-FFF2-40B4-BE49-F238E27FC236}">
                  <a16:creationId xmlns:a16="http://schemas.microsoft.com/office/drawing/2014/main" id="{689D5730-6AEA-4C4E-88D7-14C08B79CAFE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5" name="Group 19">
            <a:extLst>
              <a:ext uri="{FF2B5EF4-FFF2-40B4-BE49-F238E27FC236}">
                <a16:creationId xmlns:a16="http://schemas.microsoft.com/office/drawing/2014/main" id="{A3477AC6-ED50-42F1-88C4-94FF374996BA}"/>
              </a:ext>
            </a:extLst>
          </p:cNvPr>
          <p:cNvGrpSpPr/>
          <p:nvPr/>
        </p:nvGrpSpPr>
        <p:grpSpPr>
          <a:xfrm>
            <a:off x="4396761" y="2038341"/>
            <a:ext cx="803946" cy="788568"/>
            <a:chOff x="3115817" y="3139126"/>
            <a:chExt cx="688618" cy="675447"/>
          </a:xfrm>
        </p:grpSpPr>
        <p:sp>
          <p:nvSpPr>
            <p:cNvPr id="66" name="Oval Callout 20">
              <a:extLst>
                <a:ext uri="{FF2B5EF4-FFF2-40B4-BE49-F238E27FC236}">
                  <a16:creationId xmlns:a16="http://schemas.microsoft.com/office/drawing/2014/main" id="{E0B26E7E-8847-48EC-A911-66D09175303D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7" name="Oval 21">
              <a:extLst>
                <a:ext uri="{FF2B5EF4-FFF2-40B4-BE49-F238E27FC236}">
                  <a16:creationId xmlns:a16="http://schemas.microsoft.com/office/drawing/2014/main" id="{1A53744E-A603-4F42-A639-38A452CC02F5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8" name="Group 22">
            <a:extLst>
              <a:ext uri="{FF2B5EF4-FFF2-40B4-BE49-F238E27FC236}">
                <a16:creationId xmlns:a16="http://schemas.microsoft.com/office/drawing/2014/main" id="{EBC4B816-B065-4C54-85A1-2E84641F7FE8}"/>
              </a:ext>
            </a:extLst>
          </p:cNvPr>
          <p:cNvGrpSpPr/>
          <p:nvPr/>
        </p:nvGrpSpPr>
        <p:grpSpPr>
          <a:xfrm>
            <a:off x="5727224" y="1468947"/>
            <a:ext cx="803946" cy="788568"/>
            <a:chOff x="3115817" y="3139126"/>
            <a:chExt cx="688618" cy="675447"/>
          </a:xfrm>
        </p:grpSpPr>
        <p:sp>
          <p:nvSpPr>
            <p:cNvPr id="69" name="Oval Callout 23">
              <a:extLst>
                <a:ext uri="{FF2B5EF4-FFF2-40B4-BE49-F238E27FC236}">
                  <a16:creationId xmlns:a16="http://schemas.microsoft.com/office/drawing/2014/main" id="{37614561-EDB9-4E82-826A-1A9C605DF4CC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0" name="Oval 24">
              <a:extLst>
                <a:ext uri="{FF2B5EF4-FFF2-40B4-BE49-F238E27FC236}">
                  <a16:creationId xmlns:a16="http://schemas.microsoft.com/office/drawing/2014/main" id="{0ABD9360-B025-4CD5-B255-807F4E422E1E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1" name="Group 25">
            <a:extLst>
              <a:ext uri="{FF2B5EF4-FFF2-40B4-BE49-F238E27FC236}">
                <a16:creationId xmlns:a16="http://schemas.microsoft.com/office/drawing/2014/main" id="{798832ED-4465-4FE6-828F-49F59CD8A256}"/>
              </a:ext>
            </a:extLst>
          </p:cNvPr>
          <p:cNvGrpSpPr/>
          <p:nvPr/>
        </p:nvGrpSpPr>
        <p:grpSpPr>
          <a:xfrm>
            <a:off x="7075257" y="1977995"/>
            <a:ext cx="803946" cy="788568"/>
            <a:chOff x="3115817" y="3139126"/>
            <a:chExt cx="688618" cy="675447"/>
          </a:xfrm>
        </p:grpSpPr>
        <p:sp>
          <p:nvSpPr>
            <p:cNvPr id="72" name="Oval Callout 26">
              <a:extLst>
                <a:ext uri="{FF2B5EF4-FFF2-40B4-BE49-F238E27FC236}">
                  <a16:creationId xmlns:a16="http://schemas.microsoft.com/office/drawing/2014/main" id="{1564B556-D58A-4AB1-BA90-60D120E6E2A1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" name="Oval 27">
              <a:extLst>
                <a:ext uri="{FF2B5EF4-FFF2-40B4-BE49-F238E27FC236}">
                  <a16:creationId xmlns:a16="http://schemas.microsoft.com/office/drawing/2014/main" id="{23F7FB9A-2ECE-4209-B4B2-F619831F0110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4" name="Group 28">
            <a:extLst>
              <a:ext uri="{FF2B5EF4-FFF2-40B4-BE49-F238E27FC236}">
                <a16:creationId xmlns:a16="http://schemas.microsoft.com/office/drawing/2014/main" id="{DBE2F90F-49A0-4CE9-83B3-E9AAB96C94BE}"/>
              </a:ext>
            </a:extLst>
          </p:cNvPr>
          <p:cNvGrpSpPr/>
          <p:nvPr/>
        </p:nvGrpSpPr>
        <p:grpSpPr>
          <a:xfrm>
            <a:off x="8399492" y="2338142"/>
            <a:ext cx="803946" cy="788568"/>
            <a:chOff x="3115817" y="3139126"/>
            <a:chExt cx="688618" cy="675447"/>
          </a:xfrm>
        </p:grpSpPr>
        <p:sp>
          <p:nvSpPr>
            <p:cNvPr id="75" name="Oval Callout 29">
              <a:extLst>
                <a:ext uri="{FF2B5EF4-FFF2-40B4-BE49-F238E27FC236}">
                  <a16:creationId xmlns:a16="http://schemas.microsoft.com/office/drawing/2014/main" id="{8F1A358B-868D-4964-8417-1068B6096FCF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Oval 30">
              <a:extLst>
                <a:ext uri="{FF2B5EF4-FFF2-40B4-BE49-F238E27FC236}">
                  <a16:creationId xmlns:a16="http://schemas.microsoft.com/office/drawing/2014/main" id="{408D196C-8435-4567-8334-90B70333FB9A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77" name="TextBox 31">
            <a:extLst>
              <a:ext uri="{FF2B5EF4-FFF2-40B4-BE49-F238E27FC236}">
                <a16:creationId xmlns:a16="http://schemas.microsoft.com/office/drawing/2014/main" id="{D1472E17-DB63-41A8-871A-B564CF71EFDC}"/>
              </a:ext>
            </a:extLst>
          </p:cNvPr>
          <p:cNvSpPr txBox="1"/>
          <p:nvPr/>
        </p:nvSpPr>
        <p:spPr>
          <a:xfrm>
            <a:off x="3225028" y="308890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8%</a:t>
            </a:r>
          </a:p>
        </p:txBody>
      </p:sp>
      <p:sp>
        <p:nvSpPr>
          <p:cNvPr id="78" name="TextBox 32">
            <a:extLst>
              <a:ext uri="{FF2B5EF4-FFF2-40B4-BE49-F238E27FC236}">
                <a16:creationId xmlns:a16="http://schemas.microsoft.com/office/drawing/2014/main" id="{7051478E-57BB-4EDE-97A3-98634F0C436B}"/>
              </a:ext>
            </a:extLst>
          </p:cNvPr>
          <p:cNvSpPr txBox="1"/>
          <p:nvPr/>
        </p:nvSpPr>
        <p:spPr>
          <a:xfrm>
            <a:off x="4504312" y="2250284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13%</a:t>
            </a:r>
          </a:p>
        </p:txBody>
      </p:sp>
      <p:sp>
        <p:nvSpPr>
          <p:cNvPr id="79" name="TextBox 33">
            <a:extLst>
              <a:ext uri="{FF2B5EF4-FFF2-40B4-BE49-F238E27FC236}">
                <a16:creationId xmlns:a16="http://schemas.microsoft.com/office/drawing/2014/main" id="{5C704EAF-2C5E-49BF-9E9A-583F43249805}"/>
              </a:ext>
            </a:extLst>
          </p:cNvPr>
          <p:cNvSpPr txBox="1"/>
          <p:nvPr/>
        </p:nvSpPr>
        <p:spPr>
          <a:xfrm>
            <a:off x="5834692" y="1684692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30%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80" name="TextBox 34">
            <a:extLst>
              <a:ext uri="{FF2B5EF4-FFF2-40B4-BE49-F238E27FC236}">
                <a16:creationId xmlns:a16="http://schemas.microsoft.com/office/drawing/2014/main" id="{357A5E1F-108F-4871-8079-DC03542842DB}"/>
              </a:ext>
            </a:extLst>
          </p:cNvPr>
          <p:cNvSpPr txBox="1"/>
          <p:nvPr/>
        </p:nvSpPr>
        <p:spPr>
          <a:xfrm>
            <a:off x="7187203" y="2196335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21%</a:t>
            </a:r>
          </a:p>
        </p:txBody>
      </p:sp>
      <p:sp>
        <p:nvSpPr>
          <p:cNvPr id="81" name="TextBox 35">
            <a:extLst>
              <a:ext uri="{FF2B5EF4-FFF2-40B4-BE49-F238E27FC236}">
                <a16:creationId xmlns:a16="http://schemas.microsoft.com/office/drawing/2014/main" id="{FEB81575-D9DE-45B6-A3C3-48BF59A3B3F4}"/>
              </a:ext>
            </a:extLst>
          </p:cNvPr>
          <p:cNvSpPr txBox="1"/>
          <p:nvPr/>
        </p:nvSpPr>
        <p:spPr>
          <a:xfrm>
            <a:off x="8518649" y="255478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11%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82" name="Rectangle 36">
            <a:extLst>
              <a:ext uri="{FF2B5EF4-FFF2-40B4-BE49-F238E27FC236}">
                <a16:creationId xmlns:a16="http://schemas.microsoft.com/office/drawing/2014/main" id="{7091C9F6-58C8-4CD0-BACB-86141C347FAF}"/>
              </a:ext>
            </a:extLst>
          </p:cNvPr>
          <p:cNvSpPr/>
          <p:nvPr/>
        </p:nvSpPr>
        <p:spPr>
          <a:xfrm>
            <a:off x="5804146" y="3917348"/>
            <a:ext cx="56938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</a:t>
            </a:r>
          </a:p>
        </p:txBody>
      </p:sp>
      <p:sp>
        <p:nvSpPr>
          <p:cNvPr id="83" name="Rectangle 37">
            <a:extLst>
              <a:ext uri="{FF2B5EF4-FFF2-40B4-BE49-F238E27FC236}">
                <a16:creationId xmlns:a16="http://schemas.microsoft.com/office/drawing/2014/main" id="{75F00D88-6DA3-4EF4-8CB5-8AB6F0647E95}"/>
              </a:ext>
            </a:extLst>
          </p:cNvPr>
          <p:cNvSpPr/>
          <p:nvPr/>
        </p:nvSpPr>
        <p:spPr>
          <a:xfrm>
            <a:off x="4473229" y="3917348"/>
            <a:ext cx="56938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84" name="Rectangle 38">
            <a:extLst>
              <a:ext uri="{FF2B5EF4-FFF2-40B4-BE49-F238E27FC236}">
                <a16:creationId xmlns:a16="http://schemas.microsoft.com/office/drawing/2014/main" id="{CCC1E4AB-A1AE-400F-82C4-C875B885C790}"/>
              </a:ext>
            </a:extLst>
          </p:cNvPr>
          <p:cNvSpPr/>
          <p:nvPr/>
        </p:nvSpPr>
        <p:spPr>
          <a:xfrm>
            <a:off x="3112656" y="3917348"/>
            <a:ext cx="60144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85" name="Rectangle 39">
            <a:extLst>
              <a:ext uri="{FF2B5EF4-FFF2-40B4-BE49-F238E27FC236}">
                <a16:creationId xmlns:a16="http://schemas.microsoft.com/office/drawing/2014/main" id="{01B7988D-90B6-4FA7-8213-FE19B3C32065}"/>
              </a:ext>
            </a:extLst>
          </p:cNvPr>
          <p:cNvSpPr/>
          <p:nvPr/>
        </p:nvSpPr>
        <p:spPr>
          <a:xfrm>
            <a:off x="8520483" y="3917348"/>
            <a:ext cx="56938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86" name="Rectangle 40">
            <a:extLst>
              <a:ext uri="{FF2B5EF4-FFF2-40B4-BE49-F238E27FC236}">
                <a16:creationId xmlns:a16="http://schemas.microsoft.com/office/drawing/2014/main" id="{9DDA1C58-BB8C-4E5A-9426-4915B82B2ECC}"/>
              </a:ext>
            </a:extLst>
          </p:cNvPr>
          <p:cNvSpPr/>
          <p:nvPr/>
        </p:nvSpPr>
        <p:spPr>
          <a:xfrm>
            <a:off x="7143078" y="3932737"/>
            <a:ext cx="607859" cy="60016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300" dirty="0">
                <a:solidFill>
                  <a:srgbClr val="FEFEFE"/>
                </a:solidFill>
                <a:latin typeface="FontAwesome" pitchFamily="2" charset="0"/>
              </a:rPr>
              <a:t></a:t>
            </a:r>
          </a:p>
        </p:txBody>
      </p:sp>
      <p:cxnSp>
        <p:nvCxnSpPr>
          <p:cNvPr id="87" name="Straight Connector 41">
            <a:extLst>
              <a:ext uri="{FF2B5EF4-FFF2-40B4-BE49-F238E27FC236}">
                <a16:creationId xmlns:a16="http://schemas.microsoft.com/office/drawing/2014/main" id="{6FA039B8-8A6E-439B-9684-7339E922ED23}"/>
              </a:ext>
            </a:extLst>
          </p:cNvPr>
          <p:cNvCxnSpPr/>
          <p:nvPr/>
        </p:nvCxnSpPr>
        <p:spPr>
          <a:xfrm>
            <a:off x="3390142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43">
            <a:extLst>
              <a:ext uri="{FF2B5EF4-FFF2-40B4-BE49-F238E27FC236}">
                <a16:creationId xmlns:a16="http://schemas.microsoft.com/office/drawing/2014/main" id="{CD2C478D-D882-4495-A017-15E6A5A9BA34}"/>
              </a:ext>
            </a:extLst>
          </p:cNvPr>
          <p:cNvSpPr txBox="1"/>
          <p:nvPr/>
        </p:nvSpPr>
        <p:spPr>
          <a:xfrm>
            <a:off x="2705101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89" name="Straight Connector 46">
            <a:extLst>
              <a:ext uri="{FF2B5EF4-FFF2-40B4-BE49-F238E27FC236}">
                <a16:creationId xmlns:a16="http://schemas.microsoft.com/office/drawing/2014/main" id="{EBB147A9-D48F-4801-9C3F-8D4935AF2726}"/>
              </a:ext>
            </a:extLst>
          </p:cNvPr>
          <p:cNvCxnSpPr/>
          <p:nvPr/>
        </p:nvCxnSpPr>
        <p:spPr>
          <a:xfrm>
            <a:off x="4728748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47">
            <a:extLst>
              <a:ext uri="{FF2B5EF4-FFF2-40B4-BE49-F238E27FC236}">
                <a16:creationId xmlns:a16="http://schemas.microsoft.com/office/drawing/2014/main" id="{C4CCCFD5-83CD-4158-8631-57C06D7567D8}"/>
              </a:ext>
            </a:extLst>
          </p:cNvPr>
          <p:cNvSpPr txBox="1"/>
          <p:nvPr/>
        </p:nvSpPr>
        <p:spPr>
          <a:xfrm>
            <a:off x="4043707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91" name="Straight Connector 48">
            <a:extLst>
              <a:ext uri="{FF2B5EF4-FFF2-40B4-BE49-F238E27FC236}">
                <a16:creationId xmlns:a16="http://schemas.microsoft.com/office/drawing/2014/main" id="{33C705C2-5E64-4531-8B36-15C4B0BA2C48}"/>
              </a:ext>
            </a:extLst>
          </p:cNvPr>
          <p:cNvCxnSpPr/>
          <p:nvPr/>
        </p:nvCxnSpPr>
        <p:spPr>
          <a:xfrm>
            <a:off x="6095635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49">
            <a:extLst>
              <a:ext uri="{FF2B5EF4-FFF2-40B4-BE49-F238E27FC236}">
                <a16:creationId xmlns:a16="http://schemas.microsoft.com/office/drawing/2014/main" id="{4ABFEABF-9E1F-4778-A157-BA91AA582397}"/>
              </a:ext>
            </a:extLst>
          </p:cNvPr>
          <p:cNvSpPr txBox="1"/>
          <p:nvPr/>
        </p:nvSpPr>
        <p:spPr>
          <a:xfrm>
            <a:off x="5410594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93" name="Straight Connector 50">
            <a:extLst>
              <a:ext uri="{FF2B5EF4-FFF2-40B4-BE49-F238E27FC236}">
                <a16:creationId xmlns:a16="http://schemas.microsoft.com/office/drawing/2014/main" id="{8EF56216-FB0D-4117-9450-F0A1B626FEA6}"/>
              </a:ext>
            </a:extLst>
          </p:cNvPr>
          <p:cNvCxnSpPr/>
          <p:nvPr/>
        </p:nvCxnSpPr>
        <p:spPr>
          <a:xfrm>
            <a:off x="7443668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51">
            <a:extLst>
              <a:ext uri="{FF2B5EF4-FFF2-40B4-BE49-F238E27FC236}">
                <a16:creationId xmlns:a16="http://schemas.microsoft.com/office/drawing/2014/main" id="{B4596433-7923-4A46-AE82-AD623A05E397}"/>
              </a:ext>
            </a:extLst>
          </p:cNvPr>
          <p:cNvSpPr txBox="1"/>
          <p:nvPr/>
        </p:nvSpPr>
        <p:spPr>
          <a:xfrm>
            <a:off x="6758627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95" name="Straight Connector 52">
            <a:extLst>
              <a:ext uri="{FF2B5EF4-FFF2-40B4-BE49-F238E27FC236}">
                <a16:creationId xmlns:a16="http://schemas.microsoft.com/office/drawing/2014/main" id="{92D9493C-CE91-479C-9D44-17E68BBB0BF3}"/>
              </a:ext>
            </a:extLst>
          </p:cNvPr>
          <p:cNvCxnSpPr/>
          <p:nvPr/>
        </p:nvCxnSpPr>
        <p:spPr>
          <a:xfrm>
            <a:off x="8791701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53">
            <a:extLst>
              <a:ext uri="{FF2B5EF4-FFF2-40B4-BE49-F238E27FC236}">
                <a16:creationId xmlns:a16="http://schemas.microsoft.com/office/drawing/2014/main" id="{CBEA12B6-0CA9-4993-B7AF-8A4875D374AE}"/>
              </a:ext>
            </a:extLst>
          </p:cNvPr>
          <p:cNvSpPr txBox="1"/>
          <p:nvPr/>
        </p:nvSpPr>
        <p:spPr>
          <a:xfrm>
            <a:off x="8106660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7" name="TextBox 54">
            <a:extLst>
              <a:ext uri="{FF2B5EF4-FFF2-40B4-BE49-F238E27FC236}">
                <a16:creationId xmlns:a16="http://schemas.microsoft.com/office/drawing/2014/main" id="{64189D71-2A90-4BBB-AEFE-5312BEEBEE74}"/>
              </a:ext>
            </a:extLst>
          </p:cNvPr>
          <p:cNvSpPr txBox="1"/>
          <p:nvPr/>
        </p:nvSpPr>
        <p:spPr>
          <a:xfrm>
            <a:off x="2054067" y="5858078"/>
            <a:ext cx="8108028" cy="33637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200" b="1" spc="3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20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00"/>
                            </p:stCondLst>
                            <p:childTnLst>
                              <p:par>
                                <p:cTn id="1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0" dur="1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8" grpId="0"/>
      <p:bldP spid="90" grpId="0"/>
      <p:bldP spid="92" grpId="0"/>
      <p:bldP spid="94" grpId="0"/>
      <p:bldP spid="96" grpId="0"/>
      <p:bldP spid="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-- KEY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2" name="TextBox 7">
            <a:extLst>
              <a:ext uri="{FF2B5EF4-FFF2-40B4-BE49-F238E27FC236}">
                <a16:creationId xmlns:a16="http://schemas.microsoft.com/office/drawing/2014/main" id="{4F7E22B3-0F09-47D6-8370-E47446349D85}"/>
              </a:ext>
            </a:extLst>
          </p:cNvPr>
          <p:cNvSpPr txBox="1"/>
          <p:nvPr/>
        </p:nvSpPr>
        <p:spPr>
          <a:xfrm>
            <a:off x="8308333" y="2355326"/>
            <a:ext cx="30826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Freeform 20">
            <a:extLst>
              <a:ext uri="{FF2B5EF4-FFF2-40B4-BE49-F238E27FC236}">
                <a16:creationId xmlns:a16="http://schemas.microsoft.com/office/drawing/2014/main" id="{D0A7CFD3-975A-45E9-A31D-01357868D474}"/>
              </a:ext>
            </a:extLst>
          </p:cNvPr>
          <p:cNvSpPr/>
          <p:nvPr/>
        </p:nvSpPr>
        <p:spPr>
          <a:xfrm>
            <a:off x="5991270" y="6484585"/>
            <a:ext cx="230726" cy="23072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077" y="57150"/>
                </a:moveTo>
                <a:cubicBezTo>
                  <a:pt x="116012" y="57150"/>
                  <a:pt x="117723" y="57819"/>
                  <a:pt x="119212" y="59159"/>
                </a:cubicBezTo>
                <a:cubicBezTo>
                  <a:pt x="120700" y="60498"/>
                  <a:pt x="121444" y="62210"/>
                  <a:pt x="121444" y="64293"/>
                </a:cubicBezTo>
                <a:lnTo>
                  <a:pt x="121444" y="145107"/>
                </a:lnTo>
                <a:lnTo>
                  <a:pt x="147787" y="118764"/>
                </a:lnTo>
                <a:cubicBezTo>
                  <a:pt x="151061" y="115490"/>
                  <a:pt x="154335" y="115490"/>
                  <a:pt x="157609" y="118764"/>
                </a:cubicBezTo>
                <a:cubicBezTo>
                  <a:pt x="159098" y="120253"/>
                  <a:pt x="159842" y="121964"/>
                  <a:pt x="159842" y="123899"/>
                </a:cubicBezTo>
                <a:cubicBezTo>
                  <a:pt x="159842" y="125834"/>
                  <a:pt x="159098" y="127545"/>
                  <a:pt x="157609" y="129034"/>
                </a:cubicBezTo>
                <a:lnTo>
                  <a:pt x="114300" y="171003"/>
                </a:lnTo>
                <a:lnTo>
                  <a:pt x="70991" y="129034"/>
                </a:lnTo>
                <a:cubicBezTo>
                  <a:pt x="67717" y="125462"/>
                  <a:pt x="67791" y="122039"/>
                  <a:pt x="71215" y="118764"/>
                </a:cubicBezTo>
                <a:cubicBezTo>
                  <a:pt x="74638" y="115490"/>
                  <a:pt x="77986" y="115490"/>
                  <a:pt x="81260" y="118764"/>
                </a:cubicBezTo>
                <a:lnTo>
                  <a:pt x="107156" y="144661"/>
                </a:lnTo>
                <a:lnTo>
                  <a:pt x="107156" y="64293"/>
                </a:lnTo>
                <a:cubicBezTo>
                  <a:pt x="107156" y="62210"/>
                  <a:pt x="107826" y="60498"/>
                  <a:pt x="109166" y="59159"/>
                </a:cubicBezTo>
                <a:cubicBezTo>
                  <a:pt x="110505" y="57819"/>
                  <a:pt x="112142" y="57150"/>
                  <a:pt x="114077" y="57150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571"/>
                  <a:pt x="43532" y="185067"/>
                </a:cubicBezTo>
                <a:cubicBezTo>
                  <a:pt x="63029" y="204564"/>
                  <a:pt x="86618" y="214312"/>
                  <a:pt x="114300" y="214312"/>
                </a:cubicBezTo>
                <a:cubicBezTo>
                  <a:pt x="141982" y="214312"/>
                  <a:pt x="165646" y="204564"/>
                  <a:pt x="185291" y="185067"/>
                </a:cubicBezTo>
                <a:cubicBezTo>
                  <a:pt x="204937" y="165571"/>
                  <a:pt x="214759" y="141982"/>
                  <a:pt x="214759" y="114300"/>
                </a:cubicBezTo>
                <a:cubicBezTo>
                  <a:pt x="214759" y="86618"/>
                  <a:pt x="204937" y="63028"/>
                  <a:pt x="185291" y="43532"/>
                </a:cubicBezTo>
                <a:cubicBezTo>
                  <a:pt x="165646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Pie 1">
            <a:extLst>
              <a:ext uri="{FF2B5EF4-FFF2-40B4-BE49-F238E27FC236}">
                <a16:creationId xmlns:a16="http://schemas.microsoft.com/office/drawing/2014/main" id="{FE25BB92-8D9A-42C2-B7BD-C10A4E04686B}"/>
              </a:ext>
            </a:extLst>
          </p:cNvPr>
          <p:cNvSpPr/>
          <p:nvPr/>
        </p:nvSpPr>
        <p:spPr>
          <a:xfrm>
            <a:off x="5203839" y="1516195"/>
            <a:ext cx="5654572" cy="5654572"/>
          </a:xfrm>
          <a:prstGeom prst="pie">
            <a:avLst>
              <a:gd name="adj1" fmla="val 14341528"/>
              <a:gd name="adj2" fmla="val 16200000"/>
            </a:avLst>
          </a:prstGeom>
          <a:pattFill prst="wdUpDiag">
            <a:fgClr>
              <a:schemeClr val="accent1">
                <a:lumMod val="75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ie 5">
            <a:extLst>
              <a:ext uri="{FF2B5EF4-FFF2-40B4-BE49-F238E27FC236}">
                <a16:creationId xmlns:a16="http://schemas.microsoft.com/office/drawing/2014/main" id="{9EF2AD9D-0ABE-4250-ABC2-219BF5052414}"/>
              </a:ext>
            </a:extLst>
          </p:cNvPr>
          <p:cNvSpPr/>
          <p:nvPr/>
        </p:nvSpPr>
        <p:spPr>
          <a:xfrm>
            <a:off x="5666935" y="1979291"/>
            <a:ext cx="4728379" cy="4728379"/>
          </a:xfrm>
          <a:prstGeom prst="pie">
            <a:avLst>
              <a:gd name="adj1" fmla="val 12448953"/>
              <a:gd name="adj2" fmla="val 14350130"/>
            </a:avLst>
          </a:prstGeom>
          <a:pattFill prst="wdUpDiag">
            <a:fgClr>
              <a:schemeClr val="accent2">
                <a:lumMod val="75000"/>
              </a:schemeClr>
            </a:fgClr>
            <a:bgClr>
              <a:schemeClr val="accent2"/>
            </a:bgClr>
          </a:pattFill>
          <a:ln>
            <a:noFill/>
          </a:ln>
          <a:effectLst>
            <a:innerShdw blurRad="63500" dist="50800" dir="18900000">
              <a:schemeClr val="tx1">
                <a:lumMod val="85000"/>
                <a:lumOff val="15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Pie 8">
            <a:extLst>
              <a:ext uri="{FF2B5EF4-FFF2-40B4-BE49-F238E27FC236}">
                <a16:creationId xmlns:a16="http://schemas.microsoft.com/office/drawing/2014/main" id="{4112C63F-E409-446F-928E-9FBF53236B8D}"/>
              </a:ext>
            </a:extLst>
          </p:cNvPr>
          <p:cNvSpPr/>
          <p:nvPr/>
        </p:nvSpPr>
        <p:spPr>
          <a:xfrm>
            <a:off x="6129172" y="2441528"/>
            <a:ext cx="3803904" cy="3803904"/>
          </a:xfrm>
          <a:prstGeom prst="pie">
            <a:avLst>
              <a:gd name="adj1" fmla="val 10186913"/>
              <a:gd name="adj2" fmla="val 12455402"/>
            </a:avLst>
          </a:prstGeom>
          <a:pattFill prst="wdUpDiag">
            <a:fgClr>
              <a:schemeClr val="accent4">
                <a:lumMod val="75000"/>
              </a:schemeClr>
            </a:fgClr>
            <a:bgClr>
              <a:schemeClr val="accent4"/>
            </a:bgClr>
          </a:pattFill>
          <a:ln>
            <a:noFill/>
          </a:ln>
          <a:effectLst>
            <a:innerShdw blurRad="63500" dist="50800" dir="18900000">
              <a:schemeClr val="tx1">
                <a:lumMod val="85000"/>
                <a:lumOff val="15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ie 9">
            <a:extLst>
              <a:ext uri="{FF2B5EF4-FFF2-40B4-BE49-F238E27FC236}">
                <a16:creationId xmlns:a16="http://schemas.microsoft.com/office/drawing/2014/main" id="{220310F2-048A-4DB0-A290-EC059B5F1C22}"/>
              </a:ext>
            </a:extLst>
          </p:cNvPr>
          <p:cNvSpPr/>
          <p:nvPr/>
        </p:nvSpPr>
        <p:spPr>
          <a:xfrm>
            <a:off x="6580311" y="2903300"/>
            <a:ext cx="2880360" cy="2880360"/>
          </a:xfrm>
          <a:prstGeom prst="pie">
            <a:avLst>
              <a:gd name="adj1" fmla="val 7649154"/>
              <a:gd name="adj2" fmla="val 10187438"/>
            </a:avLst>
          </a:prstGeom>
          <a:pattFill prst="wdUpDiag">
            <a:fgClr>
              <a:schemeClr val="accent6">
                <a:lumMod val="75000"/>
              </a:schemeClr>
            </a:fgClr>
            <a:bgClr>
              <a:schemeClr val="accent6"/>
            </a:bgClr>
          </a:pattFill>
          <a:ln>
            <a:noFill/>
          </a:ln>
          <a:effectLst>
            <a:innerShdw blurRad="63500" dist="50800" dir="13500000">
              <a:schemeClr val="tx1">
                <a:lumMod val="85000"/>
                <a:lumOff val="15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e 10">
            <a:extLst>
              <a:ext uri="{FF2B5EF4-FFF2-40B4-BE49-F238E27FC236}">
                <a16:creationId xmlns:a16="http://schemas.microsoft.com/office/drawing/2014/main" id="{2D9093DB-6548-4093-A666-C74BA8F98D3F}"/>
              </a:ext>
            </a:extLst>
          </p:cNvPr>
          <p:cNvSpPr/>
          <p:nvPr/>
        </p:nvSpPr>
        <p:spPr>
          <a:xfrm>
            <a:off x="7042083" y="3365072"/>
            <a:ext cx="1956816" cy="1956816"/>
          </a:xfrm>
          <a:prstGeom prst="pie">
            <a:avLst>
              <a:gd name="adj1" fmla="val 3322674"/>
              <a:gd name="adj2" fmla="val 7639590"/>
            </a:avLst>
          </a:prstGeom>
          <a:pattFill prst="wdUpDiag">
            <a:fgClr>
              <a:schemeClr val="accent5">
                <a:lumMod val="75000"/>
              </a:schemeClr>
            </a:fgClr>
            <a:bgClr>
              <a:schemeClr val="accent5"/>
            </a:bgClr>
          </a:patt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11">
            <a:extLst>
              <a:ext uri="{FF2B5EF4-FFF2-40B4-BE49-F238E27FC236}">
                <a16:creationId xmlns:a16="http://schemas.microsoft.com/office/drawing/2014/main" id="{EA35FCCF-40E5-4578-9C22-09F862AD90B5}"/>
              </a:ext>
            </a:extLst>
          </p:cNvPr>
          <p:cNvSpPr/>
          <p:nvPr/>
        </p:nvSpPr>
        <p:spPr>
          <a:xfrm>
            <a:off x="7503855" y="3826844"/>
            <a:ext cx="1033272" cy="103327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12">
            <a:extLst>
              <a:ext uri="{FF2B5EF4-FFF2-40B4-BE49-F238E27FC236}">
                <a16:creationId xmlns:a16="http://schemas.microsoft.com/office/drawing/2014/main" id="{2C5CFFFF-A4C6-4C2E-B81E-1A47E863F2A8}"/>
              </a:ext>
            </a:extLst>
          </p:cNvPr>
          <p:cNvSpPr/>
          <p:nvPr/>
        </p:nvSpPr>
        <p:spPr>
          <a:xfrm>
            <a:off x="7326725" y="3649714"/>
            <a:ext cx="1387532" cy="1387532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39C7E61A-C93A-45E7-BC06-4C549AEC11CB}"/>
              </a:ext>
            </a:extLst>
          </p:cNvPr>
          <p:cNvSpPr txBox="1"/>
          <p:nvPr/>
        </p:nvSpPr>
        <p:spPr>
          <a:xfrm>
            <a:off x="7487038" y="4089564"/>
            <a:ext cx="10500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</a:t>
            </a:r>
            <a:endParaRPr lang="en-US" sz="90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90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</a:t>
            </a:r>
          </a:p>
        </p:txBody>
      </p:sp>
      <p:sp>
        <p:nvSpPr>
          <p:cNvPr id="42" name="TextBox 14">
            <a:extLst>
              <a:ext uri="{FF2B5EF4-FFF2-40B4-BE49-F238E27FC236}">
                <a16:creationId xmlns:a16="http://schemas.microsoft.com/office/drawing/2014/main" id="{64CE0A60-13B9-47D8-8579-2561E708D3FA}"/>
              </a:ext>
            </a:extLst>
          </p:cNvPr>
          <p:cNvSpPr txBox="1"/>
          <p:nvPr/>
        </p:nvSpPr>
        <p:spPr>
          <a:xfrm>
            <a:off x="8844530" y="4020313"/>
            <a:ext cx="249771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CONSULTING</a:t>
            </a:r>
          </a:p>
          <a:p>
            <a:pPr>
              <a:lnSpc>
                <a:spcPct val="150000"/>
              </a:lnSpc>
            </a:pPr>
            <a:endParaRPr lang="en-US" sz="10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Oval 3">
            <a:extLst>
              <a:ext uri="{FF2B5EF4-FFF2-40B4-BE49-F238E27FC236}">
                <a16:creationId xmlns:a16="http://schemas.microsoft.com/office/drawing/2014/main" id="{C1057677-F012-4748-A99D-B0E4FEA4162D}"/>
              </a:ext>
            </a:extLst>
          </p:cNvPr>
          <p:cNvSpPr/>
          <p:nvPr/>
        </p:nvSpPr>
        <p:spPr>
          <a:xfrm>
            <a:off x="7071543" y="1439467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44" name="TextBox 4">
            <a:extLst>
              <a:ext uri="{FF2B5EF4-FFF2-40B4-BE49-F238E27FC236}">
                <a16:creationId xmlns:a16="http://schemas.microsoft.com/office/drawing/2014/main" id="{AE5BF0F8-5B36-4FC8-9E91-1809F7445606}"/>
              </a:ext>
            </a:extLst>
          </p:cNvPr>
          <p:cNvSpPr txBox="1"/>
          <p:nvPr/>
        </p:nvSpPr>
        <p:spPr>
          <a:xfrm>
            <a:off x="6758564" y="754290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Impact" panose="020B0806030902050204" pitchFamily="34" charset="0"/>
              </a:rPr>
              <a:t>85%</a:t>
            </a:r>
          </a:p>
        </p:txBody>
      </p:sp>
      <p:sp>
        <p:nvSpPr>
          <p:cNvPr id="45" name="Oval 16">
            <a:extLst>
              <a:ext uri="{FF2B5EF4-FFF2-40B4-BE49-F238E27FC236}">
                <a16:creationId xmlns:a16="http://schemas.microsoft.com/office/drawing/2014/main" id="{4328C519-A179-4259-8415-49278A44EF7E}"/>
              </a:ext>
            </a:extLst>
          </p:cNvPr>
          <p:cNvSpPr/>
          <p:nvPr/>
        </p:nvSpPr>
        <p:spPr>
          <a:xfrm>
            <a:off x="6150438" y="2544177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46" name="TextBox 17">
            <a:extLst>
              <a:ext uri="{FF2B5EF4-FFF2-40B4-BE49-F238E27FC236}">
                <a16:creationId xmlns:a16="http://schemas.microsoft.com/office/drawing/2014/main" id="{1A65058A-41A2-4F7C-AC7E-A8D6E116DD20}"/>
              </a:ext>
            </a:extLst>
          </p:cNvPr>
          <p:cNvSpPr txBox="1"/>
          <p:nvPr/>
        </p:nvSpPr>
        <p:spPr>
          <a:xfrm>
            <a:off x="5550700" y="1915131"/>
            <a:ext cx="8354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latin typeface="Impact" panose="020B0806030902050204" pitchFamily="34" charset="0"/>
              </a:rPr>
              <a:t>72%</a:t>
            </a:r>
          </a:p>
        </p:txBody>
      </p:sp>
      <p:sp>
        <p:nvSpPr>
          <p:cNvPr id="47" name="Oval 18">
            <a:extLst>
              <a:ext uri="{FF2B5EF4-FFF2-40B4-BE49-F238E27FC236}">
                <a16:creationId xmlns:a16="http://schemas.microsoft.com/office/drawing/2014/main" id="{53EBC9C3-7D39-4ACE-9DBC-5E1F242F14C6}"/>
              </a:ext>
            </a:extLst>
          </p:cNvPr>
          <p:cNvSpPr/>
          <p:nvPr/>
        </p:nvSpPr>
        <p:spPr>
          <a:xfrm>
            <a:off x="5979042" y="3892722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50" name="TextBox 19">
            <a:extLst>
              <a:ext uri="{FF2B5EF4-FFF2-40B4-BE49-F238E27FC236}">
                <a16:creationId xmlns:a16="http://schemas.microsoft.com/office/drawing/2014/main" id="{9FF2DBD6-C217-4EEC-8569-70A82E65042D}"/>
              </a:ext>
            </a:extLst>
          </p:cNvPr>
          <p:cNvSpPr txBox="1"/>
          <p:nvPr/>
        </p:nvSpPr>
        <p:spPr>
          <a:xfrm>
            <a:off x="4979765" y="3726625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latin typeface="Impact" panose="020B0806030902050204" pitchFamily="34" charset="0"/>
              </a:rPr>
              <a:t>56%</a:t>
            </a:r>
          </a:p>
        </p:txBody>
      </p:sp>
      <p:sp>
        <p:nvSpPr>
          <p:cNvPr id="51" name="Oval 21">
            <a:extLst>
              <a:ext uri="{FF2B5EF4-FFF2-40B4-BE49-F238E27FC236}">
                <a16:creationId xmlns:a16="http://schemas.microsoft.com/office/drawing/2014/main" id="{8EAF991D-984F-45F1-B1D2-83C162C04805}"/>
              </a:ext>
            </a:extLst>
          </p:cNvPr>
          <p:cNvSpPr/>
          <p:nvPr/>
        </p:nvSpPr>
        <p:spPr>
          <a:xfrm>
            <a:off x="6565295" y="4909655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</a:p>
        </p:txBody>
      </p:sp>
      <p:sp>
        <p:nvSpPr>
          <p:cNvPr id="52" name="TextBox 22">
            <a:extLst>
              <a:ext uri="{FF2B5EF4-FFF2-40B4-BE49-F238E27FC236}">
                <a16:creationId xmlns:a16="http://schemas.microsoft.com/office/drawing/2014/main" id="{206C5E3D-6BCD-4FBB-B615-179F615A5713}"/>
              </a:ext>
            </a:extLst>
          </p:cNvPr>
          <p:cNvSpPr txBox="1"/>
          <p:nvPr/>
        </p:nvSpPr>
        <p:spPr>
          <a:xfrm>
            <a:off x="5544240" y="4863921"/>
            <a:ext cx="893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latin typeface="Impact" panose="020B0806030902050204" pitchFamily="34" charset="0"/>
              </a:rPr>
              <a:t>23%</a:t>
            </a:r>
          </a:p>
        </p:txBody>
      </p:sp>
      <p:sp>
        <p:nvSpPr>
          <p:cNvPr id="53" name="Oval 23">
            <a:extLst>
              <a:ext uri="{FF2B5EF4-FFF2-40B4-BE49-F238E27FC236}">
                <a16:creationId xmlns:a16="http://schemas.microsoft.com/office/drawing/2014/main" id="{F9307122-1B0C-4ABB-94B1-5C19AD27DF2A}"/>
              </a:ext>
            </a:extLst>
          </p:cNvPr>
          <p:cNvSpPr/>
          <p:nvPr/>
        </p:nvSpPr>
        <p:spPr>
          <a:xfrm>
            <a:off x="7756900" y="5215275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</a:p>
        </p:txBody>
      </p:sp>
      <p:sp>
        <p:nvSpPr>
          <p:cNvPr id="54" name="TextBox 24">
            <a:extLst>
              <a:ext uri="{FF2B5EF4-FFF2-40B4-BE49-F238E27FC236}">
                <a16:creationId xmlns:a16="http://schemas.microsoft.com/office/drawing/2014/main" id="{0855E3D4-1558-4944-A1D3-522FD57AA7EE}"/>
              </a:ext>
            </a:extLst>
          </p:cNvPr>
          <p:cNvSpPr txBox="1"/>
          <p:nvPr/>
        </p:nvSpPr>
        <p:spPr>
          <a:xfrm>
            <a:off x="7441901" y="5565557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latin typeface="Impact" panose="020B0806030902050204" pitchFamily="34" charset="0"/>
              </a:rPr>
              <a:t>15%</a:t>
            </a:r>
          </a:p>
        </p:txBody>
      </p:sp>
      <p:cxnSp>
        <p:nvCxnSpPr>
          <p:cNvPr id="55" name="Straight Connector 43">
            <a:extLst>
              <a:ext uri="{FF2B5EF4-FFF2-40B4-BE49-F238E27FC236}">
                <a16:creationId xmlns:a16="http://schemas.microsoft.com/office/drawing/2014/main" id="{2D5A80B1-FEEE-40AA-875A-ECAC93051481}"/>
              </a:ext>
            </a:extLst>
          </p:cNvPr>
          <p:cNvCxnSpPr/>
          <p:nvPr/>
        </p:nvCxnSpPr>
        <p:spPr>
          <a:xfrm>
            <a:off x="1817358" y="2478885"/>
            <a:ext cx="1558556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44">
            <a:extLst>
              <a:ext uri="{FF2B5EF4-FFF2-40B4-BE49-F238E27FC236}">
                <a16:creationId xmlns:a16="http://schemas.microsoft.com/office/drawing/2014/main" id="{10BA9DE8-0B13-4E3A-BDF0-034DB6DF2134}"/>
              </a:ext>
            </a:extLst>
          </p:cNvPr>
          <p:cNvSpPr txBox="1"/>
          <p:nvPr/>
        </p:nvSpPr>
        <p:spPr>
          <a:xfrm>
            <a:off x="1817358" y="2189493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输入你的标题</a:t>
            </a:r>
            <a:endParaRPr lang="en-US" sz="1300" b="1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7" name="TextBox 45">
            <a:extLst>
              <a:ext uri="{FF2B5EF4-FFF2-40B4-BE49-F238E27FC236}">
                <a16:creationId xmlns:a16="http://schemas.microsoft.com/office/drawing/2014/main" id="{6A36371D-0864-4553-A03D-8E2183D1C97F}"/>
              </a:ext>
            </a:extLst>
          </p:cNvPr>
          <p:cNvSpPr txBox="1"/>
          <p:nvPr/>
        </p:nvSpPr>
        <p:spPr>
          <a:xfrm>
            <a:off x="1816837" y="2609150"/>
            <a:ext cx="2081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点击输入本栏的具体</a:t>
            </a: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文字，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ea typeface="+mj-ea"/>
              <a:cs typeface="Open Sans" panose="020B0606030504020204" pitchFamily="34" charset="0"/>
            </a:endParaRPr>
          </a:p>
        </p:txBody>
      </p:sp>
      <p:sp>
        <p:nvSpPr>
          <p:cNvPr id="58" name="Oval 46">
            <a:extLst>
              <a:ext uri="{FF2B5EF4-FFF2-40B4-BE49-F238E27FC236}">
                <a16:creationId xmlns:a16="http://schemas.microsoft.com/office/drawing/2014/main" id="{4F7DFD4D-57AB-4B73-8D1F-E260445200A6}"/>
              </a:ext>
            </a:extLst>
          </p:cNvPr>
          <p:cNvSpPr/>
          <p:nvPr/>
        </p:nvSpPr>
        <p:spPr>
          <a:xfrm>
            <a:off x="1112454" y="2189493"/>
            <a:ext cx="449413" cy="4494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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59" name="Straight Connector 47">
            <a:extLst>
              <a:ext uri="{FF2B5EF4-FFF2-40B4-BE49-F238E27FC236}">
                <a16:creationId xmlns:a16="http://schemas.microsoft.com/office/drawing/2014/main" id="{2D583450-6014-4E8C-9055-70D4C031742E}"/>
              </a:ext>
            </a:extLst>
          </p:cNvPr>
          <p:cNvCxnSpPr/>
          <p:nvPr/>
        </p:nvCxnSpPr>
        <p:spPr>
          <a:xfrm>
            <a:off x="1817358" y="3556023"/>
            <a:ext cx="1558556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48">
            <a:extLst>
              <a:ext uri="{FF2B5EF4-FFF2-40B4-BE49-F238E27FC236}">
                <a16:creationId xmlns:a16="http://schemas.microsoft.com/office/drawing/2014/main" id="{98F9FE7A-7878-4213-81C9-54BF089E6B5A}"/>
              </a:ext>
            </a:extLst>
          </p:cNvPr>
          <p:cNvSpPr txBox="1"/>
          <p:nvPr/>
        </p:nvSpPr>
        <p:spPr>
          <a:xfrm>
            <a:off x="1817358" y="3266631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输入你的标题</a:t>
            </a:r>
            <a:endParaRPr lang="en-US" sz="1300" b="1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TextBox 49">
            <a:extLst>
              <a:ext uri="{FF2B5EF4-FFF2-40B4-BE49-F238E27FC236}">
                <a16:creationId xmlns:a16="http://schemas.microsoft.com/office/drawing/2014/main" id="{4B605D51-D3CA-4DE3-B5CE-76A8BA2A9B42}"/>
              </a:ext>
            </a:extLst>
          </p:cNvPr>
          <p:cNvSpPr txBox="1"/>
          <p:nvPr/>
        </p:nvSpPr>
        <p:spPr>
          <a:xfrm>
            <a:off x="1816837" y="3686288"/>
            <a:ext cx="2081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点击输入本栏的具体</a:t>
            </a: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文字，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ea typeface="+mj-ea"/>
              <a:cs typeface="Open Sans" panose="020B0606030504020204" pitchFamily="34" charset="0"/>
            </a:endParaRPr>
          </a:p>
        </p:txBody>
      </p:sp>
      <p:sp>
        <p:nvSpPr>
          <p:cNvPr id="62" name="Oval 50">
            <a:extLst>
              <a:ext uri="{FF2B5EF4-FFF2-40B4-BE49-F238E27FC236}">
                <a16:creationId xmlns:a16="http://schemas.microsoft.com/office/drawing/2014/main" id="{0915B5AB-83E3-4E99-9A84-D8C3CEC4F47D}"/>
              </a:ext>
            </a:extLst>
          </p:cNvPr>
          <p:cNvSpPr/>
          <p:nvPr/>
        </p:nvSpPr>
        <p:spPr>
          <a:xfrm>
            <a:off x="1112454" y="3266631"/>
            <a:ext cx="449413" cy="4494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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63" name="Straight Connector 51">
            <a:extLst>
              <a:ext uri="{FF2B5EF4-FFF2-40B4-BE49-F238E27FC236}">
                <a16:creationId xmlns:a16="http://schemas.microsoft.com/office/drawing/2014/main" id="{D27AD833-DB20-4DEE-B15F-37244A1952A5}"/>
              </a:ext>
            </a:extLst>
          </p:cNvPr>
          <p:cNvCxnSpPr/>
          <p:nvPr/>
        </p:nvCxnSpPr>
        <p:spPr>
          <a:xfrm>
            <a:off x="1817358" y="4554428"/>
            <a:ext cx="1558556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52">
            <a:extLst>
              <a:ext uri="{FF2B5EF4-FFF2-40B4-BE49-F238E27FC236}">
                <a16:creationId xmlns:a16="http://schemas.microsoft.com/office/drawing/2014/main" id="{248DD914-15BB-409F-9A0F-5B2AB8428AD0}"/>
              </a:ext>
            </a:extLst>
          </p:cNvPr>
          <p:cNvSpPr txBox="1"/>
          <p:nvPr/>
        </p:nvSpPr>
        <p:spPr>
          <a:xfrm>
            <a:off x="1817358" y="4265036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输入你的标题</a:t>
            </a:r>
            <a:endParaRPr lang="en-US" sz="1300" b="1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TextBox 53">
            <a:extLst>
              <a:ext uri="{FF2B5EF4-FFF2-40B4-BE49-F238E27FC236}">
                <a16:creationId xmlns:a16="http://schemas.microsoft.com/office/drawing/2014/main" id="{0F22A767-482D-49B4-B895-782AEF988A95}"/>
              </a:ext>
            </a:extLst>
          </p:cNvPr>
          <p:cNvSpPr txBox="1"/>
          <p:nvPr/>
        </p:nvSpPr>
        <p:spPr>
          <a:xfrm>
            <a:off x="1816837" y="4684693"/>
            <a:ext cx="2081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点击输入本栏的具体</a:t>
            </a: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文字，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ea typeface="+mj-ea"/>
              <a:cs typeface="Open Sans" panose="020B0606030504020204" pitchFamily="34" charset="0"/>
            </a:endParaRPr>
          </a:p>
        </p:txBody>
      </p:sp>
      <p:sp>
        <p:nvSpPr>
          <p:cNvPr id="66" name="Oval 54">
            <a:extLst>
              <a:ext uri="{FF2B5EF4-FFF2-40B4-BE49-F238E27FC236}">
                <a16:creationId xmlns:a16="http://schemas.microsoft.com/office/drawing/2014/main" id="{577B511D-708D-4D8C-96A5-AB3BBB64732F}"/>
              </a:ext>
            </a:extLst>
          </p:cNvPr>
          <p:cNvSpPr/>
          <p:nvPr/>
        </p:nvSpPr>
        <p:spPr>
          <a:xfrm>
            <a:off x="1112454" y="4265036"/>
            <a:ext cx="449413" cy="4494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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67" name="Straight Connector 55">
            <a:extLst>
              <a:ext uri="{FF2B5EF4-FFF2-40B4-BE49-F238E27FC236}">
                <a16:creationId xmlns:a16="http://schemas.microsoft.com/office/drawing/2014/main" id="{8799A97D-4B94-4D10-8609-12DEB9EDA859}"/>
              </a:ext>
            </a:extLst>
          </p:cNvPr>
          <p:cNvCxnSpPr/>
          <p:nvPr/>
        </p:nvCxnSpPr>
        <p:spPr>
          <a:xfrm>
            <a:off x="1817358" y="5552833"/>
            <a:ext cx="1558556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56">
            <a:extLst>
              <a:ext uri="{FF2B5EF4-FFF2-40B4-BE49-F238E27FC236}">
                <a16:creationId xmlns:a16="http://schemas.microsoft.com/office/drawing/2014/main" id="{F60DDB0A-E91F-4DBF-84D5-5E3100D7F3A1}"/>
              </a:ext>
            </a:extLst>
          </p:cNvPr>
          <p:cNvSpPr txBox="1"/>
          <p:nvPr/>
        </p:nvSpPr>
        <p:spPr>
          <a:xfrm>
            <a:off x="1817358" y="5263441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输入你的标题</a:t>
            </a:r>
            <a:endParaRPr lang="en-US" sz="1300" b="1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9" name="TextBox 57">
            <a:extLst>
              <a:ext uri="{FF2B5EF4-FFF2-40B4-BE49-F238E27FC236}">
                <a16:creationId xmlns:a16="http://schemas.microsoft.com/office/drawing/2014/main" id="{4AD1F00E-3E3F-420F-9CB2-3649EB3B0460}"/>
              </a:ext>
            </a:extLst>
          </p:cNvPr>
          <p:cNvSpPr txBox="1"/>
          <p:nvPr/>
        </p:nvSpPr>
        <p:spPr>
          <a:xfrm>
            <a:off x="1816837" y="5683098"/>
            <a:ext cx="2081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点击输入本栏的具体</a:t>
            </a: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文字，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ea typeface="+mj-ea"/>
              <a:cs typeface="Open Sans" panose="020B0606030504020204" pitchFamily="34" charset="0"/>
            </a:endParaRPr>
          </a:p>
        </p:txBody>
      </p:sp>
      <p:sp>
        <p:nvSpPr>
          <p:cNvPr id="70" name="Oval 58">
            <a:extLst>
              <a:ext uri="{FF2B5EF4-FFF2-40B4-BE49-F238E27FC236}">
                <a16:creationId xmlns:a16="http://schemas.microsoft.com/office/drawing/2014/main" id="{DD78F2F9-774F-4E8C-8D5C-5C225E7FF066}"/>
              </a:ext>
            </a:extLst>
          </p:cNvPr>
          <p:cNvSpPr/>
          <p:nvPr/>
        </p:nvSpPr>
        <p:spPr>
          <a:xfrm>
            <a:off x="1112454" y="5263441"/>
            <a:ext cx="449413" cy="4494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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97587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9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1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3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400"/>
                            </p:stCondLst>
                            <p:childTnLst>
                              <p:par>
                                <p:cTn id="9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9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2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3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5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6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7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8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9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0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 animBg="1"/>
      <p:bldP spid="44" grpId="0" build="p"/>
      <p:bldP spid="45" grpId="0" animBg="1"/>
      <p:bldP spid="46" grpId="0" build="p"/>
      <p:bldP spid="47" grpId="0" animBg="1"/>
      <p:bldP spid="50" grpId="0" build="p"/>
      <p:bldP spid="51" grpId="0" animBg="1"/>
      <p:bldP spid="52" grpId="0" build="p"/>
      <p:bldP spid="53" grpId="0" animBg="1"/>
      <p:bldP spid="54" grpId="0" build="p"/>
      <p:bldP spid="56" grpId="0"/>
      <p:bldP spid="57" grpId="0"/>
      <p:bldP spid="58" grpId="0" animBg="1"/>
      <p:bldP spid="60" grpId="0"/>
      <p:bldP spid="61" grpId="0"/>
      <p:bldP spid="62" grpId="0" animBg="1"/>
      <p:bldP spid="64" grpId="0"/>
      <p:bldP spid="65" grpId="0"/>
      <p:bldP spid="66" grpId="0" animBg="1"/>
      <p:bldP spid="68" grpId="0"/>
      <p:bldP spid="69" grpId="0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团队建设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TEAM BUILDING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4883C8E-8196-4257-9B45-F55585DA914B}"/>
              </a:ext>
            </a:extLst>
          </p:cNvPr>
          <p:cNvGraphicFramePr/>
          <p:nvPr>
            <p:extLst/>
          </p:nvPr>
        </p:nvGraphicFramePr>
        <p:xfrm>
          <a:off x="838622" y="1636058"/>
          <a:ext cx="561662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圆角矩形 2">
            <a:extLst>
              <a:ext uri="{FF2B5EF4-FFF2-40B4-BE49-F238E27FC236}">
                <a16:creationId xmlns:a16="http://schemas.microsoft.com/office/drawing/2014/main" id="{D225CC44-21D3-4B88-BF6D-737B799F6EB5}"/>
              </a:ext>
            </a:extLst>
          </p:cNvPr>
          <p:cNvSpPr/>
          <p:nvPr/>
        </p:nvSpPr>
        <p:spPr>
          <a:xfrm>
            <a:off x="7000383" y="1924090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3">
            <a:extLst>
              <a:ext uri="{FF2B5EF4-FFF2-40B4-BE49-F238E27FC236}">
                <a16:creationId xmlns:a16="http://schemas.microsoft.com/office/drawing/2014/main" id="{C92A08B4-5077-43ED-99F6-D38E28477829}"/>
              </a:ext>
            </a:extLst>
          </p:cNvPr>
          <p:cNvSpPr/>
          <p:nvPr/>
        </p:nvSpPr>
        <p:spPr>
          <a:xfrm>
            <a:off x="8099206" y="1924090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圆角矩形 4">
            <a:extLst>
              <a:ext uri="{FF2B5EF4-FFF2-40B4-BE49-F238E27FC236}">
                <a16:creationId xmlns:a16="http://schemas.microsoft.com/office/drawing/2014/main" id="{04227AF2-F452-49F6-B5CB-FBA07F3AEE58}"/>
              </a:ext>
            </a:extLst>
          </p:cNvPr>
          <p:cNvSpPr/>
          <p:nvPr/>
        </p:nvSpPr>
        <p:spPr>
          <a:xfrm>
            <a:off x="9119084" y="2934616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圆角矩形 5">
            <a:extLst>
              <a:ext uri="{FF2B5EF4-FFF2-40B4-BE49-F238E27FC236}">
                <a16:creationId xmlns:a16="http://schemas.microsoft.com/office/drawing/2014/main" id="{893D5879-BD71-414F-9EB6-153240DEF2E8}"/>
              </a:ext>
            </a:extLst>
          </p:cNvPr>
          <p:cNvSpPr/>
          <p:nvPr/>
        </p:nvSpPr>
        <p:spPr>
          <a:xfrm>
            <a:off x="10217907" y="2934616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41">
            <a:extLst>
              <a:ext uri="{FF2B5EF4-FFF2-40B4-BE49-F238E27FC236}">
                <a16:creationId xmlns:a16="http://schemas.microsoft.com/office/drawing/2014/main" id="{88079D50-7C5D-4BD4-8C8D-07059B776B01}"/>
              </a:ext>
            </a:extLst>
          </p:cNvPr>
          <p:cNvSpPr txBox="1"/>
          <p:nvPr/>
        </p:nvSpPr>
        <p:spPr>
          <a:xfrm>
            <a:off x="6969663" y="3148377"/>
            <a:ext cx="201622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8BE6DDD-8FE6-4E39-86BD-7F33230B6B73}"/>
              </a:ext>
            </a:extLst>
          </p:cNvPr>
          <p:cNvGrpSpPr/>
          <p:nvPr/>
        </p:nvGrpSpPr>
        <p:grpSpPr>
          <a:xfrm>
            <a:off x="7267911" y="2194570"/>
            <a:ext cx="485280" cy="479377"/>
            <a:chOff x="1023938" y="1382713"/>
            <a:chExt cx="652463" cy="644525"/>
          </a:xfrm>
          <a:solidFill>
            <a:schemeClr val="bg1"/>
          </a:solidFill>
        </p:grpSpPr>
        <p:sp>
          <p:nvSpPr>
            <p:cNvPr id="12" name="Freeform 824">
              <a:extLst>
                <a:ext uri="{FF2B5EF4-FFF2-40B4-BE49-F238E27FC236}">
                  <a16:creationId xmlns:a16="http://schemas.microsoft.com/office/drawing/2014/main" id="{2A6DCB25-E9F1-4438-AAC2-FC34E4954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938" y="1382713"/>
              <a:ext cx="652463" cy="509588"/>
            </a:xfrm>
            <a:custGeom>
              <a:avLst/>
              <a:gdLst>
                <a:gd name="T0" fmla="*/ 165 w 174"/>
                <a:gd name="T1" fmla="*/ 0 h 136"/>
                <a:gd name="T2" fmla="*/ 9 w 174"/>
                <a:gd name="T3" fmla="*/ 0 h 136"/>
                <a:gd name="T4" fmla="*/ 0 w 174"/>
                <a:gd name="T5" fmla="*/ 9 h 136"/>
                <a:gd name="T6" fmla="*/ 0 w 174"/>
                <a:gd name="T7" fmla="*/ 128 h 136"/>
                <a:gd name="T8" fmla="*/ 9 w 174"/>
                <a:gd name="T9" fmla="*/ 136 h 136"/>
                <a:gd name="T10" fmla="*/ 50 w 174"/>
                <a:gd name="T11" fmla="*/ 136 h 136"/>
                <a:gd name="T12" fmla="*/ 41 w 174"/>
                <a:gd name="T13" fmla="*/ 121 h 136"/>
                <a:gd name="T14" fmla="*/ 17 w 174"/>
                <a:gd name="T15" fmla="*/ 121 h 136"/>
                <a:gd name="T16" fmla="*/ 17 w 174"/>
                <a:gd name="T17" fmla="*/ 16 h 136"/>
                <a:gd name="T18" fmla="*/ 157 w 174"/>
                <a:gd name="T19" fmla="*/ 16 h 136"/>
                <a:gd name="T20" fmla="*/ 157 w 174"/>
                <a:gd name="T21" fmla="*/ 121 h 136"/>
                <a:gd name="T22" fmla="*/ 133 w 174"/>
                <a:gd name="T23" fmla="*/ 121 h 136"/>
                <a:gd name="T24" fmla="*/ 133 w 174"/>
                <a:gd name="T25" fmla="*/ 127 h 136"/>
                <a:gd name="T26" fmla="*/ 131 w 174"/>
                <a:gd name="T27" fmla="*/ 136 h 136"/>
                <a:gd name="T28" fmla="*/ 165 w 174"/>
                <a:gd name="T29" fmla="*/ 136 h 136"/>
                <a:gd name="T30" fmla="*/ 174 w 174"/>
                <a:gd name="T31" fmla="*/ 128 h 136"/>
                <a:gd name="T32" fmla="*/ 174 w 174"/>
                <a:gd name="T33" fmla="*/ 9 h 136"/>
                <a:gd name="T34" fmla="*/ 165 w 174"/>
                <a:gd name="T35" fmla="*/ 0 h 136"/>
                <a:gd name="T36" fmla="*/ 8 w 174"/>
                <a:gd name="T37" fmla="*/ 74 h 136"/>
                <a:gd name="T38" fmla="*/ 3 w 174"/>
                <a:gd name="T39" fmla="*/ 68 h 136"/>
                <a:gd name="T40" fmla="*/ 8 w 174"/>
                <a:gd name="T41" fmla="*/ 63 h 136"/>
                <a:gd name="T42" fmla="*/ 14 w 174"/>
                <a:gd name="T43" fmla="*/ 68 h 136"/>
                <a:gd name="T44" fmla="*/ 8 w 174"/>
                <a:gd name="T45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36">
                  <a:moveTo>
                    <a:pt x="16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2"/>
                    <a:pt x="4" y="136"/>
                    <a:pt x="9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46" y="131"/>
                    <a:pt x="43" y="126"/>
                    <a:pt x="41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30"/>
                    <a:pt x="132" y="133"/>
                    <a:pt x="131" y="136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70" y="136"/>
                    <a:pt x="174" y="132"/>
                    <a:pt x="174" y="128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4"/>
                    <a:pt x="170" y="0"/>
                    <a:pt x="165" y="0"/>
                  </a:cubicBezTo>
                  <a:close/>
                  <a:moveTo>
                    <a:pt x="8" y="74"/>
                  </a:moveTo>
                  <a:cubicBezTo>
                    <a:pt x="5" y="74"/>
                    <a:pt x="3" y="71"/>
                    <a:pt x="3" y="68"/>
                  </a:cubicBezTo>
                  <a:cubicBezTo>
                    <a:pt x="3" y="65"/>
                    <a:pt x="5" y="63"/>
                    <a:pt x="8" y="63"/>
                  </a:cubicBezTo>
                  <a:cubicBezTo>
                    <a:pt x="11" y="63"/>
                    <a:pt x="14" y="65"/>
                    <a:pt x="14" y="68"/>
                  </a:cubicBezTo>
                  <a:cubicBezTo>
                    <a:pt x="14" y="71"/>
                    <a:pt x="11" y="74"/>
                    <a:pt x="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825">
              <a:extLst>
                <a:ext uri="{FF2B5EF4-FFF2-40B4-BE49-F238E27FC236}">
                  <a16:creationId xmlns:a16="http://schemas.microsoft.com/office/drawing/2014/main" id="{7C68DFC0-7DA2-463D-B691-41310D58A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813" y="1517650"/>
              <a:ext cx="330200" cy="509588"/>
            </a:xfrm>
            <a:custGeom>
              <a:avLst/>
              <a:gdLst>
                <a:gd name="T0" fmla="*/ 88 w 88"/>
                <a:gd name="T1" fmla="*/ 72 h 136"/>
                <a:gd name="T2" fmla="*/ 88 w 88"/>
                <a:gd name="T3" fmla="*/ 69 h 136"/>
                <a:gd name="T4" fmla="*/ 88 w 88"/>
                <a:gd name="T5" fmla="*/ 47 h 136"/>
                <a:gd name="T6" fmla="*/ 81 w 88"/>
                <a:gd name="T7" fmla="*/ 40 h 136"/>
                <a:gd name="T8" fmla="*/ 73 w 88"/>
                <a:gd name="T9" fmla="*/ 47 h 136"/>
                <a:gd name="T10" fmla="*/ 73 w 88"/>
                <a:gd name="T11" fmla="*/ 49 h 136"/>
                <a:gd name="T12" fmla="*/ 72 w 88"/>
                <a:gd name="T13" fmla="*/ 48 h 136"/>
                <a:gd name="T14" fmla="*/ 72 w 88"/>
                <a:gd name="T15" fmla="*/ 37 h 136"/>
                <a:gd name="T16" fmla="*/ 64 w 88"/>
                <a:gd name="T17" fmla="*/ 30 h 136"/>
                <a:gd name="T18" fmla="*/ 57 w 88"/>
                <a:gd name="T19" fmla="*/ 37 h 136"/>
                <a:gd name="T20" fmla="*/ 57 w 88"/>
                <a:gd name="T21" fmla="*/ 43 h 136"/>
                <a:gd name="T22" fmla="*/ 55 w 88"/>
                <a:gd name="T23" fmla="*/ 43 h 136"/>
                <a:gd name="T24" fmla="*/ 55 w 88"/>
                <a:gd name="T25" fmla="*/ 31 h 136"/>
                <a:gd name="T26" fmla="*/ 48 w 88"/>
                <a:gd name="T27" fmla="*/ 24 h 136"/>
                <a:gd name="T28" fmla="*/ 40 w 88"/>
                <a:gd name="T29" fmla="*/ 31 h 136"/>
                <a:gd name="T30" fmla="*/ 40 w 88"/>
                <a:gd name="T31" fmla="*/ 40 h 136"/>
                <a:gd name="T32" fmla="*/ 38 w 88"/>
                <a:gd name="T33" fmla="*/ 41 h 136"/>
                <a:gd name="T34" fmla="*/ 38 w 88"/>
                <a:gd name="T35" fmla="*/ 7 h 136"/>
                <a:gd name="T36" fmla="*/ 31 w 88"/>
                <a:gd name="T37" fmla="*/ 0 h 136"/>
                <a:gd name="T38" fmla="*/ 24 w 88"/>
                <a:gd name="T39" fmla="*/ 7 h 136"/>
                <a:gd name="T40" fmla="*/ 24 w 88"/>
                <a:gd name="T41" fmla="*/ 67 h 136"/>
                <a:gd name="T42" fmla="*/ 22 w 88"/>
                <a:gd name="T43" fmla="*/ 56 h 136"/>
                <a:gd name="T44" fmla="*/ 8 w 88"/>
                <a:gd name="T45" fmla="*/ 40 h 136"/>
                <a:gd name="T46" fmla="*/ 1 w 88"/>
                <a:gd name="T47" fmla="*/ 46 h 136"/>
                <a:gd name="T48" fmla="*/ 8 w 88"/>
                <a:gd name="T49" fmla="*/ 73 h 136"/>
                <a:gd name="T50" fmla="*/ 20 w 88"/>
                <a:gd name="T51" fmla="*/ 98 h 136"/>
                <a:gd name="T52" fmla="*/ 22 w 88"/>
                <a:gd name="T53" fmla="*/ 101 h 136"/>
                <a:gd name="T54" fmla="*/ 32 w 88"/>
                <a:gd name="T55" fmla="*/ 111 h 136"/>
                <a:gd name="T56" fmla="*/ 32 w 88"/>
                <a:gd name="T57" fmla="*/ 136 h 136"/>
                <a:gd name="T58" fmla="*/ 81 w 88"/>
                <a:gd name="T59" fmla="*/ 136 h 136"/>
                <a:gd name="T60" fmla="*/ 81 w 88"/>
                <a:gd name="T61" fmla="*/ 110 h 136"/>
                <a:gd name="T62" fmla="*/ 87 w 88"/>
                <a:gd name="T63" fmla="*/ 91 h 136"/>
                <a:gd name="T64" fmla="*/ 88 w 88"/>
                <a:gd name="T65" fmla="*/ 72 h 136"/>
                <a:gd name="T66" fmla="*/ 88 w 88"/>
                <a:gd name="T67" fmla="*/ 72 h 136"/>
                <a:gd name="T68" fmla="*/ 88 w 88"/>
                <a:gd name="T69" fmla="*/ 7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136">
                  <a:moveTo>
                    <a:pt x="88" y="72"/>
                  </a:moveTo>
                  <a:cubicBezTo>
                    <a:pt x="88" y="71"/>
                    <a:pt x="88" y="70"/>
                    <a:pt x="88" y="6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3"/>
                    <a:pt x="85" y="40"/>
                    <a:pt x="81" y="40"/>
                  </a:cubicBezTo>
                  <a:cubicBezTo>
                    <a:pt x="77" y="40"/>
                    <a:pt x="73" y="43"/>
                    <a:pt x="73" y="47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3"/>
                    <a:pt x="68" y="30"/>
                    <a:pt x="64" y="30"/>
                  </a:cubicBezTo>
                  <a:cubicBezTo>
                    <a:pt x="60" y="30"/>
                    <a:pt x="57" y="33"/>
                    <a:pt x="57" y="37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7"/>
                    <a:pt x="52" y="24"/>
                    <a:pt x="48" y="24"/>
                  </a:cubicBezTo>
                  <a:cubicBezTo>
                    <a:pt x="44" y="24"/>
                    <a:pt x="40" y="27"/>
                    <a:pt x="40" y="3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2" y="63"/>
                    <a:pt x="22" y="59"/>
                    <a:pt x="22" y="56"/>
                  </a:cubicBezTo>
                  <a:cubicBezTo>
                    <a:pt x="19" y="44"/>
                    <a:pt x="12" y="39"/>
                    <a:pt x="8" y="40"/>
                  </a:cubicBezTo>
                  <a:cubicBezTo>
                    <a:pt x="7" y="40"/>
                    <a:pt x="0" y="43"/>
                    <a:pt x="1" y="46"/>
                  </a:cubicBezTo>
                  <a:cubicBezTo>
                    <a:pt x="2" y="48"/>
                    <a:pt x="7" y="60"/>
                    <a:pt x="8" y="73"/>
                  </a:cubicBezTo>
                  <a:cubicBezTo>
                    <a:pt x="8" y="82"/>
                    <a:pt x="14" y="91"/>
                    <a:pt x="20" y="98"/>
                  </a:cubicBezTo>
                  <a:cubicBezTo>
                    <a:pt x="20" y="99"/>
                    <a:pt x="21" y="100"/>
                    <a:pt x="22" y="10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5" y="104"/>
                    <a:pt x="87" y="97"/>
                    <a:pt x="87" y="91"/>
                  </a:cubicBezTo>
                  <a:cubicBezTo>
                    <a:pt x="88" y="85"/>
                    <a:pt x="88" y="78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Freeform 952">
            <a:extLst>
              <a:ext uri="{FF2B5EF4-FFF2-40B4-BE49-F238E27FC236}">
                <a16:creationId xmlns:a16="http://schemas.microsoft.com/office/drawing/2014/main" id="{58FA1981-CCA5-4507-830D-1FF37EB26242}"/>
              </a:ext>
            </a:extLst>
          </p:cNvPr>
          <p:cNvSpPr>
            <a:spLocks noEditPoints="1"/>
          </p:cNvSpPr>
          <p:nvPr/>
        </p:nvSpPr>
        <p:spPr bwMode="auto">
          <a:xfrm>
            <a:off x="10480221" y="3186652"/>
            <a:ext cx="495708" cy="516264"/>
          </a:xfrm>
          <a:custGeom>
            <a:avLst/>
            <a:gdLst>
              <a:gd name="T0" fmla="*/ 888 w 888"/>
              <a:gd name="T1" fmla="*/ 491 h 925"/>
              <a:gd name="T2" fmla="*/ 462 w 888"/>
              <a:gd name="T3" fmla="*/ 917 h 925"/>
              <a:gd name="T4" fmla="*/ 426 w 888"/>
              <a:gd name="T5" fmla="*/ 491 h 925"/>
              <a:gd name="T6" fmla="*/ 0 w 888"/>
              <a:gd name="T7" fmla="*/ 455 h 925"/>
              <a:gd name="T8" fmla="*/ 426 w 888"/>
              <a:gd name="T9" fmla="*/ 29 h 925"/>
              <a:gd name="T10" fmla="*/ 462 w 888"/>
              <a:gd name="T11" fmla="*/ 455 h 925"/>
              <a:gd name="T12" fmla="*/ 119 w 888"/>
              <a:gd name="T13" fmla="*/ 400 h 925"/>
              <a:gd name="T14" fmla="*/ 261 w 888"/>
              <a:gd name="T15" fmla="*/ 185 h 925"/>
              <a:gd name="T16" fmla="*/ 192 w 888"/>
              <a:gd name="T17" fmla="*/ 0 h 925"/>
              <a:gd name="T18" fmla="*/ 119 w 888"/>
              <a:gd name="T19" fmla="*/ 185 h 925"/>
              <a:gd name="T20" fmla="*/ 762 w 888"/>
              <a:gd name="T21" fmla="*/ 526 h 925"/>
              <a:gd name="T22" fmla="*/ 621 w 888"/>
              <a:gd name="T23" fmla="*/ 741 h 925"/>
              <a:gd name="T24" fmla="*/ 689 w 888"/>
              <a:gd name="T25" fmla="*/ 925 h 925"/>
              <a:gd name="T26" fmla="*/ 762 w 888"/>
              <a:gd name="T27" fmla="*/ 741 h 925"/>
              <a:gd name="T28" fmla="*/ 141 w 888"/>
              <a:gd name="T29" fmla="*/ 618 h 925"/>
              <a:gd name="T30" fmla="*/ 256 w 888"/>
              <a:gd name="T31" fmla="*/ 618 h 925"/>
              <a:gd name="T32" fmla="*/ 265 w 888"/>
              <a:gd name="T33" fmla="*/ 570 h 925"/>
              <a:gd name="T34" fmla="*/ 132 w 888"/>
              <a:gd name="T35" fmla="*/ 570 h 925"/>
              <a:gd name="T36" fmla="*/ 141 w 888"/>
              <a:gd name="T37" fmla="*/ 618 h 925"/>
              <a:gd name="T38" fmla="*/ 212 w 888"/>
              <a:gd name="T39" fmla="*/ 760 h 925"/>
              <a:gd name="T40" fmla="*/ 213 w 888"/>
              <a:gd name="T41" fmla="*/ 706 h 925"/>
              <a:gd name="T42" fmla="*/ 182 w 888"/>
              <a:gd name="T43" fmla="*/ 706 h 925"/>
              <a:gd name="T44" fmla="*/ 183 w 888"/>
              <a:gd name="T45" fmla="*/ 759 h 925"/>
              <a:gd name="T46" fmla="*/ 74 w 888"/>
              <a:gd name="T47" fmla="*/ 729 h 925"/>
              <a:gd name="T48" fmla="*/ 73 w 888"/>
              <a:gd name="T49" fmla="*/ 860 h 925"/>
              <a:gd name="T50" fmla="*/ 198 w 888"/>
              <a:gd name="T51" fmla="*/ 880 h 925"/>
              <a:gd name="T52" fmla="*/ 323 w 888"/>
              <a:gd name="T53" fmla="*/ 860 h 925"/>
              <a:gd name="T54" fmla="*/ 266 w 888"/>
              <a:gd name="T55" fmla="*/ 669 h 925"/>
              <a:gd name="T56" fmla="*/ 581 w 888"/>
              <a:gd name="T57" fmla="*/ 144 h 925"/>
              <a:gd name="T58" fmla="*/ 802 w 888"/>
              <a:gd name="T59" fmla="*/ 144 h 925"/>
              <a:gd name="T60" fmla="*/ 755 w 888"/>
              <a:gd name="T61" fmla="*/ 308 h 925"/>
              <a:gd name="T62" fmla="*/ 641 w 888"/>
              <a:gd name="T63" fmla="*/ 306 h 925"/>
              <a:gd name="T64" fmla="*/ 634 w 888"/>
              <a:gd name="T65" fmla="*/ 259 h 925"/>
              <a:gd name="T66" fmla="*/ 605 w 888"/>
              <a:gd name="T67" fmla="*/ 144 h 925"/>
              <a:gd name="T68" fmla="*/ 658 w 888"/>
              <a:gd name="T69" fmla="*/ 249 h 925"/>
              <a:gd name="T70" fmla="*/ 730 w 888"/>
              <a:gd name="T71" fmla="*/ 287 h 925"/>
              <a:gd name="T72" fmla="*/ 736 w 888"/>
              <a:gd name="T73" fmla="*/ 239 h 925"/>
              <a:gd name="T74" fmla="*/ 692 w 888"/>
              <a:gd name="T75" fmla="*/ 56 h 925"/>
              <a:gd name="T76" fmla="*/ 747 w 888"/>
              <a:gd name="T77" fmla="*/ 313 h 925"/>
              <a:gd name="T78" fmla="*/ 627 w 888"/>
              <a:gd name="T79" fmla="*/ 327 h 925"/>
              <a:gd name="T80" fmla="*/ 747 w 888"/>
              <a:gd name="T81" fmla="*/ 341 h 925"/>
              <a:gd name="T82" fmla="*/ 755 w 888"/>
              <a:gd name="T83" fmla="*/ 359 h 925"/>
              <a:gd name="T84" fmla="*/ 644 w 888"/>
              <a:gd name="T85" fmla="*/ 345 h 925"/>
              <a:gd name="T86" fmla="*/ 644 w 888"/>
              <a:gd name="T87" fmla="*/ 373 h 925"/>
              <a:gd name="T88" fmla="*/ 755 w 888"/>
              <a:gd name="T89" fmla="*/ 359 h 925"/>
              <a:gd name="T90" fmla="*/ 653 w 888"/>
              <a:gd name="T91" fmla="*/ 377 h 925"/>
              <a:gd name="T92" fmla="*/ 653 w 888"/>
              <a:gd name="T93" fmla="*/ 405 h 925"/>
              <a:gd name="T94" fmla="*/ 744 w 888"/>
              <a:gd name="T95" fmla="*/ 391 h 925"/>
              <a:gd name="T96" fmla="*/ 750 w 888"/>
              <a:gd name="T97" fmla="*/ 155 h 925"/>
              <a:gd name="T98" fmla="*/ 760 w 888"/>
              <a:gd name="T99" fmla="*/ 145 h 925"/>
              <a:gd name="T100" fmla="*/ 642 w 888"/>
              <a:gd name="T101" fmla="*/ 107 h 925"/>
              <a:gd name="T102" fmla="*/ 750 w 888"/>
              <a:gd name="T103" fmla="*/ 155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88" h="925">
                <a:moveTo>
                  <a:pt x="888" y="455"/>
                </a:moveTo>
                <a:cubicBezTo>
                  <a:pt x="888" y="491"/>
                  <a:pt x="888" y="491"/>
                  <a:pt x="888" y="491"/>
                </a:cubicBezTo>
                <a:cubicBezTo>
                  <a:pt x="462" y="491"/>
                  <a:pt x="462" y="491"/>
                  <a:pt x="462" y="491"/>
                </a:cubicBezTo>
                <a:cubicBezTo>
                  <a:pt x="462" y="917"/>
                  <a:pt x="462" y="917"/>
                  <a:pt x="462" y="917"/>
                </a:cubicBezTo>
                <a:cubicBezTo>
                  <a:pt x="426" y="917"/>
                  <a:pt x="426" y="917"/>
                  <a:pt x="426" y="917"/>
                </a:cubicBezTo>
                <a:cubicBezTo>
                  <a:pt x="426" y="491"/>
                  <a:pt x="426" y="491"/>
                  <a:pt x="426" y="491"/>
                </a:cubicBezTo>
                <a:cubicBezTo>
                  <a:pt x="0" y="491"/>
                  <a:pt x="0" y="491"/>
                  <a:pt x="0" y="491"/>
                </a:cubicBezTo>
                <a:cubicBezTo>
                  <a:pt x="0" y="455"/>
                  <a:pt x="0" y="455"/>
                  <a:pt x="0" y="455"/>
                </a:cubicBezTo>
                <a:cubicBezTo>
                  <a:pt x="426" y="455"/>
                  <a:pt x="426" y="455"/>
                  <a:pt x="426" y="455"/>
                </a:cubicBezTo>
                <a:cubicBezTo>
                  <a:pt x="426" y="29"/>
                  <a:pt x="426" y="29"/>
                  <a:pt x="426" y="29"/>
                </a:cubicBezTo>
                <a:cubicBezTo>
                  <a:pt x="462" y="29"/>
                  <a:pt x="462" y="29"/>
                  <a:pt x="462" y="29"/>
                </a:cubicBezTo>
                <a:cubicBezTo>
                  <a:pt x="462" y="455"/>
                  <a:pt x="462" y="455"/>
                  <a:pt x="462" y="455"/>
                </a:cubicBezTo>
                <a:lnTo>
                  <a:pt x="888" y="455"/>
                </a:lnTo>
                <a:close/>
                <a:moveTo>
                  <a:pt x="119" y="400"/>
                </a:moveTo>
                <a:cubicBezTo>
                  <a:pt x="261" y="400"/>
                  <a:pt x="261" y="400"/>
                  <a:pt x="261" y="400"/>
                </a:cubicBezTo>
                <a:cubicBezTo>
                  <a:pt x="261" y="185"/>
                  <a:pt x="261" y="185"/>
                  <a:pt x="261" y="185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192" y="0"/>
                  <a:pt x="192" y="0"/>
                  <a:pt x="192" y="0"/>
                </a:cubicBezTo>
                <a:cubicBezTo>
                  <a:pt x="49" y="185"/>
                  <a:pt x="49" y="185"/>
                  <a:pt x="49" y="185"/>
                </a:cubicBezTo>
                <a:cubicBezTo>
                  <a:pt x="119" y="185"/>
                  <a:pt x="119" y="185"/>
                  <a:pt x="119" y="185"/>
                </a:cubicBezTo>
                <a:lnTo>
                  <a:pt x="119" y="400"/>
                </a:lnTo>
                <a:close/>
                <a:moveTo>
                  <a:pt x="762" y="526"/>
                </a:moveTo>
                <a:cubicBezTo>
                  <a:pt x="621" y="526"/>
                  <a:pt x="621" y="526"/>
                  <a:pt x="621" y="526"/>
                </a:cubicBezTo>
                <a:cubicBezTo>
                  <a:pt x="621" y="741"/>
                  <a:pt x="621" y="741"/>
                  <a:pt x="621" y="741"/>
                </a:cubicBezTo>
                <a:cubicBezTo>
                  <a:pt x="551" y="741"/>
                  <a:pt x="551" y="741"/>
                  <a:pt x="551" y="741"/>
                </a:cubicBezTo>
                <a:cubicBezTo>
                  <a:pt x="689" y="925"/>
                  <a:pt x="689" y="925"/>
                  <a:pt x="689" y="925"/>
                </a:cubicBezTo>
                <a:cubicBezTo>
                  <a:pt x="832" y="741"/>
                  <a:pt x="832" y="741"/>
                  <a:pt x="832" y="741"/>
                </a:cubicBezTo>
                <a:cubicBezTo>
                  <a:pt x="762" y="741"/>
                  <a:pt x="762" y="741"/>
                  <a:pt x="762" y="741"/>
                </a:cubicBezTo>
                <a:lnTo>
                  <a:pt x="762" y="526"/>
                </a:lnTo>
                <a:close/>
                <a:moveTo>
                  <a:pt x="141" y="618"/>
                </a:moveTo>
                <a:cubicBezTo>
                  <a:pt x="153" y="649"/>
                  <a:pt x="175" y="677"/>
                  <a:pt x="200" y="677"/>
                </a:cubicBezTo>
                <a:cubicBezTo>
                  <a:pt x="224" y="677"/>
                  <a:pt x="245" y="649"/>
                  <a:pt x="256" y="618"/>
                </a:cubicBezTo>
                <a:cubicBezTo>
                  <a:pt x="264" y="618"/>
                  <a:pt x="271" y="610"/>
                  <a:pt x="274" y="599"/>
                </a:cubicBezTo>
                <a:cubicBezTo>
                  <a:pt x="277" y="586"/>
                  <a:pt x="273" y="574"/>
                  <a:pt x="265" y="570"/>
                </a:cubicBezTo>
                <a:cubicBezTo>
                  <a:pt x="262" y="533"/>
                  <a:pt x="233" y="503"/>
                  <a:pt x="198" y="503"/>
                </a:cubicBezTo>
                <a:cubicBezTo>
                  <a:pt x="163" y="503"/>
                  <a:pt x="134" y="533"/>
                  <a:pt x="132" y="570"/>
                </a:cubicBezTo>
                <a:cubicBezTo>
                  <a:pt x="123" y="574"/>
                  <a:pt x="119" y="586"/>
                  <a:pt x="122" y="599"/>
                </a:cubicBezTo>
                <a:cubicBezTo>
                  <a:pt x="125" y="610"/>
                  <a:pt x="133" y="618"/>
                  <a:pt x="141" y="618"/>
                </a:cubicBezTo>
                <a:moveTo>
                  <a:pt x="266" y="669"/>
                </a:moveTo>
                <a:cubicBezTo>
                  <a:pt x="212" y="760"/>
                  <a:pt x="212" y="760"/>
                  <a:pt x="212" y="760"/>
                </a:cubicBezTo>
                <a:cubicBezTo>
                  <a:pt x="206" y="719"/>
                  <a:pt x="206" y="719"/>
                  <a:pt x="206" y="719"/>
                </a:cubicBezTo>
                <a:cubicBezTo>
                  <a:pt x="210" y="716"/>
                  <a:pt x="213" y="712"/>
                  <a:pt x="213" y="706"/>
                </a:cubicBezTo>
                <a:cubicBezTo>
                  <a:pt x="213" y="698"/>
                  <a:pt x="206" y="691"/>
                  <a:pt x="198" y="691"/>
                </a:cubicBezTo>
                <a:cubicBezTo>
                  <a:pt x="189" y="691"/>
                  <a:pt x="182" y="698"/>
                  <a:pt x="182" y="706"/>
                </a:cubicBezTo>
                <a:cubicBezTo>
                  <a:pt x="182" y="712"/>
                  <a:pt x="185" y="716"/>
                  <a:pt x="190" y="719"/>
                </a:cubicBezTo>
                <a:cubicBezTo>
                  <a:pt x="183" y="759"/>
                  <a:pt x="183" y="759"/>
                  <a:pt x="183" y="759"/>
                </a:cubicBezTo>
                <a:cubicBezTo>
                  <a:pt x="130" y="669"/>
                  <a:pt x="130" y="669"/>
                  <a:pt x="130" y="669"/>
                </a:cubicBezTo>
                <a:cubicBezTo>
                  <a:pt x="100" y="682"/>
                  <a:pt x="78" y="704"/>
                  <a:pt x="74" y="729"/>
                </a:cubicBezTo>
                <a:cubicBezTo>
                  <a:pt x="73" y="729"/>
                  <a:pt x="73" y="729"/>
                  <a:pt x="73" y="729"/>
                </a:cubicBezTo>
                <a:cubicBezTo>
                  <a:pt x="73" y="860"/>
                  <a:pt x="73" y="860"/>
                  <a:pt x="73" y="860"/>
                </a:cubicBezTo>
                <a:cubicBezTo>
                  <a:pt x="74" y="860"/>
                  <a:pt x="74" y="860"/>
                  <a:pt x="74" y="860"/>
                </a:cubicBezTo>
                <a:cubicBezTo>
                  <a:pt x="79" y="871"/>
                  <a:pt x="133" y="880"/>
                  <a:pt x="198" y="880"/>
                </a:cubicBezTo>
                <a:cubicBezTo>
                  <a:pt x="263" y="880"/>
                  <a:pt x="317" y="871"/>
                  <a:pt x="322" y="860"/>
                </a:cubicBezTo>
                <a:cubicBezTo>
                  <a:pt x="323" y="860"/>
                  <a:pt x="323" y="860"/>
                  <a:pt x="323" y="860"/>
                </a:cubicBezTo>
                <a:cubicBezTo>
                  <a:pt x="322" y="729"/>
                  <a:pt x="322" y="729"/>
                  <a:pt x="322" y="729"/>
                </a:cubicBezTo>
                <a:cubicBezTo>
                  <a:pt x="317" y="704"/>
                  <a:pt x="296" y="682"/>
                  <a:pt x="266" y="669"/>
                </a:cubicBezTo>
                <a:moveTo>
                  <a:pt x="634" y="259"/>
                </a:moveTo>
                <a:cubicBezTo>
                  <a:pt x="602" y="231"/>
                  <a:pt x="581" y="184"/>
                  <a:pt x="581" y="144"/>
                </a:cubicBezTo>
                <a:cubicBezTo>
                  <a:pt x="581" y="83"/>
                  <a:pt x="631" y="33"/>
                  <a:pt x="692" y="33"/>
                </a:cubicBezTo>
                <a:cubicBezTo>
                  <a:pt x="753" y="33"/>
                  <a:pt x="802" y="83"/>
                  <a:pt x="802" y="144"/>
                </a:cubicBezTo>
                <a:cubicBezTo>
                  <a:pt x="802" y="183"/>
                  <a:pt x="782" y="228"/>
                  <a:pt x="752" y="256"/>
                </a:cubicBezTo>
                <a:cubicBezTo>
                  <a:pt x="755" y="308"/>
                  <a:pt x="755" y="308"/>
                  <a:pt x="755" y="308"/>
                </a:cubicBezTo>
                <a:cubicBezTo>
                  <a:pt x="753" y="307"/>
                  <a:pt x="750" y="306"/>
                  <a:pt x="747" y="306"/>
                </a:cubicBezTo>
                <a:cubicBezTo>
                  <a:pt x="641" y="306"/>
                  <a:pt x="641" y="306"/>
                  <a:pt x="641" y="306"/>
                </a:cubicBezTo>
                <a:cubicBezTo>
                  <a:pt x="637" y="306"/>
                  <a:pt x="634" y="307"/>
                  <a:pt x="631" y="309"/>
                </a:cubicBezTo>
                <a:cubicBezTo>
                  <a:pt x="634" y="259"/>
                  <a:pt x="634" y="259"/>
                  <a:pt x="634" y="259"/>
                </a:cubicBezTo>
                <a:moveTo>
                  <a:pt x="692" y="56"/>
                </a:moveTo>
                <a:cubicBezTo>
                  <a:pt x="644" y="56"/>
                  <a:pt x="605" y="96"/>
                  <a:pt x="605" y="144"/>
                </a:cubicBezTo>
                <a:cubicBezTo>
                  <a:pt x="605" y="178"/>
                  <a:pt x="623" y="218"/>
                  <a:pt x="649" y="241"/>
                </a:cubicBezTo>
                <a:cubicBezTo>
                  <a:pt x="658" y="249"/>
                  <a:pt x="658" y="249"/>
                  <a:pt x="658" y="249"/>
                </a:cubicBezTo>
                <a:cubicBezTo>
                  <a:pt x="656" y="287"/>
                  <a:pt x="656" y="287"/>
                  <a:pt x="656" y="287"/>
                </a:cubicBezTo>
                <a:cubicBezTo>
                  <a:pt x="730" y="287"/>
                  <a:pt x="730" y="287"/>
                  <a:pt x="730" y="287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36" y="239"/>
                  <a:pt x="736" y="239"/>
                  <a:pt x="736" y="239"/>
                </a:cubicBezTo>
                <a:cubicBezTo>
                  <a:pt x="761" y="216"/>
                  <a:pt x="779" y="177"/>
                  <a:pt x="779" y="144"/>
                </a:cubicBezTo>
                <a:cubicBezTo>
                  <a:pt x="779" y="96"/>
                  <a:pt x="740" y="56"/>
                  <a:pt x="692" y="56"/>
                </a:cubicBezTo>
                <a:moveTo>
                  <a:pt x="761" y="327"/>
                </a:moveTo>
                <a:cubicBezTo>
                  <a:pt x="761" y="319"/>
                  <a:pt x="755" y="313"/>
                  <a:pt x="747" y="313"/>
                </a:cubicBezTo>
                <a:cubicBezTo>
                  <a:pt x="641" y="313"/>
                  <a:pt x="641" y="313"/>
                  <a:pt x="641" y="313"/>
                </a:cubicBezTo>
                <a:cubicBezTo>
                  <a:pt x="633" y="313"/>
                  <a:pt x="627" y="319"/>
                  <a:pt x="627" y="327"/>
                </a:cubicBezTo>
                <a:cubicBezTo>
                  <a:pt x="627" y="334"/>
                  <a:pt x="633" y="341"/>
                  <a:pt x="641" y="341"/>
                </a:cubicBezTo>
                <a:cubicBezTo>
                  <a:pt x="747" y="341"/>
                  <a:pt x="747" y="341"/>
                  <a:pt x="747" y="341"/>
                </a:cubicBezTo>
                <a:cubicBezTo>
                  <a:pt x="755" y="341"/>
                  <a:pt x="761" y="334"/>
                  <a:pt x="761" y="327"/>
                </a:cubicBezTo>
                <a:moveTo>
                  <a:pt x="755" y="359"/>
                </a:moveTo>
                <a:cubicBezTo>
                  <a:pt x="755" y="351"/>
                  <a:pt x="749" y="345"/>
                  <a:pt x="742" y="345"/>
                </a:cubicBezTo>
                <a:cubicBezTo>
                  <a:pt x="644" y="345"/>
                  <a:pt x="644" y="345"/>
                  <a:pt x="644" y="345"/>
                </a:cubicBezTo>
                <a:cubicBezTo>
                  <a:pt x="637" y="345"/>
                  <a:pt x="631" y="351"/>
                  <a:pt x="631" y="359"/>
                </a:cubicBezTo>
                <a:cubicBezTo>
                  <a:pt x="631" y="367"/>
                  <a:pt x="637" y="373"/>
                  <a:pt x="644" y="373"/>
                </a:cubicBezTo>
                <a:cubicBezTo>
                  <a:pt x="742" y="373"/>
                  <a:pt x="742" y="373"/>
                  <a:pt x="742" y="373"/>
                </a:cubicBezTo>
                <a:cubicBezTo>
                  <a:pt x="749" y="373"/>
                  <a:pt x="755" y="367"/>
                  <a:pt x="755" y="359"/>
                </a:cubicBezTo>
                <a:moveTo>
                  <a:pt x="734" y="377"/>
                </a:moveTo>
                <a:cubicBezTo>
                  <a:pt x="653" y="377"/>
                  <a:pt x="653" y="377"/>
                  <a:pt x="653" y="377"/>
                </a:cubicBezTo>
                <a:cubicBezTo>
                  <a:pt x="647" y="377"/>
                  <a:pt x="642" y="384"/>
                  <a:pt x="642" y="391"/>
                </a:cubicBezTo>
                <a:cubicBezTo>
                  <a:pt x="642" y="399"/>
                  <a:pt x="647" y="405"/>
                  <a:pt x="653" y="405"/>
                </a:cubicBezTo>
                <a:cubicBezTo>
                  <a:pt x="734" y="405"/>
                  <a:pt x="734" y="405"/>
                  <a:pt x="734" y="405"/>
                </a:cubicBezTo>
                <a:cubicBezTo>
                  <a:pt x="740" y="405"/>
                  <a:pt x="744" y="399"/>
                  <a:pt x="744" y="391"/>
                </a:cubicBezTo>
                <a:cubicBezTo>
                  <a:pt x="744" y="384"/>
                  <a:pt x="740" y="377"/>
                  <a:pt x="734" y="377"/>
                </a:cubicBezTo>
                <a:moveTo>
                  <a:pt x="750" y="155"/>
                </a:moveTo>
                <a:cubicBezTo>
                  <a:pt x="750" y="169"/>
                  <a:pt x="746" y="182"/>
                  <a:pt x="738" y="193"/>
                </a:cubicBezTo>
                <a:cubicBezTo>
                  <a:pt x="751" y="181"/>
                  <a:pt x="760" y="164"/>
                  <a:pt x="760" y="145"/>
                </a:cubicBezTo>
                <a:cubicBezTo>
                  <a:pt x="760" y="110"/>
                  <a:pt x="731" y="81"/>
                  <a:pt x="695" y="81"/>
                </a:cubicBezTo>
                <a:cubicBezTo>
                  <a:pt x="673" y="81"/>
                  <a:pt x="654" y="92"/>
                  <a:pt x="642" y="107"/>
                </a:cubicBezTo>
                <a:cubicBezTo>
                  <a:pt x="654" y="97"/>
                  <a:pt x="669" y="91"/>
                  <a:pt x="685" y="91"/>
                </a:cubicBezTo>
                <a:cubicBezTo>
                  <a:pt x="721" y="91"/>
                  <a:pt x="750" y="120"/>
                  <a:pt x="750" y="15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AE35797B-769E-438C-A307-99A701DB9994}"/>
              </a:ext>
            </a:extLst>
          </p:cNvPr>
          <p:cNvSpPr txBox="1"/>
          <p:nvPr/>
        </p:nvSpPr>
        <p:spPr>
          <a:xfrm>
            <a:off x="1349564" y="5092442"/>
            <a:ext cx="475252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3EFE7360-E1AC-4545-95C1-C03B68A9A1E7}"/>
              </a:ext>
            </a:extLst>
          </p:cNvPr>
          <p:cNvSpPr txBox="1"/>
          <p:nvPr/>
        </p:nvSpPr>
        <p:spPr>
          <a:xfrm>
            <a:off x="1380431" y="4633534"/>
            <a:ext cx="1800493" cy="45890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7" name="TextBox 48">
            <a:extLst>
              <a:ext uri="{FF2B5EF4-FFF2-40B4-BE49-F238E27FC236}">
                <a16:creationId xmlns:a16="http://schemas.microsoft.com/office/drawing/2014/main" id="{4DD65240-4AC9-4823-BBCC-40D0529AA6DF}"/>
              </a:ext>
            </a:extLst>
          </p:cNvPr>
          <p:cNvSpPr txBox="1"/>
          <p:nvPr/>
        </p:nvSpPr>
        <p:spPr>
          <a:xfrm>
            <a:off x="6969663" y="5092442"/>
            <a:ext cx="43101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49">
            <a:extLst>
              <a:ext uri="{FF2B5EF4-FFF2-40B4-BE49-F238E27FC236}">
                <a16:creationId xmlns:a16="http://schemas.microsoft.com/office/drawing/2014/main" id="{E6A9CD7D-5B64-46F3-849F-8B0CDD5BCBFE}"/>
              </a:ext>
            </a:extLst>
          </p:cNvPr>
          <p:cNvSpPr txBox="1"/>
          <p:nvPr/>
        </p:nvSpPr>
        <p:spPr>
          <a:xfrm>
            <a:off x="7000530" y="4633534"/>
            <a:ext cx="1800493" cy="45890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17143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 animBg="1"/>
      <p:bldP spid="8" grpId="0" animBg="1"/>
      <p:bldP spid="9" grpId="0" animBg="1"/>
      <p:bldP spid="10" grpId="0"/>
      <p:bldP spid="14" grpId="0" animBg="1"/>
      <p:bldP spid="15" grpId="0"/>
      <p:bldP spid="16" grpId="0" animBg="1"/>
      <p:bldP spid="17" grpId="0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团队管理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TEAM MANAGEMENT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9" name="Oval 1">
            <a:extLst>
              <a:ext uri="{FF2B5EF4-FFF2-40B4-BE49-F238E27FC236}">
                <a16:creationId xmlns:a16="http://schemas.microsoft.com/office/drawing/2014/main" id="{142C74D0-11AE-4479-AD8A-D0151E924654}"/>
              </a:ext>
            </a:extLst>
          </p:cNvPr>
          <p:cNvSpPr/>
          <p:nvPr/>
        </p:nvSpPr>
        <p:spPr>
          <a:xfrm>
            <a:off x="1281044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5">
            <a:extLst>
              <a:ext uri="{FF2B5EF4-FFF2-40B4-BE49-F238E27FC236}">
                <a16:creationId xmlns:a16="http://schemas.microsoft.com/office/drawing/2014/main" id="{3666758D-6FD2-4F42-8EC9-1DF2B3C819FC}"/>
              </a:ext>
            </a:extLst>
          </p:cNvPr>
          <p:cNvSpPr/>
          <p:nvPr/>
        </p:nvSpPr>
        <p:spPr>
          <a:xfrm>
            <a:off x="1281044" y="2036967"/>
            <a:ext cx="1828800" cy="1828800"/>
          </a:xfrm>
          <a:prstGeom prst="arc">
            <a:avLst>
              <a:gd name="adj1" fmla="val 16200000"/>
              <a:gd name="adj2" fmla="val 10382824"/>
            </a:avLst>
          </a:prstGeom>
          <a:noFill/>
          <a:ln w="38100">
            <a:solidFill>
              <a:schemeClr val="accent1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2">
            <a:extLst>
              <a:ext uri="{FF2B5EF4-FFF2-40B4-BE49-F238E27FC236}">
                <a16:creationId xmlns:a16="http://schemas.microsoft.com/office/drawing/2014/main" id="{2A045A1E-9272-4EBA-9883-A321F4C6110E}"/>
              </a:ext>
            </a:extLst>
          </p:cNvPr>
          <p:cNvSpPr txBox="1"/>
          <p:nvPr/>
        </p:nvSpPr>
        <p:spPr>
          <a:xfrm>
            <a:off x="1840218" y="2466619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75%</a:t>
            </a:r>
          </a:p>
        </p:txBody>
      </p:sp>
      <p:cxnSp>
        <p:nvCxnSpPr>
          <p:cNvPr id="42" name="Straight Connector 4">
            <a:extLst>
              <a:ext uri="{FF2B5EF4-FFF2-40B4-BE49-F238E27FC236}">
                <a16:creationId xmlns:a16="http://schemas.microsoft.com/office/drawing/2014/main" id="{D8BDC060-7C11-4E7C-8460-8CE0AEB29F26}"/>
              </a:ext>
            </a:extLst>
          </p:cNvPr>
          <p:cNvCxnSpPr/>
          <p:nvPr/>
        </p:nvCxnSpPr>
        <p:spPr>
          <a:xfrm>
            <a:off x="1862290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11">
            <a:extLst>
              <a:ext uri="{FF2B5EF4-FFF2-40B4-BE49-F238E27FC236}">
                <a16:creationId xmlns:a16="http://schemas.microsoft.com/office/drawing/2014/main" id="{07D03FAF-1974-4100-9702-6E3C0F3D499D}"/>
              </a:ext>
            </a:extLst>
          </p:cNvPr>
          <p:cNvSpPr/>
          <p:nvPr/>
        </p:nvSpPr>
        <p:spPr>
          <a:xfrm>
            <a:off x="3988678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c 12">
            <a:extLst>
              <a:ext uri="{FF2B5EF4-FFF2-40B4-BE49-F238E27FC236}">
                <a16:creationId xmlns:a16="http://schemas.microsoft.com/office/drawing/2014/main" id="{3715E67A-9821-49E0-A5A8-1B3E98195153}"/>
              </a:ext>
            </a:extLst>
          </p:cNvPr>
          <p:cNvSpPr/>
          <p:nvPr/>
        </p:nvSpPr>
        <p:spPr>
          <a:xfrm>
            <a:off x="3988678" y="2036967"/>
            <a:ext cx="1828800" cy="1828800"/>
          </a:xfrm>
          <a:prstGeom prst="arc">
            <a:avLst>
              <a:gd name="adj1" fmla="val 16200000"/>
              <a:gd name="adj2" fmla="val 19729815"/>
            </a:avLst>
          </a:prstGeom>
          <a:noFill/>
          <a:ln w="38100">
            <a:solidFill>
              <a:schemeClr val="accent4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13">
            <a:extLst>
              <a:ext uri="{FF2B5EF4-FFF2-40B4-BE49-F238E27FC236}">
                <a16:creationId xmlns:a16="http://schemas.microsoft.com/office/drawing/2014/main" id="{29085BE4-B01F-482C-9F17-080020E51C94}"/>
              </a:ext>
            </a:extLst>
          </p:cNvPr>
          <p:cNvSpPr txBox="1"/>
          <p:nvPr/>
        </p:nvSpPr>
        <p:spPr>
          <a:xfrm>
            <a:off x="4547852" y="2466619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23%</a:t>
            </a:r>
          </a:p>
        </p:txBody>
      </p:sp>
      <p:cxnSp>
        <p:nvCxnSpPr>
          <p:cNvPr id="46" name="Straight Connector 15">
            <a:extLst>
              <a:ext uri="{FF2B5EF4-FFF2-40B4-BE49-F238E27FC236}">
                <a16:creationId xmlns:a16="http://schemas.microsoft.com/office/drawing/2014/main" id="{364803FF-2944-4291-AF65-EFF54BFA2DA8}"/>
              </a:ext>
            </a:extLst>
          </p:cNvPr>
          <p:cNvCxnSpPr/>
          <p:nvPr/>
        </p:nvCxnSpPr>
        <p:spPr>
          <a:xfrm>
            <a:off x="4569924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16">
            <a:extLst>
              <a:ext uri="{FF2B5EF4-FFF2-40B4-BE49-F238E27FC236}">
                <a16:creationId xmlns:a16="http://schemas.microsoft.com/office/drawing/2014/main" id="{3CA475D4-17AD-4802-B23D-6FF03F9B1497}"/>
              </a:ext>
            </a:extLst>
          </p:cNvPr>
          <p:cNvSpPr/>
          <p:nvPr/>
        </p:nvSpPr>
        <p:spPr>
          <a:xfrm>
            <a:off x="6696312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c 17">
            <a:extLst>
              <a:ext uri="{FF2B5EF4-FFF2-40B4-BE49-F238E27FC236}">
                <a16:creationId xmlns:a16="http://schemas.microsoft.com/office/drawing/2014/main" id="{4135D363-4E7A-4205-B9A2-F0E5AC52F8C7}"/>
              </a:ext>
            </a:extLst>
          </p:cNvPr>
          <p:cNvSpPr/>
          <p:nvPr/>
        </p:nvSpPr>
        <p:spPr>
          <a:xfrm>
            <a:off x="6696312" y="2036967"/>
            <a:ext cx="1828800" cy="1828800"/>
          </a:xfrm>
          <a:prstGeom prst="arc">
            <a:avLst>
              <a:gd name="adj1" fmla="val 16200000"/>
              <a:gd name="adj2" fmla="val 2872520"/>
            </a:avLst>
          </a:prstGeom>
          <a:noFill/>
          <a:ln w="38100">
            <a:solidFill>
              <a:schemeClr val="accent6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18">
            <a:extLst>
              <a:ext uri="{FF2B5EF4-FFF2-40B4-BE49-F238E27FC236}">
                <a16:creationId xmlns:a16="http://schemas.microsoft.com/office/drawing/2014/main" id="{D3AE401D-9595-4EAF-8832-23D48ED4EE9A}"/>
              </a:ext>
            </a:extLst>
          </p:cNvPr>
          <p:cNvSpPr txBox="1"/>
          <p:nvPr/>
        </p:nvSpPr>
        <p:spPr>
          <a:xfrm>
            <a:off x="7255486" y="2466619"/>
            <a:ext cx="716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45%</a:t>
            </a:r>
          </a:p>
        </p:txBody>
      </p:sp>
      <p:cxnSp>
        <p:nvCxnSpPr>
          <p:cNvPr id="52" name="Straight Connector 21">
            <a:extLst>
              <a:ext uri="{FF2B5EF4-FFF2-40B4-BE49-F238E27FC236}">
                <a16:creationId xmlns:a16="http://schemas.microsoft.com/office/drawing/2014/main" id="{6D421149-711F-4C80-8A88-054054AEAF22}"/>
              </a:ext>
            </a:extLst>
          </p:cNvPr>
          <p:cNvCxnSpPr/>
          <p:nvPr/>
        </p:nvCxnSpPr>
        <p:spPr>
          <a:xfrm>
            <a:off x="7277558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22">
            <a:extLst>
              <a:ext uri="{FF2B5EF4-FFF2-40B4-BE49-F238E27FC236}">
                <a16:creationId xmlns:a16="http://schemas.microsoft.com/office/drawing/2014/main" id="{8E017980-53BD-4C44-942C-8D71EFE93B33}"/>
              </a:ext>
            </a:extLst>
          </p:cNvPr>
          <p:cNvSpPr/>
          <p:nvPr/>
        </p:nvSpPr>
        <p:spPr>
          <a:xfrm>
            <a:off x="9084286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Arc 23">
            <a:extLst>
              <a:ext uri="{FF2B5EF4-FFF2-40B4-BE49-F238E27FC236}">
                <a16:creationId xmlns:a16="http://schemas.microsoft.com/office/drawing/2014/main" id="{D74A4944-C42D-401C-9028-D4E3CF5513C5}"/>
              </a:ext>
            </a:extLst>
          </p:cNvPr>
          <p:cNvSpPr/>
          <p:nvPr/>
        </p:nvSpPr>
        <p:spPr>
          <a:xfrm>
            <a:off x="9084286" y="2036967"/>
            <a:ext cx="1828800" cy="1828800"/>
          </a:xfrm>
          <a:prstGeom prst="arc">
            <a:avLst>
              <a:gd name="adj1" fmla="val 16200000"/>
              <a:gd name="adj2" fmla="val 13857940"/>
            </a:avLst>
          </a:prstGeom>
          <a:noFill/>
          <a:ln w="38100">
            <a:solidFill>
              <a:schemeClr val="accent2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24">
            <a:extLst>
              <a:ext uri="{FF2B5EF4-FFF2-40B4-BE49-F238E27FC236}">
                <a16:creationId xmlns:a16="http://schemas.microsoft.com/office/drawing/2014/main" id="{C1B0AEA6-B36D-41DC-B6C6-A630928CE952}"/>
              </a:ext>
            </a:extLst>
          </p:cNvPr>
          <p:cNvSpPr txBox="1"/>
          <p:nvPr/>
        </p:nvSpPr>
        <p:spPr>
          <a:xfrm>
            <a:off x="9643460" y="2466619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90%</a:t>
            </a:r>
          </a:p>
        </p:txBody>
      </p:sp>
      <p:cxnSp>
        <p:nvCxnSpPr>
          <p:cNvPr id="56" name="Straight Connector 26">
            <a:extLst>
              <a:ext uri="{FF2B5EF4-FFF2-40B4-BE49-F238E27FC236}">
                <a16:creationId xmlns:a16="http://schemas.microsoft.com/office/drawing/2014/main" id="{4B7EE11F-115D-445A-A90F-38F7B8015FD3}"/>
              </a:ext>
            </a:extLst>
          </p:cNvPr>
          <p:cNvCxnSpPr/>
          <p:nvPr/>
        </p:nvCxnSpPr>
        <p:spPr>
          <a:xfrm>
            <a:off x="9665532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Isosceles Triangle 27">
            <a:extLst>
              <a:ext uri="{FF2B5EF4-FFF2-40B4-BE49-F238E27FC236}">
                <a16:creationId xmlns:a16="http://schemas.microsoft.com/office/drawing/2014/main" id="{9D1A9A9E-4588-4082-B72F-0C6D15633850}"/>
              </a:ext>
            </a:extLst>
          </p:cNvPr>
          <p:cNvSpPr/>
          <p:nvPr/>
        </p:nvSpPr>
        <p:spPr>
          <a:xfrm flipV="1">
            <a:off x="2131648" y="4178462"/>
            <a:ext cx="123337" cy="10632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Isosceles Triangle 28">
            <a:extLst>
              <a:ext uri="{FF2B5EF4-FFF2-40B4-BE49-F238E27FC236}">
                <a16:creationId xmlns:a16="http://schemas.microsoft.com/office/drawing/2014/main" id="{4BA85D0B-9A91-47FC-AE98-221BAF2DFC7B}"/>
              </a:ext>
            </a:extLst>
          </p:cNvPr>
          <p:cNvSpPr/>
          <p:nvPr/>
        </p:nvSpPr>
        <p:spPr>
          <a:xfrm flipV="1">
            <a:off x="4838202" y="4177495"/>
            <a:ext cx="123337" cy="10632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Isosceles Triangle 29">
            <a:extLst>
              <a:ext uri="{FF2B5EF4-FFF2-40B4-BE49-F238E27FC236}">
                <a16:creationId xmlns:a16="http://schemas.microsoft.com/office/drawing/2014/main" id="{F0D9FE12-52DB-4B58-849B-A2324DCDA941}"/>
              </a:ext>
            </a:extLst>
          </p:cNvPr>
          <p:cNvSpPr/>
          <p:nvPr/>
        </p:nvSpPr>
        <p:spPr>
          <a:xfrm flipV="1">
            <a:off x="7545933" y="4177494"/>
            <a:ext cx="123337" cy="10632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Isosceles Triangle 30">
            <a:extLst>
              <a:ext uri="{FF2B5EF4-FFF2-40B4-BE49-F238E27FC236}">
                <a16:creationId xmlns:a16="http://schemas.microsoft.com/office/drawing/2014/main" id="{AAB92658-16BE-4492-8730-FD516A50C629}"/>
              </a:ext>
            </a:extLst>
          </p:cNvPr>
          <p:cNvSpPr/>
          <p:nvPr/>
        </p:nvSpPr>
        <p:spPr>
          <a:xfrm flipV="1">
            <a:off x="9937016" y="4177494"/>
            <a:ext cx="123337" cy="10632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5CCCB9E-AB5C-4FF4-AA38-E43F2EC9C24E}"/>
              </a:ext>
            </a:extLst>
          </p:cNvPr>
          <p:cNvGrpSpPr/>
          <p:nvPr/>
        </p:nvGrpSpPr>
        <p:grpSpPr>
          <a:xfrm>
            <a:off x="1308345" y="4597482"/>
            <a:ext cx="1646605" cy="726352"/>
            <a:chOff x="662347" y="3712164"/>
            <a:chExt cx="1646605" cy="726352"/>
          </a:xfrm>
        </p:grpSpPr>
        <p:sp>
          <p:nvSpPr>
            <p:cNvPr id="62" name="TextBox 17">
              <a:extLst>
                <a:ext uri="{FF2B5EF4-FFF2-40B4-BE49-F238E27FC236}">
                  <a16:creationId xmlns:a16="http://schemas.microsoft.com/office/drawing/2014/main" id="{6FD170D0-C489-460A-8168-A6A2B036B2FB}"/>
                </a:ext>
              </a:extLst>
            </p:cNvPr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3" name="TextBox 18">
              <a:extLst>
                <a:ext uri="{FF2B5EF4-FFF2-40B4-BE49-F238E27FC236}">
                  <a16:creationId xmlns:a16="http://schemas.microsoft.com/office/drawing/2014/main" id="{4ADAA806-602C-417F-9FA7-EADE8BFAF058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7A26A2A-B124-44E2-9A67-C8B49AB56047}"/>
              </a:ext>
            </a:extLst>
          </p:cNvPr>
          <p:cNvGrpSpPr/>
          <p:nvPr/>
        </p:nvGrpSpPr>
        <p:grpSpPr>
          <a:xfrm>
            <a:off x="3988678" y="4597482"/>
            <a:ext cx="1646605" cy="726352"/>
            <a:chOff x="662347" y="3712164"/>
            <a:chExt cx="1646605" cy="726352"/>
          </a:xfrm>
        </p:grpSpPr>
        <p:sp>
          <p:nvSpPr>
            <p:cNvPr id="65" name="TextBox 17">
              <a:extLst>
                <a:ext uri="{FF2B5EF4-FFF2-40B4-BE49-F238E27FC236}">
                  <a16:creationId xmlns:a16="http://schemas.microsoft.com/office/drawing/2014/main" id="{522549E4-742B-45AA-9158-AB66CCEBC4E0}"/>
                </a:ext>
              </a:extLst>
            </p:cNvPr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6" name="TextBox 18">
              <a:extLst>
                <a:ext uri="{FF2B5EF4-FFF2-40B4-BE49-F238E27FC236}">
                  <a16:creationId xmlns:a16="http://schemas.microsoft.com/office/drawing/2014/main" id="{CD57457D-BAEC-43A6-9E20-643BABFEBF01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F8DB4E3-D75F-434C-8252-E59B6C41F247}"/>
              </a:ext>
            </a:extLst>
          </p:cNvPr>
          <p:cNvGrpSpPr/>
          <p:nvPr/>
        </p:nvGrpSpPr>
        <p:grpSpPr>
          <a:xfrm>
            <a:off x="6784298" y="4597482"/>
            <a:ext cx="1646605" cy="726352"/>
            <a:chOff x="662347" y="3712164"/>
            <a:chExt cx="1646605" cy="726352"/>
          </a:xfrm>
        </p:grpSpPr>
        <p:sp>
          <p:nvSpPr>
            <p:cNvPr id="68" name="TextBox 17">
              <a:extLst>
                <a:ext uri="{FF2B5EF4-FFF2-40B4-BE49-F238E27FC236}">
                  <a16:creationId xmlns:a16="http://schemas.microsoft.com/office/drawing/2014/main" id="{9FDD0481-A29A-4B70-8039-27B0231E7A00}"/>
                </a:ext>
              </a:extLst>
            </p:cNvPr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9" name="TextBox 18">
              <a:extLst>
                <a:ext uri="{FF2B5EF4-FFF2-40B4-BE49-F238E27FC236}">
                  <a16:creationId xmlns:a16="http://schemas.microsoft.com/office/drawing/2014/main" id="{BCBB4B4E-582A-48FE-9902-14CC7DAE2AE9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2121F3A-DED4-4371-8C8A-D1743C6D95FA}"/>
              </a:ext>
            </a:extLst>
          </p:cNvPr>
          <p:cNvGrpSpPr/>
          <p:nvPr/>
        </p:nvGrpSpPr>
        <p:grpSpPr>
          <a:xfrm>
            <a:off x="9185000" y="4597482"/>
            <a:ext cx="1646605" cy="726352"/>
            <a:chOff x="662347" y="3712164"/>
            <a:chExt cx="1646605" cy="726352"/>
          </a:xfrm>
        </p:grpSpPr>
        <p:sp>
          <p:nvSpPr>
            <p:cNvPr id="71" name="TextBox 17">
              <a:extLst>
                <a:ext uri="{FF2B5EF4-FFF2-40B4-BE49-F238E27FC236}">
                  <a16:creationId xmlns:a16="http://schemas.microsoft.com/office/drawing/2014/main" id="{67BDEDBE-FCAF-4434-9A9D-0F8C8356EE3C}"/>
                </a:ext>
              </a:extLst>
            </p:cNvPr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2" name="TextBox 18">
              <a:extLst>
                <a:ext uri="{FF2B5EF4-FFF2-40B4-BE49-F238E27FC236}">
                  <a16:creationId xmlns:a16="http://schemas.microsoft.com/office/drawing/2014/main" id="{FDD26C02-CCCF-4814-844F-183A516ADD71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744235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75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25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75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/>
      <p:bldP spid="43" grpId="0" animBg="1"/>
      <p:bldP spid="44" grpId="0" animBg="1"/>
      <p:bldP spid="45" grpId="0"/>
      <p:bldP spid="47" grpId="0" animBg="1"/>
      <p:bldP spid="50" grpId="0" animBg="1"/>
      <p:bldP spid="51" grpId="0"/>
      <p:bldP spid="53" grpId="0" animBg="1"/>
      <p:bldP spid="54" grpId="0" animBg="1"/>
      <p:bldP spid="55" grpId="0"/>
      <p:bldP spid="57" grpId="0" animBg="1"/>
      <p:bldP spid="58" grpId="0" animBg="1"/>
      <p:bldP spid="59" grpId="0" animBg="1"/>
      <p:bldP spid="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9222F1-1578-4F2E-9BFC-F711DCD450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5312" cy="335375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1C335FD-95D3-4C65-82D7-99167DB6E96B}"/>
              </a:ext>
            </a:extLst>
          </p:cNvPr>
          <p:cNvSpPr/>
          <p:nvPr/>
        </p:nvSpPr>
        <p:spPr>
          <a:xfrm>
            <a:off x="0" y="295750"/>
            <a:ext cx="12192000" cy="276225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  <a:alpha val="90000"/>
                </a:srgbClr>
              </a:gs>
              <a:gs pos="50000">
                <a:srgbClr val="0070C0">
                  <a:shade val="67500"/>
                  <a:satMod val="115000"/>
                  <a:alpha val="90000"/>
                </a:srgbClr>
              </a:gs>
              <a:gs pos="100000">
                <a:srgbClr val="0070C0">
                  <a:shade val="100000"/>
                  <a:satMod val="115000"/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D04F5E4-5B9B-414A-A040-60549E853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4991" y="1233900"/>
            <a:ext cx="493685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rPr>
              <a:t>目录</a:t>
            </a:r>
            <a:r>
              <a:rPr lang="zh-CN" altLang="en-US" sz="4400" b="0" dirty="0"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rPr>
              <a:t> </a:t>
            </a:r>
            <a:r>
              <a:rPr lang="en-US" altLang="zh-CN" sz="4400" b="0"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rPr>
              <a:t>| CONTENTS</a:t>
            </a:r>
            <a:endParaRPr lang="zh-CN" altLang="en-US" sz="4400" b="0" dirty="0">
              <a:latin typeface="微软雅黑" panose="020B0503020204020204" pitchFamily="34" charset="-122"/>
              <a:ea typeface="微软雅黑" panose="020B0503020204020204" pitchFamily="34" charset="-122"/>
              <a:cs typeface="Meiryo UI" panose="020B0604030504040204" pitchFamily="34" charset="-128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D155D18-6B6B-4F5D-ACFC-1F5F4F993148}"/>
              </a:ext>
            </a:extLst>
          </p:cNvPr>
          <p:cNvSpPr>
            <a:spLocks/>
          </p:cNvSpPr>
          <p:nvPr/>
        </p:nvSpPr>
        <p:spPr bwMode="auto">
          <a:xfrm>
            <a:off x="1906799" y="1809964"/>
            <a:ext cx="8496944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配合公司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2017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年度销售计划的实现，加强人力资源工作的计划性，根据公司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2017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个系统的发展计划和经验目标，公司制定了以下销售计划。</a:t>
            </a:r>
            <a:endParaRPr lang="en-US" altLang="zh-CN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B01A7BAD-F2C5-4548-BE79-0C2ACA4A45F7}"/>
              </a:ext>
            </a:extLst>
          </p:cNvPr>
          <p:cNvSpPr/>
          <p:nvPr/>
        </p:nvSpPr>
        <p:spPr>
          <a:xfrm>
            <a:off x="1133551" y="3975265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Impact" panose="020B0806030902050204" pitchFamily="34" charset="0"/>
                <a:ea typeface="造字工房悦圆演示版常规体" pitchFamily="50" charset="-122"/>
              </a:rPr>
              <a:t>01</a:t>
            </a:r>
            <a:endParaRPr lang="id-ID" sz="2000" dirty="0">
              <a:latin typeface="Impact" panose="020B0806030902050204" pitchFamily="34" charset="0"/>
              <a:ea typeface="造字工房悦圆演示版常规体" pitchFamily="50" charset="-122"/>
            </a:endParaRP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3F6FD453-BD5C-45A3-AC1D-290159E01B0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967422" y="3966788"/>
            <a:ext cx="2997629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人力资源工作计划 </a:t>
            </a:r>
            <a:r>
              <a:rPr lang="en-US" altLang="zh-CN" sz="14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HR WORK PLAN</a:t>
            </a:r>
            <a:endParaRPr lang="en-US" altLang="zh-CN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0" name="Oval 4">
            <a:extLst>
              <a:ext uri="{FF2B5EF4-FFF2-40B4-BE49-F238E27FC236}">
                <a16:creationId xmlns:a16="http://schemas.microsoft.com/office/drawing/2014/main" id="{E047481B-5176-4FB0-9CA0-18707C4F3BD4}"/>
              </a:ext>
            </a:extLst>
          </p:cNvPr>
          <p:cNvSpPr/>
          <p:nvPr/>
        </p:nvSpPr>
        <p:spPr>
          <a:xfrm>
            <a:off x="1133551" y="4983377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Impact" panose="020B0806030902050204" pitchFamily="34" charset="0"/>
                <a:ea typeface="造字工房悦圆演示版常规体" pitchFamily="50" charset="-122"/>
              </a:rPr>
              <a:t>02</a:t>
            </a:r>
            <a:endParaRPr lang="id-ID" sz="2000" dirty="0">
              <a:latin typeface="Impact" panose="020B0806030902050204" pitchFamily="34" charset="0"/>
              <a:ea typeface="造字工房悦圆演示版常规体" pitchFamily="50" charset="-122"/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E275E4CD-6A2D-42CB-AED5-8BB6522A816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967422" y="4974900"/>
            <a:ext cx="4422712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行政管理工作计划 </a:t>
            </a:r>
            <a:r>
              <a:rPr lang="en-US" altLang="zh-CN" sz="14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ADMINISTRATIVE WORK PLAN</a:t>
            </a:r>
            <a:endParaRPr lang="en-US" altLang="zh-CN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2" name="Oval 4">
            <a:extLst>
              <a:ext uri="{FF2B5EF4-FFF2-40B4-BE49-F238E27FC236}">
                <a16:creationId xmlns:a16="http://schemas.microsoft.com/office/drawing/2014/main" id="{921383F9-7D4A-4192-BECF-5842941A160A}"/>
              </a:ext>
            </a:extLst>
          </p:cNvPr>
          <p:cNvSpPr/>
          <p:nvPr/>
        </p:nvSpPr>
        <p:spPr>
          <a:xfrm>
            <a:off x="6678167" y="3975265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Impact" panose="020B0806030902050204" pitchFamily="34" charset="0"/>
                <a:ea typeface="造字工房悦圆演示版常规体" pitchFamily="50" charset="-122"/>
              </a:rPr>
              <a:t>03</a:t>
            </a:r>
            <a:endParaRPr lang="id-ID" sz="2000" dirty="0">
              <a:latin typeface="Impact" panose="020B0806030902050204" pitchFamily="34" charset="0"/>
              <a:ea typeface="造字工房悦圆演示版常规体" pitchFamily="50" charset="-122"/>
            </a:endParaRP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FFE992E4-AC65-4E96-ADBA-D15E1C1EB58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623021" y="3952274"/>
            <a:ext cx="4246691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年度销售工作计划</a:t>
            </a:r>
            <a:endParaRPr lang="en-US" altLang="zh-CN" sz="2400" b="1" spc="3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r>
              <a:rPr lang="en-US" altLang="zh-CN" sz="14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ANNUAL SALES WORK PLAN</a:t>
            </a:r>
            <a:endParaRPr lang="en-US" altLang="zh-CN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4" name="Oval 4">
            <a:extLst>
              <a:ext uri="{FF2B5EF4-FFF2-40B4-BE49-F238E27FC236}">
                <a16:creationId xmlns:a16="http://schemas.microsoft.com/office/drawing/2014/main" id="{10111F58-DCE8-41EF-907F-3F17CF6CC336}"/>
              </a:ext>
            </a:extLst>
          </p:cNvPr>
          <p:cNvSpPr/>
          <p:nvPr/>
        </p:nvSpPr>
        <p:spPr>
          <a:xfrm>
            <a:off x="6678167" y="4983377"/>
            <a:ext cx="676215" cy="67621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Impact" panose="020B0806030902050204" pitchFamily="34" charset="0"/>
                <a:ea typeface="造字工房悦圆演示版常规体" pitchFamily="50" charset="-122"/>
              </a:rPr>
              <a:t>04</a:t>
            </a:r>
            <a:endParaRPr lang="id-ID" sz="2000" dirty="0">
              <a:latin typeface="Impact" panose="020B0806030902050204" pitchFamily="34" charset="0"/>
              <a:ea typeface="造字工房悦圆演示版常规体" pitchFamily="50" charset="-122"/>
            </a:endParaRPr>
          </a:p>
        </p:txBody>
      </p:sp>
      <p:sp>
        <p:nvSpPr>
          <p:cNvPr id="15" name="Text Box 7">
            <a:extLst>
              <a:ext uri="{FF2B5EF4-FFF2-40B4-BE49-F238E27FC236}">
                <a16:creationId xmlns:a16="http://schemas.microsoft.com/office/drawing/2014/main" id="{4247C6BD-7299-49E6-8426-D9D425F8C08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623021" y="4969510"/>
            <a:ext cx="4943940" cy="892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其他部门工作安排</a:t>
            </a:r>
            <a:endParaRPr lang="en-US" altLang="zh-CN" sz="2400" b="1" spc="3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r>
              <a:rPr lang="en-US" altLang="zh-CN" sz="1400" spc="3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THER DEPARTMENT WORK ARRANGEMENT</a:t>
            </a:r>
            <a:endParaRPr lang="en-US" altLang="zh-CN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28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grpId="0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 animBg="1"/>
          <p:bldP spid="9" grpId="0"/>
          <p:bldP spid="10" grpId="0" animBg="1"/>
          <p:bldP spid="11" grpId="0"/>
          <p:bldP spid="12" grpId="0" animBg="1"/>
          <p:bldP spid="13" grpId="0"/>
          <p:bldP spid="14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 animBg="1"/>
          <p:bldP spid="9" grpId="0"/>
          <p:bldP spid="10" grpId="0" animBg="1"/>
          <p:bldP spid="11" grpId="0"/>
          <p:bldP spid="12" grpId="0" animBg="1"/>
          <p:bldP spid="13" grpId="0"/>
          <p:bldP spid="14" grpId="0" animBg="1"/>
          <p:bldP spid="1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制度建设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SYSTEM CONSTRUCTION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1BC849A-8D10-49F2-AF27-5A7A658326FD}"/>
              </a:ext>
            </a:extLst>
          </p:cNvPr>
          <p:cNvGrpSpPr>
            <a:grpSpLocks/>
          </p:cNvGrpSpPr>
          <p:nvPr/>
        </p:nvGrpSpPr>
        <p:grpSpPr bwMode="auto">
          <a:xfrm>
            <a:off x="1254125" y="1785144"/>
            <a:ext cx="1790700" cy="1773238"/>
            <a:chOff x="1021066" y="1539127"/>
            <a:chExt cx="1343698" cy="1329913"/>
          </a:xfrm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id="{ED490550-D273-4CD6-895A-366518172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237572351 w 6447"/>
                <a:gd name="T1" fmla="*/ 237561936 h 6381"/>
                <a:gd name="T2" fmla="*/ 237572351 w 6447"/>
                <a:gd name="T3" fmla="*/ 237561936 h 6381"/>
                <a:gd name="T4" fmla="*/ 280013157 w 6447"/>
                <a:gd name="T5" fmla="*/ 138566889 h 6381"/>
                <a:gd name="T6" fmla="*/ 141440107 w 6447"/>
                <a:gd name="T7" fmla="*/ 0 h 6381"/>
                <a:gd name="T8" fmla="*/ 0 w 6447"/>
                <a:gd name="T9" fmla="*/ 138566889 h 6381"/>
                <a:gd name="T10" fmla="*/ 141440107 w 6447"/>
                <a:gd name="T11" fmla="*/ 277133986 h 6381"/>
                <a:gd name="T12" fmla="*/ 280013157 w 6447"/>
                <a:gd name="T13" fmla="*/ 277133986 h 6381"/>
                <a:gd name="T14" fmla="*/ 280013157 w 6447"/>
                <a:gd name="T15" fmla="*/ 237561936 h 6381"/>
                <a:gd name="T16" fmla="*/ 237572351 w 6447"/>
                <a:gd name="T17" fmla="*/ 237561936 h 6381"/>
                <a:gd name="T18" fmla="*/ 248866751 w 6447"/>
                <a:gd name="T19" fmla="*/ 237561936 h 6381"/>
                <a:gd name="T20" fmla="*/ 248866751 w 6447"/>
                <a:gd name="T21" fmla="*/ 237561936 h 6381"/>
                <a:gd name="T22" fmla="*/ 248866751 w 6447"/>
                <a:gd name="T23" fmla="*/ 237561936 h 6381"/>
                <a:gd name="T24" fmla="*/ 243262903 w 6447"/>
                <a:gd name="T25" fmla="*/ 237561936 h 6381"/>
                <a:gd name="T26" fmla="*/ 243262903 w 6447"/>
                <a:gd name="T27" fmla="*/ 237561936 h 6381"/>
                <a:gd name="T28" fmla="*/ 243262903 w 6447"/>
                <a:gd name="T29" fmla="*/ 237561936 h 6381"/>
                <a:gd name="T30" fmla="*/ 243262903 w 6447"/>
                <a:gd name="T31" fmla="*/ 237561936 h 6381"/>
                <a:gd name="T32" fmla="*/ 243262903 w 6447"/>
                <a:gd name="T33" fmla="*/ 237561936 h 6381"/>
                <a:gd name="T34" fmla="*/ 243262903 w 6447"/>
                <a:gd name="T35" fmla="*/ 237561936 h 6381"/>
                <a:gd name="T36" fmla="*/ 243262903 w 6447"/>
                <a:gd name="T37" fmla="*/ 237561936 h 6381"/>
                <a:gd name="T38" fmla="*/ 243262903 w 6447"/>
                <a:gd name="T39" fmla="*/ 237561936 h 6381"/>
                <a:gd name="T40" fmla="*/ 243262903 w 6447"/>
                <a:gd name="T41" fmla="*/ 237561936 h 6381"/>
                <a:gd name="T42" fmla="*/ 243262903 w 6447"/>
                <a:gd name="T43" fmla="*/ 237561936 h 6381"/>
                <a:gd name="T44" fmla="*/ 243262903 w 6447"/>
                <a:gd name="T45" fmla="*/ 237561936 h 6381"/>
                <a:gd name="T46" fmla="*/ 243262903 w 6447"/>
                <a:gd name="T47" fmla="*/ 237561936 h 6381"/>
                <a:gd name="T48" fmla="*/ 243262903 w 6447"/>
                <a:gd name="T49" fmla="*/ 237561936 h 6381"/>
                <a:gd name="T50" fmla="*/ 243262903 w 6447"/>
                <a:gd name="T51" fmla="*/ 237561936 h 6381"/>
                <a:gd name="T52" fmla="*/ 243262903 w 6447"/>
                <a:gd name="T53" fmla="*/ 237561936 h 6381"/>
                <a:gd name="T54" fmla="*/ 243262903 w 6447"/>
                <a:gd name="T55" fmla="*/ 237561936 h 6381"/>
                <a:gd name="T56" fmla="*/ 243262903 w 6447"/>
                <a:gd name="T57" fmla="*/ 237561936 h 6381"/>
                <a:gd name="T58" fmla="*/ 243262903 w 6447"/>
                <a:gd name="T59" fmla="*/ 237561936 h 6381"/>
                <a:gd name="T60" fmla="*/ 248866751 w 6447"/>
                <a:gd name="T61" fmla="*/ 2375619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id="{990146F7-268B-433B-A5A1-C6323D288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651E284C-6592-46C8-8A29-614D9501C5AE}"/>
              </a:ext>
            </a:extLst>
          </p:cNvPr>
          <p:cNvGrpSpPr>
            <a:grpSpLocks/>
          </p:cNvGrpSpPr>
          <p:nvPr/>
        </p:nvGrpSpPr>
        <p:grpSpPr bwMode="auto">
          <a:xfrm>
            <a:off x="3826669" y="1785144"/>
            <a:ext cx="1791494" cy="1773238"/>
            <a:chOff x="2951469" y="1539127"/>
            <a:chExt cx="1343698" cy="1329913"/>
          </a:xfrm>
        </p:grpSpPr>
        <p:sp>
          <p:nvSpPr>
            <p:cNvPr id="9" name="Freeform 1">
              <a:extLst>
                <a:ext uri="{FF2B5EF4-FFF2-40B4-BE49-F238E27FC236}">
                  <a16:creationId xmlns:a16="http://schemas.microsoft.com/office/drawing/2014/main" id="{CC40428E-3697-4162-9646-2E9403DA3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id="{E5012ADA-94DD-48D1-960C-CC5A92FFB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C2E9BD32-664E-4362-B7F3-7602320661CE}"/>
              </a:ext>
            </a:extLst>
          </p:cNvPr>
          <p:cNvGrpSpPr>
            <a:grpSpLocks/>
          </p:cNvGrpSpPr>
          <p:nvPr/>
        </p:nvGrpSpPr>
        <p:grpSpPr bwMode="auto">
          <a:xfrm>
            <a:off x="6400007" y="1785144"/>
            <a:ext cx="1791494" cy="1773238"/>
            <a:chOff x="4881873" y="1539127"/>
            <a:chExt cx="1343698" cy="1329913"/>
          </a:xfrm>
        </p:grpSpPr>
        <p:sp>
          <p:nvSpPr>
            <p:cNvPr id="12" name="Freeform 1">
              <a:extLst>
                <a:ext uri="{FF2B5EF4-FFF2-40B4-BE49-F238E27FC236}">
                  <a16:creationId xmlns:a16="http://schemas.microsoft.com/office/drawing/2014/main" id="{A6E62E7C-1207-44C6-AD27-C06E9ABF4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3" name="Freeform 2">
              <a:extLst>
                <a:ext uri="{FF2B5EF4-FFF2-40B4-BE49-F238E27FC236}">
                  <a16:creationId xmlns:a16="http://schemas.microsoft.com/office/drawing/2014/main" id="{9C33CC89-E840-4A51-AE42-38C32FF7A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CC42076D-D7DC-43F4-8B9D-9C2B8BC43F74}"/>
              </a:ext>
            </a:extLst>
          </p:cNvPr>
          <p:cNvGrpSpPr>
            <a:grpSpLocks/>
          </p:cNvGrpSpPr>
          <p:nvPr/>
        </p:nvGrpSpPr>
        <p:grpSpPr bwMode="auto">
          <a:xfrm>
            <a:off x="8973344" y="1785144"/>
            <a:ext cx="1791494" cy="1773238"/>
            <a:chOff x="6812276" y="1539127"/>
            <a:chExt cx="1343698" cy="1329913"/>
          </a:xfrm>
        </p:grpSpPr>
        <p:sp>
          <p:nvSpPr>
            <p:cNvPr id="15" name="Freeform 1">
              <a:extLst>
                <a:ext uri="{FF2B5EF4-FFF2-40B4-BE49-F238E27FC236}">
                  <a16:creationId xmlns:a16="http://schemas.microsoft.com/office/drawing/2014/main" id="{4845F8F3-A179-4A09-BEB0-81ADFB364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6" name="Freeform 2">
              <a:extLst>
                <a:ext uri="{FF2B5EF4-FFF2-40B4-BE49-F238E27FC236}">
                  <a16:creationId xmlns:a16="http://schemas.microsoft.com/office/drawing/2014/main" id="{F6ED764E-8C1B-4741-85D5-7826A459A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07780101-6230-4EE0-820B-45C22EF5C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305844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796EF508-B48E-482A-9CFC-2BD02FA3D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538" y="2317750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1B01F5EE-35DF-4AB4-A4D8-025CC8778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1319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1D229E96-9BFE-4501-9F81-EB7AECB2B5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7994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5959CBD9-30D6-4460-BC0B-F52B8BFADC62}"/>
              </a:ext>
            </a:extLst>
          </p:cNvPr>
          <p:cNvSpPr/>
          <p:nvPr/>
        </p:nvSpPr>
        <p:spPr>
          <a:xfrm>
            <a:off x="1203325" y="4220369"/>
            <a:ext cx="656432" cy="65643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2" name="Oval 23">
            <a:extLst>
              <a:ext uri="{FF2B5EF4-FFF2-40B4-BE49-F238E27FC236}">
                <a16:creationId xmlns:a16="http://schemas.microsoft.com/office/drawing/2014/main" id="{A62ABC17-2C46-4828-96DB-C78E0DC6F026}"/>
              </a:ext>
            </a:extLst>
          </p:cNvPr>
          <p:cNvSpPr/>
          <p:nvPr/>
        </p:nvSpPr>
        <p:spPr>
          <a:xfrm>
            <a:off x="3742532" y="4220369"/>
            <a:ext cx="656431" cy="65643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3" name="Oval 26">
            <a:extLst>
              <a:ext uri="{FF2B5EF4-FFF2-40B4-BE49-F238E27FC236}">
                <a16:creationId xmlns:a16="http://schemas.microsoft.com/office/drawing/2014/main" id="{B9A02202-90D0-4F17-9CE4-41222D4A6AAE}"/>
              </a:ext>
            </a:extLst>
          </p:cNvPr>
          <p:cNvSpPr/>
          <p:nvPr/>
        </p:nvSpPr>
        <p:spPr>
          <a:xfrm>
            <a:off x="8911432" y="4220369"/>
            <a:ext cx="656431" cy="65643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4" name="Oval 31">
            <a:extLst>
              <a:ext uri="{FF2B5EF4-FFF2-40B4-BE49-F238E27FC236}">
                <a16:creationId xmlns:a16="http://schemas.microsoft.com/office/drawing/2014/main" id="{33207E12-B9A2-443C-B860-B0B48CA73881}"/>
              </a:ext>
            </a:extLst>
          </p:cNvPr>
          <p:cNvSpPr/>
          <p:nvPr/>
        </p:nvSpPr>
        <p:spPr>
          <a:xfrm>
            <a:off x="6357938" y="4220369"/>
            <a:ext cx="656432" cy="65643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4217">
              <a:defRPr/>
            </a:pPr>
            <a:r>
              <a:rPr lang="en-US" sz="900" spc="300" dirty="0"/>
              <a:t> </a:t>
            </a:r>
          </a:p>
        </p:txBody>
      </p:sp>
      <p:grpSp>
        <p:nvGrpSpPr>
          <p:cNvPr id="25" name="Group 34">
            <a:extLst>
              <a:ext uri="{FF2B5EF4-FFF2-40B4-BE49-F238E27FC236}">
                <a16:creationId xmlns:a16="http://schemas.microsoft.com/office/drawing/2014/main" id="{C3E45A0A-CFB9-4284-A4E5-66D0C12AA55E}"/>
              </a:ext>
            </a:extLst>
          </p:cNvPr>
          <p:cNvGrpSpPr/>
          <p:nvPr/>
        </p:nvGrpSpPr>
        <p:grpSpPr>
          <a:xfrm>
            <a:off x="6517706" y="4355228"/>
            <a:ext cx="349912" cy="374329"/>
            <a:chOff x="494476" y="2241785"/>
            <a:chExt cx="239742" cy="256405"/>
          </a:xfrm>
          <a:solidFill>
            <a:schemeClr val="bg1"/>
          </a:solidFill>
        </p:grpSpPr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8C325941-9A38-4623-AE24-0C9DA1E0D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476" y="2241785"/>
              <a:ext cx="239742" cy="256405"/>
            </a:xfrm>
            <a:custGeom>
              <a:avLst/>
              <a:gdLst>
                <a:gd name="T0" fmla="*/ 190 w 219"/>
                <a:gd name="T1" fmla="*/ 0 h 234"/>
                <a:gd name="T2" fmla="*/ 30 w 219"/>
                <a:gd name="T3" fmla="*/ 0 h 234"/>
                <a:gd name="T4" fmla="*/ 0 w 219"/>
                <a:gd name="T5" fmla="*/ 29 h 234"/>
                <a:gd name="T6" fmla="*/ 0 w 219"/>
                <a:gd name="T7" fmla="*/ 205 h 234"/>
                <a:gd name="T8" fmla="*/ 30 w 219"/>
                <a:gd name="T9" fmla="*/ 234 h 234"/>
                <a:gd name="T10" fmla="*/ 190 w 219"/>
                <a:gd name="T11" fmla="*/ 234 h 234"/>
                <a:gd name="T12" fmla="*/ 219 w 219"/>
                <a:gd name="T13" fmla="*/ 205 h 234"/>
                <a:gd name="T14" fmla="*/ 219 w 219"/>
                <a:gd name="T15" fmla="*/ 29 h 234"/>
                <a:gd name="T16" fmla="*/ 190 w 219"/>
                <a:gd name="T17" fmla="*/ 0 h 234"/>
                <a:gd name="T18" fmla="*/ 205 w 219"/>
                <a:gd name="T19" fmla="*/ 205 h 234"/>
                <a:gd name="T20" fmla="*/ 190 w 219"/>
                <a:gd name="T21" fmla="*/ 219 h 234"/>
                <a:gd name="T22" fmla="*/ 30 w 219"/>
                <a:gd name="T23" fmla="*/ 219 h 234"/>
                <a:gd name="T24" fmla="*/ 15 w 219"/>
                <a:gd name="T25" fmla="*/ 205 h 234"/>
                <a:gd name="T26" fmla="*/ 15 w 219"/>
                <a:gd name="T27" fmla="*/ 29 h 234"/>
                <a:gd name="T28" fmla="*/ 30 w 219"/>
                <a:gd name="T29" fmla="*/ 15 h 234"/>
                <a:gd name="T30" fmla="*/ 190 w 219"/>
                <a:gd name="T31" fmla="*/ 15 h 234"/>
                <a:gd name="T32" fmla="*/ 205 w 219"/>
                <a:gd name="T33" fmla="*/ 29 h 234"/>
                <a:gd name="T34" fmla="*/ 205 w 219"/>
                <a:gd name="T35" fmla="*/ 20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234">
                  <a:moveTo>
                    <a:pt x="19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1"/>
                    <a:pt x="13" y="234"/>
                    <a:pt x="30" y="234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206" y="234"/>
                    <a:pt x="219" y="221"/>
                    <a:pt x="219" y="205"/>
                  </a:cubicBezTo>
                  <a:cubicBezTo>
                    <a:pt x="219" y="29"/>
                    <a:pt x="219" y="29"/>
                    <a:pt x="219" y="29"/>
                  </a:cubicBezTo>
                  <a:cubicBezTo>
                    <a:pt x="219" y="13"/>
                    <a:pt x="206" y="0"/>
                    <a:pt x="190" y="0"/>
                  </a:cubicBezTo>
                  <a:close/>
                  <a:moveTo>
                    <a:pt x="205" y="205"/>
                  </a:moveTo>
                  <a:cubicBezTo>
                    <a:pt x="205" y="213"/>
                    <a:pt x="198" y="219"/>
                    <a:pt x="190" y="219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1" y="219"/>
                    <a:pt x="15" y="213"/>
                    <a:pt x="15" y="20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1"/>
                    <a:pt x="21" y="15"/>
                    <a:pt x="3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8" y="15"/>
                    <a:pt x="205" y="21"/>
                    <a:pt x="205" y="29"/>
                  </a:cubicBezTo>
                  <a:lnTo>
                    <a:pt x="205" y="2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80B693B5-7D35-4F5E-B41B-640E9CECB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337" y="2273716"/>
              <a:ext cx="175411" cy="160601"/>
            </a:xfrm>
            <a:custGeom>
              <a:avLst/>
              <a:gdLst>
                <a:gd name="T0" fmla="*/ 153 w 160"/>
                <a:gd name="T1" fmla="*/ 0 h 147"/>
                <a:gd name="T2" fmla="*/ 7 w 160"/>
                <a:gd name="T3" fmla="*/ 0 h 147"/>
                <a:gd name="T4" fmla="*/ 0 w 160"/>
                <a:gd name="T5" fmla="*/ 8 h 147"/>
                <a:gd name="T6" fmla="*/ 0 w 160"/>
                <a:gd name="T7" fmla="*/ 139 h 147"/>
                <a:gd name="T8" fmla="*/ 7 w 160"/>
                <a:gd name="T9" fmla="*/ 147 h 147"/>
                <a:gd name="T10" fmla="*/ 153 w 160"/>
                <a:gd name="T11" fmla="*/ 147 h 147"/>
                <a:gd name="T12" fmla="*/ 160 w 160"/>
                <a:gd name="T13" fmla="*/ 139 h 147"/>
                <a:gd name="T14" fmla="*/ 160 w 160"/>
                <a:gd name="T15" fmla="*/ 8 h 147"/>
                <a:gd name="T16" fmla="*/ 153 w 160"/>
                <a:gd name="T17" fmla="*/ 0 h 147"/>
                <a:gd name="T18" fmla="*/ 153 w 160"/>
                <a:gd name="T19" fmla="*/ 8 h 147"/>
                <a:gd name="T20" fmla="*/ 153 w 160"/>
                <a:gd name="T21" fmla="*/ 109 h 147"/>
                <a:gd name="T22" fmla="*/ 129 w 160"/>
                <a:gd name="T23" fmla="*/ 83 h 147"/>
                <a:gd name="T24" fmla="*/ 124 w 160"/>
                <a:gd name="T25" fmla="*/ 81 h 147"/>
                <a:gd name="T26" fmla="*/ 118 w 160"/>
                <a:gd name="T27" fmla="*/ 83 h 147"/>
                <a:gd name="T28" fmla="*/ 99 w 160"/>
                <a:gd name="T29" fmla="*/ 105 h 147"/>
                <a:gd name="T30" fmla="*/ 42 w 160"/>
                <a:gd name="T31" fmla="*/ 39 h 147"/>
                <a:gd name="T32" fmla="*/ 36 w 160"/>
                <a:gd name="T33" fmla="*/ 37 h 147"/>
                <a:gd name="T34" fmla="*/ 31 w 160"/>
                <a:gd name="T35" fmla="*/ 39 h 147"/>
                <a:gd name="T36" fmla="*/ 7 w 160"/>
                <a:gd name="T37" fmla="*/ 67 h 147"/>
                <a:gd name="T38" fmla="*/ 7 w 160"/>
                <a:gd name="T39" fmla="*/ 8 h 147"/>
                <a:gd name="T40" fmla="*/ 153 w 160"/>
                <a:gd name="T41" fmla="*/ 8 h 147"/>
                <a:gd name="T42" fmla="*/ 7 w 160"/>
                <a:gd name="T43" fmla="*/ 78 h 147"/>
                <a:gd name="T44" fmla="*/ 36 w 160"/>
                <a:gd name="T45" fmla="*/ 44 h 147"/>
                <a:gd name="T46" fmla="*/ 95 w 160"/>
                <a:gd name="T47" fmla="*/ 111 h 147"/>
                <a:gd name="T48" fmla="*/ 99 w 160"/>
                <a:gd name="T49" fmla="*/ 116 h 147"/>
                <a:gd name="T50" fmla="*/ 119 w 160"/>
                <a:gd name="T51" fmla="*/ 139 h 147"/>
                <a:gd name="T52" fmla="*/ 7 w 160"/>
                <a:gd name="T53" fmla="*/ 139 h 147"/>
                <a:gd name="T54" fmla="*/ 7 w 160"/>
                <a:gd name="T55" fmla="*/ 78 h 147"/>
                <a:gd name="T56" fmla="*/ 129 w 160"/>
                <a:gd name="T57" fmla="*/ 139 h 147"/>
                <a:gd name="T58" fmla="*/ 104 w 160"/>
                <a:gd name="T59" fmla="*/ 110 h 147"/>
                <a:gd name="T60" fmla="*/ 124 w 160"/>
                <a:gd name="T61" fmla="*/ 88 h 147"/>
                <a:gd name="T62" fmla="*/ 153 w 160"/>
                <a:gd name="T63" fmla="*/ 120 h 147"/>
                <a:gd name="T64" fmla="*/ 153 w 160"/>
                <a:gd name="T65" fmla="*/ 139 h 147"/>
                <a:gd name="T66" fmla="*/ 129 w 160"/>
                <a:gd name="T67" fmla="*/ 13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47">
                  <a:moveTo>
                    <a:pt x="15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3"/>
                    <a:pt x="3" y="147"/>
                    <a:pt x="7" y="147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7" y="147"/>
                    <a:pt x="160" y="143"/>
                    <a:pt x="160" y="139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4"/>
                    <a:pt x="157" y="0"/>
                    <a:pt x="153" y="0"/>
                  </a:cubicBezTo>
                  <a:close/>
                  <a:moveTo>
                    <a:pt x="153" y="8"/>
                  </a:moveTo>
                  <a:cubicBezTo>
                    <a:pt x="153" y="109"/>
                    <a:pt x="153" y="109"/>
                    <a:pt x="153" y="109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8" y="82"/>
                    <a:pt x="126" y="81"/>
                    <a:pt x="124" y="81"/>
                  </a:cubicBezTo>
                  <a:cubicBezTo>
                    <a:pt x="122" y="81"/>
                    <a:pt x="120" y="82"/>
                    <a:pt x="118" y="83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0" y="38"/>
                    <a:pt x="38" y="37"/>
                    <a:pt x="36" y="37"/>
                  </a:cubicBezTo>
                  <a:cubicBezTo>
                    <a:pt x="34" y="37"/>
                    <a:pt x="32" y="38"/>
                    <a:pt x="31" y="39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53" y="8"/>
                  </a:lnTo>
                  <a:close/>
                  <a:moveTo>
                    <a:pt x="7" y="78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7" y="139"/>
                    <a:pt x="7" y="139"/>
                    <a:pt x="7" y="139"/>
                  </a:cubicBezTo>
                  <a:lnTo>
                    <a:pt x="7" y="78"/>
                  </a:lnTo>
                  <a:close/>
                  <a:moveTo>
                    <a:pt x="129" y="139"/>
                  </a:moveTo>
                  <a:cubicBezTo>
                    <a:pt x="104" y="110"/>
                    <a:pt x="104" y="110"/>
                    <a:pt x="104" y="110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29" y="1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EB250F9C-B51D-43B7-98FF-4E36E29FCB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77" y="2297776"/>
              <a:ext cx="48134" cy="48134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0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37 w 44"/>
                <a:gd name="T13" fmla="*/ 22 h 44"/>
                <a:gd name="T14" fmla="*/ 22 w 44"/>
                <a:gd name="T15" fmla="*/ 37 h 44"/>
                <a:gd name="T16" fmla="*/ 7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8"/>
                  </a:moveTo>
                  <a:cubicBezTo>
                    <a:pt x="30" y="8"/>
                    <a:pt x="37" y="14"/>
                    <a:pt x="37" y="22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sp>
        <p:nvSpPr>
          <p:cNvPr id="29" name="Freeform 73">
            <a:extLst>
              <a:ext uri="{FF2B5EF4-FFF2-40B4-BE49-F238E27FC236}">
                <a16:creationId xmlns:a16="http://schemas.microsoft.com/office/drawing/2014/main" id="{FC2D2039-487F-4748-B0F6-F26E645B0BA7}"/>
              </a:ext>
            </a:extLst>
          </p:cNvPr>
          <p:cNvSpPr>
            <a:spLocks noEditPoints="1"/>
          </p:cNvSpPr>
          <p:nvPr/>
        </p:nvSpPr>
        <p:spPr bwMode="auto">
          <a:xfrm>
            <a:off x="9074944" y="4355307"/>
            <a:ext cx="328613" cy="373856"/>
          </a:xfrm>
          <a:custGeom>
            <a:avLst/>
            <a:gdLst>
              <a:gd name="T0" fmla="*/ 1961268403 w 205"/>
              <a:gd name="T1" fmla="*/ 378259193 h 234"/>
              <a:gd name="T2" fmla="*/ 1868852950 w 205"/>
              <a:gd name="T3" fmla="*/ 102232042 h 234"/>
              <a:gd name="T4" fmla="*/ 1725097004 w 205"/>
              <a:gd name="T5" fmla="*/ 0 h 234"/>
              <a:gd name="T6" fmla="*/ 379930552 w 205"/>
              <a:gd name="T7" fmla="*/ 0 h 234"/>
              <a:gd name="T8" fmla="*/ 236174605 w 205"/>
              <a:gd name="T9" fmla="*/ 102232042 h 234"/>
              <a:gd name="T10" fmla="*/ 143759152 w 205"/>
              <a:gd name="T11" fmla="*/ 378259193 h 234"/>
              <a:gd name="T12" fmla="*/ 0 w 205"/>
              <a:gd name="T13" fmla="*/ 521382134 h 234"/>
              <a:gd name="T14" fmla="*/ 0 w 205"/>
              <a:gd name="T15" fmla="*/ 746293264 h 234"/>
              <a:gd name="T16" fmla="*/ 154027892 w 205"/>
              <a:gd name="T17" fmla="*/ 899641327 h 234"/>
              <a:gd name="T18" fmla="*/ 225905865 w 205"/>
              <a:gd name="T19" fmla="*/ 899641327 h 234"/>
              <a:gd name="T20" fmla="*/ 225905865 w 205"/>
              <a:gd name="T21" fmla="*/ 909863253 h 234"/>
              <a:gd name="T22" fmla="*/ 379930552 w 205"/>
              <a:gd name="T23" fmla="*/ 2147483647 h 234"/>
              <a:gd name="T24" fmla="*/ 523689704 w 205"/>
              <a:gd name="T25" fmla="*/ 2147483647 h 234"/>
              <a:gd name="T26" fmla="*/ 1571069112 w 205"/>
              <a:gd name="T27" fmla="*/ 2147483647 h 234"/>
              <a:gd name="T28" fmla="*/ 1725097004 w 205"/>
              <a:gd name="T29" fmla="*/ 2147483647 h 234"/>
              <a:gd name="T30" fmla="*/ 1879121690 w 205"/>
              <a:gd name="T31" fmla="*/ 909863253 h 234"/>
              <a:gd name="T32" fmla="*/ 1868852950 w 205"/>
              <a:gd name="T33" fmla="*/ 899641327 h 234"/>
              <a:gd name="T34" fmla="*/ 1950999663 w 205"/>
              <a:gd name="T35" fmla="*/ 899641327 h 234"/>
              <a:gd name="T36" fmla="*/ 2105027555 w 205"/>
              <a:gd name="T37" fmla="*/ 746293264 h 234"/>
              <a:gd name="T38" fmla="*/ 2105027555 w 205"/>
              <a:gd name="T39" fmla="*/ 521382134 h 234"/>
              <a:gd name="T40" fmla="*/ 1961268403 w 205"/>
              <a:gd name="T41" fmla="*/ 378259193 h 234"/>
              <a:gd name="T42" fmla="*/ 379930552 w 205"/>
              <a:gd name="T43" fmla="*/ 143126136 h 234"/>
              <a:gd name="T44" fmla="*/ 1725097004 w 205"/>
              <a:gd name="T45" fmla="*/ 143126136 h 234"/>
              <a:gd name="T46" fmla="*/ 1796974977 w 205"/>
              <a:gd name="T47" fmla="*/ 368034072 h 234"/>
              <a:gd name="T48" fmla="*/ 297783839 w 205"/>
              <a:gd name="T49" fmla="*/ 368034072 h 234"/>
              <a:gd name="T50" fmla="*/ 379930552 w 205"/>
              <a:gd name="T51" fmla="*/ 143126136 h 234"/>
              <a:gd name="T52" fmla="*/ 523689704 w 205"/>
              <a:gd name="T53" fmla="*/ 2147483647 h 234"/>
              <a:gd name="T54" fmla="*/ 503152224 w 205"/>
              <a:gd name="T55" fmla="*/ 2013965467 h 234"/>
              <a:gd name="T56" fmla="*/ 1601875331 w 205"/>
              <a:gd name="T57" fmla="*/ 2013965467 h 234"/>
              <a:gd name="T58" fmla="*/ 1571069112 w 205"/>
              <a:gd name="T59" fmla="*/ 2147483647 h 234"/>
              <a:gd name="T60" fmla="*/ 523689704 w 205"/>
              <a:gd name="T61" fmla="*/ 2147483647 h 234"/>
              <a:gd name="T62" fmla="*/ 1612144071 w 205"/>
              <a:gd name="T63" fmla="*/ 1942405595 h 234"/>
              <a:gd name="T64" fmla="*/ 492883484 w 205"/>
              <a:gd name="T65" fmla="*/ 1942405595 h 234"/>
              <a:gd name="T66" fmla="*/ 410736771 w 205"/>
              <a:gd name="T67" fmla="*/ 1196112330 h 234"/>
              <a:gd name="T68" fmla="*/ 1694290784 w 205"/>
              <a:gd name="T69" fmla="*/ 1196112330 h 234"/>
              <a:gd name="T70" fmla="*/ 1612144071 w 205"/>
              <a:gd name="T71" fmla="*/ 1942405595 h 234"/>
              <a:gd name="T72" fmla="*/ 1704559524 w 205"/>
              <a:gd name="T73" fmla="*/ 1114327336 h 234"/>
              <a:gd name="T74" fmla="*/ 400468031 w 205"/>
              <a:gd name="T75" fmla="*/ 1114327336 h 234"/>
              <a:gd name="T76" fmla="*/ 379930552 w 205"/>
              <a:gd name="T77" fmla="*/ 899641327 h 234"/>
              <a:gd name="T78" fmla="*/ 1725097004 w 205"/>
              <a:gd name="T79" fmla="*/ 899641327 h 234"/>
              <a:gd name="T80" fmla="*/ 1704559524 w 205"/>
              <a:gd name="T81" fmla="*/ 1114327336 h 234"/>
              <a:gd name="T82" fmla="*/ 1950999663 w 205"/>
              <a:gd name="T83" fmla="*/ 746293264 h 234"/>
              <a:gd name="T84" fmla="*/ 154027892 w 205"/>
              <a:gd name="T85" fmla="*/ 746293264 h 234"/>
              <a:gd name="T86" fmla="*/ 154027892 w 205"/>
              <a:gd name="T87" fmla="*/ 521382134 h 234"/>
              <a:gd name="T88" fmla="*/ 1950999663 w 205"/>
              <a:gd name="T89" fmla="*/ 521382134 h 234"/>
              <a:gd name="T90" fmla="*/ 1950999663 w 205"/>
              <a:gd name="T91" fmla="*/ 746293264 h 2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5" h="234">
                <a:moveTo>
                  <a:pt x="191" y="37"/>
                </a:moveTo>
                <a:cubicBezTo>
                  <a:pt x="182" y="10"/>
                  <a:pt x="182" y="10"/>
                  <a:pt x="182" y="10"/>
                </a:cubicBezTo>
                <a:cubicBezTo>
                  <a:pt x="180" y="4"/>
                  <a:pt x="174" y="0"/>
                  <a:pt x="16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0" y="0"/>
                  <a:pt x="25" y="4"/>
                  <a:pt x="23" y="10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9"/>
                  <a:pt x="22" y="89"/>
                </a:cubicBezTo>
                <a:cubicBezTo>
                  <a:pt x="37" y="221"/>
                  <a:pt x="37" y="221"/>
                  <a:pt x="37" y="221"/>
                </a:cubicBezTo>
                <a:cubicBezTo>
                  <a:pt x="37" y="228"/>
                  <a:pt x="44" y="234"/>
                  <a:pt x="51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61" y="234"/>
                  <a:pt x="167" y="228"/>
                  <a:pt x="168" y="221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9"/>
                  <a:pt x="182" y="88"/>
                  <a:pt x="182" y="88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8" y="88"/>
                  <a:pt x="205" y="81"/>
                  <a:pt x="205" y="73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43"/>
                  <a:pt x="198" y="37"/>
                  <a:pt x="191" y="37"/>
                </a:cubicBezTo>
                <a:close/>
                <a:moveTo>
                  <a:pt x="37" y="14"/>
                </a:moveTo>
                <a:cubicBezTo>
                  <a:pt x="168" y="14"/>
                  <a:pt x="168" y="14"/>
                  <a:pt x="168" y="14"/>
                </a:cubicBezTo>
                <a:cubicBezTo>
                  <a:pt x="175" y="36"/>
                  <a:pt x="175" y="36"/>
                  <a:pt x="175" y="36"/>
                </a:cubicBezTo>
                <a:cubicBezTo>
                  <a:pt x="29" y="36"/>
                  <a:pt x="29" y="36"/>
                  <a:pt x="29" y="36"/>
                </a:cubicBezTo>
                <a:lnTo>
                  <a:pt x="37" y="14"/>
                </a:lnTo>
                <a:close/>
                <a:moveTo>
                  <a:pt x="51" y="219"/>
                </a:moveTo>
                <a:cubicBezTo>
                  <a:pt x="49" y="197"/>
                  <a:pt x="49" y="197"/>
                  <a:pt x="49" y="197"/>
                </a:cubicBezTo>
                <a:cubicBezTo>
                  <a:pt x="156" y="197"/>
                  <a:pt x="156" y="197"/>
                  <a:pt x="156" y="197"/>
                </a:cubicBezTo>
                <a:cubicBezTo>
                  <a:pt x="153" y="219"/>
                  <a:pt x="153" y="219"/>
                  <a:pt x="153" y="219"/>
                </a:cubicBezTo>
                <a:lnTo>
                  <a:pt x="51" y="219"/>
                </a:lnTo>
                <a:close/>
                <a:moveTo>
                  <a:pt x="157" y="190"/>
                </a:moveTo>
                <a:cubicBezTo>
                  <a:pt x="48" y="190"/>
                  <a:pt x="48" y="190"/>
                  <a:pt x="48" y="190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165" y="117"/>
                  <a:pt x="165" y="117"/>
                  <a:pt x="165" y="117"/>
                </a:cubicBezTo>
                <a:lnTo>
                  <a:pt x="157" y="190"/>
                </a:lnTo>
                <a:close/>
                <a:moveTo>
                  <a:pt x="166" y="109"/>
                </a:moveTo>
                <a:cubicBezTo>
                  <a:pt x="39" y="109"/>
                  <a:pt x="39" y="109"/>
                  <a:pt x="39" y="109"/>
                </a:cubicBezTo>
                <a:cubicBezTo>
                  <a:pt x="37" y="88"/>
                  <a:pt x="37" y="88"/>
                  <a:pt x="37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6" y="109"/>
                </a:lnTo>
                <a:close/>
                <a:moveTo>
                  <a:pt x="190" y="73"/>
                </a:moveTo>
                <a:cubicBezTo>
                  <a:pt x="15" y="73"/>
                  <a:pt x="15" y="73"/>
                  <a:pt x="15" y="73"/>
                </a:cubicBezTo>
                <a:cubicBezTo>
                  <a:pt x="15" y="51"/>
                  <a:pt x="15" y="51"/>
                  <a:pt x="15" y="51"/>
                </a:cubicBezTo>
                <a:cubicBezTo>
                  <a:pt x="190" y="51"/>
                  <a:pt x="190" y="51"/>
                  <a:pt x="190" y="51"/>
                </a:cubicBezTo>
                <a:lnTo>
                  <a:pt x="19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/>
          <a:lstStyle/>
          <a:p>
            <a:endParaRPr lang="zh-CN" altLang="en-US" sz="900" spc="300"/>
          </a:p>
        </p:txBody>
      </p:sp>
      <p:grpSp>
        <p:nvGrpSpPr>
          <p:cNvPr id="31" name="Group 39">
            <a:extLst>
              <a:ext uri="{FF2B5EF4-FFF2-40B4-BE49-F238E27FC236}">
                <a16:creationId xmlns:a16="http://schemas.microsoft.com/office/drawing/2014/main" id="{A40D52B0-E295-489C-A125-AF42E850CEC3}"/>
              </a:ext>
            </a:extLst>
          </p:cNvPr>
          <p:cNvGrpSpPr/>
          <p:nvPr/>
        </p:nvGrpSpPr>
        <p:grpSpPr>
          <a:xfrm>
            <a:off x="3951753" y="4367323"/>
            <a:ext cx="256017" cy="374329"/>
            <a:chOff x="527333" y="1217552"/>
            <a:chExt cx="175409" cy="256405"/>
          </a:xfrm>
          <a:solidFill>
            <a:schemeClr val="bg1"/>
          </a:solidFill>
        </p:grpSpPr>
        <p:sp>
          <p:nvSpPr>
            <p:cNvPr id="32" name="Freeform 79">
              <a:extLst>
                <a:ext uri="{FF2B5EF4-FFF2-40B4-BE49-F238E27FC236}">
                  <a16:creationId xmlns:a16="http://schemas.microsoft.com/office/drawing/2014/main" id="{FDD2A417-49F8-42F7-A8D1-1D433DF753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333" y="1217552"/>
              <a:ext cx="175409" cy="256405"/>
            </a:xfrm>
            <a:custGeom>
              <a:avLst/>
              <a:gdLst>
                <a:gd name="T0" fmla="*/ 80 w 160"/>
                <a:gd name="T1" fmla="*/ 0 h 234"/>
                <a:gd name="T2" fmla="*/ 0 w 160"/>
                <a:gd name="T3" fmla="*/ 81 h 234"/>
                <a:gd name="T4" fmla="*/ 36 w 160"/>
                <a:gd name="T5" fmla="*/ 169 h 234"/>
                <a:gd name="T6" fmla="*/ 80 w 160"/>
                <a:gd name="T7" fmla="*/ 234 h 234"/>
                <a:gd name="T8" fmla="*/ 123 w 160"/>
                <a:gd name="T9" fmla="*/ 169 h 234"/>
                <a:gd name="T10" fmla="*/ 160 w 160"/>
                <a:gd name="T11" fmla="*/ 81 h 234"/>
                <a:gd name="T12" fmla="*/ 80 w 160"/>
                <a:gd name="T13" fmla="*/ 0 h 234"/>
                <a:gd name="T14" fmla="*/ 99 w 160"/>
                <a:gd name="T15" fmla="*/ 199 h 234"/>
                <a:gd name="T16" fmla="*/ 63 w 160"/>
                <a:gd name="T17" fmla="*/ 203 h 234"/>
                <a:gd name="T18" fmla="*/ 58 w 160"/>
                <a:gd name="T19" fmla="*/ 190 h 234"/>
                <a:gd name="T20" fmla="*/ 58 w 160"/>
                <a:gd name="T21" fmla="*/ 189 h 234"/>
                <a:gd name="T22" fmla="*/ 103 w 160"/>
                <a:gd name="T23" fmla="*/ 184 h 234"/>
                <a:gd name="T24" fmla="*/ 101 w 160"/>
                <a:gd name="T25" fmla="*/ 190 h 234"/>
                <a:gd name="T26" fmla="*/ 99 w 160"/>
                <a:gd name="T27" fmla="*/ 199 h 234"/>
                <a:gd name="T28" fmla="*/ 56 w 160"/>
                <a:gd name="T29" fmla="*/ 182 h 234"/>
                <a:gd name="T30" fmla="*/ 52 w 160"/>
                <a:gd name="T31" fmla="*/ 168 h 234"/>
                <a:gd name="T32" fmla="*/ 108 w 160"/>
                <a:gd name="T33" fmla="*/ 168 h 234"/>
                <a:gd name="T34" fmla="*/ 106 w 160"/>
                <a:gd name="T35" fmla="*/ 176 h 234"/>
                <a:gd name="T36" fmla="*/ 56 w 160"/>
                <a:gd name="T37" fmla="*/ 182 h 234"/>
                <a:gd name="T38" fmla="*/ 80 w 160"/>
                <a:gd name="T39" fmla="*/ 220 h 234"/>
                <a:gd name="T40" fmla="*/ 65 w 160"/>
                <a:gd name="T41" fmla="*/ 210 h 234"/>
                <a:gd name="T42" fmla="*/ 96 w 160"/>
                <a:gd name="T43" fmla="*/ 207 h 234"/>
                <a:gd name="T44" fmla="*/ 80 w 160"/>
                <a:gd name="T45" fmla="*/ 220 h 234"/>
                <a:gd name="T46" fmla="*/ 114 w 160"/>
                <a:gd name="T47" fmla="*/ 154 h 234"/>
                <a:gd name="T48" fmla="*/ 46 w 160"/>
                <a:gd name="T49" fmla="*/ 154 h 234"/>
                <a:gd name="T50" fmla="*/ 34 w 160"/>
                <a:gd name="T51" fmla="*/ 130 h 234"/>
                <a:gd name="T52" fmla="*/ 14 w 160"/>
                <a:gd name="T53" fmla="*/ 81 h 234"/>
                <a:gd name="T54" fmla="*/ 80 w 160"/>
                <a:gd name="T55" fmla="*/ 15 h 234"/>
                <a:gd name="T56" fmla="*/ 146 w 160"/>
                <a:gd name="T57" fmla="*/ 81 h 234"/>
                <a:gd name="T58" fmla="*/ 126 w 160"/>
                <a:gd name="T59" fmla="*/ 130 h 234"/>
                <a:gd name="T60" fmla="*/ 114 w 160"/>
                <a:gd name="T61" fmla="*/ 1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34">
                  <a:moveTo>
                    <a:pt x="80" y="0"/>
                  </a:moveTo>
                  <a:cubicBezTo>
                    <a:pt x="35" y="0"/>
                    <a:pt x="0" y="36"/>
                    <a:pt x="0" y="81"/>
                  </a:cubicBezTo>
                  <a:cubicBezTo>
                    <a:pt x="0" y="110"/>
                    <a:pt x="26" y="141"/>
                    <a:pt x="36" y="169"/>
                  </a:cubicBezTo>
                  <a:cubicBezTo>
                    <a:pt x="51" y="210"/>
                    <a:pt x="49" y="234"/>
                    <a:pt x="80" y="234"/>
                  </a:cubicBezTo>
                  <a:cubicBezTo>
                    <a:pt x="111" y="234"/>
                    <a:pt x="109" y="210"/>
                    <a:pt x="123" y="169"/>
                  </a:cubicBezTo>
                  <a:cubicBezTo>
                    <a:pt x="133" y="142"/>
                    <a:pt x="160" y="110"/>
                    <a:pt x="160" y="81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99" y="199"/>
                  </a:moveTo>
                  <a:cubicBezTo>
                    <a:pt x="63" y="203"/>
                    <a:pt x="63" y="203"/>
                    <a:pt x="63" y="203"/>
                  </a:cubicBezTo>
                  <a:cubicBezTo>
                    <a:pt x="61" y="200"/>
                    <a:pt x="60" y="195"/>
                    <a:pt x="58" y="190"/>
                  </a:cubicBezTo>
                  <a:cubicBezTo>
                    <a:pt x="58" y="190"/>
                    <a:pt x="58" y="189"/>
                    <a:pt x="58" y="189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103" y="186"/>
                    <a:pt x="102" y="188"/>
                    <a:pt x="101" y="190"/>
                  </a:cubicBezTo>
                  <a:cubicBezTo>
                    <a:pt x="100" y="193"/>
                    <a:pt x="100" y="196"/>
                    <a:pt x="99" y="199"/>
                  </a:cubicBezTo>
                  <a:close/>
                  <a:moveTo>
                    <a:pt x="56" y="182"/>
                  </a:moveTo>
                  <a:cubicBezTo>
                    <a:pt x="55" y="178"/>
                    <a:pt x="53" y="173"/>
                    <a:pt x="52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71"/>
                    <a:pt x="106" y="174"/>
                    <a:pt x="106" y="176"/>
                  </a:cubicBezTo>
                  <a:lnTo>
                    <a:pt x="56" y="182"/>
                  </a:lnTo>
                  <a:close/>
                  <a:moveTo>
                    <a:pt x="80" y="220"/>
                  </a:moveTo>
                  <a:cubicBezTo>
                    <a:pt x="72" y="220"/>
                    <a:pt x="69" y="219"/>
                    <a:pt x="65" y="210"/>
                  </a:cubicBezTo>
                  <a:cubicBezTo>
                    <a:pt x="96" y="207"/>
                    <a:pt x="96" y="207"/>
                    <a:pt x="96" y="207"/>
                  </a:cubicBezTo>
                  <a:cubicBezTo>
                    <a:pt x="92" y="219"/>
                    <a:pt x="88" y="220"/>
                    <a:pt x="80" y="220"/>
                  </a:cubicBezTo>
                  <a:close/>
                  <a:moveTo>
                    <a:pt x="114" y="154"/>
                  </a:moveTo>
                  <a:cubicBezTo>
                    <a:pt x="46" y="154"/>
                    <a:pt x="46" y="154"/>
                    <a:pt x="46" y="154"/>
                  </a:cubicBezTo>
                  <a:cubicBezTo>
                    <a:pt x="42" y="146"/>
                    <a:pt x="38" y="138"/>
                    <a:pt x="34" y="130"/>
                  </a:cubicBezTo>
                  <a:cubicBezTo>
                    <a:pt x="24" y="113"/>
                    <a:pt x="14" y="96"/>
                    <a:pt x="14" y="81"/>
                  </a:cubicBezTo>
                  <a:cubicBezTo>
                    <a:pt x="14" y="45"/>
                    <a:pt x="44" y="15"/>
                    <a:pt x="80" y="15"/>
                  </a:cubicBezTo>
                  <a:cubicBezTo>
                    <a:pt x="116" y="15"/>
                    <a:pt x="146" y="45"/>
                    <a:pt x="146" y="81"/>
                  </a:cubicBezTo>
                  <a:cubicBezTo>
                    <a:pt x="146" y="96"/>
                    <a:pt x="136" y="113"/>
                    <a:pt x="126" y="130"/>
                  </a:cubicBezTo>
                  <a:cubicBezTo>
                    <a:pt x="122" y="138"/>
                    <a:pt x="118" y="146"/>
                    <a:pt x="114" y="1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3" name="Freeform 80">
              <a:extLst>
                <a:ext uri="{FF2B5EF4-FFF2-40B4-BE49-F238E27FC236}">
                  <a16:creationId xmlns:a16="http://schemas.microsoft.com/office/drawing/2014/main" id="{394FB71C-B82A-4B98-82F3-F2144D0C5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675" y="1258276"/>
              <a:ext cx="52762" cy="51373"/>
            </a:xfrm>
            <a:custGeom>
              <a:avLst/>
              <a:gdLst>
                <a:gd name="T0" fmla="*/ 44 w 48"/>
                <a:gd name="T1" fmla="*/ 0 h 47"/>
                <a:gd name="T2" fmla="*/ 0 w 48"/>
                <a:gd name="T3" fmla="*/ 44 h 47"/>
                <a:gd name="T4" fmla="*/ 4 w 48"/>
                <a:gd name="T5" fmla="*/ 47 h 47"/>
                <a:gd name="T6" fmla="*/ 7 w 48"/>
                <a:gd name="T7" fmla="*/ 44 h 47"/>
                <a:gd name="T8" fmla="*/ 44 w 48"/>
                <a:gd name="T9" fmla="*/ 7 h 47"/>
                <a:gd name="T10" fmla="*/ 48 w 48"/>
                <a:gd name="T11" fmla="*/ 4 h 47"/>
                <a:gd name="T12" fmla="*/ 44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6" y="47"/>
                    <a:pt x="7" y="46"/>
                    <a:pt x="7" y="44"/>
                  </a:cubicBezTo>
                  <a:cubicBezTo>
                    <a:pt x="7" y="24"/>
                    <a:pt x="24" y="7"/>
                    <a:pt x="44" y="7"/>
                  </a:cubicBezTo>
                  <a:cubicBezTo>
                    <a:pt x="46" y="7"/>
                    <a:pt x="48" y="6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grpSp>
        <p:nvGrpSpPr>
          <p:cNvPr id="34" name="Group 42">
            <a:extLst>
              <a:ext uri="{FF2B5EF4-FFF2-40B4-BE49-F238E27FC236}">
                <a16:creationId xmlns:a16="http://schemas.microsoft.com/office/drawing/2014/main" id="{DF52123A-37B0-4E16-8D70-99193C558592}"/>
              </a:ext>
            </a:extLst>
          </p:cNvPr>
          <p:cNvGrpSpPr/>
          <p:nvPr/>
        </p:nvGrpSpPr>
        <p:grpSpPr>
          <a:xfrm>
            <a:off x="1345652" y="4377727"/>
            <a:ext cx="374909" cy="315544"/>
            <a:chOff x="1511296" y="730196"/>
            <a:chExt cx="256867" cy="216138"/>
          </a:xfrm>
          <a:solidFill>
            <a:schemeClr val="bg1"/>
          </a:solidFill>
        </p:grpSpPr>
        <p:sp>
          <p:nvSpPr>
            <p:cNvPr id="35" name="Freeform 81">
              <a:extLst>
                <a:ext uri="{FF2B5EF4-FFF2-40B4-BE49-F238E27FC236}">
                  <a16:creationId xmlns:a16="http://schemas.microsoft.com/office/drawing/2014/main" id="{F28B7878-4E3B-4189-9C75-2F4E671262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5166" y="786197"/>
              <a:ext cx="128202" cy="128202"/>
            </a:xfrm>
            <a:custGeom>
              <a:avLst/>
              <a:gdLst>
                <a:gd name="T0" fmla="*/ 59 w 117"/>
                <a:gd name="T1" fmla="*/ 0 h 117"/>
                <a:gd name="T2" fmla="*/ 0 w 117"/>
                <a:gd name="T3" fmla="*/ 58 h 117"/>
                <a:gd name="T4" fmla="*/ 59 w 117"/>
                <a:gd name="T5" fmla="*/ 117 h 117"/>
                <a:gd name="T6" fmla="*/ 117 w 117"/>
                <a:gd name="T7" fmla="*/ 58 h 117"/>
                <a:gd name="T8" fmla="*/ 59 w 117"/>
                <a:gd name="T9" fmla="*/ 0 h 117"/>
                <a:gd name="T10" fmla="*/ 92 w 117"/>
                <a:gd name="T11" fmla="*/ 87 h 117"/>
                <a:gd name="T12" fmla="*/ 30 w 117"/>
                <a:gd name="T13" fmla="*/ 92 h 117"/>
                <a:gd name="T14" fmla="*/ 25 w 117"/>
                <a:gd name="T15" fmla="*/ 30 h 117"/>
                <a:gd name="T16" fmla="*/ 87 w 117"/>
                <a:gd name="T17" fmla="*/ 25 h 117"/>
                <a:gd name="T18" fmla="*/ 92 w 117"/>
                <a:gd name="T19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9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  <a:moveTo>
                    <a:pt x="92" y="87"/>
                  </a:moveTo>
                  <a:cubicBezTo>
                    <a:pt x="76" y="105"/>
                    <a:pt x="49" y="107"/>
                    <a:pt x="30" y="92"/>
                  </a:cubicBezTo>
                  <a:cubicBezTo>
                    <a:pt x="12" y="76"/>
                    <a:pt x="10" y="48"/>
                    <a:pt x="25" y="30"/>
                  </a:cubicBezTo>
                  <a:cubicBezTo>
                    <a:pt x="41" y="12"/>
                    <a:pt x="69" y="9"/>
                    <a:pt x="87" y="25"/>
                  </a:cubicBezTo>
                  <a:cubicBezTo>
                    <a:pt x="106" y="41"/>
                    <a:pt x="108" y="69"/>
                    <a:pt x="92" y="8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6" name="Freeform 82">
              <a:extLst>
                <a:ext uri="{FF2B5EF4-FFF2-40B4-BE49-F238E27FC236}">
                  <a16:creationId xmlns:a16="http://schemas.microsoft.com/office/drawing/2014/main" id="{E468F860-5010-4667-8643-23DAF1EF6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026" y="818132"/>
              <a:ext cx="35175" cy="36100"/>
            </a:xfrm>
            <a:custGeom>
              <a:avLst/>
              <a:gdLst>
                <a:gd name="T0" fmla="*/ 29 w 32"/>
                <a:gd name="T1" fmla="*/ 0 h 33"/>
                <a:gd name="T2" fmla="*/ 0 w 32"/>
                <a:gd name="T3" fmla="*/ 29 h 33"/>
                <a:gd name="T4" fmla="*/ 0 w 32"/>
                <a:gd name="T5" fmla="*/ 29 h 33"/>
                <a:gd name="T6" fmla="*/ 3 w 32"/>
                <a:gd name="T7" fmla="*/ 33 h 33"/>
                <a:gd name="T8" fmla="*/ 7 w 32"/>
                <a:gd name="T9" fmla="*/ 29 h 33"/>
                <a:gd name="T10" fmla="*/ 7 w 32"/>
                <a:gd name="T11" fmla="*/ 29 h 33"/>
                <a:gd name="T12" fmla="*/ 29 w 32"/>
                <a:gd name="T13" fmla="*/ 8 h 33"/>
                <a:gd name="T14" fmla="*/ 32 w 32"/>
                <a:gd name="T15" fmla="*/ 4 h 33"/>
                <a:gd name="T16" fmla="*/ 29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7" y="3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31" y="8"/>
                    <a:pt x="32" y="6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7" name="Freeform 83">
              <a:extLst>
                <a:ext uri="{FF2B5EF4-FFF2-40B4-BE49-F238E27FC236}">
                  <a16:creationId xmlns:a16="http://schemas.microsoft.com/office/drawing/2014/main" id="{E6BBC372-FB60-43A2-8F58-44005E83B3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1296" y="730196"/>
              <a:ext cx="256867" cy="216138"/>
            </a:xfrm>
            <a:custGeom>
              <a:avLst/>
              <a:gdLst>
                <a:gd name="T0" fmla="*/ 215 w 234"/>
                <a:gd name="T1" fmla="*/ 44 h 197"/>
                <a:gd name="T2" fmla="*/ 184 w 234"/>
                <a:gd name="T3" fmla="*/ 39 h 197"/>
                <a:gd name="T4" fmla="*/ 174 w 234"/>
                <a:gd name="T5" fmla="*/ 14 h 197"/>
                <a:gd name="T6" fmla="*/ 153 w 234"/>
                <a:gd name="T7" fmla="*/ 0 h 197"/>
                <a:gd name="T8" fmla="*/ 80 w 234"/>
                <a:gd name="T9" fmla="*/ 0 h 197"/>
                <a:gd name="T10" fmla="*/ 60 w 234"/>
                <a:gd name="T11" fmla="*/ 14 h 197"/>
                <a:gd name="T12" fmla="*/ 50 w 234"/>
                <a:gd name="T13" fmla="*/ 39 h 197"/>
                <a:gd name="T14" fmla="*/ 18 w 234"/>
                <a:gd name="T15" fmla="*/ 44 h 197"/>
                <a:gd name="T16" fmla="*/ 0 w 234"/>
                <a:gd name="T17" fmla="*/ 66 h 197"/>
                <a:gd name="T18" fmla="*/ 0 w 234"/>
                <a:gd name="T19" fmla="*/ 175 h 197"/>
                <a:gd name="T20" fmla="*/ 22 w 234"/>
                <a:gd name="T21" fmla="*/ 197 h 197"/>
                <a:gd name="T22" fmla="*/ 212 w 234"/>
                <a:gd name="T23" fmla="*/ 197 h 197"/>
                <a:gd name="T24" fmla="*/ 234 w 234"/>
                <a:gd name="T25" fmla="*/ 175 h 197"/>
                <a:gd name="T26" fmla="*/ 234 w 234"/>
                <a:gd name="T27" fmla="*/ 66 h 197"/>
                <a:gd name="T28" fmla="*/ 215 w 234"/>
                <a:gd name="T29" fmla="*/ 44 h 197"/>
                <a:gd name="T30" fmla="*/ 219 w 234"/>
                <a:gd name="T31" fmla="*/ 175 h 197"/>
                <a:gd name="T32" fmla="*/ 212 w 234"/>
                <a:gd name="T33" fmla="*/ 182 h 197"/>
                <a:gd name="T34" fmla="*/ 22 w 234"/>
                <a:gd name="T35" fmla="*/ 182 h 197"/>
                <a:gd name="T36" fmla="*/ 14 w 234"/>
                <a:gd name="T37" fmla="*/ 175 h 197"/>
                <a:gd name="T38" fmla="*/ 14 w 234"/>
                <a:gd name="T39" fmla="*/ 66 h 197"/>
                <a:gd name="T40" fmla="*/ 21 w 234"/>
                <a:gd name="T41" fmla="*/ 58 h 197"/>
                <a:gd name="T42" fmla="*/ 60 w 234"/>
                <a:gd name="T43" fmla="*/ 52 h 197"/>
                <a:gd name="T44" fmla="*/ 73 w 234"/>
                <a:gd name="T45" fmla="*/ 19 h 197"/>
                <a:gd name="T46" fmla="*/ 80 w 234"/>
                <a:gd name="T47" fmla="*/ 15 h 197"/>
                <a:gd name="T48" fmla="*/ 153 w 234"/>
                <a:gd name="T49" fmla="*/ 15 h 197"/>
                <a:gd name="T50" fmla="*/ 160 w 234"/>
                <a:gd name="T51" fmla="*/ 19 h 197"/>
                <a:gd name="T52" fmla="*/ 173 w 234"/>
                <a:gd name="T53" fmla="*/ 52 h 197"/>
                <a:gd name="T54" fmla="*/ 213 w 234"/>
                <a:gd name="T55" fmla="*/ 58 h 197"/>
                <a:gd name="T56" fmla="*/ 219 w 234"/>
                <a:gd name="T57" fmla="*/ 66 h 197"/>
                <a:gd name="T58" fmla="*/ 219 w 234"/>
                <a:gd name="T59" fmla="*/ 1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197">
                  <a:moveTo>
                    <a:pt x="215" y="44"/>
                  </a:moveTo>
                  <a:cubicBezTo>
                    <a:pt x="184" y="39"/>
                    <a:pt x="184" y="39"/>
                    <a:pt x="184" y="39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0" y="5"/>
                    <a:pt x="162" y="0"/>
                    <a:pt x="15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3" y="5"/>
                    <a:pt x="60" y="14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6"/>
                    <a:pt x="0" y="55"/>
                    <a:pt x="0" y="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212" y="197"/>
                    <a:pt x="212" y="197"/>
                    <a:pt x="212" y="197"/>
                  </a:cubicBezTo>
                  <a:cubicBezTo>
                    <a:pt x="224" y="197"/>
                    <a:pt x="234" y="187"/>
                    <a:pt x="234" y="17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55"/>
                    <a:pt x="226" y="46"/>
                    <a:pt x="215" y="44"/>
                  </a:cubicBezTo>
                  <a:close/>
                  <a:moveTo>
                    <a:pt x="219" y="175"/>
                  </a:moveTo>
                  <a:cubicBezTo>
                    <a:pt x="219" y="179"/>
                    <a:pt x="216" y="182"/>
                    <a:pt x="21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8" y="182"/>
                    <a:pt x="14" y="179"/>
                    <a:pt x="14" y="1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7" y="59"/>
                    <a:pt x="21" y="58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16"/>
                    <a:pt x="77" y="15"/>
                    <a:pt x="80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6" y="15"/>
                    <a:pt x="159" y="16"/>
                    <a:pt x="160" y="19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6" y="59"/>
                    <a:pt x="219" y="62"/>
                    <a:pt x="219" y="66"/>
                  </a:cubicBezTo>
                  <a:lnTo>
                    <a:pt x="219" y="1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6DF2B2-BD2C-4BC0-B4FB-109D5ECB49CD}"/>
              </a:ext>
            </a:extLst>
          </p:cNvPr>
          <p:cNvGrpSpPr/>
          <p:nvPr/>
        </p:nvGrpSpPr>
        <p:grpSpPr>
          <a:xfrm>
            <a:off x="1873934" y="4342313"/>
            <a:ext cx="1569660" cy="988431"/>
            <a:chOff x="2444122" y="1795463"/>
            <a:chExt cx="1339602" cy="988431"/>
          </a:xfrm>
        </p:grpSpPr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0D2AAFB5-1AF9-4020-9FA5-D134A109364F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>
              <a:extLst>
                <a:ext uri="{FF2B5EF4-FFF2-40B4-BE49-F238E27FC236}">
                  <a16:creationId xmlns:a16="http://schemas.microsoft.com/office/drawing/2014/main" id="{83D4DB8D-EB75-4056-B0D3-72CF02FFC927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D0BE73B-D211-4787-A03B-B18D6EF30C3A}"/>
              </a:ext>
            </a:extLst>
          </p:cNvPr>
          <p:cNvGrpSpPr/>
          <p:nvPr/>
        </p:nvGrpSpPr>
        <p:grpSpPr>
          <a:xfrm>
            <a:off x="4492344" y="4426776"/>
            <a:ext cx="1569660" cy="988431"/>
            <a:chOff x="2444122" y="1795463"/>
            <a:chExt cx="1339602" cy="988431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0701BEF5-CD86-46D0-AC28-46D8A1B7FC28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7CC58628-A6C2-42F8-A1BA-0E1262315CA2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092EBB4-EC32-4695-B050-918829D9AFF6}"/>
              </a:ext>
            </a:extLst>
          </p:cNvPr>
          <p:cNvGrpSpPr/>
          <p:nvPr/>
        </p:nvGrpSpPr>
        <p:grpSpPr>
          <a:xfrm>
            <a:off x="7153522" y="4436970"/>
            <a:ext cx="1569660" cy="988431"/>
            <a:chOff x="2444122" y="1795463"/>
            <a:chExt cx="1339602" cy="988431"/>
          </a:xfrm>
        </p:grpSpPr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D623D30E-A06C-4CEC-B357-8E4023B26461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>
              <a:extLst>
                <a:ext uri="{FF2B5EF4-FFF2-40B4-BE49-F238E27FC236}">
                  <a16:creationId xmlns:a16="http://schemas.microsoft.com/office/drawing/2014/main" id="{7307EF7F-BD9A-4CAE-BDB8-2C4C24FBD501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27C5301-08A1-47D7-99E0-E65D19E38730}"/>
              </a:ext>
            </a:extLst>
          </p:cNvPr>
          <p:cNvGrpSpPr/>
          <p:nvPr/>
        </p:nvGrpSpPr>
        <p:grpSpPr>
          <a:xfrm>
            <a:off x="9731375" y="4414740"/>
            <a:ext cx="1569660" cy="988431"/>
            <a:chOff x="2444122" y="1795463"/>
            <a:chExt cx="1339602" cy="988431"/>
          </a:xfrm>
        </p:grpSpPr>
        <p:sp>
          <p:nvSpPr>
            <p:cNvPr id="50" name="TextBox 17">
              <a:extLst>
                <a:ext uri="{FF2B5EF4-FFF2-40B4-BE49-F238E27FC236}">
                  <a16:creationId xmlns:a16="http://schemas.microsoft.com/office/drawing/2014/main" id="{C4E5FE77-2A2E-45C2-AA4D-7113A9F4EF1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B9B1C5D6-717D-4763-B80A-71A52F043DDB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299012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 animBg="1"/>
          <p:bldP spid="22" grpId="0" animBg="1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 animBg="1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24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知识产权战略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ADMINISTRATIVE MANAGEMENT - INTELLECTUAL PROPERTY STRATEGY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39CD14E-CB58-4E9D-983F-FA18E99972D1}"/>
              </a:ext>
            </a:extLst>
          </p:cNvPr>
          <p:cNvGrpSpPr/>
          <p:nvPr/>
        </p:nvGrpSpPr>
        <p:grpSpPr>
          <a:xfrm>
            <a:off x="1370324" y="1686719"/>
            <a:ext cx="4479614" cy="4114800"/>
            <a:chOff x="1370324" y="1686719"/>
            <a:chExt cx="4479614" cy="4114800"/>
          </a:xfrm>
        </p:grpSpPr>
        <p:sp>
          <p:nvSpPr>
            <p:cNvPr id="6" name="Freeform 2">
              <a:extLst>
                <a:ext uri="{FF2B5EF4-FFF2-40B4-BE49-F238E27FC236}">
                  <a16:creationId xmlns:a16="http://schemas.microsoft.com/office/drawing/2014/main" id="{9CF4617A-4684-4B89-99F9-C2015E471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2469" y="2622550"/>
              <a:ext cx="117475" cy="723900"/>
            </a:xfrm>
            <a:custGeom>
              <a:avLst/>
              <a:gdLst>
                <a:gd name="T0" fmla="*/ 119 w 183"/>
                <a:gd name="T1" fmla="*/ 1090 h 1091"/>
                <a:gd name="T2" fmla="*/ 119 w 183"/>
                <a:gd name="T3" fmla="*/ 1090 h 1091"/>
                <a:gd name="T4" fmla="*/ 81 w 183"/>
                <a:gd name="T5" fmla="*/ 1073 h 1091"/>
                <a:gd name="T6" fmla="*/ 23 w 183"/>
                <a:gd name="T7" fmla="*/ 802 h 1091"/>
                <a:gd name="T8" fmla="*/ 15 w 183"/>
                <a:gd name="T9" fmla="*/ 542 h 1091"/>
                <a:gd name="T10" fmla="*/ 84 w 183"/>
                <a:gd name="T11" fmla="*/ 9 h 1091"/>
                <a:gd name="T12" fmla="*/ 150 w 183"/>
                <a:gd name="T13" fmla="*/ 12 h 1091"/>
                <a:gd name="T14" fmla="*/ 182 w 183"/>
                <a:gd name="T15" fmla="*/ 87 h 1091"/>
                <a:gd name="T16" fmla="*/ 167 w 183"/>
                <a:gd name="T17" fmla="*/ 101 h 1091"/>
                <a:gd name="T18" fmla="*/ 150 w 183"/>
                <a:gd name="T19" fmla="*/ 87 h 1091"/>
                <a:gd name="T20" fmla="*/ 133 w 183"/>
                <a:gd name="T21" fmla="*/ 38 h 1091"/>
                <a:gd name="T22" fmla="*/ 93 w 183"/>
                <a:gd name="T23" fmla="*/ 40 h 1091"/>
                <a:gd name="T24" fmla="*/ 93 w 183"/>
                <a:gd name="T25" fmla="*/ 40 h 1091"/>
                <a:gd name="T26" fmla="*/ 46 w 183"/>
                <a:gd name="T27" fmla="*/ 542 h 1091"/>
                <a:gd name="T28" fmla="*/ 55 w 183"/>
                <a:gd name="T29" fmla="*/ 802 h 1091"/>
                <a:gd name="T30" fmla="*/ 104 w 183"/>
                <a:gd name="T31" fmla="*/ 1050 h 1091"/>
                <a:gd name="T32" fmla="*/ 119 w 183"/>
                <a:gd name="T33" fmla="*/ 1059 h 1091"/>
                <a:gd name="T34" fmla="*/ 136 w 183"/>
                <a:gd name="T35" fmla="*/ 1073 h 1091"/>
                <a:gd name="T36" fmla="*/ 121 w 183"/>
                <a:gd name="T37" fmla="*/ 1090 h 1091"/>
                <a:gd name="T38" fmla="*/ 119 w 183"/>
                <a:gd name="T39" fmla="*/ 109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1091">
                  <a:moveTo>
                    <a:pt x="119" y="1090"/>
                  </a:moveTo>
                  <a:lnTo>
                    <a:pt x="119" y="1090"/>
                  </a:lnTo>
                  <a:cubicBezTo>
                    <a:pt x="113" y="1090"/>
                    <a:pt x="99" y="1090"/>
                    <a:pt x="81" y="1073"/>
                  </a:cubicBezTo>
                  <a:cubicBezTo>
                    <a:pt x="41" y="1036"/>
                    <a:pt x="21" y="943"/>
                    <a:pt x="23" y="802"/>
                  </a:cubicBezTo>
                  <a:cubicBezTo>
                    <a:pt x="23" y="727"/>
                    <a:pt x="21" y="638"/>
                    <a:pt x="15" y="542"/>
                  </a:cubicBezTo>
                  <a:cubicBezTo>
                    <a:pt x="3" y="228"/>
                    <a:pt x="0" y="32"/>
                    <a:pt x="84" y="9"/>
                  </a:cubicBezTo>
                  <a:cubicBezTo>
                    <a:pt x="110" y="0"/>
                    <a:pt x="133" y="0"/>
                    <a:pt x="150" y="12"/>
                  </a:cubicBezTo>
                  <a:cubicBezTo>
                    <a:pt x="182" y="35"/>
                    <a:pt x="182" y="81"/>
                    <a:pt x="182" y="87"/>
                  </a:cubicBezTo>
                  <a:cubicBezTo>
                    <a:pt x="182" y="95"/>
                    <a:pt x="177" y="101"/>
                    <a:pt x="167" y="101"/>
                  </a:cubicBezTo>
                  <a:cubicBezTo>
                    <a:pt x="159" y="101"/>
                    <a:pt x="150" y="95"/>
                    <a:pt x="150" y="87"/>
                  </a:cubicBezTo>
                  <a:cubicBezTo>
                    <a:pt x="150" y="75"/>
                    <a:pt x="147" y="50"/>
                    <a:pt x="133" y="38"/>
                  </a:cubicBezTo>
                  <a:cubicBezTo>
                    <a:pt x="124" y="32"/>
                    <a:pt x="110" y="32"/>
                    <a:pt x="93" y="40"/>
                  </a:cubicBezTo>
                  <a:lnTo>
                    <a:pt x="93" y="40"/>
                  </a:lnTo>
                  <a:cubicBezTo>
                    <a:pt x="26" y="58"/>
                    <a:pt x="38" y="326"/>
                    <a:pt x="46" y="542"/>
                  </a:cubicBezTo>
                  <a:cubicBezTo>
                    <a:pt x="52" y="635"/>
                    <a:pt x="55" y="724"/>
                    <a:pt x="55" y="802"/>
                  </a:cubicBezTo>
                  <a:cubicBezTo>
                    <a:pt x="52" y="975"/>
                    <a:pt x="84" y="1033"/>
                    <a:pt x="104" y="1050"/>
                  </a:cubicBezTo>
                  <a:cubicBezTo>
                    <a:pt x="113" y="1059"/>
                    <a:pt x="119" y="1059"/>
                    <a:pt x="119" y="1059"/>
                  </a:cubicBezTo>
                  <a:cubicBezTo>
                    <a:pt x="127" y="1059"/>
                    <a:pt x="136" y="1064"/>
                    <a:pt x="136" y="1073"/>
                  </a:cubicBezTo>
                  <a:cubicBezTo>
                    <a:pt x="136" y="1082"/>
                    <a:pt x="130" y="1090"/>
                    <a:pt x="121" y="1090"/>
                  </a:cubicBezTo>
                  <a:cubicBezTo>
                    <a:pt x="121" y="1090"/>
                    <a:pt x="121" y="1090"/>
                    <a:pt x="119" y="109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31A9ED81-41DF-4F84-A91B-47F61FDF5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213" y="2799557"/>
              <a:ext cx="41275" cy="391319"/>
            </a:xfrm>
            <a:custGeom>
              <a:avLst/>
              <a:gdLst>
                <a:gd name="T0" fmla="*/ 15 w 68"/>
                <a:gd name="T1" fmla="*/ 0 h 592"/>
                <a:gd name="T2" fmla="*/ 15 w 68"/>
                <a:gd name="T3" fmla="*/ 0 h 592"/>
                <a:gd name="T4" fmla="*/ 15 w 68"/>
                <a:gd name="T5" fmla="*/ 0 h 592"/>
                <a:gd name="T6" fmla="*/ 0 w 68"/>
                <a:gd name="T7" fmla="*/ 17 h 592"/>
                <a:gd name="T8" fmla="*/ 18 w 68"/>
                <a:gd name="T9" fmla="*/ 588 h 592"/>
                <a:gd name="T10" fmla="*/ 50 w 68"/>
                <a:gd name="T11" fmla="*/ 591 h 592"/>
                <a:gd name="T12" fmla="*/ 33 w 68"/>
                <a:gd name="T13" fmla="*/ 14 h 592"/>
                <a:gd name="T14" fmla="*/ 15 w 68"/>
                <a:gd name="T15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592">
                  <a:moveTo>
                    <a:pt x="15" y="0"/>
                  </a:moveTo>
                  <a:lnTo>
                    <a:pt x="15" y="0"/>
                  </a:lnTo>
                  <a:lnTo>
                    <a:pt x="15" y="0"/>
                  </a:lnTo>
                  <a:cubicBezTo>
                    <a:pt x="6" y="3"/>
                    <a:pt x="0" y="8"/>
                    <a:pt x="0" y="17"/>
                  </a:cubicBezTo>
                  <a:cubicBezTo>
                    <a:pt x="0" y="23"/>
                    <a:pt x="35" y="377"/>
                    <a:pt x="18" y="588"/>
                  </a:cubicBezTo>
                  <a:cubicBezTo>
                    <a:pt x="50" y="591"/>
                    <a:pt x="50" y="591"/>
                    <a:pt x="50" y="591"/>
                  </a:cubicBezTo>
                  <a:cubicBezTo>
                    <a:pt x="67" y="380"/>
                    <a:pt x="33" y="31"/>
                    <a:pt x="33" y="14"/>
                  </a:cubicBezTo>
                  <a:cubicBezTo>
                    <a:pt x="30" y="6"/>
                    <a:pt x="24" y="0"/>
                    <a:pt x="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68B4BC91-CF97-4CA4-ACE6-B6A03E603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8675" y="2628900"/>
              <a:ext cx="259557" cy="517525"/>
            </a:xfrm>
            <a:custGeom>
              <a:avLst/>
              <a:gdLst>
                <a:gd name="T0" fmla="*/ 115 w 387"/>
                <a:gd name="T1" fmla="*/ 0 h 782"/>
                <a:gd name="T2" fmla="*/ 115 w 387"/>
                <a:gd name="T3" fmla="*/ 0 h 782"/>
                <a:gd name="T4" fmla="*/ 63 w 387"/>
                <a:gd name="T5" fmla="*/ 26 h 782"/>
                <a:gd name="T6" fmla="*/ 248 w 387"/>
                <a:gd name="T7" fmla="*/ 565 h 782"/>
                <a:gd name="T8" fmla="*/ 357 w 387"/>
                <a:gd name="T9" fmla="*/ 781 h 782"/>
                <a:gd name="T10" fmla="*/ 386 w 387"/>
                <a:gd name="T11" fmla="*/ 772 h 782"/>
                <a:gd name="T12" fmla="*/ 274 w 387"/>
                <a:gd name="T13" fmla="*/ 550 h 782"/>
                <a:gd name="T14" fmla="*/ 86 w 387"/>
                <a:gd name="T15" fmla="*/ 52 h 782"/>
                <a:gd name="T16" fmla="*/ 86 w 387"/>
                <a:gd name="T17" fmla="*/ 49 h 782"/>
                <a:gd name="T18" fmla="*/ 118 w 387"/>
                <a:gd name="T19" fmla="*/ 31 h 782"/>
                <a:gd name="T20" fmla="*/ 121 w 387"/>
                <a:gd name="T21" fmla="*/ 34 h 782"/>
                <a:gd name="T22" fmla="*/ 161 w 387"/>
                <a:gd name="T23" fmla="*/ 69 h 782"/>
                <a:gd name="T24" fmla="*/ 175 w 387"/>
                <a:gd name="T25" fmla="*/ 81 h 782"/>
                <a:gd name="T26" fmla="*/ 181 w 387"/>
                <a:gd name="T27" fmla="*/ 78 h 782"/>
                <a:gd name="T28" fmla="*/ 187 w 387"/>
                <a:gd name="T29" fmla="*/ 58 h 782"/>
                <a:gd name="T30" fmla="*/ 127 w 387"/>
                <a:gd name="T31" fmla="*/ 0 h 782"/>
                <a:gd name="T32" fmla="*/ 115 w 387"/>
                <a:gd name="T3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7" h="782">
                  <a:moveTo>
                    <a:pt x="115" y="0"/>
                  </a:moveTo>
                  <a:lnTo>
                    <a:pt x="115" y="0"/>
                  </a:lnTo>
                  <a:cubicBezTo>
                    <a:pt x="97" y="0"/>
                    <a:pt x="80" y="8"/>
                    <a:pt x="63" y="26"/>
                  </a:cubicBezTo>
                  <a:cubicBezTo>
                    <a:pt x="0" y="83"/>
                    <a:pt x="92" y="268"/>
                    <a:pt x="248" y="565"/>
                  </a:cubicBezTo>
                  <a:cubicBezTo>
                    <a:pt x="285" y="643"/>
                    <a:pt x="326" y="715"/>
                    <a:pt x="357" y="781"/>
                  </a:cubicBezTo>
                  <a:cubicBezTo>
                    <a:pt x="386" y="772"/>
                    <a:pt x="386" y="772"/>
                    <a:pt x="386" y="772"/>
                  </a:cubicBezTo>
                  <a:cubicBezTo>
                    <a:pt x="354" y="704"/>
                    <a:pt x="317" y="628"/>
                    <a:pt x="274" y="550"/>
                  </a:cubicBezTo>
                  <a:cubicBezTo>
                    <a:pt x="167" y="349"/>
                    <a:pt x="34" y="95"/>
                    <a:pt x="86" y="52"/>
                  </a:cubicBezTo>
                  <a:cubicBezTo>
                    <a:pt x="86" y="52"/>
                    <a:pt x="86" y="52"/>
                    <a:pt x="86" y="49"/>
                  </a:cubicBezTo>
                  <a:cubicBezTo>
                    <a:pt x="97" y="38"/>
                    <a:pt x="109" y="31"/>
                    <a:pt x="118" y="31"/>
                  </a:cubicBezTo>
                  <a:cubicBezTo>
                    <a:pt x="118" y="31"/>
                    <a:pt x="121" y="31"/>
                    <a:pt x="121" y="34"/>
                  </a:cubicBezTo>
                  <a:cubicBezTo>
                    <a:pt x="141" y="38"/>
                    <a:pt x="155" y="60"/>
                    <a:pt x="161" y="69"/>
                  </a:cubicBezTo>
                  <a:cubicBezTo>
                    <a:pt x="164" y="78"/>
                    <a:pt x="170" y="81"/>
                    <a:pt x="175" y="81"/>
                  </a:cubicBezTo>
                  <a:cubicBezTo>
                    <a:pt x="178" y="81"/>
                    <a:pt x="178" y="81"/>
                    <a:pt x="181" y="78"/>
                  </a:cubicBezTo>
                  <a:cubicBezTo>
                    <a:pt x="190" y="75"/>
                    <a:pt x="193" y="66"/>
                    <a:pt x="187" y="58"/>
                  </a:cubicBezTo>
                  <a:cubicBezTo>
                    <a:pt x="187" y="52"/>
                    <a:pt x="164" y="8"/>
                    <a:pt x="127" y="0"/>
                  </a:cubicBezTo>
                  <a:cubicBezTo>
                    <a:pt x="124" y="0"/>
                    <a:pt x="118" y="0"/>
                    <a:pt x="1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4BA18E8-A692-454D-A1FA-B4134E77C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3775" y="2763838"/>
              <a:ext cx="200025" cy="356394"/>
            </a:xfrm>
            <a:custGeom>
              <a:avLst/>
              <a:gdLst>
                <a:gd name="T0" fmla="*/ 17 w 304"/>
                <a:gd name="T1" fmla="*/ 0 h 537"/>
                <a:gd name="T2" fmla="*/ 17 w 304"/>
                <a:gd name="T3" fmla="*/ 0 h 537"/>
                <a:gd name="T4" fmla="*/ 8 w 304"/>
                <a:gd name="T5" fmla="*/ 2 h 537"/>
                <a:gd name="T6" fmla="*/ 5 w 304"/>
                <a:gd name="T7" fmla="*/ 25 h 537"/>
                <a:gd name="T8" fmla="*/ 271 w 304"/>
                <a:gd name="T9" fmla="*/ 536 h 537"/>
                <a:gd name="T10" fmla="*/ 303 w 304"/>
                <a:gd name="T11" fmla="*/ 527 h 537"/>
                <a:gd name="T12" fmla="*/ 31 w 304"/>
                <a:gd name="T13" fmla="*/ 8 h 537"/>
                <a:gd name="T14" fmla="*/ 17 w 304"/>
                <a:gd name="T15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537">
                  <a:moveTo>
                    <a:pt x="17" y="0"/>
                  </a:moveTo>
                  <a:lnTo>
                    <a:pt x="17" y="0"/>
                  </a:lnTo>
                  <a:cubicBezTo>
                    <a:pt x="14" y="0"/>
                    <a:pt x="11" y="0"/>
                    <a:pt x="8" y="2"/>
                  </a:cubicBezTo>
                  <a:cubicBezTo>
                    <a:pt x="3" y="5"/>
                    <a:pt x="0" y="17"/>
                    <a:pt x="5" y="25"/>
                  </a:cubicBezTo>
                  <a:cubicBezTo>
                    <a:pt x="8" y="28"/>
                    <a:pt x="179" y="320"/>
                    <a:pt x="271" y="536"/>
                  </a:cubicBezTo>
                  <a:cubicBezTo>
                    <a:pt x="303" y="527"/>
                    <a:pt x="303" y="527"/>
                    <a:pt x="303" y="527"/>
                  </a:cubicBezTo>
                  <a:cubicBezTo>
                    <a:pt x="210" y="311"/>
                    <a:pt x="40" y="23"/>
                    <a:pt x="31" y="8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6DA1EF2-4BA6-4977-8B02-90AFC99C6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3132" y="2505075"/>
              <a:ext cx="500063" cy="488157"/>
            </a:xfrm>
            <a:custGeom>
              <a:avLst/>
              <a:gdLst>
                <a:gd name="T0" fmla="*/ 75 w 754"/>
                <a:gd name="T1" fmla="*/ 0 h 737"/>
                <a:gd name="T2" fmla="*/ 75 w 754"/>
                <a:gd name="T3" fmla="*/ 0 h 737"/>
                <a:gd name="T4" fmla="*/ 69 w 754"/>
                <a:gd name="T5" fmla="*/ 3 h 737"/>
                <a:gd name="T6" fmla="*/ 26 w 754"/>
                <a:gd name="T7" fmla="*/ 44 h 737"/>
                <a:gd name="T8" fmla="*/ 476 w 754"/>
                <a:gd name="T9" fmla="*/ 522 h 737"/>
                <a:gd name="T10" fmla="*/ 718 w 754"/>
                <a:gd name="T11" fmla="*/ 727 h 737"/>
                <a:gd name="T12" fmla="*/ 730 w 754"/>
                <a:gd name="T13" fmla="*/ 736 h 737"/>
                <a:gd name="T14" fmla="*/ 753 w 754"/>
                <a:gd name="T15" fmla="*/ 718 h 737"/>
                <a:gd name="T16" fmla="*/ 738 w 754"/>
                <a:gd name="T17" fmla="*/ 707 h 737"/>
                <a:gd name="T18" fmla="*/ 493 w 754"/>
                <a:gd name="T19" fmla="*/ 499 h 737"/>
                <a:gd name="T20" fmla="*/ 60 w 754"/>
                <a:gd name="T21" fmla="*/ 64 h 737"/>
                <a:gd name="T22" fmla="*/ 60 w 754"/>
                <a:gd name="T23" fmla="*/ 61 h 737"/>
                <a:gd name="T24" fmla="*/ 84 w 754"/>
                <a:gd name="T25" fmla="*/ 35 h 737"/>
                <a:gd name="T26" fmla="*/ 84 w 754"/>
                <a:gd name="T27" fmla="*/ 35 h 737"/>
                <a:gd name="T28" fmla="*/ 135 w 754"/>
                <a:gd name="T29" fmla="*/ 61 h 737"/>
                <a:gd name="T30" fmla="*/ 150 w 754"/>
                <a:gd name="T31" fmla="*/ 67 h 737"/>
                <a:gd name="T32" fmla="*/ 161 w 754"/>
                <a:gd name="T33" fmla="*/ 64 h 737"/>
                <a:gd name="T34" fmla="*/ 155 w 754"/>
                <a:gd name="T35" fmla="*/ 41 h 737"/>
                <a:gd name="T36" fmla="*/ 75 w 754"/>
                <a:gd name="T3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4" h="737">
                  <a:moveTo>
                    <a:pt x="75" y="0"/>
                  </a:moveTo>
                  <a:lnTo>
                    <a:pt x="75" y="0"/>
                  </a:lnTo>
                  <a:cubicBezTo>
                    <a:pt x="72" y="0"/>
                    <a:pt x="72" y="0"/>
                    <a:pt x="69" y="3"/>
                  </a:cubicBezTo>
                  <a:cubicBezTo>
                    <a:pt x="46" y="3"/>
                    <a:pt x="32" y="18"/>
                    <a:pt x="26" y="44"/>
                  </a:cubicBezTo>
                  <a:cubicBezTo>
                    <a:pt x="0" y="119"/>
                    <a:pt x="179" y="274"/>
                    <a:pt x="476" y="522"/>
                  </a:cubicBezTo>
                  <a:cubicBezTo>
                    <a:pt x="565" y="594"/>
                    <a:pt x="649" y="664"/>
                    <a:pt x="718" y="727"/>
                  </a:cubicBezTo>
                  <a:cubicBezTo>
                    <a:pt x="724" y="730"/>
                    <a:pt x="727" y="733"/>
                    <a:pt x="730" y="736"/>
                  </a:cubicBezTo>
                  <a:cubicBezTo>
                    <a:pt x="753" y="718"/>
                    <a:pt x="753" y="718"/>
                    <a:pt x="753" y="718"/>
                  </a:cubicBezTo>
                  <a:cubicBezTo>
                    <a:pt x="747" y="715"/>
                    <a:pt x="744" y="710"/>
                    <a:pt x="738" y="707"/>
                  </a:cubicBezTo>
                  <a:cubicBezTo>
                    <a:pt x="669" y="643"/>
                    <a:pt x="582" y="574"/>
                    <a:pt x="493" y="499"/>
                  </a:cubicBezTo>
                  <a:cubicBezTo>
                    <a:pt x="291" y="329"/>
                    <a:pt x="37" y="119"/>
                    <a:pt x="60" y="64"/>
                  </a:cubicBezTo>
                  <a:lnTo>
                    <a:pt x="60" y="61"/>
                  </a:lnTo>
                  <a:cubicBezTo>
                    <a:pt x="64" y="44"/>
                    <a:pt x="72" y="35"/>
                    <a:pt x="84" y="35"/>
                  </a:cubicBezTo>
                  <a:lnTo>
                    <a:pt x="84" y="35"/>
                  </a:lnTo>
                  <a:cubicBezTo>
                    <a:pt x="104" y="35"/>
                    <a:pt x="127" y="52"/>
                    <a:pt x="135" y="61"/>
                  </a:cubicBezTo>
                  <a:cubicBezTo>
                    <a:pt x="141" y="64"/>
                    <a:pt x="147" y="67"/>
                    <a:pt x="150" y="67"/>
                  </a:cubicBezTo>
                  <a:cubicBezTo>
                    <a:pt x="155" y="67"/>
                    <a:pt x="158" y="67"/>
                    <a:pt x="161" y="64"/>
                  </a:cubicBezTo>
                  <a:cubicBezTo>
                    <a:pt x="164" y="58"/>
                    <a:pt x="164" y="47"/>
                    <a:pt x="155" y="41"/>
                  </a:cubicBezTo>
                  <a:cubicBezTo>
                    <a:pt x="150" y="35"/>
                    <a:pt x="112" y="0"/>
                    <a:pt x="7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EAA7C43-6E7E-486B-859D-1EB9D4F83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2519" y="2605088"/>
              <a:ext cx="397669" cy="329407"/>
            </a:xfrm>
            <a:custGeom>
              <a:avLst/>
              <a:gdLst>
                <a:gd name="T0" fmla="*/ 12 w 601"/>
                <a:gd name="T1" fmla="*/ 0 h 500"/>
                <a:gd name="T2" fmla="*/ 12 w 601"/>
                <a:gd name="T3" fmla="*/ 0 h 500"/>
                <a:gd name="T4" fmla="*/ 3 w 601"/>
                <a:gd name="T5" fmla="*/ 3 h 500"/>
                <a:gd name="T6" fmla="*/ 12 w 601"/>
                <a:gd name="T7" fmla="*/ 29 h 500"/>
                <a:gd name="T8" fmla="*/ 577 w 601"/>
                <a:gd name="T9" fmla="*/ 499 h 500"/>
                <a:gd name="T10" fmla="*/ 600 w 601"/>
                <a:gd name="T11" fmla="*/ 482 h 500"/>
                <a:gd name="T12" fmla="*/ 29 w 601"/>
                <a:gd name="T13" fmla="*/ 6 h 500"/>
                <a:gd name="T14" fmla="*/ 12 w 601"/>
                <a:gd name="T1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1" h="500">
                  <a:moveTo>
                    <a:pt x="12" y="0"/>
                  </a:moveTo>
                  <a:lnTo>
                    <a:pt x="12" y="0"/>
                  </a:lnTo>
                  <a:cubicBezTo>
                    <a:pt x="8" y="0"/>
                    <a:pt x="6" y="0"/>
                    <a:pt x="3" y="3"/>
                  </a:cubicBezTo>
                  <a:cubicBezTo>
                    <a:pt x="0" y="12"/>
                    <a:pt x="3" y="20"/>
                    <a:pt x="12" y="29"/>
                  </a:cubicBezTo>
                  <a:cubicBezTo>
                    <a:pt x="18" y="32"/>
                    <a:pt x="369" y="303"/>
                    <a:pt x="577" y="499"/>
                  </a:cubicBezTo>
                  <a:cubicBezTo>
                    <a:pt x="600" y="482"/>
                    <a:pt x="600" y="482"/>
                    <a:pt x="600" y="482"/>
                  </a:cubicBezTo>
                  <a:cubicBezTo>
                    <a:pt x="392" y="283"/>
                    <a:pt x="43" y="18"/>
                    <a:pt x="29" y="6"/>
                  </a:cubicBezTo>
                  <a:cubicBezTo>
                    <a:pt x="23" y="0"/>
                    <a:pt x="18" y="0"/>
                    <a:pt x="12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id="{1B265C67-8B94-418B-8ED6-79740DE3FFC7}"/>
                </a:ext>
              </a:extLst>
            </p:cNvPr>
            <p:cNvGrpSpPr/>
            <p:nvPr/>
          </p:nvGrpSpPr>
          <p:grpSpPr>
            <a:xfrm>
              <a:off x="1370324" y="1686719"/>
              <a:ext cx="2443046" cy="3125880"/>
              <a:chOff x="2737472" y="3373438"/>
              <a:chExt cx="4886091" cy="6251759"/>
            </a:xfrm>
            <a:solidFill>
              <a:schemeClr val="bg1">
                <a:lumMod val="75000"/>
              </a:schemeClr>
            </a:solidFill>
          </p:grpSpPr>
          <p:sp>
            <p:nvSpPr>
              <p:cNvPr id="37" name="Freeform 15">
                <a:extLst>
                  <a:ext uri="{FF2B5EF4-FFF2-40B4-BE49-F238E27FC236}">
                    <a16:creationId xmlns:a16="http://schemas.microsoft.com/office/drawing/2014/main" id="{3BE03992-A7C0-420E-83B5-1EE2CCA7A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6817" y="3373438"/>
                <a:ext cx="2666746" cy="2566636"/>
              </a:xfrm>
              <a:custGeom>
                <a:avLst/>
                <a:gdLst>
                  <a:gd name="T0" fmla="*/ 508 w 2000"/>
                  <a:gd name="T1" fmla="*/ 1629 h 1927"/>
                  <a:gd name="T2" fmla="*/ 508 w 2000"/>
                  <a:gd name="T3" fmla="*/ 1629 h 1927"/>
                  <a:gd name="T4" fmla="*/ 1727 w 2000"/>
                  <a:gd name="T5" fmla="*/ 1499 h 1927"/>
                  <a:gd name="T6" fmla="*/ 1491 w 2000"/>
                  <a:gd name="T7" fmla="*/ 297 h 1927"/>
                  <a:gd name="T8" fmla="*/ 271 w 2000"/>
                  <a:gd name="T9" fmla="*/ 427 h 1927"/>
                  <a:gd name="T10" fmla="*/ 508 w 2000"/>
                  <a:gd name="T11" fmla="*/ 1629 h 1927"/>
                  <a:gd name="T12" fmla="*/ 637 w 2000"/>
                  <a:gd name="T13" fmla="*/ 1453 h 1927"/>
                  <a:gd name="T14" fmla="*/ 637 w 2000"/>
                  <a:gd name="T15" fmla="*/ 1453 h 1927"/>
                  <a:gd name="T16" fmla="*/ 465 w 2000"/>
                  <a:gd name="T17" fmla="*/ 568 h 1927"/>
                  <a:gd name="T18" fmla="*/ 1361 w 2000"/>
                  <a:gd name="T19" fmla="*/ 472 h 1927"/>
                  <a:gd name="T20" fmla="*/ 1538 w 2000"/>
                  <a:gd name="T21" fmla="*/ 1358 h 1927"/>
                  <a:gd name="T22" fmla="*/ 637 w 2000"/>
                  <a:gd name="T23" fmla="*/ 1453 h 1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00" h="1927">
                    <a:moveTo>
                      <a:pt x="508" y="1629"/>
                    </a:moveTo>
                    <a:lnTo>
                      <a:pt x="508" y="1629"/>
                    </a:lnTo>
                    <a:cubicBezTo>
                      <a:pt x="912" y="1926"/>
                      <a:pt x="1457" y="1868"/>
                      <a:pt x="1727" y="1499"/>
                    </a:cubicBezTo>
                    <a:cubicBezTo>
                      <a:pt x="1999" y="1133"/>
                      <a:pt x="1892" y="594"/>
                      <a:pt x="1491" y="297"/>
                    </a:cubicBezTo>
                    <a:cubicBezTo>
                      <a:pt x="1090" y="0"/>
                      <a:pt x="542" y="58"/>
                      <a:pt x="271" y="427"/>
                    </a:cubicBezTo>
                    <a:cubicBezTo>
                      <a:pt x="0" y="793"/>
                      <a:pt x="107" y="1332"/>
                      <a:pt x="508" y="1629"/>
                    </a:cubicBezTo>
                    <a:close/>
                    <a:moveTo>
                      <a:pt x="637" y="1453"/>
                    </a:moveTo>
                    <a:lnTo>
                      <a:pt x="637" y="1453"/>
                    </a:lnTo>
                    <a:cubicBezTo>
                      <a:pt x="340" y="1234"/>
                      <a:pt x="263" y="839"/>
                      <a:pt x="465" y="568"/>
                    </a:cubicBezTo>
                    <a:cubicBezTo>
                      <a:pt x="663" y="297"/>
                      <a:pt x="1064" y="253"/>
                      <a:pt x="1361" y="472"/>
                    </a:cubicBezTo>
                    <a:cubicBezTo>
                      <a:pt x="1659" y="692"/>
                      <a:pt x="1736" y="1087"/>
                      <a:pt x="1538" y="1358"/>
                    </a:cubicBezTo>
                    <a:cubicBezTo>
                      <a:pt x="1336" y="1629"/>
                      <a:pt x="935" y="1673"/>
                      <a:pt x="637" y="14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Freeform 16">
                <a:extLst>
                  <a:ext uri="{FF2B5EF4-FFF2-40B4-BE49-F238E27FC236}">
                    <a16:creationId xmlns:a16="http://schemas.microsoft.com/office/drawing/2014/main" id="{0ADA9A53-7D89-4DF4-BA87-EA2AC5E07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0288" y="5115925"/>
                <a:ext cx="1253900" cy="1230337"/>
              </a:xfrm>
              <a:custGeom>
                <a:avLst/>
                <a:gdLst>
                  <a:gd name="T0" fmla="*/ 525 w 943"/>
                  <a:gd name="T1" fmla="*/ 69 h 924"/>
                  <a:gd name="T2" fmla="*/ 525 w 943"/>
                  <a:gd name="T3" fmla="*/ 69 h 924"/>
                  <a:gd name="T4" fmla="*/ 233 w 943"/>
                  <a:gd name="T5" fmla="*/ 112 h 924"/>
                  <a:gd name="T6" fmla="*/ 69 w 943"/>
                  <a:gd name="T7" fmla="*/ 337 h 924"/>
                  <a:gd name="T8" fmla="*/ 112 w 943"/>
                  <a:gd name="T9" fmla="*/ 629 h 924"/>
                  <a:gd name="T10" fmla="*/ 418 w 943"/>
                  <a:gd name="T11" fmla="*/ 854 h 924"/>
                  <a:gd name="T12" fmla="*/ 709 w 943"/>
                  <a:gd name="T13" fmla="*/ 811 h 924"/>
                  <a:gd name="T14" fmla="*/ 874 w 943"/>
                  <a:gd name="T15" fmla="*/ 586 h 924"/>
                  <a:gd name="T16" fmla="*/ 830 w 943"/>
                  <a:gd name="T17" fmla="*/ 294 h 924"/>
                  <a:gd name="T18" fmla="*/ 525 w 943"/>
                  <a:gd name="T19" fmla="*/ 6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3" h="924">
                    <a:moveTo>
                      <a:pt x="525" y="69"/>
                    </a:moveTo>
                    <a:lnTo>
                      <a:pt x="525" y="69"/>
                    </a:lnTo>
                    <a:cubicBezTo>
                      <a:pt x="432" y="0"/>
                      <a:pt x="303" y="20"/>
                      <a:pt x="233" y="112"/>
                    </a:cubicBezTo>
                    <a:cubicBezTo>
                      <a:pt x="69" y="337"/>
                      <a:pt x="69" y="337"/>
                      <a:pt x="69" y="337"/>
                    </a:cubicBezTo>
                    <a:cubicBezTo>
                      <a:pt x="0" y="430"/>
                      <a:pt x="20" y="559"/>
                      <a:pt x="112" y="629"/>
                    </a:cubicBezTo>
                    <a:cubicBezTo>
                      <a:pt x="418" y="854"/>
                      <a:pt x="418" y="854"/>
                      <a:pt x="418" y="854"/>
                    </a:cubicBezTo>
                    <a:cubicBezTo>
                      <a:pt x="510" y="923"/>
                      <a:pt x="640" y="903"/>
                      <a:pt x="709" y="811"/>
                    </a:cubicBezTo>
                    <a:cubicBezTo>
                      <a:pt x="874" y="586"/>
                      <a:pt x="874" y="586"/>
                      <a:pt x="874" y="586"/>
                    </a:cubicBezTo>
                    <a:cubicBezTo>
                      <a:pt x="942" y="493"/>
                      <a:pt x="922" y="364"/>
                      <a:pt x="830" y="294"/>
                    </a:cubicBezTo>
                    <a:lnTo>
                      <a:pt x="525" y="6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Freeform 17">
                <a:extLst>
                  <a:ext uri="{FF2B5EF4-FFF2-40B4-BE49-F238E27FC236}">
                    <a16:creationId xmlns:a16="http://schemas.microsoft.com/office/drawing/2014/main" id="{CCCAEE0F-F87D-42C3-A412-7EBF94DEA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7472" y="5775244"/>
                <a:ext cx="2813917" cy="3661577"/>
              </a:xfrm>
              <a:custGeom>
                <a:avLst/>
                <a:gdLst>
                  <a:gd name="T0" fmla="*/ 2034 w 2112"/>
                  <a:gd name="T1" fmla="*/ 46 h 2749"/>
                  <a:gd name="T2" fmla="*/ 2034 w 2112"/>
                  <a:gd name="T3" fmla="*/ 46 h 2749"/>
                  <a:gd name="T4" fmla="*/ 1843 w 2112"/>
                  <a:gd name="T5" fmla="*/ 75 h 2749"/>
                  <a:gd name="T6" fmla="*/ 44 w 2112"/>
                  <a:gd name="T7" fmla="*/ 2515 h 2749"/>
                  <a:gd name="T8" fmla="*/ 72 w 2112"/>
                  <a:gd name="T9" fmla="*/ 2702 h 2749"/>
                  <a:gd name="T10" fmla="*/ 75 w 2112"/>
                  <a:gd name="T11" fmla="*/ 2705 h 2749"/>
                  <a:gd name="T12" fmla="*/ 266 w 2112"/>
                  <a:gd name="T13" fmla="*/ 2677 h 2749"/>
                  <a:gd name="T14" fmla="*/ 2065 w 2112"/>
                  <a:gd name="T15" fmla="*/ 237 h 2749"/>
                  <a:gd name="T16" fmla="*/ 2036 w 2112"/>
                  <a:gd name="T17" fmla="*/ 49 h 2749"/>
                  <a:gd name="T18" fmla="*/ 2034 w 2112"/>
                  <a:gd name="T19" fmla="*/ 46 h 2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2" h="2749">
                    <a:moveTo>
                      <a:pt x="2034" y="46"/>
                    </a:moveTo>
                    <a:lnTo>
                      <a:pt x="2034" y="46"/>
                    </a:lnTo>
                    <a:cubicBezTo>
                      <a:pt x="1973" y="0"/>
                      <a:pt x="1889" y="15"/>
                      <a:pt x="1843" y="75"/>
                    </a:cubicBezTo>
                    <a:cubicBezTo>
                      <a:pt x="44" y="2515"/>
                      <a:pt x="44" y="2515"/>
                      <a:pt x="44" y="2515"/>
                    </a:cubicBezTo>
                    <a:cubicBezTo>
                      <a:pt x="0" y="2573"/>
                      <a:pt x="12" y="2659"/>
                      <a:pt x="72" y="2702"/>
                    </a:cubicBezTo>
                    <a:cubicBezTo>
                      <a:pt x="75" y="2705"/>
                      <a:pt x="75" y="2705"/>
                      <a:pt x="75" y="2705"/>
                    </a:cubicBezTo>
                    <a:cubicBezTo>
                      <a:pt x="136" y="2748"/>
                      <a:pt x="220" y="2737"/>
                      <a:pt x="266" y="2677"/>
                    </a:cubicBezTo>
                    <a:cubicBezTo>
                      <a:pt x="2065" y="237"/>
                      <a:pt x="2065" y="237"/>
                      <a:pt x="2065" y="237"/>
                    </a:cubicBezTo>
                    <a:cubicBezTo>
                      <a:pt x="2111" y="176"/>
                      <a:pt x="2097" y="93"/>
                      <a:pt x="2036" y="49"/>
                    </a:cubicBezTo>
                    <a:lnTo>
                      <a:pt x="2034" y="46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Freeform 18">
                <a:extLst>
                  <a:ext uri="{FF2B5EF4-FFF2-40B4-BE49-F238E27FC236}">
                    <a16:creationId xmlns:a16="http://schemas.microsoft.com/office/drawing/2014/main" id="{1D85185B-9A93-4FF8-A7F4-F248BFCD2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103" y="7882711"/>
                <a:ext cx="600459" cy="512150"/>
              </a:xfrm>
              <a:custGeom>
                <a:avLst/>
                <a:gdLst>
                  <a:gd name="T0" fmla="*/ 147 w 456"/>
                  <a:gd name="T1" fmla="*/ 29 h 390"/>
                  <a:gd name="T2" fmla="*/ 147 w 456"/>
                  <a:gd name="T3" fmla="*/ 29 h 390"/>
                  <a:gd name="T4" fmla="*/ 31 w 456"/>
                  <a:gd name="T5" fmla="*/ 46 h 390"/>
                  <a:gd name="T6" fmla="*/ 28 w 456"/>
                  <a:gd name="T7" fmla="*/ 52 h 390"/>
                  <a:gd name="T8" fmla="*/ 46 w 456"/>
                  <a:gd name="T9" fmla="*/ 167 h 390"/>
                  <a:gd name="T10" fmla="*/ 308 w 456"/>
                  <a:gd name="T11" fmla="*/ 363 h 390"/>
                  <a:gd name="T12" fmla="*/ 424 w 456"/>
                  <a:gd name="T13" fmla="*/ 346 h 390"/>
                  <a:gd name="T14" fmla="*/ 429 w 456"/>
                  <a:gd name="T15" fmla="*/ 337 h 390"/>
                  <a:gd name="T16" fmla="*/ 412 w 456"/>
                  <a:gd name="T17" fmla="*/ 222 h 390"/>
                  <a:gd name="T18" fmla="*/ 147 w 456"/>
                  <a:gd name="T19" fmla="*/ 2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6" h="390">
                    <a:moveTo>
                      <a:pt x="147" y="29"/>
                    </a:moveTo>
                    <a:lnTo>
                      <a:pt x="147" y="29"/>
                    </a:lnTo>
                    <a:cubicBezTo>
                      <a:pt x="112" y="0"/>
                      <a:pt x="60" y="9"/>
                      <a:pt x="3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0" y="89"/>
                      <a:pt x="8" y="141"/>
                      <a:pt x="46" y="167"/>
                    </a:cubicBezTo>
                    <a:cubicBezTo>
                      <a:pt x="308" y="363"/>
                      <a:pt x="308" y="363"/>
                      <a:pt x="308" y="363"/>
                    </a:cubicBezTo>
                    <a:cubicBezTo>
                      <a:pt x="346" y="389"/>
                      <a:pt x="398" y="380"/>
                      <a:pt x="424" y="346"/>
                    </a:cubicBezTo>
                    <a:cubicBezTo>
                      <a:pt x="429" y="337"/>
                      <a:pt x="429" y="337"/>
                      <a:pt x="429" y="337"/>
                    </a:cubicBezTo>
                    <a:cubicBezTo>
                      <a:pt x="455" y="299"/>
                      <a:pt x="447" y="251"/>
                      <a:pt x="412" y="222"/>
                    </a:cubicBezTo>
                    <a:lnTo>
                      <a:pt x="147" y="2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Freeform 19">
                <a:extLst>
                  <a:ext uri="{FF2B5EF4-FFF2-40B4-BE49-F238E27FC236}">
                    <a16:creationId xmlns:a16="http://schemas.microsoft.com/office/drawing/2014/main" id="{E21BB154-F997-48C1-B976-DC3C33768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5439" y="8595011"/>
                <a:ext cx="1012539" cy="1030186"/>
              </a:xfrm>
              <a:custGeom>
                <a:avLst/>
                <a:gdLst>
                  <a:gd name="T0" fmla="*/ 52 w 765"/>
                  <a:gd name="T1" fmla="*/ 335 h 774"/>
                  <a:gd name="T2" fmla="*/ 52 w 765"/>
                  <a:gd name="T3" fmla="*/ 335 h 774"/>
                  <a:gd name="T4" fmla="*/ 231 w 765"/>
                  <a:gd name="T5" fmla="*/ 92 h 774"/>
                  <a:gd name="T6" fmla="*/ 447 w 765"/>
                  <a:gd name="T7" fmla="*/ 55 h 774"/>
                  <a:gd name="T8" fmla="*/ 677 w 765"/>
                  <a:gd name="T9" fmla="*/ 222 h 774"/>
                  <a:gd name="T10" fmla="*/ 735 w 765"/>
                  <a:gd name="T11" fmla="*/ 409 h 774"/>
                  <a:gd name="T12" fmla="*/ 521 w 765"/>
                  <a:gd name="T13" fmla="*/ 254 h 774"/>
                  <a:gd name="T14" fmla="*/ 424 w 765"/>
                  <a:gd name="T15" fmla="*/ 268 h 774"/>
                  <a:gd name="T16" fmla="*/ 421 w 765"/>
                  <a:gd name="T17" fmla="*/ 274 h 774"/>
                  <a:gd name="T18" fmla="*/ 435 w 765"/>
                  <a:gd name="T19" fmla="*/ 369 h 774"/>
                  <a:gd name="T20" fmla="*/ 660 w 765"/>
                  <a:gd name="T21" fmla="*/ 536 h 774"/>
                  <a:gd name="T22" fmla="*/ 582 w 765"/>
                  <a:gd name="T23" fmla="*/ 640 h 774"/>
                  <a:gd name="T24" fmla="*/ 357 w 765"/>
                  <a:gd name="T25" fmla="*/ 473 h 774"/>
                  <a:gd name="T26" fmla="*/ 262 w 765"/>
                  <a:gd name="T27" fmla="*/ 488 h 774"/>
                  <a:gd name="T28" fmla="*/ 256 w 765"/>
                  <a:gd name="T29" fmla="*/ 493 h 774"/>
                  <a:gd name="T30" fmla="*/ 271 w 765"/>
                  <a:gd name="T31" fmla="*/ 591 h 774"/>
                  <a:gd name="T32" fmla="*/ 478 w 765"/>
                  <a:gd name="T33" fmla="*/ 744 h 774"/>
                  <a:gd name="T34" fmla="*/ 305 w 765"/>
                  <a:gd name="T35" fmla="*/ 724 h 774"/>
                  <a:gd name="T36" fmla="*/ 75 w 765"/>
                  <a:gd name="T37" fmla="*/ 554 h 774"/>
                  <a:gd name="T38" fmla="*/ 52 w 765"/>
                  <a:gd name="T39" fmla="*/ 335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65" h="774">
                    <a:moveTo>
                      <a:pt x="52" y="335"/>
                    </a:moveTo>
                    <a:lnTo>
                      <a:pt x="52" y="335"/>
                    </a:lnTo>
                    <a:cubicBezTo>
                      <a:pt x="231" y="92"/>
                      <a:pt x="231" y="92"/>
                      <a:pt x="231" y="92"/>
                    </a:cubicBezTo>
                    <a:cubicBezTo>
                      <a:pt x="282" y="21"/>
                      <a:pt x="375" y="0"/>
                      <a:pt x="447" y="55"/>
                    </a:cubicBezTo>
                    <a:cubicBezTo>
                      <a:pt x="677" y="222"/>
                      <a:pt x="677" y="222"/>
                      <a:pt x="677" y="222"/>
                    </a:cubicBezTo>
                    <a:cubicBezTo>
                      <a:pt x="738" y="268"/>
                      <a:pt x="764" y="341"/>
                      <a:pt x="735" y="409"/>
                    </a:cubicBezTo>
                    <a:cubicBezTo>
                      <a:pt x="521" y="254"/>
                      <a:pt x="521" y="254"/>
                      <a:pt x="521" y="254"/>
                    </a:cubicBezTo>
                    <a:cubicBezTo>
                      <a:pt x="484" y="225"/>
                      <a:pt x="444" y="240"/>
                      <a:pt x="424" y="268"/>
                    </a:cubicBezTo>
                    <a:cubicBezTo>
                      <a:pt x="421" y="274"/>
                      <a:pt x="421" y="274"/>
                      <a:pt x="421" y="274"/>
                    </a:cubicBezTo>
                    <a:cubicBezTo>
                      <a:pt x="398" y="303"/>
                      <a:pt x="398" y="344"/>
                      <a:pt x="435" y="369"/>
                    </a:cubicBezTo>
                    <a:cubicBezTo>
                      <a:pt x="660" y="536"/>
                      <a:pt x="660" y="536"/>
                      <a:pt x="660" y="536"/>
                    </a:cubicBezTo>
                    <a:cubicBezTo>
                      <a:pt x="582" y="640"/>
                      <a:pt x="582" y="640"/>
                      <a:pt x="582" y="640"/>
                    </a:cubicBezTo>
                    <a:cubicBezTo>
                      <a:pt x="357" y="473"/>
                      <a:pt x="357" y="473"/>
                      <a:pt x="357" y="473"/>
                    </a:cubicBezTo>
                    <a:cubicBezTo>
                      <a:pt x="320" y="447"/>
                      <a:pt x="282" y="459"/>
                      <a:pt x="262" y="488"/>
                    </a:cubicBezTo>
                    <a:cubicBezTo>
                      <a:pt x="256" y="493"/>
                      <a:pt x="256" y="493"/>
                      <a:pt x="256" y="493"/>
                    </a:cubicBezTo>
                    <a:cubicBezTo>
                      <a:pt x="236" y="522"/>
                      <a:pt x="233" y="563"/>
                      <a:pt x="271" y="591"/>
                    </a:cubicBezTo>
                    <a:cubicBezTo>
                      <a:pt x="478" y="744"/>
                      <a:pt x="478" y="744"/>
                      <a:pt x="478" y="744"/>
                    </a:cubicBezTo>
                    <a:cubicBezTo>
                      <a:pt x="421" y="773"/>
                      <a:pt x="360" y="765"/>
                      <a:pt x="305" y="724"/>
                    </a:cubicBezTo>
                    <a:cubicBezTo>
                      <a:pt x="75" y="554"/>
                      <a:pt x="75" y="554"/>
                      <a:pt x="75" y="554"/>
                    </a:cubicBezTo>
                    <a:cubicBezTo>
                      <a:pt x="3" y="502"/>
                      <a:pt x="0" y="407"/>
                      <a:pt x="52" y="335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9D740932-1EE0-4C98-8EF6-8EA510264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9844" y="3134519"/>
              <a:ext cx="1077119" cy="2667000"/>
            </a:xfrm>
            <a:custGeom>
              <a:avLst/>
              <a:gdLst>
                <a:gd name="T0" fmla="*/ 888930796 w 1619"/>
                <a:gd name="T1" fmla="*/ 358445066 h 4004"/>
                <a:gd name="T2" fmla="*/ 888930796 w 1619"/>
                <a:gd name="T3" fmla="*/ 358445066 h 4004"/>
                <a:gd name="T4" fmla="*/ 1333396859 w 1619"/>
                <a:gd name="T5" fmla="*/ 31940056 h 4004"/>
                <a:gd name="T6" fmla="*/ 2147483647 w 1619"/>
                <a:gd name="T7" fmla="*/ 200516570 h 4004"/>
                <a:gd name="T8" fmla="*/ 2147483647 w 1619"/>
                <a:gd name="T9" fmla="*/ 629939538 h 4004"/>
                <a:gd name="T10" fmla="*/ 1977960803 w 1619"/>
                <a:gd name="T11" fmla="*/ 2147483647 h 4004"/>
                <a:gd name="T12" fmla="*/ 1531723714 w 1619"/>
                <a:gd name="T13" fmla="*/ 2147483647 h 4004"/>
                <a:gd name="T14" fmla="*/ 363009559 w 1619"/>
                <a:gd name="T15" fmla="*/ 2147483647 h 4004"/>
                <a:gd name="T16" fmla="*/ 26561383 w 1619"/>
                <a:gd name="T17" fmla="*/ 2147483647 h 4004"/>
                <a:gd name="T18" fmla="*/ 888930796 w 1619"/>
                <a:gd name="T19" fmla="*/ 358445066 h 40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19" h="4004">
                  <a:moveTo>
                    <a:pt x="502" y="202"/>
                  </a:moveTo>
                  <a:lnTo>
                    <a:pt x="502" y="202"/>
                  </a:lnTo>
                  <a:cubicBezTo>
                    <a:pt x="519" y="81"/>
                    <a:pt x="632" y="0"/>
                    <a:pt x="753" y="18"/>
                  </a:cubicBezTo>
                  <a:cubicBezTo>
                    <a:pt x="1410" y="113"/>
                    <a:pt x="1410" y="113"/>
                    <a:pt x="1410" y="113"/>
                  </a:cubicBezTo>
                  <a:cubicBezTo>
                    <a:pt x="1532" y="130"/>
                    <a:pt x="1618" y="234"/>
                    <a:pt x="1601" y="355"/>
                  </a:cubicBezTo>
                  <a:cubicBezTo>
                    <a:pt x="1117" y="3796"/>
                    <a:pt x="1117" y="3796"/>
                    <a:pt x="1117" y="3796"/>
                  </a:cubicBezTo>
                  <a:cubicBezTo>
                    <a:pt x="1099" y="3917"/>
                    <a:pt x="986" y="4003"/>
                    <a:pt x="865" y="3986"/>
                  </a:cubicBezTo>
                  <a:cubicBezTo>
                    <a:pt x="205" y="3894"/>
                    <a:pt x="205" y="3894"/>
                    <a:pt x="205" y="3894"/>
                  </a:cubicBezTo>
                  <a:cubicBezTo>
                    <a:pt x="84" y="3876"/>
                    <a:pt x="0" y="3763"/>
                    <a:pt x="15" y="3642"/>
                  </a:cubicBezTo>
                  <a:cubicBezTo>
                    <a:pt x="502" y="202"/>
                    <a:pt x="502" y="202"/>
                    <a:pt x="502" y="20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0D5B6F04-88C3-4849-8E2F-C278F4FF7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3719" y="3264694"/>
              <a:ext cx="223044" cy="226219"/>
            </a:xfrm>
            <a:custGeom>
              <a:avLst/>
              <a:gdLst>
                <a:gd name="T0" fmla="*/ 530354273 w 341"/>
                <a:gd name="T1" fmla="*/ 201033279 h 344"/>
                <a:gd name="T2" fmla="*/ 530354273 w 341"/>
                <a:gd name="T3" fmla="*/ 201033279 h 344"/>
                <a:gd name="T4" fmla="*/ 193948424 w 341"/>
                <a:gd name="T5" fmla="*/ 55457728 h 344"/>
                <a:gd name="T6" fmla="*/ 54923644 w 341"/>
                <a:gd name="T7" fmla="*/ 395134013 h 344"/>
                <a:gd name="T8" fmla="*/ 386180525 w 341"/>
                <a:gd name="T9" fmla="*/ 540709563 h 344"/>
                <a:gd name="T10" fmla="*/ 530354273 w 341"/>
                <a:gd name="T11" fmla="*/ 201033279 h 3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1" h="344">
                  <a:moveTo>
                    <a:pt x="309" y="116"/>
                  </a:moveTo>
                  <a:lnTo>
                    <a:pt x="309" y="116"/>
                  </a:lnTo>
                  <a:cubicBezTo>
                    <a:pt x="277" y="38"/>
                    <a:pt x="190" y="0"/>
                    <a:pt x="113" y="32"/>
                  </a:cubicBezTo>
                  <a:cubicBezTo>
                    <a:pt x="37" y="64"/>
                    <a:pt x="0" y="151"/>
                    <a:pt x="32" y="228"/>
                  </a:cubicBezTo>
                  <a:cubicBezTo>
                    <a:pt x="60" y="306"/>
                    <a:pt x="150" y="343"/>
                    <a:pt x="225" y="312"/>
                  </a:cubicBezTo>
                  <a:cubicBezTo>
                    <a:pt x="302" y="280"/>
                    <a:pt x="340" y="194"/>
                    <a:pt x="309" y="116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07B5D398-602D-4B30-B77B-2C7C373EF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007" y="3278982"/>
              <a:ext cx="79375" cy="135731"/>
            </a:xfrm>
            <a:custGeom>
              <a:avLst/>
              <a:gdLst>
                <a:gd name="T0" fmla="*/ 12 w 122"/>
                <a:gd name="T1" fmla="*/ 205 h 206"/>
                <a:gd name="T2" fmla="*/ 12 w 122"/>
                <a:gd name="T3" fmla="*/ 205 h 206"/>
                <a:gd name="T4" fmla="*/ 12 w 122"/>
                <a:gd name="T5" fmla="*/ 205 h 206"/>
                <a:gd name="T6" fmla="*/ 12 w 122"/>
                <a:gd name="T7" fmla="*/ 205 h 206"/>
                <a:gd name="T8" fmla="*/ 12 w 122"/>
                <a:gd name="T9" fmla="*/ 205 h 206"/>
                <a:gd name="T10" fmla="*/ 12 w 122"/>
                <a:gd name="T11" fmla="*/ 205 h 206"/>
                <a:gd name="T12" fmla="*/ 12 w 122"/>
                <a:gd name="T13" fmla="*/ 205 h 206"/>
                <a:gd name="T14" fmla="*/ 12 w 122"/>
                <a:gd name="T15" fmla="*/ 205 h 206"/>
                <a:gd name="T16" fmla="*/ 121 w 122"/>
                <a:gd name="T17" fmla="*/ 0 h 206"/>
                <a:gd name="T18" fmla="*/ 121 w 122"/>
                <a:gd name="T19" fmla="*/ 0 h 206"/>
                <a:gd name="T20" fmla="*/ 93 w 122"/>
                <a:gd name="T21" fmla="*/ 9 h 206"/>
                <a:gd name="T22" fmla="*/ 0 w 122"/>
                <a:gd name="T23" fmla="*/ 148 h 206"/>
                <a:gd name="T24" fmla="*/ 93 w 122"/>
                <a:gd name="T25" fmla="*/ 9 h 206"/>
                <a:gd name="T26" fmla="*/ 121 w 122"/>
                <a:gd name="T27" fmla="*/ 0 h 206"/>
                <a:gd name="T28" fmla="*/ 12 w 122"/>
                <a:gd name="T29" fmla="*/ 20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06">
                  <a:moveTo>
                    <a:pt x="12" y="205"/>
                  </a:move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1" y="0"/>
                  </a:lnTo>
                  <a:lnTo>
                    <a:pt x="121" y="0"/>
                  </a:lnTo>
                  <a:cubicBezTo>
                    <a:pt x="113" y="3"/>
                    <a:pt x="104" y="6"/>
                    <a:pt x="93" y="9"/>
                  </a:cubicBezTo>
                  <a:cubicBezTo>
                    <a:pt x="35" y="32"/>
                    <a:pt x="0" y="90"/>
                    <a:pt x="0" y="148"/>
                  </a:cubicBezTo>
                  <a:cubicBezTo>
                    <a:pt x="0" y="90"/>
                    <a:pt x="35" y="32"/>
                    <a:pt x="93" y="9"/>
                  </a:cubicBezTo>
                  <a:cubicBezTo>
                    <a:pt x="104" y="6"/>
                    <a:pt x="113" y="3"/>
                    <a:pt x="121" y="0"/>
                  </a:cubicBezTo>
                  <a:lnTo>
                    <a:pt x="12" y="20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06CF9A2C-9CC4-4E22-86D6-B870ACD5B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007" y="3278982"/>
              <a:ext cx="156369" cy="197644"/>
            </a:xfrm>
            <a:custGeom>
              <a:avLst/>
              <a:gdLst>
                <a:gd name="T0" fmla="*/ 258390405 w 238"/>
                <a:gd name="T1" fmla="*/ 0 h 302"/>
                <a:gd name="T2" fmla="*/ 258390405 w 238"/>
                <a:gd name="T3" fmla="*/ 0 h 302"/>
                <a:gd name="T4" fmla="*/ 208433954 w 238"/>
                <a:gd name="T5" fmla="*/ 5128260 h 302"/>
                <a:gd name="T6" fmla="*/ 160201499 w 238"/>
                <a:gd name="T7" fmla="*/ 20513039 h 302"/>
                <a:gd name="T8" fmla="*/ 0 w 238"/>
                <a:gd name="T9" fmla="*/ 258123720 h 302"/>
                <a:gd name="T10" fmla="*/ 20670864 w 238"/>
                <a:gd name="T11" fmla="*/ 355560657 h 302"/>
                <a:gd name="T12" fmla="*/ 20670864 w 238"/>
                <a:gd name="T13" fmla="*/ 355560657 h 302"/>
                <a:gd name="T14" fmla="*/ 20670864 w 238"/>
                <a:gd name="T15" fmla="*/ 355560657 h 302"/>
                <a:gd name="T16" fmla="*/ 20670864 w 238"/>
                <a:gd name="T17" fmla="*/ 355560657 h 302"/>
                <a:gd name="T18" fmla="*/ 20670864 w 238"/>
                <a:gd name="T19" fmla="*/ 355560657 h 302"/>
                <a:gd name="T20" fmla="*/ 208433954 w 238"/>
                <a:gd name="T21" fmla="*/ 514538020 h 302"/>
                <a:gd name="T22" fmla="*/ 120582452 w 238"/>
                <a:gd name="T23" fmla="*/ 400006884 h 302"/>
                <a:gd name="T24" fmla="*/ 263557136 w 238"/>
                <a:gd name="T25" fmla="*/ 64957958 h 302"/>
                <a:gd name="T26" fmla="*/ 363468723 w 238"/>
                <a:gd name="T27" fmla="*/ 46154338 h 302"/>
                <a:gd name="T28" fmla="*/ 408255815 w 238"/>
                <a:gd name="T29" fmla="*/ 51282598 h 302"/>
                <a:gd name="T30" fmla="*/ 258390405 w 238"/>
                <a:gd name="T31" fmla="*/ 0 h 3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8" h="302">
                  <a:moveTo>
                    <a:pt x="150" y="0"/>
                  </a:moveTo>
                  <a:lnTo>
                    <a:pt x="150" y="0"/>
                  </a:lnTo>
                  <a:cubicBezTo>
                    <a:pt x="141" y="0"/>
                    <a:pt x="130" y="3"/>
                    <a:pt x="121" y="3"/>
                  </a:cubicBezTo>
                  <a:cubicBezTo>
                    <a:pt x="113" y="6"/>
                    <a:pt x="104" y="9"/>
                    <a:pt x="93" y="12"/>
                  </a:cubicBezTo>
                  <a:cubicBezTo>
                    <a:pt x="35" y="35"/>
                    <a:pt x="0" y="93"/>
                    <a:pt x="0" y="151"/>
                  </a:cubicBezTo>
                  <a:cubicBezTo>
                    <a:pt x="0" y="171"/>
                    <a:pt x="3" y="191"/>
                    <a:pt x="12" y="208"/>
                  </a:cubicBezTo>
                  <a:cubicBezTo>
                    <a:pt x="32" y="257"/>
                    <a:pt x="75" y="292"/>
                    <a:pt x="121" y="301"/>
                  </a:cubicBezTo>
                  <a:cubicBezTo>
                    <a:pt x="101" y="283"/>
                    <a:pt x="81" y="260"/>
                    <a:pt x="70" y="234"/>
                  </a:cubicBezTo>
                  <a:cubicBezTo>
                    <a:pt x="40" y="157"/>
                    <a:pt x="78" y="70"/>
                    <a:pt x="153" y="38"/>
                  </a:cubicBezTo>
                  <a:cubicBezTo>
                    <a:pt x="173" y="30"/>
                    <a:pt x="191" y="27"/>
                    <a:pt x="211" y="27"/>
                  </a:cubicBezTo>
                  <a:cubicBezTo>
                    <a:pt x="219" y="27"/>
                    <a:pt x="228" y="30"/>
                    <a:pt x="237" y="30"/>
                  </a:cubicBezTo>
                  <a:cubicBezTo>
                    <a:pt x="211" y="12"/>
                    <a:pt x="18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8FDEF206-87D6-40F9-A96D-13AFB1DC2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6925" y="3055144"/>
              <a:ext cx="1332707" cy="2678906"/>
            </a:xfrm>
            <a:custGeom>
              <a:avLst/>
              <a:gdLst>
                <a:gd name="T0" fmla="*/ 58640419 w 2000"/>
                <a:gd name="T1" fmla="*/ 821350713 h 4018"/>
                <a:gd name="T2" fmla="*/ 58640419 w 2000"/>
                <a:gd name="T3" fmla="*/ 821350713 h 4018"/>
                <a:gd name="T4" fmla="*/ 344736521 w 2000"/>
                <a:gd name="T5" fmla="*/ 348452464 h 4018"/>
                <a:gd name="T6" fmla="*/ 1487344433 w 2000"/>
                <a:gd name="T7" fmla="*/ 56890416 h 4018"/>
                <a:gd name="T8" fmla="*/ 1968909931 w 2000"/>
                <a:gd name="T9" fmla="*/ 328896050 h 4018"/>
                <a:gd name="T10" fmla="*/ 2147483647 w 2000"/>
                <a:gd name="T11" fmla="*/ 2147483647 h 4018"/>
                <a:gd name="T12" fmla="*/ 2147483647 w 2000"/>
                <a:gd name="T13" fmla="*/ 2147483647 h 4018"/>
                <a:gd name="T14" fmla="*/ 2071976121 w 2000"/>
                <a:gd name="T15" fmla="*/ 2147483647 h 4018"/>
                <a:gd name="T16" fmla="*/ 1588632793 w 2000"/>
                <a:gd name="T17" fmla="*/ 2147483647 h 4018"/>
                <a:gd name="T18" fmla="*/ 58640419 w 2000"/>
                <a:gd name="T19" fmla="*/ 821350713 h 40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00" h="4018">
                  <a:moveTo>
                    <a:pt x="33" y="462"/>
                  </a:moveTo>
                  <a:lnTo>
                    <a:pt x="33" y="462"/>
                  </a:lnTo>
                  <a:cubicBezTo>
                    <a:pt x="0" y="343"/>
                    <a:pt x="76" y="228"/>
                    <a:pt x="194" y="196"/>
                  </a:cubicBezTo>
                  <a:cubicBezTo>
                    <a:pt x="837" y="32"/>
                    <a:pt x="837" y="32"/>
                    <a:pt x="837" y="32"/>
                  </a:cubicBezTo>
                  <a:cubicBezTo>
                    <a:pt x="955" y="0"/>
                    <a:pt x="1076" y="67"/>
                    <a:pt x="1108" y="185"/>
                  </a:cubicBezTo>
                  <a:cubicBezTo>
                    <a:pt x="1970" y="3550"/>
                    <a:pt x="1970" y="3550"/>
                    <a:pt x="1970" y="3550"/>
                  </a:cubicBezTo>
                  <a:cubicBezTo>
                    <a:pt x="1999" y="3668"/>
                    <a:pt x="1927" y="3789"/>
                    <a:pt x="1809" y="3821"/>
                  </a:cubicBezTo>
                  <a:cubicBezTo>
                    <a:pt x="1166" y="3985"/>
                    <a:pt x="1166" y="3985"/>
                    <a:pt x="1166" y="3985"/>
                  </a:cubicBezTo>
                  <a:cubicBezTo>
                    <a:pt x="1045" y="4017"/>
                    <a:pt x="923" y="3945"/>
                    <a:pt x="894" y="3827"/>
                  </a:cubicBezTo>
                  <a:cubicBezTo>
                    <a:pt x="33" y="462"/>
                    <a:pt x="33" y="462"/>
                    <a:pt x="33" y="46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C578E7B2-DCF5-4EF4-B88D-1809D7030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8700" y="3237707"/>
              <a:ext cx="221457" cy="220663"/>
            </a:xfrm>
            <a:custGeom>
              <a:avLst/>
              <a:gdLst>
                <a:gd name="T0" fmla="*/ 482061735 w 334"/>
                <a:gd name="T1" fmla="*/ 105428964 h 333"/>
                <a:gd name="T2" fmla="*/ 482061735 w 334"/>
                <a:gd name="T3" fmla="*/ 105428964 h 333"/>
                <a:gd name="T4" fmla="*/ 106930337 w 334"/>
                <a:gd name="T5" fmla="*/ 101914268 h 333"/>
                <a:gd name="T6" fmla="*/ 101671077 w 334"/>
                <a:gd name="T7" fmla="*/ 476187024 h 333"/>
                <a:gd name="T8" fmla="*/ 476802475 w 334"/>
                <a:gd name="T9" fmla="*/ 481459069 h 333"/>
                <a:gd name="T10" fmla="*/ 482061735 w 334"/>
                <a:gd name="T11" fmla="*/ 105428964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4" h="333">
                  <a:moveTo>
                    <a:pt x="275" y="60"/>
                  </a:moveTo>
                  <a:lnTo>
                    <a:pt x="275" y="60"/>
                  </a:lnTo>
                  <a:cubicBezTo>
                    <a:pt x="217" y="0"/>
                    <a:pt x="121" y="0"/>
                    <a:pt x="61" y="58"/>
                  </a:cubicBezTo>
                  <a:cubicBezTo>
                    <a:pt x="0" y="116"/>
                    <a:pt x="0" y="211"/>
                    <a:pt x="58" y="271"/>
                  </a:cubicBezTo>
                  <a:cubicBezTo>
                    <a:pt x="116" y="329"/>
                    <a:pt x="211" y="332"/>
                    <a:pt x="272" y="274"/>
                  </a:cubicBezTo>
                  <a:cubicBezTo>
                    <a:pt x="333" y="217"/>
                    <a:pt x="333" y="121"/>
                    <a:pt x="275" y="60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C9F37799-01AB-4CBA-9BD9-AF5216CCC8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225" y="3267075"/>
              <a:ext cx="38100" cy="150019"/>
            </a:xfrm>
            <a:custGeom>
              <a:avLst/>
              <a:gdLst>
                <a:gd name="T0" fmla="*/ 46 w 62"/>
                <a:gd name="T1" fmla="*/ 228 h 229"/>
                <a:gd name="T2" fmla="*/ 46 w 62"/>
                <a:gd name="T3" fmla="*/ 228 h 229"/>
                <a:gd name="T4" fmla="*/ 46 w 62"/>
                <a:gd name="T5" fmla="*/ 228 h 229"/>
                <a:gd name="T6" fmla="*/ 46 w 62"/>
                <a:gd name="T7" fmla="*/ 228 h 229"/>
                <a:gd name="T8" fmla="*/ 43 w 62"/>
                <a:gd name="T9" fmla="*/ 225 h 229"/>
                <a:gd name="T10" fmla="*/ 43 w 62"/>
                <a:gd name="T11" fmla="*/ 225 h 229"/>
                <a:gd name="T12" fmla="*/ 46 w 62"/>
                <a:gd name="T13" fmla="*/ 228 h 229"/>
                <a:gd name="T14" fmla="*/ 43 w 62"/>
                <a:gd name="T15" fmla="*/ 225 h 229"/>
                <a:gd name="T16" fmla="*/ 61 w 62"/>
                <a:gd name="T17" fmla="*/ 0 h 229"/>
                <a:gd name="T18" fmla="*/ 61 w 62"/>
                <a:gd name="T19" fmla="*/ 0 h 229"/>
                <a:gd name="T20" fmla="*/ 46 w 62"/>
                <a:gd name="T21" fmla="*/ 12 h 229"/>
                <a:gd name="T22" fmla="*/ 0 w 62"/>
                <a:gd name="T23" fmla="*/ 118 h 229"/>
                <a:gd name="T24" fmla="*/ 46 w 62"/>
                <a:gd name="T25" fmla="*/ 12 h 229"/>
                <a:gd name="T26" fmla="*/ 61 w 62"/>
                <a:gd name="T27" fmla="*/ 0 h 229"/>
                <a:gd name="T28" fmla="*/ 46 w 62"/>
                <a:gd name="T29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229">
                  <a:moveTo>
                    <a:pt x="46" y="228"/>
                  </a:moveTo>
                  <a:lnTo>
                    <a:pt x="46" y="228"/>
                  </a:lnTo>
                  <a:lnTo>
                    <a:pt x="46" y="228"/>
                  </a:lnTo>
                  <a:lnTo>
                    <a:pt x="46" y="228"/>
                  </a:lnTo>
                  <a:lnTo>
                    <a:pt x="43" y="225"/>
                  </a:lnTo>
                  <a:lnTo>
                    <a:pt x="43" y="225"/>
                  </a:lnTo>
                  <a:cubicBezTo>
                    <a:pt x="46" y="225"/>
                    <a:pt x="46" y="225"/>
                    <a:pt x="46" y="228"/>
                  </a:cubicBezTo>
                  <a:cubicBezTo>
                    <a:pt x="46" y="225"/>
                    <a:pt x="46" y="225"/>
                    <a:pt x="43" y="225"/>
                  </a:cubicBezTo>
                  <a:lnTo>
                    <a:pt x="61" y="0"/>
                  </a:lnTo>
                  <a:lnTo>
                    <a:pt x="61" y="0"/>
                  </a:lnTo>
                  <a:cubicBezTo>
                    <a:pt x="55" y="3"/>
                    <a:pt x="52" y="9"/>
                    <a:pt x="46" y="12"/>
                  </a:cubicBezTo>
                  <a:cubicBezTo>
                    <a:pt x="17" y="41"/>
                    <a:pt x="0" y="81"/>
                    <a:pt x="0" y="118"/>
                  </a:cubicBezTo>
                  <a:cubicBezTo>
                    <a:pt x="0" y="81"/>
                    <a:pt x="17" y="41"/>
                    <a:pt x="46" y="12"/>
                  </a:cubicBezTo>
                  <a:cubicBezTo>
                    <a:pt x="52" y="9"/>
                    <a:pt x="55" y="3"/>
                    <a:pt x="61" y="0"/>
                  </a:cubicBezTo>
                  <a:lnTo>
                    <a:pt x="46" y="22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C742B760-F20C-4F66-9AAF-1A0A7A873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225" y="3246438"/>
              <a:ext cx="120650" cy="200819"/>
            </a:xfrm>
            <a:custGeom>
              <a:avLst/>
              <a:gdLst>
                <a:gd name="T0" fmla="*/ 255253662 w 185"/>
                <a:gd name="T1" fmla="*/ 0 h 303"/>
                <a:gd name="T2" fmla="*/ 255253662 w 185"/>
                <a:gd name="T3" fmla="*/ 0 h 303"/>
                <a:gd name="T4" fmla="*/ 103803347 w 185"/>
                <a:gd name="T5" fmla="*/ 54287407 h 303"/>
                <a:gd name="T6" fmla="*/ 78277720 w 185"/>
                <a:gd name="T7" fmla="*/ 75301160 h 303"/>
                <a:gd name="T8" fmla="*/ 0 w 185"/>
                <a:gd name="T9" fmla="*/ 260929495 h 303"/>
                <a:gd name="T10" fmla="*/ 73172595 w 185"/>
                <a:gd name="T11" fmla="*/ 448307540 h 303"/>
                <a:gd name="T12" fmla="*/ 73172595 w 185"/>
                <a:gd name="T13" fmla="*/ 448307540 h 303"/>
                <a:gd name="T14" fmla="*/ 78277720 w 185"/>
                <a:gd name="T15" fmla="*/ 453560647 h 303"/>
                <a:gd name="T16" fmla="*/ 78277720 w 185"/>
                <a:gd name="T17" fmla="*/ 453560647 h 303"/>
                <a:gd name="T18" fmla="*/ 78277720 w 185"/>
                <a:gd name="T19" fmla="*/ 453560647 h 303"/>
                <a:gd name="T20" fmla="*/ 255253662 w 185"/>
                <a:gd name="T21" fmla="*/ 528863133 h 303"/>
                <a:gd name="T22" fmla="*/ 309707898 w 185"/>
                <a:gd name="T23" fmla="*/ 520106629 h 303"/>
                <a:gd name="T24" fmla="*/ 187186192 w 185"/>
                <a:gd name="T25" fmla="*/ 448307540 h 303"/>
                <a:gd name="T26" fmla="*/ 192291318 w 185"/>
                <a:gd name="T27" fmla="*/ 75301160 h 303"/>
                <a:gd name="T28" fmla="*/ 313110880 w 185"/>
                <a:gd name="T29" fmla="*/ 8756504 h 303"/>
                <a:gd name="T30" fmla="*/ 255253662 w 185"/>
                <a:gd name="T31" fmla="*/ 0 h 3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" h="303">
                  <a:moveTo>
                    <a:pt x="150" y="0"/>
                  </a:moveTo>
                  <a:lnTo>
                    <a:pt x="150" y="0"/>
                  </a:lnTo>
                  <a:cubicBezTo>
                    <a:pt x="118" y="0"/>
                    <a:pt x="86" y="11"/>
                    <a:pt x="61" y="31"/>
                  </a:cubicBezTo>
                  <a:cubicBezTo>
                    <a:pt x="55" y="34"/>
                    <a:pt x="52" y="40"/>
                    <a:pt x="46" y="43"/>
                  </a:cubicBezTo>
                  <a:cubicBezTo>
                    <a:pt x="17" y="72"/>
                    <a:pt x="0" y="112"/>
                    <a:pt x="0" y="149"/>
                  </a:cubicBezTo>
                  <a:cubicBezTo>
                    <a:pt x="0" y="190"/>
                    <a:pt x="15" y="227"/>
                    <a:pt x="43" y="256"/>
                  </a:cubicBezTo>
                  <a:cubicBezTo>
                    <a:pt x="46" y="256"/>
                    <a:pt x="46" y="256"/>
                    <a:pt x="46" y="259"/>
                  </a:cubicBezTo>
                  <a:cubicBezTo>
                    <a:pt x="75" y="288"/>
                    <a:pt x="113" y="302"/>
                    <a:pt x="150" y="302"/>
                  </a:cubicBezTo>
                  <a:cubicBezTo>
                    <a:pt x="161" y="302"/>
                    <a:pt x="173" y="300"/>
                    <a:pt x="182" y="297"/>
                  </a:cubicBezTo>
                  <a:cubicBezTo>
                    <a:pt x="156" y="291"/>
                    <a:pt x="130" y="279"/>
                    <a:pt x="110" y="256"/>
                  </a:cubicBezTo>
                  <a:cubicBezTo>
                    <a:pt x="52" y="199"/>
                    <a:pt x="52" y="103"/>
                    <a:pt x="113" y="43"/>
                  </a:cubicBezTo>
                  <a:cubicBezTo>
                    <a:pt x="133" y="23"/>
                    <a:pt x="159" y="11"/>
                    <a:pt x="184" y="5"/>
                  </a:cubicBezTo>
                  <a:cubicBezTo>
                    <a:pt x="173" y="2"/>
                    <a:pt x="16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EE5AD2CC-18B2-4126-B655-EFE77C71F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900" y="2751932"/>
              <a:ext cx="2078038" cy="2451894"/>
            </a:xfrm>
            <a:custGeom>
              <a:avLst/>
              <a:gdLst>
                <a:gd name="T0" fmla="*/ 72 w 3118"/>
                <a:gd name="T1" fmla="*/ 776 h 3678"/>
                <a:gd name="T2" fmla="*/ 72 w 3118"/>
                <a:gd name="T3" fmla="*/ 776 h 3678"/>
                <a:gd name="T4" fmla="*/ 124 w 3118"/>
                <a:gd name="T5" fmla="*/ 470 h 3678"/>
                <a:gd name="T6" fmla="*/ 655 w 3118"/>
                <a:gd name="T7" fmla="*/ 73 h 3678"/>
                <a:gd name="T8" fmla="*/ 963 w 3118"/>
                <a:gd name="T9" fmla="*/ 113 h 3678"/>
                <a:gd name="T10" fmla="*/ 3043 w 3118"/>
                <a:gd name="T11" fmla="*/ 2896 h 3678"/>
                <a:gd name="T12" fmla="*/ 2999 w 3118"/>
                <a:gd name="T13" fmla="*/ 3207 h 3678"/>
                <a:gd name="T14" fmla="*/ 2466 w 3118"/>
                <a:gd name="T15" fmla="*/ 3605 h 3678"/>
                <a:gd name="T16" fmla="*/ 2154 w 3118"/>
                <a:gd name="T17" fmla="*/ 3559 h 3678"/>
                <a:gd name="T18" fmla="*/ 72 w 3118"/>
                <a:gd name="T19" fmla="*/ 776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8" h="3678">
                  <a:moveTo>
                    <a:pt x="72" y="776"/>
                  </a:moveTo>
                  <a:lnTo>
                    <a:pt x="72" y="776"/>
                  </a:lnTo>
                  <a:cubicBezTo>
                    <a:pt x="0" y="678"/>
                    <a:pt x="27" y="545"/>
                    <a:pt x="124" y="470"/>
                  </a:cubicBezTo>
                  <a:cubicBezTo>
                    <a:pt x="655" y="73"/>
                    <a:pt x="655" y="73"/>
                    <a:pt x="655" y="73"/>
                  </a:cubicBezTo>
                  <a:cubicBezTo>
                    <a:pt x="753" y="0"/>
                    <a:pt x="888" y="15"/>
                    <a:pt x="963" y="113"/>
                  </a:cubicBezTo>
                  <a:cubicBezTo>
                    <a:pt x="3043" y="2896"/>
                    <a:pt x="3043" y="2896"/>
                    <a:pt x="3043" y="2896"/>
                  </a:cubicBezTo>
                  <a:cubicBezTo>
                    <a:pt x="3117" y="2994"/>
                    <a:pt x="3097" y="3132"/>
                    <a:pt x="2999" y="3207"/>
                  </a:cubicBezTo>
                  <a:cubicBezTo>
                    <a:pt x="2466" y="3605"/>
                    <a:pt x="2466" y="3605"/>
                    <a:pt x="2466" y="3605"/>
                  </a:cubicBezTo>
                  <a:cubicBezTo>
                    <a:pt x="2368" y="3677"/>
                    <a:pt x="2227" y="3657"/>
                    <a:pt x="2154" y="3559"/>
                  </a:cubicBezTo>
                  <a:cubicBezTo>
                    <a:pt x="72" y="776"/>
                    <a:pt x="72" y="776"/>
                    <a:pt x="72" y="77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CBAAA72E-2ADF-431C-A56E-8D0ECEB2A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913" y="3023394"/>
              <a:ext cx="226219" cy="223044"/>
            </a:xfrm>
            <a:custGeom>
              <a:avLst/>
              <a:gdLst>
                <a:gd name="T0" fmla="*/ 406789387 w 342"/>
                <a:gd name="T1" fmla="*/ 54922336 h 341"/>
                <a:gd name="T2" fmla="*/ 406789387 w 342"/>
                <a:gd name="T3" fmla="*/ 54922336 h 341"/>
                <a:gd name="T4" fmla="*/ 56108927 w 342"/>
                <a:gd name="T5" fmla="*/ 193945808 h 341"/>
                <a:gd name="T6" fmla="*/ 192873526 w 342"/>
                <a:gd name="T7" fmla="*/ 530347732 h 341"/>
                <a:gd name="T8" fmla="*/ 541801120 w 342"/>
                <a:gd name="T9" fmla="*/ 396473230 h 341"/>
                <a:gd name="T10" fmla="*/ 406789387 w 342"/>
                <a:gd name="T11" fmla="*/ 54922336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2" h="341">
                  <a:moveTo>
                    <a:pt x="232" y="32"/>
                  </a:moveTo>
                  <a:lnTo>
                    <a:pt x="232" y="32"/>
                  </a:lnTo>
                  <a:cubicBezTo>
                    <a:pt x="153" y="0"/>
                    <a:pt x="64" y="35"/>
                    <a:pt x="32" y="113"/>
                  </a:cubicBezTo>
                  <a:cubicBezTo>
                    <a:pt x="0" y="188"/>
                    <a:pt x="35" y="277"/>
                    <a:pt x="110" y="309"/>
                  </a:cubicBezTo>
                  <a:cubicBezTo>
                    <a:pt x="188" y="340"/>
                    <a:pt x="277" y="306"/>
                    <a:pt x="309" y="231"/>
                  </a:cubicBezTo>
                  <a:cubicBezTo>
                    <a:pt x="341" y="153"/>
                    <a:pt x="306" y="63"/>
                    <a:pt x="232" y="32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0B78B56C-E9CC-42AC-A0D1-E7569F8B8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9550" y="3096419"/>
              <a:ext cx="55563" cy="132556"/>
            </a:xfrm>
            <a:custGeom>
              <a:avLst/>
              <a:gdLst>
                <a:gd name="T0" fmla="*/ 89 w 90"/>
                <a:gd name="T1" fmla="*/ 202 h 203"/>
                <a:gd name="T2" fmla="*/ 89 w 90"/>
                <a:gd name="T3" fmla="*/ 202 h 203"/>
                <a:gd name="T4" fmla="*/ 89 w 90"/>
                <a:gd name="T5" fmla="*/ 202 h 203"/>
                <a:gd name="T6" fmla="*/ 89 w 90"/>
                <a:gd name="T7" fmla="*/ 202 h 203"/>
                <a:gd name="T8" fmla="*/ 78 w 90"/>
                <a:gd name="T9" fmla="*/ 199 h 203"/>
                <a:gd name="T10" fmla="*/ 78 w 90"/>
                <a:gd name="T11" fmla="*/ 199 h 203"/>
                <a:gd name="T12" fmla="*/ 87 w 90"/>
                <a:gd name="T13" fmla="*/ 202 h 203"/>
                <a:gd name="T14" fmla="*/ 78 w 90"/>
                <a:gd name="T15" fmla="*/ 199 h 203"/>
                <a:gd name="T16" fmla="*/ 0 w 90"/>
                <a:gd name="T17" fmla="*/ 0 h 203"/>
                <a:gd name="T18" fmla="*/ 0 w 90"/>
                <a:gd name="T19" fmla="*/ 0 h 203"/>
                <a:gd name="T20" fmla="*/ 0 w 90"/>
                <a:gd name="T21" fmla="*/ 0 h 203"/>
                <a:gd name="T22" fmla="*/ 0 w 90"/>
                <a:gd name="T23" fmla="*/ 0 h 203"/>
                <a:gd name="T24" fmla="*/ 0 w 90"/>
                <a:gd name="T25" fmla="*/ 0 h 203"/>
                <a:gd name="T26" fmla="*/ 0 w 90"/>
                <a:gd name="T27" fmla="*/ 0 h 203"/>
                <a:gd name="T28" fmla="*/ 0 w 90"/>
                <a:gd name="T29" fmla="*/ 0 h 203"/>
                <a:gd name="T30" fmla="*/ 0 w 90"/>
                <a:gd name="T31" fmla="*/ 0 h 203"/>
                <a:gd name="T32" fmla="*/ 89 w 90"/>
                <a:gd name="T33" fmla="*/ 20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203">
                  <a:moveTo>
                    <a:pt x="89" y="202"/>
                  </a:moveTo>
                  <a:lnTo>
                    <a:pt x="89" y="202"/>
                  </a:lnTo>
                  <a:lnTo>
                    <a:pt x="89" y="202"/>
                  </a:lnTo>
                  <a:lnTo>
                    <a:pt x="89" y="202"/>
                  </a:lnTo>
                  <a:lnTo>
                    <a:pt x="78" y="199"/>
                  </a:lnTo>
                  <a:lnTo>
                    <a:pt x="78" y="199"/>
                  </a:lnTo>
                  <a:cubicBezTo>
                    <a:pt x="81" y="199"/>
                    <a:pt x="84" y="202"/>
                    <a:pt x="87" y="202"/>
                  </a:cubicBezTo>
                  <a:cubicBezTo>
                    <a:pt x="84" y="202"/>
                    <a:pt x="81" y="199"/>
                    <a:pt x="78" y="199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9" y="20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55DEA538-54F8-4E5A-8156-A2E2EE3D8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200" y="3037682"/>
              <a:ext cx="153194" cy="197644"/>
            </a:xfrm>
            <a:custGeom>
              <a:avLst/>
              <a:gdLst>
                <a:gd name="T0" fmla="*/ 217535480 w 234"/>
                <a:gd name="T1" fmla="*/ 0 h 298"/>
                <a:gd name="T2" fmla="*/ 217535480 w 234"/>
                <a:gd name="T3" fmla="*/ 0 h 298"/>
                <a:gd name="T4" fmla="*/ 18841553 w 234"/>
                <a:gd name="T5" fmla="*/ 152739958 h 298"/>
                <a:gd name="T6" fmla="*/ 18841553 w 234"/>
                <a:gd name="T7" fmla="*/ 152739958 h 298"/>
                <a:gd name="T8" fmla="*/ 18841553 w 234"/>
                <a:gd name="T9" fmla="*/ 152739958 h 298"/>
                <a:gd name="T10" fmla="*/ 18841553 w 234"/>
                <a:gd name="T11" fmla="*/ 152739958 h 298"/>
                <a:gd name="T12" fmla="*/ 18841553 w 234"/>
                <a:gd name="T13" fmla="*/ 158006030 h 298"/>
                <a:gd name="T14" fmla="*/ 18841553 w 234"/>
                <a:gd name="T15" fmla="*/ 158006030 h 298"/>
                <a:gd name="T16" fmla="*/ 0 w 234"/>
                <a:gd name="T17" fmla="*/ 258077311 h 298"/>
                <a:gd name="T18" fmla="*/ 152446361 w 234"/>
                <a:gd name="T19" fmla="*/ 502109996 h 298"/>
                <a:gd name="T20" fmla="*/ 152446361 w 234"/>
                <a:gd name="T21" fmla="*/ 502109996 h 298"/>
                <a:gd name="T22" fmla="*/ 167862653 w 234"/>
                <a:gd name="T23" fmla="*/ 507376067 h 298"/>
                <a:gd name="T24" fmla="*/ 171287914 w 234"/>
                <a:gd name="T25" fmla="*/ 507376067 h 298"/>
                <a:gd name="T26" fmla="*/ 171287914 w 234"/>
                <a:gd name="T27" fmla="*/ 507376067 h 298"/>
                <a:gd name="T28" fmla="*/ 256932525 w 234"/>
                <a:gd name="T29" fmla="*/ 521420694 h 298"/>
                <a:gd name="T30" fmla="*/ 399101794 w 234"/>
                <a:gd name="T31" fmla="*/ 475775657 h 298"/>
                <a:gd name="T32" fmla="*/ 361418689 w 234"/>
                <a:gd name="T33" fmla="*/ 481041729 h 298"/>
                <a:gd name="T34" fmla="*/ 262070416 w 234"/>
                <a:gd name="T35" fmla="*/ 459974789 h 298"/>
                <a:gd name="T36" fmla="*/ 123327717 w 234"/>
                <a:gd name="T37" fmla="*/ 112359667 h 298"/>
                <a:gd name="T38" fmla="*/ 217535480 w 234"/>
                <a:gd name="T39" fmla="*/ 0 h 2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4" h="298">
                  <a:moveTo>
                    <a:pt x="127" y="0"/>
                  </a:moveTo>
                  <a:lnTo>
                    <a:pt x="127" y="0"/>
                  </a:lnTo>
                  <a:cubicBezTo>
                    <a:pt x="77" y="6"/>
                    <a:pt x="34" y="38"/>
                    <a:pt x="11" y="87"/>
                  </a:cubicBezTo>
                  <a:cubicBezTo>
                    <a:pt x="11" y="87"/>
                    <a:pt x="11" y="87"/>
                    <a:pt x="11" y="90"/>
                  </a:cubicBezTo>
                  <a:cubicBezTo>
                    <a:pt x="3" y="107"/>
                    <a:pt x="0" y="127"/>
                    <a:pt x="0" y="147"/>
                  </a:cubicBezTo>
                  <a:cubicBezTo>
                    <a:pt x="0" y="205"/>
                    <a:pt x="34" y="262"/>
                    <a:pt x="89" y="286"/>
                  </a:cubicBezTo>
                  <a:cubicBezTo>
                    <a:pt x="92" y="286"/>
                    <a:pt x="95" y="289"/>
                    <a:pt x="98" y="289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15" y="295"/>
                    <a:pt x="132" y="297"/>
                    <a:pt x="150" y="297"/>
                  </a:cubicBezTo>
                  <a:cubicBezTo>
                    <a:pt x="178" y="297"/>
                    <a:pt x="211" y="289"/>
                    <a:pt x="233" y="271"/>
                  </a:cubicBezTo>
                  <a:cubicBezTo>
                    <a:pt x="228" y="271"/>
                    <a:pt x="219" y="274"/>
                    <a:pt x="211" y="274"/>
                  </a:cubicBezTo>
                  <a:cubicBezTo>
                    <a:pt x="190" y="274"/>
                    <a:pt x="170" y="268"/>
                    <a:pt x="153" y="262"/>
                  </a:cubicBezTo>
                  <a:cubicBezTo>
                    <a:pt x="75" y="228"/>
                    <a:pt x="40" y="141"/>
                    <a:pt x="72" y="64"/>
                  </a:cubicBezTo>
                  <a:cubicBezTo>
                    <a:pt x="83" y="38"/>
                    <a:pt x="104" y="15"/>
                    <a:pt x="127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E0D31B59-66E6-44C2-9799-7A4559BB9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9294" y="2755107"/>
              <a:ext cx="44450" cy="427038"/>
            </a:xfrm>
            <a:custGeom>
              <a:avLst/>
              <a:gdLst>
                <a:gd name="T0" fmla="*/ 31 w 72"/>
                <a:gd name="T1" fmla="*/ 643 h 644"/>
                <a:gd name="T2" fmla="*/ 31 w 72"/>
                <a:gd name="T3" fmla="*/ 643 h 644"/>
                <a:gd name="T4" fmla="*/ 28 w 72"/>
                <a:gd name="T5" fmla="*/ 643 h 644"/>
                <a:gd name="T6" fmla="*/ 14 w 72"/>
                <a:gd name="T7" fmla="*/ 623 h 644"/>
                <a:gd name="T8" fmla="*/ 2 w 72"/>
                <a:gd name="T9" fmla="*/ 17 h 644"/>
                <a:gd name="T10" fmla="*/ 14 w 72"/>
                <a:gd name="T11" fmla="*/ 0 h 644"/>
                <a:gd name="T12" fmla="*/ 31 w 72"/>
                <a:gd name="T13" fmla="*/ 14 h 644"/>
                <a:gd name="T14" fmla="*/ 45 w 72"/>
                <a:gd name="T15" fmla="*/ 629 h 644"/>
                <a:gd name="T16" fmla="*/ 31 w 72"/>
                <a:gd name="T17" fmla="*/ 64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644">
                  <a:moveTo>
                    <a:pt x="31" y="643"/>
                  </a:moveTo>
                  <a:lnTo>
                    <a:pt x="31" y="643"/>
                  </a:lnTo>
                  <a:cubicBezTo>
                    <a:pt x="28" y="643"/>
                    <a:pt x="28" y="643"/>
                    <a:pt x="28" y="643"/>
                  </a:cubicBezTo>
                  <a:cubicBezTo>
                    <a:pt x="20" y="640"/>
                    <a:pt x="14" y="632"/>
                    <a:pt x="14" y="623"/>
                  </a:cubicBezTo>
                  <a:cubicBezTo>
                    <a:pt x="40" y="424"/>
                    <a:pt x="2" y="23"/>
                    <a:pt x="2" y="17"/>
                  </a:cubicBezTo>
                  <a:cubicBezTo>
                    <a:pt x="0" y="9"/>
                    <a:pt x="5" y="3"/>
                    <a:pt x="14" y="0"/>
                  </a:cubicBezTo>
                  <a:cubicBezTo>
                    <a:pt x="23" y="0"/>
                    <a:pt x="31" y="6"/>
                    <a:pt x="31" y="14"/>
                  </a:cubicBezTo>
                  <a:cubicBezTo>
                    <a:pt x="34" y="32"/>
                    <a:pt x="71" y="424"/>
                    <a:pt x="45" y="629"/>
                  </a:cubicBezTo>
                  <a:cubicBezTo>
                    <a:pt x="45" y="637"/>
                    <a:pt x="37" y="643"/>
                    <a:pt x="31" y="64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D67BDC2B-BE5D-466B-814A-19EBD8754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938" y="2749550"/>
              <a:ext cx="211932" cy="405607"/>
            </a:xfrm>
            <a:custGeom>
              <a:avLst/>
              <a:gdLst>
                <a:gd name="T0" fmla="*/ 311 w 324"/>
                <a:gd name="T1" fmla="*/ 608 h 612"/>
                <a:gd name="T2" fmla="*/ 311 w 324"/>
                <a:gd name="T3" fmla="*/ 608 h 612"/>
                <a:gd name="T4" fmla="*/ 311 w 324"/>
                <a:gd name="T5" fmla="*/ 608 h 612"/>
                <a:gd name="T6" fmla="*/ 288 w 324"/>
                <a:gd name="T7" fmla="*/ 597 h 612"/>
                <a:gd name="T8" fmla="*/ 6 w 324"/>
                <a:gd name="T9" fmla="*/ 28 h 612"/>
                <a:gd name="T10" fmla="*/ 8 w 324"/>
                <a:gd name="T11" fmla="*/ 5 h 612"/>
                <a:gd name="T12" fmla="*/ 31 w 324"/>
                <a:gd name="T13" fmla="*/ 11 h 612"/>
                <a:gd name="T14" fmla="*/ 319 w 324"/>
                <a:gd name="T15" fmla="*/ 588 h 612"/>
                <a:gd name="T16" fmla="*/ 311 w 324"/>
                <a:gd name="T17" fmla="*/ 60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612">
                  <a:moveTo>
                    <a:pt x="311" y="608"/>
                  </a:moveTo>
                  <a:lnTo>
                    <a:pt x="311" y="608"/>
                  </a:lnTo>
                  <a:lnTo>
                    <a:pt x="311" y="608"/>
                  </a:lnTo>
                  <a:cubicBezTo>
                    <a:pt x="302" y="611"/>
                    <a:pt x="291" y="605"/>
                    <a:pt x="288" y="597"/>
                  </a:cubicBezTo>
                  <a:cubicBezTo>
                    <a:pt x="222" y="395"/>
                    <a:pt x="6" y="31"/>
                    <a:pt x="6" y="28"/>
                  </a:cubicBezTo>
                  <a:cubicBezTo>
                    <a:pt x="0" y="20"/>
                    <a:pt x="3" y="11"/>
                    <a:pt x="8" y="5"/>
                  </a:cubicBezTo>
                  <a:cubicBezTo>
                    <a:pt x="17" y="0"/>
                    <a:pt x="26" y="3"/>
                    <a:pt x="31" y="11"/>
                  </a:cubicBezTo>
                  <a:cubicBezTo>
                    <a:pt x="40" y="25"/>
                    <a:pt x="251" y="383"/>
                    <a:pt x="319" y="588"/>
                  </a:cubicBezTo>
                  <a:cubicBezTo>
                    <a:pt x="323" y="593"/>
                    <a:pt x="319" y="602"/>
                    <a:pt x="311" y="608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2FF66B64-A14B-4720-B6EE-255F816F8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0594" y="2540000"/>
              <a:ext cx="606425" cy="562769"/>
            </a:xfrm>
            <a:custGeom>
              <a:avLst/>
              <a:gdLst>
                <a:gd name="T0" fmla="*/ 909 w 912"/>
                <a:gd name="T1" fmla="*/ 834 h 846"/>
                <a:gd name="T2" fmla="*/ 909 w 912"/>
                <a:gd name="T3" fmla="*/ 834 h 846"/>
                <a:gd name="T4" fmla="*/ 874 w 912"/>
                <a:gd name="T5" fmla="*/ 842 h 846"/>
                <a:gd name="T6" fmla="*/ 626 w 912"/>
                <a:gd name="T7" fmla="*/ 675 h 846"/>
                <a:gd name="T8" fmla="*/ 415 w 912"/>
                <a:gd name="T9" fmla="*/ 485 h 846"/>
                <a:gd name="T10" fmla="*/ 26 w 912"/>
                <a:gd name="T11" fmla="*/ 43 h 846"/>
                <a:gd name="T12" fmla="*/ 64 w 912"/>
                <a:gd name="T13" fmla="*/ 6 h 846"/>
                <a:gd name="T14" fmla="*/ 138 w 912"/>
                <a:gd name="T15" fmla="*/ 40 h 846"/>
                <a:gd name="T16" fmla="*/ 142 w 912"/>
                <a:gd name="T17" fmla="*/ 61 h 846"/>
                <a:gd name="T18" fmla="*/ 121 w 912"/>
                <a:gd name="T19" fmla="*/ 58 h 846"/>
                <a:gd name="T20" fmla="*/ 75 w 912"/>
                <a:gd name="T21" fmla="*/ 35 h 846"/>
                <a:gd name="T22" fmla="*/ 55 w 912"/>
                <a:gd name="T23" fmla="*/ 61 h 846"/>
                <a:gd name="T24" fmla="*/ 55 w 912"/>
                <a:gd name="T25" fmla="*/ 61 h 846"/>
                <a:gd name="T26" fmla="*/ 432 w 912"/>
                <a:gd name="T27" fmla="*/ 464 h 846"/>
                <a:gd name="T28" fmla="*/ 643 w 912"/>
                <a:gd name="T29" fmla="*/ 658 h 846"/>
                <a:gd name="T30" fmla="*/ 868 w 912"/>
                <a:gd name="T31" fmla="*/ 813 h 846"/>
                <a:gd name="T32" fmla="*/ 882 w 912"/>
                <a:gd name="T33" fmla="*/ 811 h 846"/>
                <a:gd name="T34" fmla="*/ 903 w 912"/>
                <a:gd name="T35" fmla="*/ 811 h 846"/>
                <a:gd name="T36" fmla="*/ 909 w 912"/>
                <a:gd name="T37" fmla="*/ 831 h 846"/>
                <a:gd name="T38" fmla="*/ 909 w 912"/>
                <a:gd name="T39" fmla="*/ 834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2" h="846">
                  <a:moveTo>
                    <a:pt x="909" y="834"/>
                  </a:moveTo>
                  <a:lnTo>
                    <a:pt x="909" y="834"/>
                  </a:lnTo>
                  <a:cubicBezTo>
                    <a:pt x="906" y="837"/>
                    <a:pt x="897" y="845"/>
                    <a:pt x="874" y="842"/>
                  </a:cubicBezTo>
                  <a:cubicBezTo>
                    <a:pt x="825" y="839"/>
                    <a:pt x="738" y="782"/>
                    <a:pt x="626" y="675"/>
                  </a:cubicBezTo>
                  <a:cubicBezTo>
                    <a:pt x="565" y="617"/>
                    <a:pt x="493" y="554"/>
                    <a:pt x="415" y="485"/>
                  </a:cubicBezTo>
                  <a:cubicBezTo>
                    <a:pt x="159" y="257"/>
                    <a:pt x="0" y="113"/>
                    <a:pt x="26" y="43"/>
                  </a:cubicBezTo>
                  <a:cubicBezTo>
                    <a:pt x="31" y="20"/>
                    <a:pt x="43" y="6"/>
                    <a:pt x="64" y="6"/>
                  </a:cubicBezTo>
                  <a:cubicBezTo>
                    <a:pt x="95" y="0"/>
                    <a:pt x="132" y="35"/>
                    <a:pt x="138" y="40"/>
                  </a:cubicBezTo>
                  <a:cubicBezTo>
                    <a:pt x="144" y="46"/>
                    <a:pt x="147" y="55"/>
                    <a:pt x="142" y="61"/>
                  </a:cubicBezTo>
                  <a:cubicBezTo>
                    <a:pt x="138" y="67"/>
                    <a:pt x="127" y="67"/>
                    <a:pt x="121" y="58"/>
                  </a:cubicBezTo>
                  <a:cubicBezTo>
                    <a:pt x="112" y="52"/>
                    <a:pt x="89" y="35"/>
                    <a:pt x="75" y="35"/>
                  </a:cubicBezTo>
                  <a:cubicBezTo>
                    <a:pt x="64" y="35"/>
                    <a:pt x="58" y="43"/>
                    <a:pt x="55" y="61"/>
                  </a:cubicBezTo>
                  <a:lnTo>
                    <a:pt x="55" y="61"/>
                  </a:lnTo>
                  <a:cubicBezTo>
                    <a:pt x="34" y="113"/>
                    <a:pt x="253" y="309"/>
                    <a:pt x="432" y="464"/>
                  </a:cubicBezTo>
                  <a:cubicBezTo>
                    <a:pt x="510" y="534"/>
                    <a:pt x="583" y="597"/>
                    <a:pt x="643" y="658"/>
                  </a:cubicBezTo>
                  <a:cubicBezTo>
                    <a:pt x="781" y="787"/>
                    <a:pt x="842" y="811"/>
                    <a:pt x="868" y="813"/>
                  </a:cubicBezTo>
                  <a:cubicBezTo>
                    <a:pt x="876" y="813"/>
                    <a:pt x="882" y="811"/>
                    <a:pt x="882" y="811"/>
                  </a:cubicBezTo>
                  <a:cubicBezTo>
                    <a:pt x="885" y="805"/>
                    <a:pt x="894" y="805"/>
                    <a:pt x="903" y="811"/>
                  </a:cubicBezTo>
                  <a:cubicBezTo>
                    <a:pt x="909" y="817"/>
                    <a:pt x="911" y="825"/>
                    <a:pt x="909" y="831"/>
                  </a:cubicBezTo>
                  <a:cubicBezTo>
                    <a:pt x="909" y="831"/>
                    <a:pt x="909" y="831"/>
                    <a:pt x="909" y="83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F52206DF-A52C-4E72-A5DF-54378EBC0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963" y="2631282"/>
              <a:ext cx="385763" cy="353219"/>
            </a:xfrm>
            <a:custGeom>
              <a:avLst/>
              <a:gdLst>
                <a:gd name="T0" fmla="*/ 580 w 584"/>
                <a:gd name="T1" fmla="*/ 525 h 532"/>
                <a:gd name="T2" fmla="*/ 580 w 584"/>
                <a:gd name="T3" fmla="*/ 525 h 532"/>
                <a:gd name="T4" fmla="*/ 577 w 584"/>
                <a:gd name="T5" fmla="*/ 525 h 532"/>
                <a:gd name="T6" fmla="*/ 554 w 584"/>
                <a:gd name="T7" fmla="*/ 520 h 532"/>
                <a:gd name="T8" fmla="*/ 12 w 584"/>
                <a:gd name="T9" fmla="*/ 29 h 532"/>
                <a:gd name="T10" fmla="*/ 3 w 584"/>
                <a:gd name="T11" fmla="*/ 6 h 532"/>
                <a:gd name="T12" fmla="*/ 27 w 584"/>
                <a:gd name="T13" fmla="*/ 9 h 532"/>
                <a:gd name="T14" fmla="*/ 574 w 584"/>
                <a:gd name="T15" fmla="*/ 502 h 532"/>
                <a:gd name="T16" fmla="*/ 580 w 584"/>
                <a:gd name="T17" fmla="*/ 52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532">
                  <a:moveTo>
                    <a:pt x="580" y="525"/>
                  </a:moveTo>
                  <a:lnTo>
                    <a:pt x="580" y="525"/>
                  </a:lnTo>
                  <a:cubicBezTo>
                    <a:pt x="577" y="525"/>
                    <a:pt x="577" y="525"/>
                    <a:pt x="577" y="525"/>
                  </a:cubicBezTo>
                  <a:cubicBezTo>
                    <a:pt x="572" y="531"/>
                    <a:pt x="563" y="528"/>
                    <a:pt x="554" y="520"/>
                  </a:cubicBezTo>
                  <a:cubicBezTo>
                    <a:pt x="390" y="338"/>
                    <a:pt x="15" y="33"/>
                    <a:pt x="12" y="29"/>
                  </a:cubicBezTo>
                  <a:cubicBezTo>
                    <a:pt x="3" y="23"/>
                    <a:pt x="0" y="12"/>
                    <a:pt x="3" y="6"/>
                  </a:cubicBezTo>
                  <a:cubicBezTo>
                    <a:pt x="9" y="0"/>
                    <a:pt x="17" y="0"/>
                    <a:pt x="27" y="9"/>
                  </a:cubicBezTo>
                  <a:cubicBezTo>
                    <a:pt x="41" y="21"/>
                    <a:pt x="407" y="321"/>
                    <a:pt x="574" y="502"/>
                  </a:cubicBezTo>
                  <a:cubicBezTo>
                    <a:pt x="580" y="511"/>
                    <a:pt x="583" y="520"/>
                    <a:pt x="580" y="52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4AA99439-E2CF-4BA7-A597-8C02663CD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888" y="1960563"/>
              <a:ext cx="747713" cy="741363"/>
            </a:xfrm>
            <a:custGeom>
              <a:avLst/>
              <a:gdLst>
                <a:gd name="T0" fmla="*/ 404 w 1123"/>
                <a:gd name="T1" fmla="*/ 182 h 1117"/>
                <a:gd name="T2" fmla="*/ 404 w 1123"/>
                <a:gd name="T3" fmla="*/ 182 h 1117"/>
                <a:gd name="T4" fmla="*/ 479 w 1123"/>
                <a:gd name="T5" fmla="*/ 113 h 1117"/>
                <a:gd name="T6" fmla="*/ 583 w 1123"/>
                <a:gd name="T7" fmla="*/ 73 h 1117"/>
                <a:gd name="T8" fmla="*/ 701 w 1123"/>
                <a:gd name="T9" fmla="*/ 66 h 1117"/>
                <a:gd name="T10" fmla="*/ 830 w 1123"/>
                <a:gd name="T11" fmla="*/ 101 h 1117"/>
                <a:gd name="T12" fmla="*/ 903 w 1123"/>
                <a:gd name="T13" fmla="*/ 0 h 1117"/>
                <a:gd name="T14" fmla="*/ 974 w 1123"/>
                <a:gd name="T15" fmla="*/ 52 h 1117"/>
                <a:gd name="T16" fmla="*/ 906 w 1123"/>
                <a:gd name="T17" fmla="*/ 144 h 1117"/>
                <a:gd name="T18" fmla="*/ 914 w 1123"/>
                <a:gd name="T19" fmla="*/ 150 h 1117"/>
                <a:gd name="T20" fmla="*/ 923 w 1123"/>
                <a:gd name="T21" fmla="*/ 153 h 1117"/>
                <a:gd name="T22" fmla="*/ 992 w 1123"/>
                <a:gd name="T23" fmla="*/ 211 h 1117"/>
                <a:gd name="T24" fmla="*/ 1044 w 1123"/>
                <a:gd name="T25" fmla="*/ 271 h 1117"/>
                <a:gd name="T26" fmla="*/ 1087 w 1123"/>
                <a:gd name="T27" fmla="*/ 332 h 1117"/>
                <a:gd name="T28" fmla="*/ 1122 w 1123"/>
                <a:gd name="T29" fmla="*/ 398 h 1117"/>
                <a:gd name="T30" fmla="*/ 986 w 1123"/>
                <a:gd name="T31" fmla="*/ 496 h 1117"/>
                <a:gd name="T32" fmla="*/ 963 w 1123"/>
                <a:gd name="T33" fmla="*/ 441 h 1117"/>
                <a:gd name="T34" fmla="*/ 926 w 1123"/>
                <a:gd name="T35" fmla="*/ 375 h 1117"/>
                <a:gd name="T36" fmla="*/ 880 w 1123"/>
                <a:gd name="T37" fmla="*/ 309 h 1117"/>
                <a:gd name="T38" fmla="*/ 825 w 1123"/>
                <a:gd name="T39" fmla="*/ 254 h 1117"/>
                <a:gd name="T40" fmla="*/ 629 w 1123"/>
                <a:gd name="T41" fmla="*/ 522 h 1117"/>
                <a:gd name="T42" fmla="*/ 684 w 1123"/>
                <a:gd name="T43" fmla="*/ 618 h 1117"/>
                <a:gd name="T44" fmla="*/ 721 w 1123"/>
                <a:gd name="T45" fmla="*/ 721 h 1117"/>
                <a:gd name="T46" fmla="*/ 721 w 1123"/>
                <a:gd name="T47" fmla="*/ 837 h 1117"/>
                <a:gd name="T48" fmla="*/ 661 w 1123"/>
                <a:gd name="T49" fmla="*/ 964 h 1117"/>
                <a:gd name="T50" fmla="*/ 594 w 1123"/>
                <a:gd name="T51" fmla="*/ 1021 h 1117"/>
                <a:gd name="T52" fmla="*/ 499 w 1123"/>
                <a:gd name="T53" fmla="*/ 1056 h 1117"/>
                <a:gd name="T54" fmla="*/ 384 w 1123"/>
                <a:gd name="T55" fmla="*/ 1059 h 1117"/>
                <a:gd name="T56" fmla="*/ 260 w 1123"/>
                <a:gd name="T57" fmla="*/ 1021 h 1117"/>
                <a:gd name="T58" fmla="*/ 190 w 1123"/>
                <a:gd name="T59" fmla="*/ 1116 h 1117"/>
                <a:gd name="T60" fmla="*/ 118 w 1123"/>
                <a:gd name="T61" fmla="*/ 1062 h 1117"/>
                <a:gd name="T62" fmla="*/ 182 w 1123"/>
                <a:gd name="T63" fmla="*/ 975 h 1117"/>
                <a:gd name="T64" fmla="*/ 182 w 1123"/>
                <a:gd name="T65" fmla="*/ 975 h 1117"/>
                <a:gd name="T66" fmla="*/ 84 w 1123"/>
                <a:gd name="T67" fmla="*/ 894 h 1117"/>
                <a:gd name="T68" fmla="*/ 0 w 1123"/>
                <a:gd name="T69" fmla="*/ 807 h 1117"/>
                <a:gd name="T70" fmla="*/ 118 w 1123"/>
                <a:gd name="T71" fmla="*/ 698 h 1117"/>
                <a:gd name="T72" fmla="*/ 187 w 1123"/>
                <a:gd name="T73" fmla="*/ 790 h 1117"/>
                <a:gd name="T74" fmla="*/ 263 w 1123"/>
                <a:gd name="T75" fmla="*/ 868 h 1117"/>
                <a:gd name="T76" fmla="*/ 439 w 1123"/>
                <a:gd name="T77" fmla="*/ 632 h 1117"/>
                <a:gd name="T78" fmla="*/ 381 w 1123"/>
                <a:gd name="T79" fmla="*/ 534 h 1117"/>
                <a:gd name="T80" fmla="*/ 341 w 1123"/>
                <a:gd name="T81" fmla="*/ 427 h 1117"/>
                <a:gd name="T82" fmla="*/ 341 w 1123"/>
                <a:gd name="T83" fmla="*/ 312 h 1117"/>
                <a:gd name="T84" fmla="*/ 404 w 1123"/>
                <a:gd name="T85" fmla="*/ 182 h 1117"/>
                <a:gd name="T86" fmla="*/ 493 w 1123"/>
                <a:gd name="T87" fmla="*/ 880 h 1117"/>
                <a:gd name="T88" fmla="*/ 493 w 1123"/>
                <a:gd name="T89" fmla="*/ 880 h 1117"/>
                <a:gd name="T90" fmla="*/ 516 w 1123"/>
                <a:gd name="T91" fmla="*/ 799 h 1117"/>
                <a:gd name="T92" fmla="*/ 485 w 1123"/>
                <a:gd name="T93" fmla="*/ 715 h 1117"/>
                <a:gd name="T94" fmla="*/ 335 w 1123"/>
                <a:gd name="T95" fmla="*/ 917 h 1117"/>
                <a:gd name="T96" fmla="*/ 401 w 1123"/>
                <a:gd name="T97" fmla="*/ 943 h 1117"/>
                <a:gd name="T98" fmla="*/ 447 w 1123"/>
                <a:gd name="T99" fmla="*/ 929 h 1117"/>
                <a:gd name="T100" fmla="*/ 493 w 1123"/>
                <a:gd name="T101" fmla="*/ 880 h 1117"/>
                <a:gd name="T102" fmla="*/ 571 w 1123"/>
                <a:gd name="T103" fmla="*/ 268 h 1117"/>
                <a:gd name="T104" fmla="*/ 571 w 1123"/>
                <a:gd name="T105" fmla="*/ 268 h 1117"/>
                <a:gd name="T106" fmla="*/ 548 w 1123"/>
                <a:gd name="T107" fmla="*/ 349 h 1117"/>
                <a:gd name="T108" fmla="*/ 580 w 1123"/>
                <a:gd name="T109" fmla="*/ 439 h 1117"/>
                <a:gd name="T110" fmla="*/ 752 w 1123"/>
                <a:gd name="T111" fmla="*/ 205 h 1117"/>
                <a:gd name="T112" fmla="*/ 724 w 1123"/>
                <a:gd name="T113" fmla="*/ 194 h 1117"/>
                <a:gd name="T114" fmla="*/ 695 w 1123"/>
                <a:gd name="T115" fmla="*/ 185 h 1117"/>
                <a:gd name="T116" fmla="*/ 637 w 1123"/>
                <a:gd name="T117" fmla="*/ 199 h 1117"/>
                <a:gd name="T118" fmla="*/ 571 w 1123"/>
                <a:gd name="T119" fmla="*/ 268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1117">
                  <a:moveTo>
                    <a:pt x="404" y="182"/>
                  </a:moveTo>
                  <a:lnTo>
                    <a:pt x="404" y="182"/>
                  </a:lnTo>
                  <a:cubicBezTo>
                    <a:pt x="424" y="153"/>
                    <a:pt x="450" y="130"/>
                    <a:pt x="479" y="113"/>
                  </a:cubicBezTo>
                  <a:cubicBezTo>
                    <a:pt x="510" y="93"/>
                    <a:pt x="545" y="81"/>
                    <a:pt x="583" y="73"/>
                  </a:cubicBezTo>
                  <a:cubicBezTo>
                    <a:pt x="620" y="63"/>
                    <a:pt x="658" y="61"/>
                    <a:pt x="701" y="66"/>
                  </a:cubicBezTo>
                  <a:cubicBezTo>
                    <a:pt x="744" y="69"/>
                    <a:pt x="787" y="81"/>
                    <a:pt x="830" y="101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974" y="52"/>
                    <a:pt x="974" y="52"/>
                    <a:pt x="974" y="52"/>
                  </a:cubicBezTo>
                  <a:cubicBezTo>
                    <a:pt x="906" y="144"/>
                    <a:pt x="906" y="144"/>
                    <a:pt x="906" y="144"/>
                  </a:cubicBezTo>
                  <a:cubicBezTo>
                    <a:pt x="911" y="147"/>
                    <a:pt x="911" y="147"/>
                    <a:pt x="914" y="150"/>
                  </a:cubicBezTo>
                  <a:cubicBezTo>
                    <a:pt x="917" y="150"/>
                    <a:pt x="920" y="150"/>
                    <a:pt x="923" y="153"/>
                  </a:cubicBezTo>
                  <a:cubicBezTo>
                    <a:pt x="949" y="173"/>
                    <a:pt x="972" y="194"/>
                    <a:pt x="992" y="211"/>
                  </a:cubicBezTo>
                  <a:cubicBezTo>
                    <a:pt x="1012" y="231"/>
                    <a:pt x="1030" y="251"/>
                    <a:pt x="1044" y="271"/>
                  </a:cubicBezTo>
                  <a:cubicBezTo>
                    <a:pt x="1061" y="292"/>
                    <a:pt x="1075" y="312"/>
                    <a:pt x="1087" y="332"/>
                  </a:cubicBezTo>
                  <a:cubicBezTo>
                    <a:pt x="1099" y="355"/>
                    <a:pt x="1110" y="375"/>
                    <a:pt x="1122" y="398"/>
                  </a:cubicBezTo>
                  <a:cubicBezTo>
                    <a:pt x="986" y="496"/>
                    <a:pt x="986" y="496"/>
                    <a:pt x="986" y="496"/>
                  </a:cubicBezTo>
                  <a:cubicBezTo>
                    <a:pt x="981" y="482"/>
                    <a:pt x="972" y="462"/>
                    <a:pt x="963" y="441"/>
                  </a:cubicBezTo>
                  <a:cubicBezTo>
                    <a:pt x="951" y="419"/>
                    <a:pt x="940" y="396"/>
                    <a:pt x="926" y="375"/>
                  </a:cubicBezTo>
                  <a:cubicBezTo>
                    <a:pt x="911" y="352"/>
                    <a:pt x="897" y="329"/>
                    <a:pt x="880" y="309"/>
                  </a:cubicBezTo>
                  <a:cubicBezTo>
                    <a:pt x="863" y="288"/>
                    <a:pt x="845" y="268"/>
                    <a:pt x="825" y="254"/>
                  </a:cubicBezTo>
                  <a:cubicBezTo>
                    <a:pt x="629" y="522"/>
                    <a:pt x="629" y="522"/>
                    <a:pt x="629" y="522"/>
                  </a:cubicBezTo>
                  <a:cubicBezTo>
                    <a:pt x="649" y="551"/>
                    <a:pt x="666" y="585"/>
                    <a:pt x="684" y="618"/>
                  </a:cubicBezTo>
                  <a:cubicBezTo>
                    <a:pt x="701" y="652"/>
                    <a:pt x="715" y="686"/>
                    <a:pt x="721" y="721"/>
                  </a:cubicBezTo>
                  <a:cubicBezTo>
                    <a:pt x="729" y="759"/>
                    <a:pt x="729" y="796"/>
                    <a:pt x="721" y="837"/>
                  </a:cubicBezTo>
                  <a:cubicBezTo>
                    <a:pt x="712" y="877"/>
                    <a:pt x="692" y="920"/>
                    <a:pt x="661" y="964"/>
                  </a:cubicBezTo>
                  <a:cubicBezTo>
                    <a:pt x="643" y="986"/>
                    <a:pt x="623" y="1004"/>
                    <a:pt x="594" y="1021"/>
                  </a:cubicBezTo>
                  <a:cubicBezTo>
                    <a:pt x="565" y="1035"/>
                    <a:pt x="533" y="1047"/>
                    <a:pt x="499" y="1056"/>
                  </a:cubicBezTo>
                  <a:cubicBezTo>
                    <a:pt x="462" y="1062"/>
                    <a:pt x="424" y="1064"/>
                    <a:pt x="384" y="1059"/>
                  </a:cubicBezTo>
                  <a:cubicBezTo>
                    <a:pt x="343" y="1053"/>
                    <a:pt x="300" y="1042"/>
                    <a:pt x="260" y="1021"/>
                  </a:cubicBezTo>
                  <a:cubicBezTo>
                    <a:pt x="190" y="1116"/>
                    <a:pt x="190" y="1116"/>
                    <a:pt x="190" y="1116"/>
                  </a:cubicBezTo>
                  <a:cubicBezTo>
                    <a:pt x="118" y="1062"/>
                    <a:pt x="118" y="1062"/>
                    <a:pt x="118" y="1062"/>
                  </a:cubicBezTo>
                  <a:cubicBezTo>
                    <a:pt x="182" y="975"/>
                    <a:pt x="182" y="975"/>
                    <a:pt x="182" y="975"/>
                  </a:cubicBezTo>
                  <a:lnTo>
                    <a:pt x="182" y="975"/>
                  </a:lnTo>
                  <a:cubicBezTo>
                    <a:pt x="144" y="946"/>
                    <a:pt x="113" y="920"/>
                    <a:pt x="84" y="894"/>
                  </a:cubicBezTo>
                  <a:cubicBezTo>
                    <a:pt x="55" y="865"/>
                    <a:pt x="26" y="837"/>
                    <a:pt x="0" y="807"/>
                  </a:cubicBezTo>
                  <a:cubicBezTo>
                    <a:pt x="118" y="698"/>
                    <a:pt x="118" y="698"/>
                    <a:pt x="118" y="698"/>
                  </a:cubicBezTo>
                  <a:cubicBezTo>
                    <a:pt x="139" y="730"/>
                    <a:pt x="162" y="759"/>
                    <a:pt x="187" y="790"/>
                  </a:cubicBezTo>
                  <a:cubicBezTo>
                    <a:pt x="210" y="819"/>
                    <a:pt x="237" y="845"/>
                    <a:pt x="263" y="868"/>
                  </a:cubicBezTo>
                  <a:cubicBezTo>
                    <a:pt x="439" y="632"/>
                    <a:pt x="439" y="632"/>
                    <a:pt x="439" y="632"/>
                  </a:cubicBezTo>
                  <a:cubicBezTo>
                    <a:pt x="418" y="600"/>
                    <a:pt x="401" y="568"/>
                    <a:pt x="381" y="534"/>
                  </a:cubicBezTo>
                  <a:cubicBezTo>
                    <a:pt x="363" y="502"/>
                    <a:pt x="349" y="464"/>
                    <a:pt x="341" y="427"/>
                  </a:cubicBezTo>
                  <a:cubicBezTo>
                    <a:pt x="335" y="389"/>
                    <a:pt x="335" y="352"/>
                    <a:pt x="341" y="312"/>
                  </a:cubicBezTo>
                  <a:cubicBezTo>
                    <a:pt x="349" y="268"/>
                    <a:pt x="369" y="225"/>
                    <a:pt x="404" y="182"/>
                  </a:cubicBezTo>
                  <a:close/>
                  <a:moveTo>
                    <a:pt x="493" y="880"/>
                  </a:moveTo>
                  <a:lnTo>
                    <a:pt x="493" y="880"/>
                  </a:lnTo>
                  <a:cubicBezTo>
                    <a:pt x="513" y="854"/>
                    <a:pt x="519" y="828"/>
                    <a:pt x="516" y="799"/>
                  </a:cubicBezTo>
                  <a:cubicBezTo>
                    <a:pt x="513" y="773"/>
                    <a:pt x="502" y="744"/>
                    <a:pt x="485" y="715"/>
                  </a:cubicBezTo>
                  <a:cubicBezTo>
                    <a:pt x="335" y="917"/>
                    <a:pt x="335" y="917"/>
                    <a:pt x="335" y="917"/>
                  </a:cubicBezTo>
                  <a:cubicBezTo>
                    <a:pt x="358" y="932"/>
                    <a:pt x="381" y="941"/>
                    <a:pt x="401" y="943"/>
                  </a:cubicBezTo>
                  <a:cubicBezTo>
                    <a:pt x="415" y="943"/>
                    <a:pt x="429" y="941"/>
                    <a:pt x="447" y="929"/>
                  </a:cubicBezTo>
                  <a:cubicBezTo>
                    <a:pt x="462" y="917"/>
                    <a:pt x="479" y="903"/>
                    <a:pt x="493" y="880"/>
                  </a:cubicBezTo>
                  <a:close/>
                  <a:moveTo>
                    <a:pt x="571" y="268"/>
                  </a:moveTo>
                  <a:lnTo>
                    <a:pt x="571" y="268"/>
                  </a:lnTo>
                  <a:cubicBezTo>
                    <a:pt x="551" y="295"/>
                    <a:pt x="542" y="320"/>
                    <a:pt x="548" y="349"/>
                  </a:cubicBezTo>
                  <a:cubicBezTo>
                    <a:pt x="551" y="378"/>
                    <a:pt x="563" y="407"/>
                    <a:pt x="580" y="439"/>
                  </a:cubicBezTo>
                  <a:cubicBezTo>
                    <a:pt x="752" y="205"/>
                    <a:pt x="752" y="205"/>
                    <a:pt x="752" y="205"/>
                  </a:cubicBezTo>
                  <a:cubicBezTo>
                    <a:pt x="741" y="199"/>
                    <a:pt x="732" y="197"/>
                    <a:pt x="724" y="194"/>
                  </a:cubicBezTo>
                  <a:cubicBezTo>
                    <a:pt x="715" y="191"/>
                    <a:pt x="704" y="188"/>
                    <a:pt x="695" y="185"/>
                  </a:cubicBezTo>
                  <a:cubicBezTo>
                    <a:pt x="678" y="182"/>
                    <a:pt x="661" y="185"/>
                    <a:pt x="637" y="199"/>
                  </a:cubicBezTo>
                  <a:cubicBezTo>
                    <a:pt x="617" y="214"/>
                    <a:pt x="594" y="237"/>
                    <a:pt x="571" y="2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1" name="Freeform 60">
              <a:extLst>
                <a:ext uri="{FF2B5EF4-FFF2-40B4-BE49-F238E27FC236}">
                  <a16:creationId xmlns:a16="http://schemas.microsoft.com/office/drawing/2014/main" id="{D593CBDF-F22A-4A45-8E34-78C0023A8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8644" y="2693194"/>
              <a:ext cx="117475" cy="606425"/>
            </a:xfrm>
            <a:custGeom>
              <a:avLst/>
              <a:gdLst>
                <a:gd name="T0" fmla="*/ 118 w 180"/>
                <a:gd name="T1" fmla="*/ 914 h 915"/>
                <a:gd name="T2" fmla="*/ 118 w 180"/>
                <a:gd name="T3" fmla="*/ 914 h 915"/>
                <a:gd name="T4" fmla="*/ 81 w 180"/>
                <a:gd name="T5" fmla="*/ 900 h 915"/>
                <a:gd name="T6" fmla="*/ 20 w 180"/>
                <a:gd name="T7" fmla="*/ 672 h 915"/>
                <a:gd name="T8" fmla="*/ 14 w 180"/>
                <a:gd name="T9" fmla="*/ 455 h 915"/>
                <a:gd name="T10" fmla="*/ 81 w 180"/>
                <a:gd name="T11" fmla="*/ 9 h 915"/>
                <a:gd name="T12" fmla="*/ 147 w 180"/>
                <a:gd name="T13" fmla="*/ 11 h 915"/>
                <a:gd name="T14" fmla="*/ 179 w 180"/>
                <a:gd name="T15" fmla="*/ 72 h 915"/>
                <a:gd name="T16" fmla="*/ 164 w 180"/>
                <a:gd name="T17" fmla="*/ 87 h 915"/>
                <a:gd name="T18" fmla="*/ 147 w 180"/>
                <a:gd name="T19" fmla="*/ 72 h 915"/>
                <a:gd name="T20" fmla="*/ 129 w 180"/>
                <a:gd name="T21" fmla="*/ 34 h 915"/>
                <a:gd name="T22" fmla="*/ 92 w 180"/>
                <a:gd name="T23" fmla="*/ 34 h 915"/>
                <a:gd name="T24" fmla="*/ 89 w 180"/>
                <a:gd name="T25" fmla="*/ 34 h 915"/>
                <a:gd name="T26" fmla="*/ 46 w 180"/>
                <a:gd name="T27" fmla="*/ 455 h 915"/>
                <a:gd name="T28" fmla="*/ 52 w 180"/>
                <a:gd name="T29" fmla="*/ 672 h 915"/>
                <a:gd name="T30" fmla="*/ 101 w 180"/>
                <a:gd name="T31" fmla="*/ 882 h 915"/>
                <a:gd name="T32" fmla="*/ 115 w 180"/>
                <a:gd name="T33" fmla="*/ 888 h 915"/>
                <a:gd name="T34" fmla="*/ 132 w 180"/>
                <a:gd name="T35" fmla="*/ 900 h 915"/>
                <a:gd name="T36" fmla="*/ 118 w 180"/>
                <a:gd name="T37" fmla="*/ 91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915">
                  <a:moveTo>
                    <a:pt x="118" y="914"/>
                  </a:moveTo>
                  <a:lnTo>
                    <a:pt x="118" y="914"/>
                  </a:lnTo>
                  <a:cubicBezTo>
                    <a:pt x="112" y="914"/>
                    <a:pt x="95" y="914"/>
                    <a:pt x="81" y="900"/>
                  </a:cubicBezTo>
                  <a:cubicBezTo>
                    <a:pt x="40" y="868"/>
                    <a:pt x="20" y="790"/>
                    <a:pt x="20" y="672"/>
                  </a:cubicBezTo>
                  <a:cubicBezTo>
                    <a:pt x="20" y="609"/>
                    <a:pt x="17" y="533"/>
                    <a:pt x="14" y="455"/>
                  </a:cubicBezTo>
                  <a:cubicBezTo>
                    <a:pt x="0" y="190"/>
                    <a:pt x="0" y="29"/>
                    <a:pt x="81" y="9"/>
                  </a:cubicBezTo>
                  <a:cubicBezTo>
                    <a:pt x="106" y="0"/>
                    <a:pt x="129" y="3"/>
                    <a:pt x="147" y="11"/>
                  </a:cubicBezTo>
                  <a:cubicBezTo>
                    <a:pt x="179" y="29"/>
                    <a:pt x="179" y="69"/>
                    <a:pt x="179" y="72"/>
                  </a:cubicBezTo>
                  <a:cubicBezTo>
                    <a:pt x="179" y="81"/>
                    <a:pt x="173" y="87"/>
                    <a:pt x="164" y="87"/>
                  </a:cubicBezTo>
                  <a:cubicBezTo>
                    <a:pt x="156" y="87"/>
                    <a:pt x="147" y="81"/>
                    <a:pt x="147" y="72"/>
                  </a:cubicBezTo>
                  <a:cubicBezTo>
                    <a:pt x="147" y="66"/>
                    <a:pt x="144" y="43"/>
                    <a:pt x="129" y="34"/>
                  </a:cubicBezTo>
                  <a:cubicBezTo>
                    <a:pt x="121" y="29"/>
                    <a:pt x="106" y="29"/>
                    <a:pt x="92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26" y="49"/>
                    <a:pt x="38" y="274"/>
                    <a:pt x="46" y="455"/>
                  </a:cubicBezTo>
                  <a:cubicBezTo>
                    <a:pt x="49" y="533"/>
                    <a:pt x="52" y="609"/>
                    <a:pt x="52" y="672"/>
                  </a:cubicBezTo>
                  <a:cubicBezTo>
                    <a:pt x="49" y="819"/>
                    <a:pt x="81" y="865"/>
                    <a:pt x="101" y="882"/>
                  </a:cubicBezTo>
                  <a:cubicBezTo>
                    <a:pt x="109" y="888"/>
                    <a:pt x="115" y="888"/>
                    <a:pt x="115" y="888"/>
                  </a:cubicBezTo>
                  <a:cubicBezTo>
                    <a:pt x="124" y="888"/>
                    <a:pt x="132" y="894"/>
                    <a:pt x="132" y="900"/>
                  </a:cubicBezTo>
                  <a:cubicBezTo>
                    <a:pt x="132" y="909"/>
                    <a:pt x="127" y="914"/>
                    <a:pt x="118" y="9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2" name="Freeform 61">
              <a:extLst>
                <a:ext uri="{FF2B5EF4-FFF2-40B4-BE49-F238E27FC236}">
                  <a16:creationId xmlns:a16="http://schemas.microsoft.com/office/drawing/2014/main" id="{765EB680-DAF8-4B3E-9482-8E202CAFE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3744" y="2640013"/>
              <a:ext cx="370681" cy="647700"/>
            </a:xfrm>
            <a:custGeom>
              <a:avLst/>
              <a:gdLst>
                <a:gd name="T0" fmla="*/ 547 w 560"/>
                <a:gd name="T1" fmla="*/ 966 h 976"/>
                <a:gd name="T2" fmla="*/ 547 w 560"/>
                <a:gd name="T3" fmla="*/ 966 h 976"/>
                <a:gd name="T4" fmla="*/ 507 w 560"/>
                <a:gd name="T5" fmla="*/ 966 h 976"/>
                <a:gd name="T6" fmla="*/ 340 w 560"/>
                <a:gd name="T7" fmla="*/ 753 h 976"/>
                <a:gd name="T8" fmla="*/ 224 w 560"/>
                <a:gd name="T9" fmla="*/ 528 h 976"/>
                <a:gd name="T10" fmla="*/ 63 w 560"/>
                <a:gd name="T11" fmla="*/ 29 h 976"/>
                <a:gd name="T12" fmla="*/ 124 w 560"/>
                <a:gd name="T13" fmla="*/ 3 h 976"/>
                <a:gd name="T14" fmla="*/ 184 w 560"/>
                <a:gd name="T15" fmla="*/ 55 h 976"/>
                <a:gd name="T16" fmla="*/ 176 w 560"/>
                <a:gd name="T17" fmla="*/ 75 h 976"/>
                <a:gd name="T18" fmla="*/ 156 w 560"/>
                <a:gd name="T19" fmla="*/ 69 h 976"/>
                <a:gd name="T20" fmla="*/ 121 w 560"/>
                <a:gd name="T21" fmla="*/ 35 h 976"/>
                <a:gd name="T22" fmla="*/ 83 w 560"/>
                <a:gd name="T23" fmla="*/ 52 h 976"/>
                <a:gd name="T24" fmla="*/ 83 w 560"/>
                <a:gd name="T25" fmla="*/ 52 h 976"/>
                <a:gd name="T26" fmla="*/ 254 w 560"/>
                <a:gd name="T27" fmla="*/ 513 h 976"/>
                <a:gd name="T28" fmla="*/ 369 w 560"/>
                <a:gd name="T29" fmla="*/ 741 h 976"/>
                <a:gd name="T30" fmla="*/ 516 w 560"/>
                <a:gd name="T31" fmla="*/ 937 h 976"/>
                <a:gd name="T32" fmla="*/ 533 w 560"/>
                <a:gd name="T33" fmla="*/ 940 h 976"/>
                <a:gd name="T34" fmla="*/ 533 w 560"/>
                <a:gd name="T35" fmla="*/ 940 h 976"/>
                <a:gd name="T36" fmla="*/ 557 w 560"/>
                <a:gd name="T37" fmla="*/ 943 h 976"/>
                <a:gd name="T38" fmla="*/ 551 w 560"/>
                <a:gd name="T39" fmla="*/ 966 h 976"/>
                <a:gd name="T40" fmla="*/ 547 w 560"/>
                <a:gd name="T41" fmla="*/ 96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0" h="976">
                  <a:moveTo>
                    <a:pt x="547" y="966"/>
                  </a:moveTo>
                  <a:lnTo>
                    <a:pt x="547" y="966"/>
                  </a:lnTo>
                  <a:cubicBezTo>
                    <a:pt x="542" y="969"/>
                    <a:pt x="530" y="975"/>
                    <a:pt x="507" y="966"/>
                  </a:cubicBezTo>
                  <a:cubicBezTo>
                    <a:pt x="456" y="952"/>
                    <a:pt x="398" y="877"/>
                    <a:pt x="340" y="753"/>
                  </a:cubicBezTo>
                  <a:cubicBezTo>
                    <a:pt x="308" y="687"/>
                    <a:pt x="268" y="609"/>
                    <a:pt x="224" y="528"/>
                  </a:cubicBezTo>
                  <a:cubicBezTo>
                    <a:pt x="80" y="254"/>
                    <a:pt x="0" y="87"/>
                    <a:pt x="63" y="29"/>
                  </a:cubicBezTo>
                  <a:cubicBezTo>
                    <a:pt x="83" y="9"/>
                    <a:pt x="103" y="0"/>
                    <a:pt x="124" y="3"/>
                  </a:cubicBezTo>
                  <a:cubicBezTo>
                    <a:pt x="161" y="9"/>
                    <a:pt x="181" y="49"/>
                    <a:pt x="184" y="55"/>
                  </a:cubicBezTo>
                  <a:cubicBezTo>
                    <a:pt x="187" y="61"/>
                    <a:pt x="184" y="72"/>
                    <a:pt x="176" y="75"/>
                  </a:cubicBezTo>
                  <a:cubicBezTo>
                    <a:pt x="170" y="78"/>
                    <a:pt x="158" y="75"/>
                    <a:pt x="156" y="69"/>
                  </a:cubicBezTo>
                  <a:cubicBezTo>
                    <a:pt x="153" y="61"/>
                    <a:pt x="138" y="38"/>
                    <a:pt x="121" y="35"/>
                  </a:cubicBezTo>
                  <a:cubicBezTo>
                    <a:pt x="109" y="32"/>
                    <a:pt x="98" y="38"/>
                    <a:pt x="83" y="52"/>
                  </a:cubicBezTo>
                  <a:lnTo>
                    <a:pt x="83" y="52"/>
                  </a:lnTo>
                  <a:cubicBezTo>
                    <a:pt x="32" y="95"/>
                    <a:pt x="156" y="326"/>
                    <a:pt x="254" y="513"/>
                  </a:cubicBezTo>
                  <a:cubicBezTo>
                    <a:pt x="297" y="594"/>
                    <a:pt x="337" y="672"/>
                    <a:pt x="369" y="741"/>
                  </a:cubicBezTo>
                  <a:cubicBezTo>
                    <a:pt x="441" y="894"/>
                    <a:pt x="493" y="929"/>
                    <a:pt x="516" y="937"/>
                  </a:cubicBezTo>
                  <a:cubicBezTo>
                    <a:pt x="527" y="940"/>
                    <a:pt x="533" y="940"/>
                    <a:pt x="533" y="940"/>
                  </a:cubicBezTo>
                  <a:lnTo>
                    <a:pt x="533" y="940"/>
                  </a:lnTo>
                  <a:cubicBezTo>
                    <a:pt x="542" y="934"/>
                    <a:pt x="551" y="937"/>
                    <a:pt x="557" y="943"/>
                  </a:cubicBezTo>
                  <a:cubicBezTo>
                    <a:pt x="559" y="952"/>
                    <a:pt x="557" y="960"/>
                    <a:pt x="551" y="966"/>
                  </a:cubicBezTo>
                  <a:lnTo>
                    <a:pt x="547" y="96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3" name="TextBox 143">
              <a:extLst>
                <a:ext uri="{FF2B5EF4-FFF2-40B4-BE49-F238E27FC236}">
                  <a16:creationId xmlns:a16="http://schemas.microsoft.com/office/drawing/2014/main" id="{1730052D-9331-4C27-A990-AEAC9FAFA4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252466">
              <a:off x="894791" y="3225539"/>
              <a:ext cx="1803726" cy="686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sz="3400">
                  <a:solidFill>
                    <a:schemeClr val="accent1"/>
                  </a:solidFill>
                  <a:latin typeface="Impact" panose="020B0806030902050204" pitchFamily="34" charset="0"/>
                </a:rPr>
                <a:t>SUCCESS</a:t>
              </a:r>
            </a:p>
          </p:txBody>
        </p:sp>
        <p:sp>
          <p:nvSpPr>
            <p:cNvPr id="34" name="TextBox 145">
              <a:extLst>
                <a:ext uri="{FF2B5EF4-FFF2-40B4-BE49-F238E27FC236}">
                  <a16:creationId xmlns:a16="http://schemas.microsoft.com/office/drawing/2014/main" id="{D6B94FBD-C456-4CC7-9875-DB7E2DDA26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4912405">
              <a:off x="2416467" y="4321603"/>
              <a:ext cx="1217028" cy="855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4400">
                  <a:solidFill>
                    <a:schemeClr val="bg1"/>
                  </a:solidFill>
                  <a:latin typeface="Impact" panose="020B0806030902050204" pitchFamily="34" charset="0"/>
                </a:rPr>
                <a:t>IDEA</a:t>
              </a:r>
            </a:p>
          </p:txBody>
        </p:sp>
        <p:sp>
          <p:nvSpPr>
            <p:cNvPr id="35" name="TextBox 147">
              <a:extLst>
                <a:ext uri="{FF2B5EF4-FFF2-40B4-BE49-F238E27FC236}">
                  <a16:creationId xmlns:a16="http://schemas.microsoft.com/office/drawing/2014/main" id="{0FD22AF5-7ECC-4177-9403-95605AABED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150159">
              <a:off x="4050593" y="3802303"/>
              <a:ext cx="1712740" cy="517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REALIZATION</a:t>
              </a:r>
            </a:p>
          </p:txBody>
        </p:sp>
        <p:sp>
          <p:nvSpPr>
            <p:cNvPr id="36" name="TextBox 148">
              <a:extLst>
                <a:ext uri="{FF2B5EF4-FFF2-40B4-BE49-F238E27FC236}">
                  <a16:creationId xmlns:a16="http://schemas.microsoft.com/office/drawing/2014/main" id="{3BE92761-2FA0-4453-9A82-3840DD2C9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6209736">
              <a:off x="3356395" y="4378970"/>
              <a:ext cx="1377905" cy="567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2700">
                  <a:solidFill>
                    <a:schemeClr val="bg1"/>
                  </a:solidFill>
                  <a:latin typeface="Impact" panose="020B0806030902050204" pitchFamily="34" charset="0"/>
                </a:rPr>
                <a:t>PLANING</a:t>
              </a:r>
            </a:p>
          </p:txBody>
        </p:sp>
      </p:grpSp>
      <p:sp>
        <p:nvSpPr>
          <p:cNvPr id="42" name="Rectangle 44">
            <a:extLst>
              <a:ext uri="{FF2B5EF4-FFF2-40B4-BE49-F238E27FC236}">
                <a16:creationId xmlns:a16="http://schemas.microsoft.com/office/drawing/2014/main" id="{70AD2A56-06E2-4791-99DF-B1BBBD4AAF90}"/>
              </a:ext>
            </a:extLst>
          </p:cNvPr>
          <p:cNvSpPr/>
          <p:nvPr/>
        </p:nvSpPr>
        <p:spPr>
          <a:xfrm>
            <a:off x="6639719" y="2312194"/>
            <a:ext cx="454025" cy="454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3" name="Rectangle 48">
            <a:extLst>
              <a:ext uri="{FF2B5EF4-FFF2-40B4-BE49-F238E27FC236}">
                <a16:creationId xmlns:a16="http://schemas.microsoft.com/office/drawing/2014/main" id="{05B80E0B-CBA4-4AA1-918D-E729F919F486}"/>
              </a:ext>
            </a:extLst>
          </p:cNvPr>
          <p:cNvSpPr/>
          <p:nvPr/>
        </p:nvSpPr>
        <p:spPr>
          <a:xfrm>
            <a:off x="6639719" y="3161507"/>
            <a:ext cx="454025" cy="45402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4" name="Rectangle 52">
            <a:extLst>
              <a:ext uri="{FF2B5EF4-FFF2-40B4-BE49-F238E27FC236}">
                <a16:creationId xmlns:a16="http://schemas.microsoft.com/office/drawing/2014/main" id="{0111B208-3538-4CCF-963B-F2D539B60849}"/>
              </a:ext>
            </a:extLst>
          </p:cNvPr>
          <p:cNvSpPr/>
          <p:nvPr/>
        </p:nvSpPr>
        <p:spPr>
          <a:xfrm>
            <a:off x="6639719" y="4041775"/>
            <a:ext cx="454025" cy="45402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5" name="Rectangle 56">
            <a:extLst>
              <a:ext uri="{FF2B5EF4-FFF2-40B4-BE49-F238E27FC236}">
                <a16:creationId xmlns:a16="http://schemas.microsoft.com/office/drawing/2014/main" id="{4DB7B6A1-8357-4AC5-B7DF-FD609AE0E120}"/>
              </a:ext>
            </a:extLst>
          </p:cNvPr>
          <p:cNvSpPr/>
          <p:nvPr/>
        </p:nvSpPr>
        <p:spPr>
          <a:xfrm>
            <a:off x="6639719" y="4906169"/>
            <a:ext cx="454025" cy="45481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6" name="Freeform 29">
            <a:extLst>
              <a:ext uri="{FF2B5EF4-FFF2-40B4-BE49-F238E27FC236}">
                <a16:creationId xmlns:a16="http://schemas.microsoft.com/office/drawing/2014/main" id="{C170B80C-34AD-4887-A5B0-624DD67165A4}"/>
              </a:ext>
            </a:extLst>
          </p:cNvPr>
          <p:cNvSpPr>
            <a:spLocks/>
          </p:cNvSpPr>
          <p:nvPr/>
        </p:nvSpPr>
        <p:spPr bwMode="auto">
          <a:xfrm>
            <a:off x="6723063" y="2424113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47" name="Freeform 29">
            <a:extLst>
              <a:ext uri="{FF2B5EF4-FFF2-40B4-BE49-F238E27FC236}">
                <a16:creationId xmlns:a16="http://schemas.microsoft.com/office/drawing/2014/main" id="{E04FC405-879A-40E1-BD5D-7278A85F505D}"/>
              </a:ext>
            </a:extLst>
          </p:cNvPr>
          <p:cNvSpPr>
            <a:spLocks/>
          </p:cNvSpPr>
          <p:nvPr/>
        </p:nvSpPr>
        <p:spPr bwMode="auto">
          <a:xfrm>
            <a:off x="6723063" y="3290094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0" name="Freeform 29">
            <a:extLst>
              <a:ext uri="{FF2B5EF4-FFF2-40B4-BE49-F238E27FC236}">
                <a16:creationId xmlns:a16="http://schemas.microsoft.com/office/drawing/2014/main" id="{97BDEFAB-F108-4C6F-9EE6-F6EC94173E4D}"/>
              </a:ext>
            </a:extLst>
          </p:cNvPr>
          <p:cNvSpPr>
            <a:spLocks/>
          </p:cNvSpPr>
          <p:nvPr/>
        </p:nvSpPr>
        <p:spPr bwMode="auto">
          <a:xfrm>
            <a:off x="6723063" y="415290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1" name="Freeform 29">
            <a:extLst>
              <a:ext uri="{FF2B5EF4-FFF2-40B4-BE49-F238E27FC236}">
                <a16:creationId xmlns:a16="http://schemas.microsoft.com/office/drawing/2014/main" id="{255C5153-7939-4AAE-8B26-828EEAF0D983}"/>
              </a:ext>
            </a:extLst>
          </p:cNvPr>
          <p:cNvSpPr>
            <a:spLocks/>
          </p:cNvSpPr>
          <p:nvPr/>
        </p:nvSpPr>
        <p:spPr bwMode="auto">
          <a:xfrm>
            <a:off x="6723063" y="502285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9068B32-F6AE-496E-B3B5-22D1D830B86F}"/>
              </a:ext>
            </a:extLst>
          </p:cNvPr>
          <p:cNvGrpSpPr/>
          <p:nvPr/>
        </p:nvGrpSpPr>
        <p:grpSpPr>
          <a:xfrm>
            <a:off x="7584470" y="2256278"/>
            <a:ext cx="2897923" cy="692965"/>
            <a:chOff x="2444122" y="1795463"/>
            <a:chExt cx="2473188" cy="692965"/>
          </a:xfrm>
        </p:grpSpPr>
        <p:sp>
          <p:nvSpPr>
            <p:cNvPr id="53" name="TextBox 17">
              <a:extLst>
                <a:ext uri="{FF2B5EF4-FFF2-40B4-BE49-F238E27FC236}">
                  <a16:creationId xmlns:a16="http://schemas.microsoft.com/office/drawing/2014/main" id="{1C520335-1969-4759-B211-537B49BF23A5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18">
              <a:extLst>
                <a:ext uri="{FF2B5EF4-FFF2-40B4-BE49-F238E27FC236}">
                  <a16:creationId xmlns:a16="http://schemas.microsoft.com/office/drawing/2014/main" id="{59950093-1287-4AA9-B611-987857CE68A5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5BD91C6-D0C7-411A-B1A2-CE6006F0C731}"/>
              </a:ext>
            </a:extLst>
          </p:cNvPr>
          <p:cNvGrpSpPr/>
          <p:nvPr/>
        </p:nvGrpSpPr>
        <p:grpSpPr>
          <a:xfrm>
            <a:off x="7603487" y="3098098"/>
            <a:ext cx="2897923" cy="692965"/>
            <a:chOff x="2444122" y="1795463"/>
            <a:chExt cx="2473188" cy="692965"/>
          </a:xfrm>
        </p:grpSpPr>
        <p:sp>
          <p:nvSpPr>
            <p:cNvPr id="56" name="TextBox 17">
              <a:extLst>
                <a:ext uri="{FF2B5EF4-FFF2-40B4-BE49-F238E27FC236}">
                  <a16:creationId xmlns:a16="http://schemas.microsoft.com/office/drawing/2014/main" id="{A9B753B9-EAA5-47DA-970A-362776DC3ED5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7" name="TextBox 18">
              <a:extLst>
                <a:ext uri="{FF2B5EF4-FFF2-40B4-BE49-F238E27FC236}">
                  <a16:creationId xmlns:a16="http://schemas.microsoft.com/office/drawing/2014/main" id="{C68C049D-CCDF-4FF8-BA94-A81908E01A75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A314878-E4BE-4A39-9376-62995428A2D0}"/>
              </a:ext>
            </a:extLst>
          </p:cNvPr>
          <p:cNvGrpSpPr/>
          <p:nvPr/>
        </p:nvGrpSpPr>
        <p:grpSpPr>
          <a:xfrm>
            <a:off x="7632984" y="3939918"/>
            <a:ext cx="2897923" cy="692965"/>
            <a:chOff x="2444122" y="1795463"/>
            <a:chExt cx="2473188" cy="692965"/>
          </a:xfrm>
        </p:grpSpPr>
        <p:sp>
          <p:nvSpPr>
            <p:cNvPr id="59" name="TextBox 17">
              <a:extLst>
                <a:ext uri="{FF2B5EF4-FFF2-40B4-BE49-F238E27FC236}">
                  <a16:creationId xmlns:a16="http://schemas.microsoft.com/office/drawing/2014/main" id="{0325821D-E705-4BC3-AD61-55E892831D1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0" name="TextBox 18">
              <a:extLst>
                <a:ext uri="{FF2B5EF4-FFF2-40B4-BE49-F238E27FC236}">
                  <a16:creationId xmlns:a16="http://schemas.microsoft.com/office/drawing/2014/main" id="{18834D68-0467-4194-93AD-C3050FEEB7B9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0A6AEC5-190F-4CBA-B2AA-3ABF97F13BA7}"/>
              </a:ext>
            </a:extLst>
          </p:cNvPr>
          <p:cNvGrpSpPr/>
          <p:nvPr/>
        </p:nvGrpSpPr>
        <p:grpSpPr>
          <a:xfrm>
            <a:off x="7603487" y="4781737"/>
            <a:ext cx="2897923" cy="692965"/>
            <a:chOff x="2444122" y="1795463"/>
            <a:chExt cx="2473188" cy="692965"/>
          </a:xfrm>
        </p:grpSpPr>
        <p:sp>
          <p:nvSpPr>
            <p:cNvPr id="62" name="TextBox 17">
              <a:extLst>
                <a:ext uri="{FF2B5EF4-FFF2-40B4-BE49-F238E27FC236}">
                  <a16:creationId xmlns:a16="http://schemas.microsoft.com/office/drawing/2014/main" id="{862F821A-215D-42A8-8CD1-7E8A8291FF6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3" name="TextBox 18">
              <a:extLst>
                <a:ext uri="{FF2B5EF4-FFF2-40B4-BE49-F238E27FC236}">
                  <a16:creationId xmlns:a16="http://schemas.microsoft.com/office/drawing/2014/main" id="{5EFF0373-9E1D-4B21-AC63-A2E9AFF25056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63808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0" grpId="0" animBg="1"/>
      <p:bldP spid="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D08BDB-5CDD-43D4-9E7E-9133DBDC64CF}"/>
              </a:ext>
            </a:extLst>
          </p:cNvPr>
          <p:cNvGrpSpPr/>
          <p:nvPr/>
        </p:nvGrpSpPr>
        <p:grpSpPr>
          <a:xfrm>
            <a:off x="4105275" y="1846263"/>
            <a:ext cx="3990182" cy="3990975"/>
            <a:chOff x="4105275" y="1846263"/>
            <a:chExt cx="3990182" cy="3990975"/>
          </a:xfrm>
        </p:grpSpPr>
        <p:sp>
          <p:nvSpPr>
            <p:cNvPr id="6" name="Diamond 3">
              <a:extLst>
                <a:ext uri="{FF2B5EF4-FFF2-40B4-BE49-F238E27FC236}">
                  <a16:creationId xmlns:a16="http://schemas.microsoft.com/office/drawing/2014/main" id="{6F0DB91A-B8A2-4EDC-A06F-584429D5EF1E}"/>
                </a:ext>
              </a:extLst>
            </p:cNvPr>
            <p:cNvSpPr/>
            <p:nvPr/>
          </p:nvSpPr>
          <p:spPr>
            <a:xfrm>
              <a:off x="4105275" y="1846263"/>
              <a:ext cx="3990182" cy="3990975"/>
            </a:xfrm>
            <a:prstGeom prst="diamond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DC26EC51-7C6E-437C-A1CF-74CE9D2C77F8}"/>
                </a:ext>
              </a:extLst>
            </p:cNvPr>
            <p:cNvSpPr/>
            <p:nvPr/>
          </p:nvSpPr>
          <p:spPr>
            <a:xfrm>
              <a:off x="4483894" y="2225675"/>
              <a:ext cx="1556544" cy="155575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935B481-9AC8-417A-A717-6F5962B85EF3}"/>
                </a:ext>
              </a:extLst>
            </p:cNvPr>
            <p:cNvSpPr/>
            <p:nvPr/>
          </p:nvSpPr>
          <p:spPr>
            <a:xfrm>
              <a:off x="4483894" y="3901282"/>
              <a:ext cx="1556544" cy="1556544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8997FF0-43DB-431A-A55E-B20F9959308F}"/>
                </a:ext>
              </a:extLst>
            </p:cNvPr>
            <p:cNvSpPr/>
            <p:nvPr/>
          </p:nvSpPr>
          <p:spPr>
            <a:xfrm>
              <a:off x="6160294" y="3901282"/>
              <a:ext cx="1555750" cy="1556544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10" name="Freeform 282">
              <a:extLst>
                <a:ext uri="{FF2B5EF4-FFF2-40B4-BE49-F238E27FC236}">
                  <a16:creationId xmlns:a16="http://schemas.microsoft.com/office/drawing/2014/main" id="{2F6676B1-8735-4DE3-A8DD-42B9D4672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0719" y="2684463"/>
              <a:ext cx="384175" cy="383382"/>
            </a:xfrm>
            <a:custGeom>
              <a:avLst/>
              <a:gdLst>
                <a:gd name="T0" fmla="*/ 198920011 w 1999"/>
                <a:gd name="T1" fmla="*/ 42884400 h 1990"/>
                <a:gd name="T2" fmla="*/ 198920011 w 1999"/>
                <a:gd name="T3" fmla="*/ 42884400 h 1990"/>
                <a:gd name="T4" fmla="*/ 42477571 w 1999"/>
                <a:gd name="T5" fmla="*/ 44071534 h 1990"/>
                <a:gd name="T6" fmla="*/ 43809787 w 1999"/>
                <a:gd name="T7" fmla="*/ 200770919 h 1990"/>
                <a:gd name="T8" fmla="*/ 184563512 w 1999"/>
                <a:gd name="T9" fmla="*/ 212493916 h 1990"/>
                <a:gd name="T10" fmla="*/ 191223827 w 1999"/>
                <a:gd name="T11" fmla="*/ 224068185 h 1990"/>
                <a:gd name="T12" fmla="*/ 254422248 w 1999"/>
                <a:gd name="T13" fmla="*/ 286243417 h 1990"/>
                <a:gd name="T14" fmla="*/ 286539585 w 1999"/>
                <a:gd name="T15" fmla="*/ 286243417 h 1990"/>
                <a:gd name="T16" fmla="*/ 286539585 w 1999"/>
                <a:gd name="T17" fmla="*/ 253746151 h 1990"/>
                <a:gd name="T18" fmla="*/ 223341164 w 1999"/>
                <a:gd name="T19" fmla="*/ 190383785 h 1990"/>
                <a:gd name="T20" fmla="*/ 211648715 w 1999"/>
                <a:gd name="T21" fmla="*/ 183706011 h 1990"/>
                <a:gd name="T22" fmla="*/ 198920011 w 1999"/>
                <a:gd name="T23" fmla="*/ 42884400 h 1990"/>
                <a:gd name="T24" fmla="*/ 179383396 w 1999"/>
                <a:gd name="T25" fmla="*/ 179996266 h 1990"/>
                <a:gd name="T26" fmla="*/ 179383396 w 1999"/>
                <a:gd name="T27" fmla="*/ 179996266 h 1990"/>
                <a:gd name="T28" fmla="*/ 63346402 w 1999"/>
                <a:gd name="T29" fmla="*/ 179996266 h 1990"/>
                <a:gd name="T30" fmla="*/ 63346402 w 1999"/>
                <a:gd name="T31" fmla="*/ 63362366 h 1990"/>
                <a:gd name="T32" fmla="*/ 179383396 w 1999"/>
                <a:gd name="T33" fmla="*/ 63362366 h 1990"/>
                <a:gd name="T34" fmla="*/ 179383396 w 1999"/>
                <a:gd name="T35" fmla="*/ 179996266 h 1990"/>
                <a:gd name="T36" fmla="*/ 179383396 w 1999"/>
                <a:gd name="T37" fmla="*/ 179996266 h 1990"/>
                <a:gd name="T38" fmla="*/ 179383396 w 1999"/>
                <a:gd name="T39" fmla="*/ 179996266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" name="Freeform 115">
              <a:extLst>
                <a:ext uri="{FF2B5EF4-FFF2-40B4-BE49-F238E27FC236}">
                  <a16:creationId xmlns:a16="http://schemas.microsoft.com/office/drawing/2014/main" id="{635ED6E2-F221-4CF9-AD67-1C3E6CCAD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8982" y="4680744"/>
              <a:ext cx="288131" cy="264319"/>
            </a:xfrm>
            <a:custGeom>
              <a:avLst/>
              <a:gdLst>
                <a:gd name="T0" fmla="*/ 600 w 601"/>
                <a:gd name="T1" fmla="*/ 226 h 552"/>
                <a:gd name="T2" fmla="*/ 600 w 601"/>
                <a:gd name="T3" fmla="*/ 226 h 552"/>
                <a:gd name="T4" fmla="*/ 522 w 601"/>
                <a:gd name="T5" fmla="*/ 304 h 552"/>
                <a:gd name="T6" fmla="*/ 452 w 601"/>
                <a:gd name="T7" fmla="*/ 226 h 552"/>
                <a:gd name="T8" fmla="*/ 452 w 601"/>
                <a:gd name="T9" fmla="*/ 226 h 552"/>
                <a:gd name="T10" fmla="*/ 452 w 601"/>
                <a:gd name="T11" fmla="*/ 226 h 552"/>
                <a:gd name="T12" fmla="*/ 452 w 601"/>
                <a:gd name="T13" fmla="*/ 226 h 552"/>
                <a:gd name="T14" fmla="*/ 374 w 601"/>
                <a:gd name="T15" fmla="*/ 304 h 552"/>
                <a:gd name="T16" fmla="*/ 296 w 601"/>
                <a:gd name="T17" fmla="*/ 226 h 552"/>
                <a:gd name="T18" fmla="*/ 296 w 601"/>
                <a:gd name="T19" fmla="*/ 226 h 552"/>
                <a:gd name="T20" fmla="*/ 296 w 601"/>
                <a:gd name="T21" fmla="*/ 226 h 552"/>
                <a:gd name="T22" fmla="*/ 296 w 601"/>
                <a:gd name="T23" fmla="*/ 226 h 552"/>
                <a:gd name="T24" fmla="*/ 296 w 601"/>
                <a:gd name="T25" fmla="*/ 226 h 552"/>
                <a:gd name="T26" fmla="*/ 226 w 601"/>
                <a:gd name="T27" fmla="*/ 304 h 552"/>
                <a:gd name="T28" fmla="*/ 148 w 601"/>
                <a:gd name="T29" fmla="*/ 226 h 552"/>
                <a:gd name="T30" fmla="*/ 148 w 601"/>
                <a:gd name="T31" fmla="*/ 226 h 552"/>
                <a:gd name="T32" fmla="*/ 148 w 601"/>
                <a:gd name="T33" fmla="*/ 226 h 552"/>
                <a:gd name="T34" fmla="*/ 148 w 601"/>
                <a:gd name="T35" fmla="*/ 226 h 552"/>
                <a:gd name="T36" fmla="*/ 148 w 601"/>
                <a:gd name="T37" fmla="*/ 226 h 552"/>
                <a:gd name="T38" fmla="*/ 70 w 601"/>
                <a:gd name="T39" fmla="*/ 304 h 552"/>
                <a:gd name="T40" fmla="*/ 0 w 601"/>
                <a:gd name="T41" fmla="*/ 226 h 552"/>
                <a:gd name="T42" fmla="*/ 0 w 601"/>
                <a:gd name="T43" fmla="*/ 226 h 552"/>
                <a:gd name="T44" fmla="*/ 0 w 601"/>
                <a:gd name="T45" fmla="*/ 226 h 552"/>
                <a:gd name="T46" fmla="*/ 0 w 601"/>
                <a:gd name="T47" fmla="*/ 226 h 552"/>
                <a:gd name="T48" fmla="*/ 49 w 601"/>
                <a:gd name="T49" fmla="*/ 84 h 552"/>
                <a:gd name="T50" fmla="*/ 551 w 601"/>
                <a:gd name="T51" fmla="*/ 84 h 552"/>
                <a:gd name="T52" fmla="*/ 600 w 601"/>
                <a:gd name="T53" fmla="*/ 226 h 552"/>
                <a:gd name="T54" fmla="*/ 508 w 601"/>
                <a:gd name="T55" fmla="*/ 56 h 552"/>
                <a:gd name="T56" fmla="*/ 508 w 601"/>
                <a:gd name="T57" fmla="*/ 56 h 552"/>
                <a:gd name="T58" fmla="*/ 91 w 601"/>
                <a:gd name="T59" fmla="*/ 56 h 552"/>
                <a:gd name="T60" fmla="*/ 63 w 601"/>
                <a:gd name="T61" fmla="*/ 28 h 552"/>
                <a:gd name="T62" fmla="*/ 91 w 601"/>
                <a:gd name="T63" fmla="*/ 0 h 552"/>
                <a:gd name="T64" fmla="*/ 508 w 601"/>
                <a:gd name="T65" fmla="*/ 0 h 552"/>
                <a:gd name="T66" fmla="*/ 537 w 601"/>
                <a:gd name="T67" fmla="*/ 28 h 552"/>
                <a:gd name="T68" fmla="*/ 508 w 601"/>
                <a:gd name="T69" fmla="*/ 56 h 552"/>
                <a:gd name="T70" fmla="*/ 84 w 601"/>
                <a:gd name="T71" fmla="*/ 332 h 552"/>
                <a:gd name="T72" fmla="*/ 84 w 601"/>
                <a:gd name="T73" fmla="*/ 332 h 552"/>
                <a:gd name="T74" fmla="*/ 84 w 601"/>
                <a:gd name="T75" fmla="*/ 332 h 552"/>
                <a:gd name="T76" fmla="*/ 91 w 601"/>
                <a:gd name="T77" fmla="*/ 332 h 552"/>
                <a:gd name="T78" fmla="*/ 91 w 601"/>
                <a:gd name="T79" fmla="*/ 332 h 552"/>
                <a:gd name="T80" fmla="*/ 98 w 601"/>
                <a:gd name="T81" fmla="*/ 332 h 552"/>
                <a:gd name="T82" fmla="*/ 113 w 601"/>
                <a:gd name="T83" fmla="*/ 325 h 552"/>
                <a:gd name="T84" fmla="*/ 113 w 601"/>
                <a:gd name="T85" fmla="*/ 325 h 552"/>
                <a:gd name="T86" fmla="*/ 113 w 601"/>
                <a:gd name="T87" fmla="*/ 325 h 552"/>
                <a:gd name="T88" fmla="*/ 113 w 601"/>
                <a:gd name="T89" fmla="*/ 466 h 552"/>
                <a:gd name="T90" fmla="*/ 487 w 601"/>
                <a:gd name="T91" fmla="*/ 466 h 552"/>
                <a:gd name="T92" fmla="*/ 487 w 601"/>
                <a:gd name="T93" fmla="*/ 325 h 552"/>
                <a:gd name="T94" fmla="*/ 487 w 601"/>
                <a:gd name="T95" fmla="*/ 325 h 552"/>
                <a:gd name="T96" fmla="*/ 487 w 601"/>
                <a:gd name="T97" fmla="*/ 325 h 552"/>
                <a:gd name="T98" fmla="*/ 501 w 601"/>
                <a:gd name="T99" fmla="*/ 332 h 552"/>
                <a:gd name="T100" fmla="*/ 508 w 601"/>
                <a:gd name="T101" fmla="*/ 332 h 552"/>
                <a:gd name="T102" fmla="*/ 508 w 601"/>
                <a:gd name="T103" fmla="*/ 332 h 552"/>
                <a:gd name="T104" fmla="*/ 515 w 601"/>
                <a:gd name="T105" fmla="*/ 332 h 552"/>
                <a:gd name="T106" fmla="*/ 515 w 601"/>
                <a:gd name="T107" fmla="*/ 332 h 552"/>
                <a:gd name="T108" fmla="*/ 522 w 601"/>
                <a:gd name="T109" fmla="*/ 332 h 552"/>
                <a:gd name="T110" fmla="*/ 544 w 601"/>
                <a:gd name="T111" fmla="*/ 332 h 552"/>
                <a:gd name="T112" fmla="*/ 544 w 601"/>
                <a:gd name="T113" fmla="*/ 523 h 552"/>
                <a:gd name="T114" fmla="*/ 515 w 601"/>
                <a:gd name="T115" fmla="*/ 551 h 552"/>
                <a:gd name="T116" fmla="*/ 84 w 601"/>
                <a:gd name="T117" fmla="*/ 551 h 552"/>
                <a:gd name="T118" fmla="*/ 56 w 601"/>
                <a:gd name="T119" fmla="*/ 523 h 552"/>
                <a:gd name="T120" fmla="*/ 56 w 601"/>
                <a:gd name="T121" fmla="*/ 332 h 552"/>
                <a:gd name="T122" fmla="*/ 70 w 601"/>
                <a:gd name="T123" fmla="*/ 332 h 552"/>
                <a:gd name="T124" fmla="*/ 84 w 601"/>
                <a:gd name="T125" fmla="*/ 33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1" h="552">
                  <a:moveTo>
                    <a:pt x="600" y="226"/>
                  </a:moveTo>
                  <a:lnTo>
                    <a:pt x="600" y="226"/>
                  </a:lnTo>
                  <a:cubicBezTo>
                    <a:pt x="600" y="268"/>
                    <a:pt x="565" y="304"/>
                    <a:pt x="522" y="304"/>
                  </a:cubicBezTo>
                  <a:cubicBezTo>
                    <a:pt x="480" y="304"/>
                    <a:pt x="452" y="268"/>
                    <a:pt x="452" y="226"/>
                  </a:cubicBezTo>
                  <a:lnTo>
                    <a:pt x="452" y="226"/>
                  </a:lnTo>
                  <a:lnTo>
                    <a:pt x="452" y="226"/>
                  </a:lnTo>
                  <a:lnTo>
                    <a:pt x="452" y="226"/>
                  </a:lnTo>
                  <a:cubicBezTo>
                    <a:pt x="452" y="268"/>
                    <a:pt x="417" y="304"/>
                    <a:pt x="374" y="304"/>
                  </a:cubicBezTo>
                  <a:cubicBezTo>
                    <a:pt x="332" y="304"/>
                    <a:pt x="296" y="268"/>
                    <a:pt x="296" y="226"/>
                  </a:cubicBez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cubicBezTo>
                    <a:pt x="296" y="268"/>
                    <a:pt x="268" y="304"/>
                    <a:pt x="226" y="304"/>
                  </a:cubicBezTo>
                  <a:cubicBezTo>
                    <a:pt x="183" y="304"/>
                    <a:pt x="148" y="268"/>
                    <a:pt x="148" y="226"/>
                  </a:cubicBez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cubicBezTo>
                    <a:pt x="148" y="268"/>
                    <a:pt x="113" y="304"/>
                    <a:pt x="70" y="304"/>
                  </a:cubicBezTo>
                  <a:cubicBezTo>
                    <a:pt x="28" y="304"/>
                    <a:pt x="0" y="268"/>
                    <a:pt x="0" y="226"/>
                  </a:cubicBezTo>
                  <a:lnTo>
                    <a:pt x="0" y="226"/>
                  </a:lnTo>
                  <a:lnTo>
                    <a:pt x="0" y="226"/>
                  </a:lnTo>
                  <a:lnTo>
                    <a:pt x="0" y="226"/>
                  </a:lnTo>
                  <a:cubicBezTo>
                    <a:pt x="49" y="84"/>
                    <a:pt x="49" y="84"/>
                    <a:pt x="49" y="84"/>
                  </a:cubicBezTo>
                  <a:cubicBezTo>
                    <a:pt x="551" y="84"/>
                    <a:pt x="551" y="84"/>
                    <a:pt x="551" y="84"/>
                  </a:cubicBezTo>
                  <a:cubicBezTo>
                    <a:pt x="600" y="226"/>
                    <a:pt x="600" y="226"/>
                    <a:pt x="600" y="226"/>
                  </a:cubicBezTo>
                  <a:close/>
                  <a:moveTo>
                    <a:pt x="508" y="56"/>
                  </a:moveTo>
                  <a:lnTo>
                    <a:pt x="508" y="56"/>
                  </a:lnTo>
                  <a:cubicBezTo>
                    <a:pt x="91" y="56"/>
                    <a:pt x="91" y="56"/>
                    <a:pt x="91" y="56"/>
                  </a:cubicBezTo>
                  <a:cubicBezTo>
                    <a:pt x="77" y="56"/>
                    <a:pt x="63" y="49"/>
                    <a:pt x="63" y="28"/>
                  </a:cubicBezTo>
                  <a:cubicBezTo>
                    <a:pt x="63" y="14"/>
                    <a:pt x="77" y="0"/>
                    <a:pt x="91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522" y="0"/>
                    <a:pt x="537" y="14"/>
                    <a:pt x="537" y="28"/>
                  </a:cubicBezTo>
                  <a:cubicBezTo>
                    <a:pt x="537" y="49"/>
                    <a:pt x="522" y="56"/>
                    <a:pt x="508" y="56"/>
                  </a:cubicBezTo>
                  <a:close/>
                  <a:moveTo>
                    <a:pt x="84" y="332"/>
                  </a:moveTo>
                  <a:lnTo>
                    <a:pt x="84" y="332"/>
                  </a:lnTo>
                  <a:lnTo>
                    <a:pt x="84" y="332"/>
                  </a:lnTo>
                  <a:cubicBezTo>
                    <a:pt x="84" y="332"/>
                    <a:pt x="84" y="332"/>
                    <a:pt x="91" y="332"/>
                  </a:cubicBezTo>
                  <a:lnTo>
                    <a:pt x="91" y="332"/>
                  </a:lnTo>
                  <a:cubicBezTo>
                    <a:pt x="91" y="332"/>
                    <a:pt x="91" y="332"/>
                    <a:pt x="98" y="332"/>
                  </a:cubicBezTo>
                  <a:cubicBezTo>
                    <a:pt x="98" y="325"/>
                    <a:pt x="106" y="325"/>
                    <a:pt x="113" y="325"/>
                  </a:cubicBezTo>
                  <a:lnTo>
                    <a:pt x="113" y="325"/>
                  </a:lnTo>
                  <a:lnTo>
                    <a:pt x="113" y="325"/>
                  </a:lnTo>
                  <a:cubicBezTo>
                    <a:pt x="113" y="466"/>
                    <a:pt x="113" y="466"/>
                    <a:pt x="113" y="466"/>
                  </a:cubicBezTo>
                  <a:cubicBezTo>
                    <a:pt x="487" y="466"/>
                    <a:pt x="487" y="466"/>
                    <a:pt x="487" y="466"/>
                  </a:cubicBezTo>
                  <a:cubicBezTo>
                    <a:pt x="487" y="325"/>
                    <a:pt x="487" y="325"/>
                    <a:pt x="487" y="325"/>
                  </a:cubicBezTo>
                  <a:lnTo>
                    <a:pt x="487" y="325"/>
                  </a:lnTo>
                  <a:lnTo>
                    <a:pt x="487" y="325"/>
                  </a:lnTo>
                  <a:cubicBezTo>
                    <a:pt x="494" y="325"/>
                    <a:pt x="494" y="325"/>
                    <a:pt x="501" y="332"/>
                  </a:cubicBezTo>
                  <a:cubicBezTo>
                    <a:pt x="501" y="332"/>
                    <a:pt x="501" y="332"/>
                    <a:pt x="508" y="332"/>
                  </a:cubicBezTo>
                  <a:lnTo>
                    <a:pt x="508" y="332"/>
                  </a:lnTo>
                  <a:lnTo>
                    <a:pt x="515" y="332"/>
                  </a:lnTo>
                  <a:lnTo>
                    <a:pt x="515" y="332"/>
                  </a:lnTo>
                  <a:lnTo>
                    <a:pt x="522" y="332"/>
                  </a:lnTo>
                  <a:cubicBezTo>
                    <a:pt x="530" y="332"/>
                    <a:pt x="537" y="332"/>
                    <a:pt x="544" y="332"/>
                  </a:cubicBezTo>
                  <a:cubicBezTo>
                    <a:pt x="544" y="523"/>
                    <a:pt x="544" y="523"/>
                    <a:pt x="544" y="523"/>
                  </a:cubicBezTo>
                  <a:cubicBezTo>
                    <a:pt x="544" y="537"/>
                    <a:pt x="530" y="551"/>
                    <a:pt x="515" y="551"/>
                  </a:cubicBezTo>
                  <a:cubicBezTo>
                    <a:pt x="84" y="551"/>
                    <a:pt x="84" y="551"/>
                    <a:pt x="84" y="551"/>
                  </a:cubicBezTo>
                  <a:cubicBezTo>
                    <a:pt x="63" y="551"/>
                    <a:pt x="56" y="537"/>
                    <a:pt x="56" y="523"/>
                  </a:cubicBezTo>
                  <a:cubicBezTo>
                    <a:pt x="56" y="332"/>
                    <a:pt x="56" y="332"/>
                    <a:pt x="56" y="332"/>
                  </a:cubicBezTo>
                  <a:cubicBezTo>
                    <a:pt x="63" y="332"/>
                    <a:pt x="63" y="332"/>
                    <a:pt x="70" y="332"/>
                  </a:cubicBezTo>
                  <a:cubicBezTo>
                    <a:pt x="77" y="332"/>
                    <a:pt x="77" y="332"/>
                    <a:pt x="84" y="3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defTabSz="914217">
                <a:defRPr/>
              </a:pPr>
              <a:endParaRPr lang="en-US" sz="900"/>
            </a:p>
          </p:txBody>
        </p:sp>
        <p:sp>
          <p:nvSpPr>
            <p:cNvPr id="12" name="Freeform 103">
              <a:extLst>
                <a:ext uri="{FF2B5EF4-FFF2-40B4-BE49-F238E27FC236}">
                  <a16:creationId xmlns:a16="http://schemas.microsoft.com/office/drawing/2014/main" id="{D9AA7A15-A202-43BE-B2FB-FD41A4D708EC}"/>
                </a:ext>
              </a:extLst>
            </p:cNvPr>
            <p:cNvSpPr/>
            <p:nvPr/>
          </p:nvSpPr>
          <p:spPr>
            <a:xfrm>
              <a:off x="6160294" y="2225675"/>
              <a:ext cx="1555750" cy="155575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13" name="AutoShape 19">
              <a:extLst>
                <a:ext uri="{FF2B5EF4-FFF2-40B4-BE49-F238E27FC236}">
                  <a16:creationId xmlns:a16="http://schemas.microsoft.com/office/drawing/2014/main" id="{074ABE44-C2F9-462E-9CBF-275E67E5E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150" y="2571750"/>
              <a:ext cx="531019" cy="530225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29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14" name="Freeform 202">
              <a:extLst>
                <a:ext uri="{FF2B5EF4-FFF2-40B4-BE49-F238E27FC236}">
                  <a16:creationId xmlns:a16="http://schemas.microsoft.com/office/drawing/2014/main" id="{B1145A75-33D4-4397-9EDE-11BAD656E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713" y="4268788"/>
              <a:ext cx="404019" cy="434182"/>
            </a:xfrm>
            <a:custGeom>
              <a:avLst/>
              <a:gdLst>
                <a:gd name="T0" fmla="*/ 1251515671 w 520"/>
                <a:gd name="T1" fmla="*/ 321187506 h 561"/>
                <a:gd name="T2" fmla="*/ 1251515671 w 520"/>
                <a:gd name="T3" fmla="*/ 321187506 h 561"/>
                <a:gd name="T4" fmla="*/ 675191891 w 520"/>
                <a:gd name="T5" fmla="*/ 0 h 561"/>
                <a:gd name="T6" fmla="*/ 0 w 520"/>
                <a:gd name="T7" fmla="*/ 671137795 h 561"/>
                <a:gd name="T8" fmla="*/ 675191891 w 520"/>
                <a:gd name="T9" fmla="*/ 1342274042 h 561"/>
                <a:gd name="T10" fmla="*/ 1237047129 w 520"/>
                <a:gd name="T11" fmla="*/ 1021088084 h 561"/>
                <a:gd name="T12" fmla="*/ 660723349 w 520"/>
                <a:gd name="T13" fmla="*/ 685519186 h 561"/>
                <a:gd name="T14" fmla="*/ 1251515671 w 520"/>
                <a:gd name="T15" fmla="*/ 321187506 h 561"/>
                <a:gd name="T16" fmla="*/ 788526990 w 520"/>
                <a:gd name="T17" fmla="*/ 182165840 h 561"/>
                <a:gd name="T18" fmla="*/ 788526990 w 520"/>
                <a:gd name="T19" fmla="*/ 182165840 h 561"/>
                <a:gd name="T20" fmla="*/ 899451961 w 520"/>
                <a:gd name="T21" fmla="*/ 294820848 h 561"/>
                <a:gd name="T22" fmla="*/ 788526990 w 520"/>
                <a:gd name="T23" fmla="*/ 405079730 h 561"/>
                <a:gd name="T24" fmla="*/ 675191891 w 520"/>
                <a:gd name="T25" fmla="*/ 294820848 h 561"/>
                <a:gd name="T26" fmla="*/ 788526990 w 520"/>
                <a:gd name="T27" fmla="*/ 182165840 h 5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20" h="561">
                  <a:moveTo>
                    <a:pt x="519" y="134"/>
                  </a:moveTo>
                  <a:lnTo>
                    <a:pt x="519" y="134"/>
                  </a:lnTo>
                  <a:cubicBezTo>
                    <a:pt x="467" y="59"/>
                    <a:pt x="379" y="0"/>
                    <a:pt x="280" y="0"/>
                  </a:cubicBezTo>
                  <a:cubicBezTo>
                    <a:pt x="123" y="0"/>
                    <a:pt x="0" y="128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379" y="560"/>
                    <a:pt x="467" y="507"/>
                    <a:pt x="513" y="426"/>
                  </a:cubicBezTo>
                  <a:cubicBezTo>
                    <a:pt x="274" y="286"/>
                    <a:pt x="274" y="286"/>
                    <a:pt x="274" y="286"/>
                  </a:cubicBezTo>
                  <a:lnTo>
                    <a:pt x="519" y="134"/>
                  </a:lnTo>
                  <a:close/>
                  <a:moveTo>
                    <a:pt x="327" y="76"/>
                  </a:moveTo>
                  <a:lnTo>
                    <a:pt x="327" y="76"/>
                  </a:lnTo>
                  <a:cubicBezTo>
                    <a:pt x="350" y="76"/>
                    <a:pt x="373" y="99"/>
                    <a:pt x="373" y="123"/>
                  </a:cubicBezTo>
                  <a:cubicBezTo>
                    <a:pt x="373" y="146"/>
                    <a:pt x="350" y="169"/>
                    <a:pt x="327" y="169"/>
                  </a:cubicBezTo>
                  <a:cubicBezTo>
                    <a:pt x="303" y="169"/>
                    <a:pt x="280" y="146"/>
                    <a:pt x="280" y="123"/>
                  </a:cubicBezTo>
                  <a:cubicBezTo>
                    <a:pt x="280" y="99"/>
                    <a:pt x="303" y="76"/>
                    <a:pt x="32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5" name="Freeform 744">
              <a:extLst>
                <a:ext uri="{FF2B5EF4-FFF2-40B4-BE49-F238E27FC236}">
                  <a16:creationId xmlns:a16="http://schemas.microsoft.com/office/drawing/2014/main" id="{3867C328-16CD-4660-A170-365AB3F60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9407" y="2642394"/>
              <a:ext cx="462756" cy="462756"/>
            </a:xfrm>
            <a:custGeom>
              <a:avLst/>
              <a:gdLst>
                <a:gd name="T0" fmla="*/ 762224297 w 561"/>
                <a:gd name="T1" fmla="*/ 0 h 561"/>
                <a:gd name="T2" fmla="*/ 762224297 w 561"/>
                <a:gd name="T3" fmla="*/ 0 h 561"/>
                <a:gd name="T4" fmla="*/ 0 w 561"/>
                <a:gd name="T5" fmla="*/ 762430517 h 561"/>
                <a:gd name="T6" fmla="*/ 762224297 w 561"/>
                <a:gd name="T7" fmla="*/ 1524861033 h 561"/>
                <a:gd name="T8" fmla="*/ 1524450244 w 561"/>
                <a:gd name="T9" fmla="*/ 762430517 h 561"/>
                <a:gd name="T10" fmla="*/ 762224297 w 561"/>
                <a:gd name="T11" fmla="*/ 0 h 561"/>
                <a:gd name="T12" fmla="*/ 666947704 w 561"/>
                <a:gd name="T13" fmla="*/ 969375660 h 561"/>
                <a:gd name="T14" fmla="*/ 666947704 w 561"/>
                <a:gd name="T15" fmla="*/ 969375660 h 561"/>
                <a:gd name="T16" fmla="*/ 762224297 w 561"/>
                <a:gd name="T17" fmla="*/ 1002052337 h 561"/>
                <a:gd name="T18" fmla="*/ 982725469 w 561"/>
                <a:gd name="T19" fmla="*/ 1002052337 h 561"/>
                <a:gd name="T20" fmla="*/ 1078003712 w 561"/>
                <a:gd name="T21" fmla="*/ 1048342785 h 561"/>
                <a:gd name="T22" fmla="*/ 1110670492 w 561"/>
                <a:gd name="T23" fmla="*/ 1127308261 h 561"/>
                <a:gd name="T24" fmla="*/ 1078003712 w 561"/>
                <a:gd name="T25" fmla="*/ 1206275386 h 561"/>
                <a:gd name="T26" fmla="*/ 982725469 w 561"/>
                <a:gd name="T27" fmla="*/ 1238950414 h 561"/>
                <a:gd name="T28" fmla="*/ 762224297 w 561"/>
                <a:gd name="T29" fmla="*/ 1238950414 h 561"/>
                <a:gd name="T30" fmla="*/ 509057996 w 561"/>
                <a:gd name="T31" fmla="*/ 1143645775 h 561"/>
                <a:gd name="T32" fmla="*/ 397445538 w 561"/>
                <a:gd name="T33" fmla="*/ 890410184 h 561"/>
                <a:gd name="T34" fmla="*/ 397445538 w 561"/>
                <a:gd name="T35" fmla="*/ 413890286 h 561"/>
                <a:gd name="T36" fmla="*/ 427390223 w 561"/>
                <a:gd name="T37" fmla="*/ 334924810 h 561"/>
                <a:gd name="T38" fmla="*/ 522668467 w 561"/>
                <a:gd name="T39" fmla="*/ 285912269 h 561"/>
                <a:gd name="T40" fmla="*/ 604336239 w 561"/>
                <a:gd name="T41" fmla="*/ 334924810 h 561"/>
                <a:gd name="T42" fmla="*/ 634280924 w 561"/>
                <a:gd name="T43" fmla="*/ 413890286 h 561"/>
                <a:gd name="T44" fmla="*/ 634280924 w 561"/>
                <a:gd name="T45" fmla="*/ 525532440 h 561"/>
                <a:gd name="T46" fmla="*/ 982725469 w 561"/>
                <a:gd name="T47" fmla="*/ 525532440 h 561"/>
                <a:gd name="T48" fmla="*/ 1078003712 w 561"/>
                <a:gd name="T49" fmla="*/ 571822887 h 561"/>
                <a:gd name="T50" fmla="*/ 1110670492 w 561"/>
                <a:gd name="T51" fmla="*/ 650790013 h 561"/>
                <a:gd name="T52" fmla="*/ 1078003712 w 561"/>
                <a:gd name="T53" fmla="*/ 729755489 h 561"/>
                <a:gd name="T54" fmla="*/ 982725469 w 561"/>
                <a:gd name="T55" fmla="*/ 762430517 h 561"/>
                <a:gd name="T56" fmla="*/ 634280924 w 561"/>
                <a:gd name="T57" fmla="*/ 762430517 h 561"/>
                <a:gd name="T58" fmla="*/ 634280924 w 561"/>
                <a:gd name="T59" fmla="*/ 890410184 h 561"/>
                <a:gd name="T60" fmla="*/ 666947704 w 561"/>
                <a:gd name="T61" fmla="*/ 969375660 h 56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61" h="561">
                  <a:moveTo>
                    <a:pt x="280" y="0"/>
                  </a:moveTo>
                  <a:lnTo>
                    <a:pt x="280" y="0"/>
                  </a:lnTo>
                  <a:cubicBezTo>
                    <a:pt x="123" y="0"/>
                    <a:pt x="0" y="129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431" y="560"/>
                    <a:pt x="560" y="437"/>
                    <a:pt x="560" y="280"/>
                  </a:cubicBezTo>
                  <a:cubicBezTo>
                    <a:pt x="560" y="129"/>
                    <a:pt x="431" y="0"/>
                    <a:pt x="280" y="0"/>
                  </a:cubicBezTo>
                  <a:close/>
                  <a:moveTo>
                    <a:pt x="245" y="356"/>
                  </a:moveTo>
                  <a:lnTo>
                    <a:pt x="245" y="356"/>
                  </a:lnTo>
                  <a:cubicBezTo>
                    <a:pt x="257" y="368"/>
                    <a:pt x="268" y="368"/>
                    <a:pt x="280" y="368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79" y="368"/>
                    <a:pt x="385" y="373"/>
                    <a:pt x="396" y="385"/>
                  </a:cubicBezTo>
                  <a:cubicBezTo>
                    <a:pt x="402" y="391"/>
                    <a:pt x="408" y="402"/>
                    <a:pt x="408" y="414"/>
                  </a:cubicBezTo>
                  <a:cubicBezTo>
                    <a:pt x="408" y="426"/>
                    <a:pt x="402" y="437"/>
                    <a:pt x="396" y="443"/>
                  </a:cubicBezTo>
                  <a:cubicBezTo>
                    <a:pt x="385" y="455"/>
                    <a:pt x="379" y="455"/>
                    <a:pt x="361" y="455"/>
                  </a:cubicBezTo>
                  <a:cubicBezTo>
                    <a:pt x="280" y="455"/>
                    <a:pt x="280" y="455"/>
                    <a:pt x="280" y="455"/>
                  </a:cubicBezTo>
                  <a:cubicBezTo>
                    <a:pt x="239" y="455"/>
                    <a:pt x="210" y="443"/>
                    <a:pt x="187" y="420"/>
                  </a:cubicBezTo>
                  <a:cubicBezTo>
                    <a:pt x="157" y="391"/>
                    <a:pt x="146" y="362"/>
                    <a:pt x="146" y="327"/>
                  </a:cubicBezTo>
                  <a:cubicBezTo>
                    <a:pt x="146" y="152"/>
                    <a:pt x="146" y="152"/>
                    <a:pt x="146" y="152"/>
                  </a:cubicBezTo>
                  <a:cubicBezTo>
                    <a:pt x="146" y="140"/>
                    <a:pt x="152" y="129"/>
                    <a:pt x="157" y="123"/>
                  </a:cubicBezTo>
                  <a:cubicBezTo>
                    <a:pt x="169" y="111"/>
                    <a:pt x="181" y="105"/>
                    <a:pt x="192" y="105"/>
                  </a:cubicBezTo>
                  <a:cubicBezTo>
                    <a:pt x="204" y="105"/>
                    <a:pt x="210" y="111"/>
                    <a:pt x="222" y="123"/>
                  </a:cubicBezTo>
                  <a:cubicBezTo>
                    <a:pt x="227" y="129"/>
                    <a:pt x="233" y="140"/>
                    <a:pt x="233" y="152"/>
                  </a:cubicBezTo>
                  <a:cubicBezTo>
                    <a:pt x="233" y="193"/>
                    <a:pt x="233" y="193"/>
                    <a:pt x="233" y="193"/>
                  </a:cubicBezTo>
                  <a:cubicBezTo>
                    <a:pt x="361" y="193"/>
                    <a:pt x="361" y="193"/>
                    <a:pt x="361" y="193"/>
                  </a:cubicBezTo>
                  <a:cubicBezTo>
                    <a:pt x="379" y="193"/>
                    <a:pt x="385" y="199"/>
                    <a:pt x="396" y="210"/>
                  </a:cubicBezTo>
                  <a:cubicBezTo>
                    <a:pt x="402" y="216"/>
                    <a:pt x="408" y="228"/>
                    <a:pt x="408" y="239"/>
                  </a:cubicBezTo>
                  <a:cubicBezTo>
                    <a:pt x="408" y="251"/>
                    <a:pt x="402" y="263"/>
                    <a:pt x="396" y="268"/>
                  </a:cubicBezTo>
                  <a:cubicBezTo>
                    <a:pt x="385" y="280"/>
                    <a:pt x="379" y="280"/>
                    <a:pt x="361" y="280"/>
                  </a:cubicBezTo>
                  <a:cubicBezTo>
                    <a:pt x="233" y="280"/>
                    <a:pt x="233" y="280"/>
                    <a:pt x="233" y="280"/>
                  </a:cubicBezTo>
                  <a:cubicBezTo>
                    <a:pt x="233" y="327"/>
                    <a:pt x="233" y="327"/>
                    <a:pt x="233" y="327"/>
                  </a:cubicBezTo>
                  <a:cubicBezTo>
                    <a:pt x="233" y="338"/>
                    <a:pt x="239" y="350"/>
                    <a:pt x="245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6" name="Freeform 188">
              <a:extLst>
                <a:ext uri="{FF2B5EF4-FFF2-40B4-BE49-F238E27FC236}">
                  <a16:creationId xmlns:a16="http://schemas.microsoft.com/office/drawing/2014/main" id="{76B863C6-C267-4EF8-AC27-FC3EF0C47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8294" y="4311650"/>
              <a:ext cx="542131" cy="380207"/>
            </a:xfrm>
            <a:custGeom>
              <a:avLst/>
              <a:gdLst>
                <a:gd name="T0" fmla="*/ 1854488810 w 560"/>
                <a:gd name="T1" fmla="*/ 680331036 h 392"/>
                <a:gd name="T2" fmla="*/ 1854488810 w 560"/>
                <a:gd name="T3" fmla="*/ 680331036 h 392"/>
                <a:gd name="T4" fmla="*/ 1854488810 w 560"/>
                <a:gd name="T5" fmla="*/ 635226130 h 392"/>
                <a:gd name="T6" fmla="*/ 1221339823 w 560"/>
                <a:gd name="T7" fmla="*/ 0 h 392"/>
                <a:gd name="T8" fmla="*/ 655628061 w 560"/>
                <a:gd name="T9" fmla="*/ 372115473 h 392"/>
                <a:gd name="T10" fmla="*/ 479543912 w 560"/>
                <a:gd name="T11" fmla="*/ 308215563 h 392"/>
                <a:gd name="T12" fmla="*/ 194814775 w 560"/>
                <a:gd name="T13" fmla="*/ 593880613 h 392"/>
                <a:gd name="T14" fmla="*/ 217293850 w 560"/>
                <a:gd name="T15" fmla="*/ 680331036 h 392"/>
                <a:gd name="T16" fmla="*/ 0 w 560"/>
                <a:gd name="T17" fmla="*/ 1052446509 h 392"/>
                <a:gd name="T18" fmla="*/ 415855137 w 560"/>
                <a:gd name="T19" fmla="*/ 1469664948 h 392"/>
                <a:gd name="T20" fmla="*/ 415855137 w 560"/>
                <a:gd name="T21" fmla="*/ 1469664948 h 392"/>
                <a:gd name="T22" fmla="*/ 415855137 w 560"/>
                <a:gd name="T23" fmla="*/ 1469664948 h 392"/>
                <a:gd name="T24" fmla="*/ 434587699 w 560"/>
                <a:gd name="T25" fmla="*/ 1469664948 h 392"/>
                <a:gd name="T26" fmla="*/ 434587699 w 560"/>
                <a:gd name="T27" fmla="*/ 1469664948 h 392"/>
                <a:gd name="T28" fmla="*/ 917878124 w 560"/>
                <a:gd name="T29" fmla="*/ 1469664948 h 392"/>
                <a:gd name="T30" fmla="*/ 917878124 w 560"/>
                <a:gd name="T31" fmla="*/ 1052446509 h 392"/>
                <a:gd name="T32" fmla="*/ 850442836 w 560"/>
                <a:gd name="T33" fmla="*/ 1052446509 h 392"/>
                <a:gd name="T34" fmla="*/ 655628061 w 560"/>
                <a:gd name="T35" fmla="*/ 1052446509 h 392"/>
                <a:gd name="T36" fmla="*/ 633148986 w 560"/>
                <a:gd name="T37" fmla="*/ 1007341603 h 392"/>
                <a:gd name="T38" fmla="*/ 1004045974 w 560"/>
                <a:gd name="T39" fmla="*/ 571328160 h 392"/>
                <a:gd name="T40" fmla="*/ 1090215760 w 560"/>
                <a:gd name="T41" fmla="*/ 571328160 h 392"/>
                <a:gd name="T42" fmla="*/ 1461112748 w 560"/>
                <a:gd name="T43" fmla="*/ 1007341603 h 392"/>
                <a:gd name="T44" fmla="*/ 1442380185 w 560"/>
                <a:gd name="T45" fmla="*/ 1052446509 h 392"/>
                <a:gd name="T46" fmla="*/ 1243818898 w 560"/>
                <a:gd name="T47" fmla="*/ 1052446509 h 392"/>
                <a:gd name="T48" fmla="*/ 1157651048 w 560"/>
                <a:gd name="T49" fmla="*/ 1052446509 h 392"/>
                <a:gd name="T50" fmla="*/ 1157651048 w 560"/>
                <a:gd name="T51" fmla="*/ 1469664948 h 392"/>
                <a:gd name="T52" fmla="*/ 1659674035 w 560"/>
                <a:gd name="T53" fmla="*/ 1469664948 h 392"/>
                <a:gd name="T54" fmla="*/ 1682153110 w 560"/>
                <a:gd name="T55" fmla="*/ 1469664948 h 392"/>
                <a:gd name="T56" fmla="*/ 2094261734 w 560"/>
                <a:gd name="T57" fmla="*/ 1052446509 h 392"/>
                <a:gd name="T58" fmla="*/ 1854488810 w 560"/>
                <a:gd name="T59" fmla="*/ 680331036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60" h="392">
                  <a:moveTo>
                    <a:pt x="495" y="181"/>
                  </a:moveTo>
                  <a:lnTo>
                    <a:pt x="495" y="181"/>
                  </a:lnTo>
                  <a:cubicBezTo>
                    <a:pt x="495" y="175"/>
                    <a:pt x="495" y="175"/>
                    <a:pt x="495" y="169"/>
                  </a:cubicBezTo>
                  <a:cubicBezTo>
                    <a:pt x="495" y="76"/>
                    <a:pt x="419" y="0"/>
                    <a:pt x="326" y="0"/>
                  </a:cubicBezTo>
                  <a:cubicBezTo>
                    <a:pt x="262" y="0"/>
                    <a:pt x="204" y="41"/>
                    <a:pt x="175" y="99"/>
                  </a:cubicBezTo>
                  <a:cubicBezTo>
                    <a:pt x="163" y="88"/>
                    <a:pt x="146" y="82"/>
                    <a:pt x="128" y="82"/>
                  </a:cubicBezTo>
                  <a:cubicBezTo>
                    <a:pt x="87" y="82"/>
                    <a:pt x="52" y="117"/>
                    <a:pt x="52" y="158"/>
                  </a:cubicBezTo>
                  <a:cubicBezTo>
                    <a:pt x="52" y="164"/>
                    <a:pt x="52" y="175"/>
                    <a:pt x="58" y="181"/>
                  </a:cubicBezTo>
                  <a:cubicBezTo>
                    <a:pt x="23" y="198"/>
                    <a:pt x="0" y="239"/>
                    <a:pt x="0" y="280"/>
                  </a:cubicBezTo>
                  <a:cubicBezTo>
                    <a:pt x="0" y="338"/>
                    <a:pt x="52" y="391"/>
                    <a:pt x="111" y="391"/>
                  </a:cubicBezTo>
                  <a:lnTo>
                    <a:pt x="116" y="391"/>
                  </a:lnTo>
                  <a:cubicBezTo>
                    <a:pt x="245" y="391"/>
                    <a:pt x="245" y="391"/>
                    <a:pt x="245" y="391"/>
                  </a:cubicBezTo>
                  <a:cubicBezTo>
                    <a:pt x="245" y="280"/>
                    <a:pt x="245" y="280"/>
                    <a:pt x="245" y="280"/>
                  </a:cubicBezTo>
                  <a:cubicBezTo>
                    <a:pt x="239" y="280"/>
                    <a:pt x="233" y="280"/>
                    <a:pt x="227" y="280"/>
                  </a:cubicBezTo>
                  <a:cubicBezTo>
                    <a:pt x="175" y="280"/>
                    <a:pt x="175" y="280"/>
                    <a:pt x="175" y="280"/>
                  </a:cubicBezTo>
                  <a:cubicBezTo>
                    <a:pt x="163" y="280"/>
                    <a:pt x="163" y="274"/>
                    <a:pt x="169" y="268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74" y="140"/>
                    <a:pt x="286" y="140"/>
                    <a:pt x="291" y="152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6" y="274"/>
                    <a:pt x="396" y="280"/>
                    <a:pt x="385" y="280"/>
                  </a:cubicBezTo>
                  <a:cubicBezTo>
                    <a:pt x="332" y="280"/>
                    <a:pt x="332" y="280"/>
                    <a:pt x="332" y="280"/>
                  </a:cubicBezTo>
                  <a:cubicBezTo>
                    <a:pt x="326" y="280"/>
                    <a:pt x="320" y="280"/>
                    <a:pt x="309" y="280"/>
                  </a:cubicBezTo>
                  <a:cubicBezTo>
                    <a:pt x="309" y="391"/>
                    <a:pt x="309" y="391"/>
                    <a:pt x="309" y="391"/>
                  </a:cubicBezTo>
                  <a:cubicBezTo>
                    <a:pt x="443" y="391"/>
                    <a:pt x="443" y="391"/>
                    <a:pt x="443" y="391"/>
                  </a:cubicBezTo>
                  <a:cubicBezTo>
                    <a:pt x="449" y="391"/>
                    <a:pt x="449" y="391"/>
                    <a:pt x="449" y="391"/>
                  </a:cubicBezTo>
                  <a:cubicBezTo>
                    <a:pt x="513" y="391"/>
                    <a:pt x="559" y="344"/>
                    <a:pt x="559" y="280"/>
                  </a:cubicBezTo>
                  <a:cubicBezTo>
                    <a:pt x="559" y="234"/>
                    <a:pt x="530" y="193"/>
                    <a:pt x="495" y="1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7" name="TextBox 29">
              <a:extLst>
                <a:ext uri="{FF2B5EF4-FFF2-40B4-BE49-F238E27FC236}">
                  <a16:creationId xmlns:a16="http://schemas.microsoft.com/office/drawing/2014/main" id="{D5443C45-A83B-4A6C-BCBF-3B1F3616C0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7369" y="4707732"/>
              <a:ext cx="869112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Games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D3C8B090-1473-4E0D-BC0C-2F65315F73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2932" y="4707732"/>
              <a:ext cx="764918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Cloud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19" name="TextBox 33">
              <a:extLst>
                <a:ext uri="{FF2B5EF4-FFF2-40B4-BE49-F238E27FC236}">
                  <a16:creationId xmlns:a16="http://schemas.microsoft.com/office/drawing/2014/main" id="{4E505CE6-DAB9-4FE4-B79A-D77091E435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4702" y="3097213"/>
              <a:ext cx="1154447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Marketing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20" name="TextBox 34">
              <a:extLst>
                <a:ext uri="{FF2B5EF4-FFF2-40B4-BE49-F238E27FC236}">
                  <a16:creationId xmlns:a16="http://schemas.microsoft.com/office/drawing/2014/main" id="{B19C23B1-FD81-4AFF-9C2D-88DC74E897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0910" y="3097213"/>
              <a:ext cx="788962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Social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</p:grpSp>
      <p:sp>
        <p:nvSpPr>
          <p:cNvPr id="21" name="TextBox 17">
            <a:extLst>
              <a:ext uri="{FF2B5EF4-FFF2-40B4-BE49-F238E27FC236}">
                <a16:creationId xmlns:a16="http://schemas.microsoft.com/office/drawing/2014/main" id="{CD68B9AD-B321-4D45-B339-91B64C7A9114}"/>
              </a:ext>
            </a:extLst>
          </p:cNvPr>
          <p:cNvSpPr txBox="1"/>
          <p:nvPr/>
        </p:nvSpPr>
        <p:spPr>
          <a:xfrm>
            <a:off x="8458243" y="2589980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224614B4-AE13-4A76-B321-7A2117B2B570}"/>
              </a:ext>
            </a:extLst>
          </p:cNvPr>
          <p:cNvSpPr txBox="1"/>
          <p:nvPr/>
        </p:nvSpPr>
        <p:spPr>
          <a:xfrm>
            <a:off x="8440905" y="3057429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:a16="http://schemas.microsoft.com/office/drawing/2014/main" id="{4F28D0F7-5426-49B1-90B4-15D7B116DE14}"/>
              </a:ext>
            </a:extLst>
          </p:cNvPr>
          <p:cNvSpPr txBox="1"/>
          <p:nvPr/>
        </p:nvSpPr>
        <p:spPr>
          <a:xfrm>
            <a:off x="8505433" y="4246781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1F8EFDE7-13A3-4212-A78D-06F414A71FD7}"/>
              </a:ext>
            </a:extLst>
          </p:cNvPr>
          <p:cNvSpPr txBox="1"/>
          <p:nvPr/>
        </p:nvSpPr>
        <p:spPr>
          <a:xfrm>
            <a:off x="8488095" y="4714230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9331AF81-D646-4D67-96B6-AEE86D5B4CEC}"/>
              </a:ext>
            </a:extLst>
          </p:cNvPr>
          <p:cNvSpPr txBox="1"/>
          <p:nvPr/>
        </p:nvSpPr>
        <p:spPr>
          <a:xfrm>
            <a:off x="2307974" y="4251395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6" name="TextBox 18">
            <a:extLst>
              <a:ext uri="{FF2B5EF4-FFF2-40B4-BE49-F238E27FC236}">
                <a16:creationId xmlns:a16="http://schemas.microsoft.com/office/drawing/2014/main" id="{839AE39D-F436-47BD-9741-F10543317502}"/>
              </a:ext>
            </a:extLst>
          </p:cNvPr>
          <p:cNvSpPr txBox="1"/>
          <p:nvPr/>
        </p:nvSpPr>
        <p:spPr>
          <a:xfrm>
            <a:off x="709688" y="4718844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7" name="TextBox 17">
            <a:extLst>
              <a:ext uri="{FF2B5EF4-FFF2-40B4-BE49-F238E27FC236}">
                <a16:creationId xmlns:a16="http://schemas.microsoft.com/office/drawing/2014/main" id="{22DF4ADF-0923-4D88-8C1D-C91D3E81314D}"/>
              </a:ext>
            </a:extLst>
          </p:cNvPr>
          <p:cNvSpPr txBox="1"/>
          <p:nvPr/>
        </p:nvSpPr>
        <p:spPr>
          <a:xfrm>
            <a:off x="2307974" y="2637701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289BFA11-9183-4D13-A0DA-783C951F8C6E}"/>
              </a:ext>
            </a:extLst>
          </p:cNvPr>
          <p:cNvSpPr txBox="1"/>
          <p:nvPr/>
        </p:nvSpPr>
        <p:spPr>
          <a:xfrm>
            <a:off x="709688" y="3105150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71149142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39EA7079-AF87-4B5F-8762-0CC88E222D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/>
        </p:blipFill>
        <p:spPr>
          <a:xfrm>
            <a:off x="-19050" y="1"/>
            <a:ext cx="1221105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B8FEB71-9AE1-4782-BE89-6F465B7287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  <a:alpha val="90000"/>
                </a:srgbClr>
              </a:gs>
              <a:gs pos="50000">
                <a:srgbClr val="0070C0">
                  <a:shade val="67500"/>
                  <a:satMod val="115000"/>
                  <a:alpha val="90000"/>
                </a:srgbClr>
              </a:gs>
              <a:gs pos="100000">
                <a:srgbClr val="0070C0">
                  <a:shade val="100000"/>
                  <a:satMod val="115000"/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2B67A70-91A8-46A8-B7B0-50CA365502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/>
        </p:blipFill>
        <p:spPr>
          <a:xfrm>
            <a:off x="-11112" y="1295400"/>
            <a:ext cx="12211050" cy="2533650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66F2AD43-056B-48A6-92D5-89A93888816E}"/>
              </a:ext>
            </a:extLst>
          </p:cNvPr>
          <p:cNvSpPr/>
          <p:nvPr/>
        </p:nvSpPr>
        <p:spPr>
          <a:xfrm>
            <a:off x="1746311" y="4114800"/>
            <a:ext cx="88517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spc="600">
                <a:solidFill>
                  <a:schemeClr val="bg1"/>
                </a:solidFill>
              </a:rPr>
              <a:t>年度销售工作计划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AAA19A3-E843-43B7-93BC-725B7CC55A58}"/>
              </a:ext>
            </a:extLst>
          </p:cNvPr>
          <p:cNvSpPr/>
          <p:nvPr/>
        </p:nvSpPr>
        <p:spPr>
          <a:xfrm>
            <a:off x="2054055" y="5262325"/>
            <a:ext cx="81558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spc="2000">
                <a:solidFill>
                  <a:schemeClr val="bg1">
                    <a:lumMod val="75000"/>
                  </a:schemeClr>
                </a:solidFill>
              </a:rPr>
              <a:t>ANNUAL SALES WORK PLAN</a:t>
            </a:r>
            <a:endParaRPr lang="zh-CN" altLang="en-US" sz="1600" spc="20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46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971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销售计划制定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SALES PLAN FORMULATION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73">
            <a:extLst>
              <a:ext uri="{FF2B5EF4-FFF2-40B4-BE49-F238E27FC236}">
                <a16:creationId xmlns:a16="http://schemas.microsoft.com/office/drawing/2014/main" id="{A4439DEF-1FCC-45BE-9DCB-529C54AB6B4A}"/>
              </a:ext>
            </a:extLst>
          </p:cNvPr>
          <p:cNvSpPr/>
          <p:nvPr/>
        </p:nvSpPr>
        <p:spPr bwMode="auto">
          <a:xfrm>
            <a:off x="5781676" y="3863976"/>
            <a:ext cx="628650" cy="358775"/>
          </a:xfrm>
          <a:custGeom>
            <a:avLst/>
            <a:gdLst>
              <a:gd name="T0" fmla="*/ 282 w 396"/>
              <a:gd name="T1" fmla="*/ 226 h 226"/>
              <a:gd name="T2" fmla="*/ 282 w 396"/>
              <a:gd name="T3" fmla="*/ 142 h 226"/>
              <a:gd name="T4" fmla="*/ 114 w 396"/>
              <a:gd name="T5" fmla="*/ 142 h 226"/>
              <a:gd name="T6" fmla="*/ 114 w 396"/>
              <a:gd name="T7" fmla="*/ 226 h 226"/>
              <a:gd name="T8" fmla="*/ 0 w 396"/>
              <a:gd name="T9" fmla="*/ 114 h 226"/>
              <a:gd name="T10" fmla="*/ 114 w 396"/>
              <a:gd name="T11" fmla="*/ 0 h 226"/>
              <a:gd name="T12" fmla="*/ 114 w 396"/>
              <a:gd name="T13" fmla="*/ 84 h 226"/>
              <a:gd name="T14" fmla="*/ 282 w 396"/>
              <a:gd name="T15" fmla="*/ 84 h 226"/>
              <a:gd name="T16" fmla="*/ 282 w 396"/>
              <a:gd name="T17" fmla="*/ 0 h 226"/>
              <a:gd name="T18" fmla="*/ 396 w 396"/>
              <a:gd name="T19" fmla="*/ 114 h 226"/>
              <a:gd name="T20" fmla="*/ 282 w 396"/>
              <a:gd name="T21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6" h="226">
                <a:moveTo>
                  <a:pt x="282" y="226"/>
                </a:moveTo>
                <a:lnTo>
                  <a:pt x="282" y="142"/>
                </a:lnTo>
                <a:lnTo>
                  <a:pt x="114" y="142"/>
                </a:lnTo>
                <a:lnTo>
                  <a:pt x="114" y="226"/>
                </a:lnTo>
                <a:lnTo>
                  <a:pt x="0" y="114"/>
                </a:lnTo>
                <a:lnTo>
                  <a:pt x="114" y="0"/>
                </a:lnTo>
                <a:lnTo>
                  <a:pt x="114" y="84"/>
                </a:lnTo>
                <a:lnTo>
                  <a:pt x="282" y="84"/>
                </a:lnTo>
                <a:lnTo>
                  <a:pt x="282" y="0"/>
                </a:lnTo>
                <a:lnTo>
                  <a:pt x="396" y="114"/>
                </a:lnTo>
                <a:lnTo>
                  <a:pt x="282" y="22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pc="-3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841CD7-9AEF-4341-BF84-710B687D176B}"/>
              </a:ext>
            </a:extLst>
          </p:cNvPr>
          <p:cNvGrpSpPr/>
          <p:nvPr/>
        </p:nvGrpSpPr>
        <p:grpSpPr>
          <a:xfrm>
            <a:off x="4333877" y="3378200"/>
            <a:ext cx="1330325" cy="1333500"/>
            <a:chOff x="4333877" y="3378200"/>
            <a:chExt cx="1330325" cy="1333500"/>
          </a:xfrm>
        </p:grpSpPr>
        <p:sp>
          <p:nvSpPr>
            <p:cNvPr id="7" name="Freeform 71">
              <a:extLst>
                <a:ext uri="{FF2B5EF4-FFF2-40B4-BE49-F238E27FC236}">
                  <a16:creationId xmlns:a16="http://schemas.microsoft.com/office/drawing/2014/main" id="{35AE56C5-142D-4002-984F-BDCA6FC925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3877" y="3378200"/>
              <a:ext cx="1330325" cy="1333500"/>
            </a:xfrm>
            <a:custGeom>
              <a:avLst/>
              <a:gdLst>
                <a:gd name="T0" fmla="*/ 0 w 419"/>
                <a:gd name="T1" fmla="*/ 186 h 420"/>
                <a:gd name="T2" fmla="*/ 13 w 419"/>
                <a:gd name="T3" fmla="*/ 186 h 420"/>
                <a:gd name="T4" fmla="*/ 64 w 419"/>
                <a:gd name="T5" fmla="*/ 75 h 420"/>
                <a:gd name="T6" fmla="*/ 55 w 419"/>
                <a:gd name="T7" fmla="*/ 67 h 420"/>
                <a:gd name="T8" fmla="*/ 0 w 419"/>
                <a:gd name="T9" fmla="*/ 186 h 420"/>
                <a:gd name="T10" fmla="*/ 0 w 419"/>
                <a:gd name="T11" fmla="*/ 234 h 420"/>
                <a:gd name="T12" fmla="*/ 55 w 419"/>
                <a:gd name="T13" fmla="*/ 352 h 420"/>
                <a:gd name="T14" fmla="*/ 64 w 419"/>
                <a:gd name="T15" fmla="*/ 344 h 420"/>
                <a:gd name="T16" fmla="*/ 13 w 419"/>
                <a:gd name="T17" fmla="*/ 234 h 420"/>
                <a:gd name="T18" fmla="*/ 0 w 419"/>
                <a:gd name="T19" fmla="*/ 234 h 420"/>
                <a:gd name="T20" fmla="*/ 209 w 419"/>
                <a:gd name="T21" fmla="*/ 0 h 420"/>
                <a:gd name="T22" fmla="*/ 92 w 419"/>
                <a:gd name="T23" fmla="*/ 36 h 420"/>
                <a:gd name="T24" fmla="*/ 100 w 419"/>
                <a:gd name="T25" fmla="*/ 44 h 420"/>
                <a:gd name="T26" fmla="*/ 209 w 419"/>
                <a:gd name="T27" fmla="*/ 12 h 420"/>
                <a:gd name="T28" fmla="*/ 407 w 419"/>
                <a:gd name="T29" fmla="*/ 210 h 420"/>
                <a:gd name="T30" fmla="*/ 209 w 419"/>
                <a:gd name="T31" fmla="*/ 408 h 420"/>
                <a:gd name="T32" fmla="*/ 100 w 419"/>
                <a:gd name="T33" fmla="*/ 375 h 420"/>
                <a:gd name="T34" fmla="*/ 92 w 419"/>
                <a:gd name="T35" fmla="*/ 384 h 420"/>
                <a:gd name="T36" fmla="*/ 209 w 419"/>
                <a:gd name="T37" fmla="*/ 420 h 420"/>
                <a:gd name="T38" fmla="*/ 419 w 419"/>
                <a:gd name="T39" fmla="*/ 210 h 420"/>
                <a:gd name="T40" fmla="*/ 209 w 419"/>
                <a:gd name="T4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420">
                  <a:moveTo>
                    <a:pt x="0" y="186"/>
                  </a:moveTo>
                  <a:cubicBezTo>
                    <a:pt x="13" y="186"/>
                    <a:pt x="13" y="186"/>
                    <a:pt x="13" y="186"/>
                  </a:cubicBezTo>
                  <a:cubicBezTo>
                    <a:pt x="18" y="143"/>
                    <a:pt x="36" y="105"/>
                    <a:pt x="64" y="75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26" y="99"/>
                    <a:pt x="6" y="140"/>
                    <a:pt x="0" y="186"/>
                  </a:cubicBezTo>
                  <a:close/>
                  <a:moveTo>
                    <a:pt x="0" y="234"/>
                  </a:moveTo>
                  <a:cubicBezTo>
                    <a:pt x="6" y="279"/>
                    <a:pt x="25" y="320"/>
                    <a:pt x="55" y="352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36" y="314"/>
                    <a:pt x="18" y="276"/>
                    <a:pt x="13" y="234"/>
                  </a:cubicBezTo>
                  <a:lnTo>
                    <a:pt x="0" y="234"/>
                  </a:lnTo>
                  <a:close/>
                  <a:moveTo>
                    <a:pt x="209" y="0"/>
                  </a:moveTo>
                  <a:cubicBezTo>
                    <a:pt x="166" y="0"/>
                    <a:pt x="125" y="13"/>
                    <a:pt x="92" y="36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32" y="24"/>
                    <a:pt x="169" y="12"/>
                    <a:pt x="209" y="12"/>
                  </a:cubicBezTo>
                  <a:cubicBezTo>
                    <a:pt x="318" y="12"/>
                    <a:pt x="407" y="101"/>
                    <a:pt x="407" y="210"/>
                  </a:cubicBezTo>
                  <a:cubicBezTo>
                    <a:pt x="407" y="319"/>
                    <a:pt x="318" y="408"/>
                    <a:pt x="209" y="408"/>
                  </a:cubicBezTo>
                  <a:cubicBezTo>
                    <a:pt x="169" y="408"/>
                    <a:pt x="132" y="396"/>
                    <a:pt x="100" y="375"/>
                  </a:cubicBezTo>
                  <a:cubicBezTo>
                    <a:pt x="92" y="384"/>
                    <a:pt x="92" y="384"/>
                    <a:pt x="92" y="384"/>
                  </a:cubicBezTo>
                  <a:cubicBezTo>
                    <a:pt x="125" y="407"/>
                    <a:pt x="166" y="420"/>
                    <a:pt x="209" y="420"/>
                  </a:cubicBezTo>
                  <a:cubicBezTo>
                    <a:pt x="325" y="420"/>
                    <a:pt x="419" y="326"/>
                    <a:pt x="419" y="210"/>
                  </a:cubicBezTo>
                  <a:cubicBezTo>
                    <a:pt x="419" y="94"/>
                    <a:pt x="325" y="0"/>
                    <a:pt x="20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8" name="Freeform 80">
              <a:extLst>
                <a:ext uri="{FF2B5EF4-FFF2-40B4-BE49-F238E27FC236}">
                  <a16:creationId xmlns:a16="http://schemas.microsoft.com/office/drawing/2014/main" id="{BD3ACE40-03AF-4E09-BA10-4B03D066C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8852" y="3794125"/>
              <a:ext cx="460375" cy="514350"/>
            </a:xfrm>
            <a:custGeom>
              <a:avLst/>
              <a:gdLst>
                <a:gd name="T0" fmla="*/ 139 w 145"/>
                <a:gd name="T1" fmla="*/ 5 h 162"/>
                <a:gd name="T2" fmla="*/ 123 w 145"/>
                <a:gd name="T3" fmla="*/ 5 h 162"/>
                <a:gd name="T4" fmla="*/ 118 w 145"/>
                <a:gd name="T5" fmla="*/ 0 h 162"/>
                <a:gd name="T6" fmla="*/ 31 w 145"/>
                <a:gd name="T7" fmla="*/ 0 h 162"/>
                <a:gd name="T8" fmla="*/ 27 w 145"/>
                <a:gd name="T9" fmla="*/ 5 h 162"/>
                <a:gd name="T10" fmla="*/ 5 w 145"/>
                <a:gd name="T11" fmla="*/ 5 h 162"/>
                <a:gd name="T12" fmla="*/ 0 w 145"/>
                <a:gd name="T13" fmla="*/ 11 h 162"/>
                <a:gd name="T14" fmla="*/ 0 w 145"/>
                <a:gd name="T15" fmla="*/ 31 h 162"/>
                <a:gd name="T16" fmla="*/ 64 w 145"/>
                <a:gd name="T17" fmla="*/ 91 h 162"/>
                <a:gd name="T18" fmla="*/ 64 w 145"/>
                <a:gd name="T19" fmla="*/ 124 h 162"/>
                <a:gd name="T20" fmla="*/ 39 w 145"/>
                <a:gd name="T21" fmla="*/ 131 h 162"/>
                <a:gd name="T22" fmla="*/ 36 w 145"/>
                <a:gd name="T23" fmla="*/ 135 h 162"/>
                <a:gd name="T24" fmla="*/ 36 w 145"/>
                <a:gd name="T25" fmla="*/ 139 h 162"/>
                <a:gd name="T26" fmla="*/ 31 w 145"/>
                <a:gd name="T27" fmla="*/ 143 h 162"/>
                <a:gd name="T28" fmla="*/ 27 w 145"/>
                <a:gd name="T29" fmla="*/ 148 h 162"/>
                <a:gd name="T30" fmla="*/ 27 w 145"/>
                <a:gd name="T31" fmla="*/ 157 h 162"/>
                <a:gd name="T32" fmla="*/ 31 w 145"/>
                <a:gd name="T33" fmla="*/ 162 h 162"/>
                <a:gd name="T34" fmla="*/ 113 w 145"/>
                <a:gd name="T35" fmla="*/ 162 h 162"/>
                <a:gd name="T36" fmla="*/ 118 w 145"/>
                <a:gd name="T37" fmla="*/ 157 h 162"/>
                <a:gd name="T38" fmla="*/ 118 w 145"/>
                <a:gd name="T39" fmla="*/ 148 h 162"/>
                <a:gd name="T40" fmla="*/ 113 w 145"/>
                <a:gd name="T41" fmla="*/ 143 h 162"/>
                <a:gd name="T42" fmla="*/ 108 w 145"/>
                <a:gd name="T43" fmla="*/ 139 h 162"/>
                <a:gd name="T44" fmla="*/ 108 w 145"/>
                <a:gd name="T45" fmla="*/ 135 h 162"/>
                <a:gd name="T46" fmla="*/ 106 w 145"/>
                <a:gd name="T47" fmla="*/ 131 h 162"/>
                <a:gd name="T48" fmla="*/ 80 w 145"/>
                <a:gd name="T49" fmla="*/ 124 h 162"/>
                <a:gd name="T50" fmla="*/ 80 w 145"/>
                <a:gd name="T51" fmla="*/ 91 h 162"/>
                <a:gd name="T52" fmla="*/ 145 w 145"/>
                <a:gd name="T53" fmla="*/ 31 h 162"/>
                <a:gd name="T54" fmla="*/ 145 w 145"/>
                <a:gd name="T55" fmla="*/ 11 h 162"/>
                <a:gd name="T56" fmla="*/ 139 w 145"/>
                <a:gd name="T57" fmla="*/ 5 h 162"/>
                <a:gd name="T58" fmla="*/ 9 w 145"/>
                <a:gd name="T59" fmla="*/ 28 h 162"/>
                <a:gd name="T60" fmla="*/ 9 w 145"/>
                <a:gd name="T61" fmla="*/ 21 h 162"/>
                <a:gd name="T62" fmla="*/ 15 w 145"/>
                <a:gd name="T63" fmla="*/ 16 h 162"/>
                <a:gd name="T64" fmla="*/ 27 w 145"/>
                <a:gd name="T65" fmla="*/ 16 h 162"/>
                <a:gd name="T66" fmla="*/ 36 w 145"/>
                <a:gd name="T67" fmla="*/ 60 h 162"/>
                <a:gd name="T68" fmla="*/ 9 w 145"/>
                <a:gd name="T69" fmla="*/ 28 h 162"/>
                <a:gd name="T70" fmla="*/ 135 w 145"/>
                <a:gd name="T71" fmla="*/ 28 h 162"/>
                <a:gd name="T72" fmla="*/ 108 w 145"/>
                <a:gd name="T73" fmla="*/ 60 h 162"/>
                <a:gd name="T74" fmla="*/ 117 w 145"/>
                <a:gd name="T75" fmla="*/ 16 h 162"/>
                <a:gd name="T76" fmla="*/ 129 w 145"/>
                <a:gd name="T77" fmla="*/ 16 h 162"/>
                <a:gd name="T78" fmla="*/ 135 w 145"/>
                <a:gd name="T79" fmla="*/ 21 h 162"/>
                <a:gd name="T80" fmla="*/ 135 w 145"/>
                <a:gd name="T81" fmla="*/ 2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" h="162">
                  <a:moveTo>
                    <a:pt x="139" y="5"/>
                  </a:moveTo>
                  <a:cubicBezTo>
                    <a:pt x="123" y="5"/>
                    <a:pt x="123" y="5"/>
                    <a:pt x="123" y="5"/>
                  </a:cubicBezTo>
                  <a:cubicBezTo>
                    <a:pt x="120" y="5"/>
                    <a:pt x="118" y="3"/>
                    <a:pt x="11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9" y="0"/>
                    <a:pt x="27" y="2"/>
                    <a:pt x="2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9"/>
                    <a:pt x="46" y="83"/>
                    <a:pt x="64" y="91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50" y="126"/>
                    <a:pt x="39" y="131"/>
                  </a:cubicBezTo>
                  <a:cubicBezTo>
                    <a:pt x="37" y="132"/>
                    <a:pt x="36" y="133"/>
                    <a:pt x="36" y="135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41"/>
                    <a:pt x="34" y="143"/>
                    <a:pt x="31" y="143"/>
                  </a:cubicBezTo>
                  <a:cubicBezTo>
                    <a:pt x="29" y="143"/>
                    <a:pt x="27" y="145"/>
                    <a:pt x="27" y="148"/>
                  </a:cubicBezTo>
                  <a:cubicBezTo>
                    <a:pt x="27" y="157"/>
                    <a:pt x="27" y="157"/>
                    <a:pt x="27" y="157"/>
                  </a:cubicBezTo>
                  <a:cubicBezTo>
                    <a:pt x="27" y="160"/>
                    <a:pt x="29" y="162"/>
                    <a:pt x="31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6" y="162"/>
                    <a:pt x="118" y="160"/>
                    <a:pt x="118" y="157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145"/>
                    <a:pt x="116" y="143"/>
                    <a:pt x="113" y="143"/>
                  </a:cubicBezTo>
                  <a:cubicBezTo>
                    <a:pt x="110" y="143"/>
                    <a:pt x="108" y="141"/>
                    <a:pt x="108" y="139"/>
                  </a:cubicBezTo>
                  <a:cubicBezTo>
                    <a:pt x="108" y="135"/>
                    <a:pt x="108" y="135"/>
                    <a:pt x="108" y="135"/>
                  </a:cubicBezTo>
                  <a:cubicBezTo>
                    <a:pt x="108" y="133"/>
                    <a:pt x="107" y="132"/>
                    <a:pt x="106" y="131"/>
                  </a:cubicBezTo>
                  <a:cubicBezTo>
                    <a:pt x="95" y="126"/>
                    <a:pt x="80" y="124"/>
                    <a:pt x="80" y="124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99" y="83"/>
                    <a:pt x="145" y="59"/>
                    <a:pt x="145" y="3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8"/>
                    <a:pt x="142" y="5"/>
                    <a:pt x="139" y="5"/>
                  </a:cubicBezTo>
                  <a:close/>
                  <a:moveTo>
                    <a:pt x="9" y="28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18"/>
                    <a:pt x="12" y="16"/>
                    <a:pt x="15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47"/>
                    <a:pt x="36" y="60"/>
                  </a:cubicBezTo>
                  <a:cubicBezTo>
                    <a:pt x="36" y="60"/>
                    <a:pt x="9" y="49"/>
                    <a:pt x="9" y="28"/>
                  </a:cubicBezTo>
                  <a:close/>
                  <a:moveTo>
                    <a:pt x="135" y="28"/>
                  </a:moveTo>
                  <a:cubicBezTo>
                    <a:pt x="135" y="49"/>
                    <a:pt x="108" y="60"/>
                    <a:pt x="108" y="60"/>
                  </a:cubicBezTo>
                  <a:cubicBezTo>
                    <a:pt x="117" y="47"/>
                    <a:pt x="117" y="16"/>
                    <a:pt x="117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5" y="18"/>
                    <a:pt x="135" y="21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759D724-24CF-4446-A279-4956F85510A7}"/>
              </a:ext>
            </a:extLst>
          </p:cNvPr>
          <p:cNvGrpSpPr/>
          <p:nvPr/>
        </p:nvGrpSpPr>
        <p:grpSpPr>
          <a:xfrm>
            <a:off x="6527802" y="3378200"/>
            <a:ext cx="1330325" cy="1333500"/>
            <a:chOff x="6527802" y="3378200"/>
            <a:chExt cx="1330325" cy="1333500"/>
          </a:xfrm>
        </p:grpSpPr>
        <p:sp>
          <p:nvSpPr>
            <p:cNvPr id="10" name="Freeform 72">
              <a:extLst>
                <a:ext uri="{FF2B5EF4-FFF2-40B4-BE49-F238E27FC236}">
                  <a16:creationId xmlns:a16="http://schemas.microsoft.com/office/drawing/2014/main" id="{C236D263-6FBF-4A9E-B678-6E2D63F184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7802" y="3378200"/>
              <a:ext cx="1330325" cy="1333500"/>
            </a:xfrm>
            <a:custGeom>
              <a:avLst/>
              <a:gdLst>
                <a:gd name="T0" fmla="*/ 419 w 419"/>
                <a:gd name="T1" fmla="*/ 186 h 420"/>
                <a:gd name="T2" fmla="*/ 364 w 419"/>
                <a:gd name="T3" fmla="*/ 67 h 420"/>
                <a:gd name="T4" fmla="*/ 355 w 419"/>
                <a:gd name="T5" fmla="*/ 75 h 420"/>
                <a:gd name="T6" fmla="*/ 406 w 419"/>
                <a:gd name="T7" fmla="*/ 186 h 420"/>
                <a:gd name="T8" fmla="*/ 419 w 419"/>
                <a:gd name="T9" fmla="*/ 186 h 420"/>
                <a:gd name="T10" fmla="*/ 355 w 419"/>
                <a:gd name="T11" fmla="*/ 344 h 420"/>
                <a:gd name="T12" fmla="*/ 364 w 419"/>
                <a:gd name="T13" fmla="*/ 352 h 420"/>
                <a:gd name="T14" fmla="*/ 419 w 419"/>
                <a:gd name="T15" fmla="*/ 234 h 420"/>
                <a:gd name="T16" fmla="*/ 406 w 419"/>
                <a:gd name="T17" fmla="*/ 234 h 420"/>
                <a:gd name="T18" fmla="*/ 355 w 419"/>
                <a:gd name="T19" fmla="*/ 344 h 420"/>
                <a:gd name="T20" fmla="*/ 210 w 419"/>
                <a:gd name="T21" fmla="*/ 12 h 420"/>
                <a:gd name="T22" fmla="*/ 319 w 419"/>
                <a:gd name="T23" fmla="*/ 44 h 420"/>
                <a:gd name="T24" fmla="*/ 327 w 419"/>
                <a:gd name="T25" fmla="*/ 36 h 420"/>
                <a:gd name="T26" fmla="*/ 210 w 419"/>
                <a:gd name="T27" fmla="*/ 0 h 420"/>
                <a:gd name="T28" fmla="*/ 0 w 419"/>
                <a:gd name="T29" fmla="*/ 210 h 420"/>
                <a:gd name="T30" fmla="*/ 210 w 419"/>
                <a:gd name="T31" fmla="*/ 420 h 420"/>
                <a:gd name="T32" fmla="*/ 327 w 419"/>
                <a:gd name="T33" fmla="*/ 384 h 420"/>
                <a:gd name="T34" fmla="*/ 319 w 419"/>
                <a:gd name="T35" fmla="*/ 375 h 420"/>
                <a:gd name="T36" fmla="*/ 210 w 419"/>
                <a:gd name="T37" fmla="*/ 408 h 420"/>
                <a:gd name="T38" fmla="*/ 12 w 419"/>
                <a:gd name="T39" fmla="*/ 210 h 420"/>
                <a:gd name="T40" fmla="*/ 210 w 419"/>
                <a:gd name="T41" fmla="*/ 1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420">
                  <a:moveTo>
                    <a:pt x="419" y="186"/>
                  </a:moveTo>
                  <a:cubicBezTo>
                    <a:pt x="413" y="140"/>
                    <a:pt x="393" y="99"/>
                    <a:pt x="364" y="67"/>
                  </a:cubicBezTo>
                  <a:cubicBezTo>
                    <a:pt x="355" y="75"/>
                    <a:pt x="355" y="75"/>
                    <a:pt x="355" y="75"/>
                  </a:cubicBezTo>
                  <a:cubicBezTo>
                    <a:pt x="383" y="105"/>
                    <a:pt x="401" y="143"/>
                    <a:pt x="406" y="186"/>
                  </a:cubicBezTo>
                  <a:lnTo>
                    <a:pt x="419" y="186"/>
                  </a:lnTo>
                  <a:close/>
                  <a:moveTo>
                    <a:pt x="355" y="344"/>
                  </a:moveTo>
                  <a:cubicBezTo>
                    <a:pt x="364" y="352"/>
                    <a:pt x="364" y="352"/>
                    <a:pt x="364" y="352"/>
                  </a:cubicBezTo>
                  <a:cubicBezTo>
                    <a:pt x="394" y="320"/>
                    <a:pt x="413" y="279"/>
                    <a:pt x="419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1" y="276"/>
                    <a:pt x="383" y="314"/>
                    <a:pt x="355" y="344"/>
                  </a:cubicBezTo>
                  <a:close/>
                  <a:moveTo>
                    <a:pt x="210" y="12"/>
                  </a:moveTo>
                  <a:cubicBezTo>
                    <a:pt x="250" y="12"/>
                    <a:pt x="287" y="24"/>
                    <a:pt x="319" y="44"/>
                  </a:cubicBezTo>
                  <a:cubicBezTo>
                    <a:pt x="327" y="36"/>
                    <a:pt x="327" y="36"/>
                    <a:pt x="327" y="36"/>
                  </a:cubicBezTo>
                  <a:cubicBezTo>
                    <a:pt x="294" y="13"/>
                    <a:pt x="253" y="0"/>
                    <a:pt x="210" y="0"/>
                  </a:cubicBezTo>
                  <a:cubicBezTo>
                    <a:pt x="94" y="0"/>
                    <a:pt x="0" y="94"/>
                    <a:pt x="0" y="210"/>
                  </a:cubicBezTo>
                  <a:cubicBezTo>
                    <a:pt x="0" y="326"/>
                    <a:pt x="94" y="420"/>
                    <a:pt x="210" y="420"/>
                  </a:cubicBezTo>
                  <a:cubicBezTo>
                    <a:pt x="253" y="420"/>
                    <a:pt x="294" y="407"/>
                    <a:pt x="327" y="384"/>
                  </a:cubicBezTo>
                  <a:cubicBezTo>
                    <a:pt x="319" y="375"/>
                    <a:pt x="319" y="375"/>
                    <a:pt x="319" y="375"/>
                  </a:cubicBezTo>
                  <a:cubicBezTo>
                    <a:pt x="287" y="396"/>
                    <a:pt x="250" y="408"/>
                    <a:pt x="210" y="408"/>
                  </a:cubicBezTo>
                  <a:cubicBezTo>
                    <a:pt x="101" y="408"/>
                    <a:pt x="12" y="319"/>
                    <a:pt x="12" y="210"/>
                  </a:cubicBezTo>
                  <a:cubicBezTo>
                    <a:pt x="12" y="101"/>
                    <a:pt x="101" y="12"/>
                    <a:pt x="210" y="1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1" name="Freeform 87">
              <a:extLst>
                <a:ext uri="{FF2B5EF4-FFF2-40B4-BE49-F238E27FC236}">
                  <a16:creationId xmlns:a16="http://schemas.microsoft.com/office/drawing/2014/main" id="{95B9F217-51A1-47A3-8EB7-F93D54D62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0552" y="3829051"/>
              <a:ext cx="504825" cy="428625"/>
            </a:xfrm>
            <a:custGeom>
              <a:avLst/>
              <a:gdLst>
                <a:gd name="T0" fmla="*/ 57 w 159"/>
                <a:gd name="T1" fmla="*/ 88 h 135"/>
                <a:gd name="T2" fmla="*/ 57 w 159"/>
                <a:gd name="T3" fmla="*/ 135 h 135"/>
                <a:gd name="T4" fmla="*/ 92 w 159"/>
                <a:gd name="T5" fmla="*/ 135 h 135"/>
                <a:gd name="T6" fmla="*/ 92 w 159"/>
                <a:gd name="T7" fmla="*/ 93 h 135"/>
                <a:gd name="T8" fmla="*/ 77 w 159"/>
                <a:gd name="T9" fmla="*/ 108 h 135"/>
                <a:gd name="T10" fmla="*/ 57 w 159"/>
                <a:gd name="T11" fmla="*/ 88 h 135"/>
                <a:gd name="T12" fmla="*/ 7 w 159"/>
                <a:gd name="T13" fmla="*/ 129 h 135"/>
                <a:gd name="T14" fmla="*/ 13 w 159"/>
                <a:gd name="T15" fmla="*/ 135 h 135"/>
                <a:gd name="T16" fmla="*/ 42 w 159"/>
                <a:gd name="T17" fmla="*/ 135 h 135"/>
                <a:gd name="T18" fmla="*/ 42 w 159"/>
                <a:gd name="T19" fmla="*/ 74 h 135"/>
                <a:gd name="T20" fmla="*/ 7 w 159"/>
                <a:gd name="T21" fmla="*/ 109 h 135"/>
                <a:gd name="T22" fmla="*/ 7 w 159"/>
                <a:gd name="T23" fmla="*/ 129 h 135"/>
                <a:gd name="T24" fmla="*/ 127 w 159"/>
                <a:gd name="T25" fmla="*/ 3 h 135"/>
                <a:gd name="T26" fmla="*/ 122 w 159"/>
                <a:gd name="T27" fmla="*/ 10 h 135"/>
                <a:gd name="T28" fmla="*/ 128 w 159"/>
                <a:gd name="T29" fmla="*/ 16 h 135"/>
                <a:gd name="T30" fmla="*/ 135 w 159"/>
                <a:gd name="T31" fmla="*/ 15 h 135"/>
                <a:gd name="T32" fmla="*/ 77 w 159"/>
                <a:gd name="T33" fmla="*/ 74 h 135"/>
                <a:gd name="T34" fmla="*/ 42 w 159"/>
                <a:gd name="T35" fmla="*/ 39 h 135"/>
                <a:gd name="T36" fmla="*/ 2 w 159"/>
                <a:gd name="T37" fmla="*/ 79 h 135"/>
                <a:gd name="T38" fmla="*/ 2 w 159"/>
                <a:gd name="T39" fmla="*/ 88 h 135"/>
                <a:gd name="T40" fmla="*/ 11 w 159"/>
                <a:gd name="T41" fmla="*/ 88 h 135"/>
                <a:gd name="T42" fmla="*/ 42 w 159"/>
                <a:gd name="T43" fmla="*/ 57 h 135"/>
                <a:gd name="T44" fmla="*/ 77 w 159"/>
                <a:gd name="T45" fmla="*/ 92 h 135"/>
                <a:gd name="T46" fmla="*/ 144 w 159"/>
                <a:gd name="T47" fmla="*/ 24 h 135"/>
                <a:gd name="T48" fmla="*/ 144 w 159"/>
                <a:gd name="T49" fmla="*/ 31 h 135"/>
                <a:gd name="T50" fmla="*/ 149 w 159"/>
                <a:gd name="T51" fmla="*/ 38 h 135"/>
                <a:gd name="T52" fmla="*/ 150 w 159"/>
                <a:gd name="T53" fmla="*/ 38 h 135"/>
                <a:gd name="T54" fmla="*/ 156 w 159"/>
                <a:gd name="T55" fmla="*/ 32 h 135"/>
                <a:gd name="T56" fmla="*/ 159 w 159"/>
                <a:gd name="T57" fmla="*/ 0 h 135"/>
                <a:gd name="T58" fmla="*/ 127 w 159"/>
                <a:gd name="T59" fmla="*/ 3 h 135"/>
                <a:gd name="T60" fmla="*/ 106 w 159"/>
                <a:gd name="T61" fmla="*/ 79 h 135"/>
                <a:gd name="T62" fmla="*/ 106 w 159"/>
                <a:gd name="T63" fmla="*/ 135 h 135"/>
                <a:gd name="T64" fmla="*/ 135 w 159"/>
                <a:gd name="T65" fmla="*/ 135 h 135"/>
                <a:gd name="T66" fmla="*/ 141 w 159"/>
                <a:gd name="T67" fmla="*/ 129 h 135"/>
                <a:gd name="T68" fmla="*/ 141 w 159"/>
                <a:gd name="T69" fmla="*/ 43 h 135"/>
                <a:gd name="T70" fmla="*/ 111 w 159"/>
                <a:gd name="T71" fmla="*/ 74 h 135"/>
                <a:gd name="T72" fmla="*/ 106 w 159"/>
                <a:gd name="T73" fmla="*/ 7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135">
                  <a:moveTo>
                    <a:pt x="57" y="88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77" y="108"/>
                    <a:pt x="77" y="108"/>
                    <a:pt x="77" y="108"/>
                  </a:cubicBezTo>
                  <a:lnTo>
                    <a:pt x="57" y="88"/>
                  </a:lnTo>
                  <a:close/>
                  <a:moveTo>
                    <a:pt x="7" y="129"/>
                  </a:moveTo>
                  <a:cubicBezTo>
                    <a:pt x="7" y="132"/>
                    <a:pt x="10" y="135"/>
                    <a:pt x="13" y="135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7" y="109"/>
                    <a:pt x="7" y="109"/>
                    <a:pt x="7" y="109"/>
                  </a:cubicBezTo>
                  <a:lnTo>
                    <a:pt x="7" y="129"/>
                  </a:lnTo>
                  <a:close/>
                  <a:moveTo>
                    <a:pt x="127" y="3"/>
                  </a:moveTo>
                  <a:cubicBezTo>
                    <a:pt x="124" y="3"/>
                    <a:pt x="121" y="6"/>
                    <a:pt x="122" y="10"/>
                  </a:cubicBezTo>
                  <a:cubicBezTo>
                    <a:pt x="122" y="13"/>
                    <a:pt x="125" y="16"/>
                    <a:pt x="128" y="16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2"/>
                    <a:pt x="0" y="86"/>
                    <a:pt x="2" y="88"/>
                  </a:cubicBezTo>
                  <a:cubicBezTo>
                    <a:pt x="5" y="91"/>
                    <a:pt x="9" y="91"/>
                    <a:pt x="11" y="88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3" y="34"/>
                    <a:pt x="146" y="37"/>
                    <a:pt x="149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53" y="38"/>
                    <a:pt x="156" y="35"/>
                    <a:pt x="156" y="32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27" y="3"/>
                  </a:lnTo>
                  <a:close/>
                  <a:moveTo>
                    <a:pt x="106" y="79"/>
                  </a:moveTo>
                  <a:cubicBezTo>
                    <a:pt x="106" y="135"/>
                    <a:pt x="106" y="135"/>
                    <a:pt x="106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9" y="135"/>
                    <a:pt x="141" y="132"/>
                    <a:pt x="141" y="129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11" y="74"/>
                    <a:pt x="111" y="74"/>
                    <a:pt x="111" y="74"/>
                  </a:cubicBezTo>
                  <a:lnTo>
                    <a:pt x="106" y="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</p:grpSp>
      <p:sp>
        <p:nvSpPr>
          <p:cNvPr id="12" name="Freeform 88">
            <a:extLst>
              <a:ext uri="{FF2B5EF4-FFF2-40B4-BE49-F238E27FC236}">
                <a16:creationId xmlns:a16="http://schemas.microsoft.com/office/drawing/2014/main" id="{3156F171-63FC-4F7C-9415-7B1B59F6F29A}"/>
              </a:ext>
            </a:extLst>
          </p:cNvPr>
          <p:cNvSpPr/>
          <p:nvPr/>
        </p:nvSpPr>
        <p:spPr bwMode="auto">
          <a:xfrm>
            <a:off x="5080001" y="1981201"/>
            <a:ext cx="2032000" cy="358775"/>
          </a:xfrm>
          <a:custGeom>
            <a:avLst/>
            <a:gdLst>
              <a:gd name="T0" fmla="*/ 640 w 640"/>
              <a:gd name="T1" fmla="*/ 56 h 113"/>
              <a:gd name="T2" fmla="*/ 584 w 640"/>
              <a:gd name="T3" fmla="*/ 113 h 113"/>
              <a:gd name="T4" fmla="*/ 56 w 640"/>
              <a:gd name="T5" fmla="*/ 113 h 113"/>
              <a:gd name="T6" fmla="*/ 0 w 640"/>
              <a:gd name="T7" fmla="*/ 56 h 113"/>
              <a:gd name="T8" fmla="*/ 0 w 640"/>
              <a:gd name="T9" fmla="*/ 56 h 113"/>
              <a:gd name="T10" fmla="*/ 56 w 640"/>
              <a:gd name="T11" fmla="*/ 0 h 113"/>
              <a:gd name="T12" fmla="*/ 584 w 640"/>
              <a:gd name="T13" fmla="*/ 0 h 113"/>
              <a:gd name="T14" fmla="*/ 640 w 640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0" h="113">
                <a:moveTo>
                  <a:pt x="640" y="56"/>
                </a:moveTo>
                <a:cubicBezTo>
                  <a:pt x="640" y="87"/>
                  <a:pt x="615" y="113"/>
                  <a:pt x="58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5" y="113"/>
                  <a:pt x="0" y="87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5" y="0"/>
                  <a:pt x="56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615" y="0"/>
                  <a:pt x="640" y="25"/>
                  <a:pt x="640" y="5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pc="-3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E958E7E-7E6B-4ACD-A13D-FA592F9917D3}"/>
              </a:ext>
            </a:extLst>
          </p:cNvPr>
          <p:cNvGrpSpPr/>
          <p:nvPr/>
        </p:nvGrpSpPr>
        <p:grpSpPr>
          <a:xfrm>
            <a:off x="2566988" y="2466976"/>
            <a:ext cx="2112964" cy="3155949"/>
            <a:chOff x="2566988" y="2466976"/>
            <a:chExt cx="2112964" cy="3155949"/>
          </a:xfrm>
        </p:grpSpPr>
        <p:sp>
          <p:nvSpPr>
            <p:cNvPr id="14" name="Freeform 77">
              <a:extLst>
                <a:ext uri="{FF2B5EF4-FFF2-40B4-BE49-F238E27FC236}">
                  <a16:creationId xmlns:a16="http://schemas.microsoft.com/office/drawing/2014/main" id="{2124D7D4-C499-4B5A-88F8-DC532979605F}"/>
                </a:ext>
              </a:extLst>
            </p:cNvPr>
            <p:cNvSpPr/>
            <p:nvPr/>
          </p:nvSpPr>
          <p:spPr bwMode="auto">
            <a:xfrm>
              <a:off x="3554413" y="3937000"/>
              <a:ext cx="941388" cy="215900"/>
            </a:xfrm>
            <a:custGeom>
              <a:avLst/>
              <a:gdLst>
                <a:gd name="T0" fmla="*/ 297 w 297"/>
                <a:gd name="T1" fmla="*/ 34 h 68"/>
                <a:gd name="T2" fmla="*/ 285 w 297"/>
                <a:gd name="T3" fmla="*/ 46 h 68"/>
                <a:gd name="T4" fmla="*/ 45 w 297"/>
                <a:gd name="T5" fmla="*/ 46 h 68"/>
                <a:gd name="T6" fmla="*/ 45 w 297"/>
                <a:gd name="T7" fmla="*/ 68 h 68"/>
                <a:gd name="T8" fmla="*/ 0 w 297"/>
                <a:gd name="T9" fmla="*/ 34 h 68"/>
                <a:gd name="T10" fmla="*/ 45 w 297"/>
                <a:gd name="T11" fmla="*/ 0 h 68"/>
                <a:gd name="T12" fmla="*/ 45 w 297"/>
                <a:gd name="T13" fmla="*/ 22 h 68"/>
                <a:gd name="T14" fmla="*/ 285 w 297"/>
                <a:gd name="T15" fmla="*/ 22 h 68"/>
                <a:gd name="T16" fmla="*/ 297 w 297"/>
                <a:gd name="T1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68">
                  <a:moveTo>
                    <a:pt x="297" y="34"/>
                  </a:moveTo>
                  <a:cubicBezTo>
                    <a:pt x="297" y="40"/>
                    <a:pt x="292" y="46"/>
                    <a:pt x="28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92" y="22"/>
                    <a:pt x="297" y="27"/>
                    <a:pt x="297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5" name="Freeform 78">
              <a:extLst>
                <a:ext uri="{FF2B5EF4-FFF2-40B4-BE49-F238E27FC236}">
                  <a16:creationId xmlns:a16="http://schemas.microsoft.com/office/drawing/2014/main" id="{49792EA6-DCA0-4DBB-AD9E-69CECE19854D}"/>
                </a:ext>
              </a:extLst>
            </p:cNvPr>
            <p:cNvSpPr/>
            <p:nvPr/>
          </p:nvSpPr>
          <p:spPr bwMode="auto">
            <a:xfrm>
              <a:off x="4251327" y="4435475"/>
              <a:ext cx="428625" cy="425450"/>
            </a:xfrm>
            <a:custGeom>
              <a:avLst/>
              <a:gdLst>
                <a:gd name="T0" fmla="*/ 130 w 135"/>
                <a:gd name="T1" fmla="*/ 22 h 134"/>
                <a:gd name="T2" fmla="*/ 41 w 135"/>
                <a:gd name="T3" fmla="*/ 111 h 134"/>
                <a:gd name="T4" fmla="*/ 56 w 135"/>
                <a:gd name="T5" fmla="*/ 126 h 134"/>
                <a:gd name="T6" fmla="*/ 0 w 135"/>
                <a:gd name="T7" fmla="*/ 134 h 134"/>
                <a:gd name="T8" fmla="*/ 8 w 135"/>
                <a:gd name="T9" fmla="*/ 78 h 134"/>
                <a:gd name="T10" fmla="*/ 24 w 135"/>
                <a:gd name="T11" fmla="*/ 94 h 134"/>
                <a:gd name="T12" fmla="*/ 24 w 135"/>
                <a:gd name="T13" fmla="*/ 94 h 134"/>
                <a:gd name="T14" fmla="*/ 113 w 135"/>
                <a:gd name="T15" fmla="*/ 5 h 134"/>
                <a:gd name="T16" fmla="*/ 130 w 135"/>
                <a:gd name="T17" fmla="*/ 5 h 134"/>
                <a:gd name="T18" fmla="*/ 130 w 135"/>
                <a:gd name="T19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4">
                  <a:moveTo>
                    <a:pt x="130" y="22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0"/>
                    <a:pt x="125" y="0"/>
                    <a:pt x="130" y="5"/>
                  </a:cubicBezTo>
                  <a:cubicBezTo>
                    <a:pt x="135" y="9"/>
                    <a:pt x="135" y="17"/>
                    <a:pt x="130" y="2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6" name="Freeform 79">
              <a:extLst>
                <a:ext uri="{FF2B5EF4-FFF2-40B4-BE49-F238E27FC236}">
                  <a16:creationId xmlns:a16="http://schemas.microsoft.com/office/drawing/2014/main" id="{A22685DC-9F27-480E-8121-90045E79D36B}"/>
                </a:ext>
              </a:extLst>
            </p:cNvPr>
            <p:cNvSpPr/>
            <p:nvPr/>
          </p:nvSpPr>
          <p:spPr bwMode="auto">
            <a:xfrm>
              <a:off x="4251327" y="3225801"/>
              <a:ext cx="428625" cy="422275"/>
            </a:xfrm>
            <a:custGeom>
              <a:avLst/>
              <a:gdLst>
                <a:gd name="T0" fmla="*/ 130 w 135"/>
                <a:gd name="T1" fmla="*/ 130 h 133"/>
                <a:gd name="T2" fmla="*/ 122 w 135"/>
                <a:gd name="T3" fmla="*/ 133 h 133"/>
                <a:gd name="T4" fmla="*/ 113 w 135"/>
                <a:gd name="T5" fmla="*/ 130 h 133"/>
                <a:gd name="T6" fmla="*/ 24 w 135"/>
                <a:gd name="T7" fmla="*/ 41 h 133"/>
                <a:gd name="T8" fmla="*/ 8 w 135"/>
                <a:gd name="T9" fmla="*/ 56 h 133"/>
                <a:gd name="T10" fmla="*/ 0 w 135"/>
                <a:gd name="T11" fmla="*/ 0 h 133"/>
                <a:gd name="T12" fmla="*/ 56 w 135"/>
                <a:gd name="T13" fmla="*/ 8 h 133"/>
                <a:gd name="T14" fmla="*/ 41 w 135"/>
                <a:gd name="T15" fmla="*/ 24 h 133"/>
                <a:gd name="T16" fmla="*/ 130 w 135"/>
                <a:gd name="T17" fmla="*/ 113 h 133"/>
                <a:gd name="T18" fmla="*/ 130 w 135"/>
                <a:gd name="T19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3">
                  <a:moveTo>
                    <a:pt x="130" y="130"/>
                  </a:moveTo>
                  <a:cubicBezTo>
                    <a:pt x="128" y="132"/>
                    <a:pt x="125" y="133"/>
                    <a:pt x="122" y="133"/>
                  </a:cubicBezTo>
                  <a:cubicBezTo>
                    <a:pt x="118" y="133"/>
                    <a:pt x="115" y="132"/>
                    <a:pt x="113" y="13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5" y="118"/>
                    <a:pt x="135" y="125"/>
                    <a:pt x="130" y="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grpSp>
          <p:nvGrpSpPr>
            <p:cNvPr id="17" name="Group 40">
              <a:extLst>
                <a:ext uri="{FF2B5EF4-FFF2-40B4-BE49-F238E27FC236}">
                  <a16:creationId xmlns:a16="http://schemas.microsoft.com/office/drawing/2014/main" id="{F80DAE60-87A2-4B86-84D3-05ACDE04079F}"/>
                </a:ext>
              </a:extLst>
            </p:cNvPr>
            <p:cNvGrpSpPr/>
            <p:nvPr/>
          </p:nvGrpSpPr>
          <p:grpSpPr>
            <a:xfrm>
              <a:off x="3351213" y="2466976"/>
              <a:ext cx="896938" cy="898525"/>
              <a:chOff x="1827213" y="2466975"/>
              <a:chExt cx="896938" cy="898525"/>
            </a:xfrm>
          </p:grpSpPr>
          <p:sp>
            <p:nvSpPr>
              <p:cNvPr id="24" name="Oval 76">
                <a:extLst>
                  <a:ext uri="{FF2B5EF4-FFF2-40B4-BE49-F238E27FC236}">
                    <a16:creationId xmlns:a16="http://schemas.microsoft.com/office/drawing/2014/main" id="{55E2ACEB-31AA-4F8D-AD5E-FAF258B9A1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2466975"/>
                <a:ext cx="896938" cy="8985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F4C8F8F0-AFBE-467A-BDAC-A8E492BF32C4}"/>
                  </a:ext>
                </a:extLst>
              </p:cNvPr>
              <p:cNvSpPr txBox="1"/>
              <p:nvPr/>
            </p:nvSpPr>
            <p:spPr>
              <a:xfrm>
                <a:off x="1869177" y="2832307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18" name="Group 41">
              <a:extLst>
                <a:ext uri="{FF2B5EF4-FFF2-40B4-BE49-F238E27FC236}">
                  <a16:creationId xmlns:a16="http://schemas.microsoft.com/office/drawing/2014/main" id="{D7103F7F-3FAD-4FD5-B1D1-997E3F678160}"/>
                </a:ext>
              </a:extLst>
            </p:cNvPr>
            <p:cNvGrpSpPr/>
            <p:nvPr/>
          </p:nvGrpSpPr>
          <p:grpSpPr>
            <a:xfrm>
              <a:off x="2566988" y="3594101"/>
              <a:ext cx="901700" cy="898525"/>
              <a:chOff x="1042988" y="3594100"/>
              <a:chExt cx="901700" cy="898525"/>
            </a:xfrm>
          </p:grpSpPr>
          <p:sp>
            <p:nvSpPr>
              <p:cNvPr id="22" name="Oval 74">
                <a:extLst>
                  <a:ext uri="{FF2B5EF4-FFF2-40B4-BE49-F238E27FC236}">
                    <a16:creationId xmlns:a16="http://schemas.microsoft.com/office/drawing/2014/main" id="{9A5BD850-3C7A-4251-95D8-F04ADD743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988" y="3594100"/>
                <a:ext cx="901700" cy="898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3" name="TextBox 8">
                <a:extLst>
                  <a:ext uri="{FF2B5EF4-FFF2-40B4-BE49-F238E27FC236}">
                    <a16:creationId xmlns:a16="http://schemas.microsoft.com/office/drawing/2014/main" id="{3A743D4F-4EB0-48C8-8559-D82CEA35F2DD}"/>
                  </a:ext>
                </a:extLst>
              </p:cNvPr>
              <p:cNvSpPr txBox="1"/>
              <p:nvPr/>
            </p:nvSpPr>
            <p:spPr>
              <a:xfrm>
                <a:off x="1087333" y="3961146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19" name="Group 42">
              <a:extLst>
                <a:ext uri="{FF2B5EF4-FFF2-40B4-BE49-F238E27FC236}">
                  <a16:creationId xmlns:a16="http://schemas.microsoft.com/office/drawing/2014/main" id="{08DFA0D0-C960-44D8-B09F-2C988FD46C14}"/>
                </a:ext>
              </a:extLst>
            </p:cNvPr>
            <p:cNvGrpSpPr/>
            <p:nvPr/>
          </p:nvGrpSpPr>
          <p:grpSpPr>
            <a:xfrm>
              <a:off x="3351213" y="4721225"/>
              <a:ext cx="896938" cy="901700"/>
              <a:chOff x="1827213" y="4721225"/>
              <a:chExt cx="896938" cy="901700"/>
            </a:xfrm>
          </p:grpSpPr>
          <p:sp>
            <p:nvSpPr>
              <p:cNvPr id="20" name="Oval 75">
                <a:extLst>
                  <a:ext uri="{FF2B5EF4-FFF2-40B4-BE49-F238E27FC236}">
                    <a16:creationId xmlns:a16="http://schemas.microsoft.com/office/drawing/2014/main" id="{BB33E417-5AA7-4081-91F8-346DBFC34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4721225"/>
                <a:ext cx="896938" cy="901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1" name="TextBox 10">
                <a:extLst>
                  <a:ext uri="{FF2B5EF4-FFF2-40B4-BE49-F238E27FC236}">
                    <a16:creationId xmlns:a16="http://schemas.microsoft.com/office/drawing/2014/main" id="{6353E1CB-62F2-419C-A123-2CFFB63DEBD7}"/>
                  </a:ext>
                </a:extLst>
              </p:cNvPr>
              <p:cNvSpPr txBox="1"/>
              <p:nvPr/>
            </p:nvSpPr>
            <p:spPr>
              <a:xfrm>
                <a:off x="1869177" y="5089985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642468-2B59-427C-9377-3FA5A6531BF8}"/>
              </a:ext>
            </a:extLst>
          </p:cNvPr>
          <p:cNvGrpSpPr/>
          <p:nvPr/>
        </p:nvGrpSpPr>
        <p:grpSpPr>
          <a:xfrm>
            <a:off x="7512052" y="2466976"/>
            <a:ext cx="2112961" cy="3155949"/>
            <a:chOff x="7512052" y="2466976"/>
            <a:chExt cx="2112961" cy="3155949"/>
          </a:xfrm>
        </p:grpSpPr>
        <p:sp>
          <p:nvSpPr>
            <p:cNvPr id="27" name="Freeform 84">
              <a:extLst>
                <a:ext uri="{FF2B5EF4-FFF2-40B4-BE49-F238E27FC236}">
                  <a16:creationId xmlns:a16="http://schemas.microsoft.com/office/drawing/2014/main" id="{B27C5BC9-B164-4CCC-BE7C-B7920B22B804}"/>
                </a:ext>
              </a:extLst>
            </p:cNvPr>
            <p:cNvSpPr/>
            <p:nvPr/>
          </p:nvSpPr>
          <p:spPr bwMode="auto">
            <a:xfrm>
              <a:off x="7696201" y="3937000"/>
              <a:ext cx="941388" cy="215900"/>
            </a:xfrm>
            <a:custGeom>
              <a:avLst/>
              <a:gdLst>
                <a:gd name="T0" fmla="*/ 0 w 297"/>
                <a:gd name="T1" fmla="*/ 34 h 68"/>
                <a:gd name="T2" fmla="*/ 12 w 297"/>
                <a:gd name="T3" fmla="*/ 46 h 68"/>
                <a:gd name="T4" fmla="*/ 252 w 297"/>
                <a:gd name="T5" fmla="*/ 46 h 68"/>
                <a:gd name="T6" fmla="*/ 252 w 297"/>
                <a:gd name="T7" fmla="*/ 68 h 68"/>
                <a:gd name="T8" fmla="*/ 297 w 297"/>
                <a:gd name="T9" fmla="*/ 34 h 68"/>
                <a:gd name="T10" fmla="*/ 252 w 297"/>
                <a:gd name="T11" fmla="*/ 0 h 68"/>
                <a:gd name="T12" fmla="*/ 252 w 297"/>
                <a:gd name="T13" fmla="*/ 22 h 68"/>
                <a:gd name="T14" fmla="*/ 12 w 297"/>
                <a:gd name="T15" fmla="*/ 22 h 68"/>
                <a:gd name="T16" fmla="*/ 0 w 297"/>
                <a:gd name="T1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68">
                  <a:moveTo>
                    <a:pt x="0" y="34"/>
                  </a:moveTo>
                  <a:cubicBezTo>
                    <a:pt x="0" y="40"/>
                    <a:pt x="5" y="46"/>
                    <a:pt x="12" y="46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22"/>
                    <a:pt x="252" y="22"/>
                    <a:pt x="25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5" y="22"/>
                    <a:pt x="0" y="27"/>
                    <a:pt x="0" y="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28" name="Freeform 85">
              <a:extLst>
                <a:ext uri="{FF2B5EF4-FFF2-40B4-BE49-F238E27FC236}">
                  <a16:creationId xmlns:a16="http://schemas.microsoft.com/office/drawing/2014/main" id="{289216FD-B730-4832-BBCC-8BC1815C208E}"/>
                </a:ext>
              </a:extLst>
            </p:cNvPr>
            <p:cNvSpPr/>
            <p:nvPr/>
          </p:nvSpPr>
          <p:spPr bwMode="auto">
            <a:xfrm>
              <a:off x="7512052" y="4435475"/>
              <a:ext cx="428625" cy="425450"/>
            </a:xfrm>
            <a:custGeom>
              <a:avLst/>
              <a:gdLst>
                <a:gd name="T0" fmla="*/ 5 w 135"/>
                <a:gd name="T1" fmla="*/ 22 h 134"/>
                <a:gd name="T2" fmla="*/ 94 w 135"/>
                <a:gd name="T3" fmla="*/ 111 h 134"/>
                <a:gd name="T4" fmla="*/ 79 w 135"/>
                <a:gd name="T5" fmla="*/ 126 h 134"/>
                <a:gd name="T6" fmla="*/ 135 w 135"/>
                <a:gd name="T7" fmla="*/ 134 h 134"/>
                <a:gd name="T8" fmla="*/ 127 w 135"/>
                <a:gd name="T9" fmla="*/ 78 h 134"/>
                <a:gd name="T10" fmla="*/ 111 w 135"/>
                <a:gd name="T11" fmla="*/ 94 h 134"/>
                <a:gd name="T12" fmla="*/ 111 w 135"/>
                <a:gd name="T13" fmla="*/ 94 h 134"/>
                <a:gd name="T14" fmla="*/ 22 w 135"/>
                <a:gd name="T15" fmla="*/ 5 h 134"/>
                <a:gd name="T16" fmla="*/ 5 w 135"/>
                <a:gd name="T17" fmla="*/ 5 h 134"/>
                <a:gd name="T18" fmla="*/ 5 w 135"/>
                <a:gd name="T19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4">
                  <a:moveTo>
                    <a:pt x="5" y="22"/>
                  </a:moveTo>
                  <a:cubicBezTo>
                    <a:pt x="94" y="111"/>
                    <a:pt x="94" y="111"/>
                    <a:pt x="94" y="111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10" y="0"/>
                    <a:pt x="5" y="5"/>
                  </a:cubicBezTo>
                  <a:cubicBezTo>
                    <a:pt x="0" y="9"/>
                    <a:pt x="0" y="17"/>
                    <a:pt x="5" y="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29" name="Freeform 86">
              <a:extLst>
                <a:ext uri="{FF2B5EF4-FFF2-40B4-BE49-F238E27FC236}">
                  <a16:creationId xmlns:a16="http://schemas.microsoft.com/office/drawing/2014/main" id="{3B796EC1-3AD7-4F3A-A2CB-05F00275D7BB}"/>
                </a:ext>
              </a:extLst>
            </p:cNvPr>
            <p:cNvSpPr/>
            <p:nvPr/>
          </p:nvSpPr>
          <p:spPr bwMode="auto">
            <a:xfrm>
              <a:off x="7512052" y="3225801"/>
              <a:ext cx="428625" cy="422275"/>
            </a:xfrm>
            <a:custGeom>
              <a:avLst/>
              <a:gdLst>
                <a:gd name="T0" fmla="*/ 5 w 135"/>
                <a:gd name="T1" fmla="*/ 130 h 133"/>
                <a:gd name="T2" fmla="*/ 13 w 135"/>
                <a:gd name="T3" fmla="*/ 133 h 133"/>
                <a:gd name="T4" fmla="*/ 22 w 135"/>
                <a:gd name="T5" fmla="*/ 130 h 133"/>
                <a:gd name="T6" fmla="*/ 111 w 135"/>
                <a:gd name="T7" fmla="*/ 41 h 133"/>
                <a:gd name="T8" fmla="*/ 127 w 135"/>
                <a:gd name="T9" fmla="*/ 56 h 133"/>
                <a:gd name="T10" fmla="*/ 135 w 135"/>
                <a:gd name="T11" fmla="*/ 0 h 133"/>
                <a:gd name="T12" fmla="*/ 79 w 135"/>
                <a:gd name="T13" fmla="*/ 8 h 133"/>
                <a:gd name="T14" fmla="*/ 94 w 135"/>
                <a:gd name="T15" fmla="*/ 24 h 133"/>
                <a:gd name="T16" fmla="*/ 5 w 135"/>
                <a:gd name="T17" fmla="*/ 113 h 133"/>
                <a:gd name="T18" fmla="*/ 5 w 135"/>
                <a:gd name="T19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3">
                  <a:moveTo>
                    <a:pt x="5" y="130"/>
                  </a:moveTo>
                  <a:cubicBezTo>
                    <a:pt x="7" y="132"/>
                    <a:pt x="10" y="133"/>
                    <a:pt x="13" y="133"/>
                  </a:cubicBezTo>
                  <a:cubicBezTo>
                    <a:pt x="17" y="133"/>
                    <a:pt x="20" y="132"/>
                    <a:pt x="22" y="130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0" y="118"/>
                    <a:pt x="0" y="125"/>
                    <a:pt x="5" y="1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grpSp>
          <p:nvGrpSpPr>
            <p:cNvPr id="31" name="Group 45">
              <a:extLst>
                <a:ext uri="{FF2B5EF4-FFF2-40B4-BE49-F238E27FC236}">
                  <a16:creationId xmlns:a16="http://schemas.microsoft.com/office/drawing/2014/main" id="{6A3C29B2-65BA-44C1-A241-EF597B2F8033}"/>
                </a:ext>
              </a:extLst>
            </p:cNvPr>
            <p:cNvGrpSpPr/>
            <p:nvPr/>
          </p:nvGrpSpPr>
          <p:grpSpPr>
            <a:xfrm>
              <a:off x="7943851" y="2466976"/>
              <a:ext cx="896938" cy="898525"/>
              <a:chOff x="6419851" y="2466975"/>
              <a:chExt cx="896938" cy="898525"/>
            </a:xfrm>
          </p:grpSpPr>
          <p:sp>
            <p:nvSpPr>
              <p:cNvPr id="38" name="Oval 83">
                <a:extLst>
                  <a:ext uri="{FF2B5EF4-FFF2-40B4-BE49-F238E27FC236}">
                    <a16:creationId xmlns:a16="http://schemas.microsoft.com/office/drawing/2014/main" id="{72A3F592-6082-48F7-B750-E5FB97D76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851" y="2466975"/>
                <a:ext cx="896938" cy="8985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9" name="TextBox 11">
                <a:extLst>
                  <a:ext uri="{FF2B5EF4-FFF2-40B4-BE49-F238E27FC236}">
                    <a16:creationId xmlns:a16="http://schemas.microsoft.com/office/drawing/2014/main" id="{AC7A0666-7842-44AF-9028-D9F702A1DC1E}"/>
                  </a:ext>
                </a:extLst>
              </p:cNvPr>
              <p:cNvSpPr txBox="1"/>
              <p:nvPr/>
            </p:nvSpPr>
            <p:spPr>
              <a:xfrm flipH="1">
                <a:off x="6461815" y="2832307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32" name="Group 44">
              <a:extLst>
                <a:ext uri="{FF2B5EF4-FFF2-40B4-BE49-F238E27FC236}">
                  <a16:creationId xmlns:a16="http://schemas.microsoft.com/office/drawing/2014/main" id="{FD09D236-BB89-49D7-A4A7-51C8B94BCF90}"/>
                </a:ext>
              </a:extLst>
            </p:cNvPr>
            <p:cNvGrpSpPr/>
            <p:nvPr/>
          </p:nvGrpSpPr>
          <p:grpSpPr>
            <a:xfrm>
              <a:off x="8723313" y="3594101"/>
              <a:ext cx="901700" cy="898525"/>
              <a:chOff x="7199313" y="3594100"/>
              <a:chExt cx="901700" cy="898525"/>
            </a:xfrm>
          </p:grpSpPr>
          <p:sp>
            <p:nvSpPr>
              <p:cNvPr id="36" name="Oval 81">
                <a:extLst>
                  <a:ext uri="{FF2B5EF4-FFF2-40B4-BE49-F238E27FC236}">
                    <a16:creationId xmlns:a16="http://schemas.microsoft.com/office/drawing/2014/main" id="{1CDBBD6E-1717-48DF-B46A-A925BBAA1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9313" y="3594100"/>
                <a:ext cx="901700" cy="89852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7" name="TextBox 12">
                <a:extLst>
                  <a:ext uri="{FF2B5EF4-FFF2-40B4-BE49-F238E27FC236}">
                    <a16:creationId xmlns:a16="http://schemas.microsoft.com/office/drawing/2014/main" id="{218CA488-6C7F-43D3-85C5-F662E55DFC83}"/>
                  </a:ext>
                </a:extLst>
              </p:cNvPr>
              <p:cNvSpPr txBox="1"/>
              <p:nvPr/>
            </p:nvSpPr>
            <p:spPr>
              <a:xfrm flipH="1">
                <a:off x="7243659" y="3961146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33" name="Group 43">
              <a:extLst>
                <a:ext uri="{FF2B5EF4-FFF2-40B4-BE49-F238E27FC236}">
                  <a16:creationId xmlns:a16="http://schemas.microsoft.com/office/drawing/2014/main" id="{623FE871-06FC-4460-913E-43C5ED375FD4}"/>
                </a:ext>
              </a:extLst>
            </p:cNvPr>
            <p:cNvGrpSpPr/>
            <p:nvPr/>
          </p:nvGrpSpPr>
          <p:grpSpPr>
            <a:xfrm>
              <a:off x="7943851" y="4721225"/>
              <a:ext cx="896938" cy="901700"/>
              <a:chOff x="6419851" y="4721225"/>
              <a:chExt cx="896938" cy="901700"/>
            </a:xfrm>
          </p:grpSpPr>
          <p:sp>
            <p:nvSpPr>
              <p:cNvPr id="34" name="Oval 82">
                <a:extLst>
                  <a:ext uri="{FF2B5EF4-FFF2-40B4-BE49-F238E27FC236}">
                    <a16:creationId xmlns:a16="http://schemas.microsoft.com/office/drawing/2014/main" id="{196B355F-9414-4FD8-B3D8-8018F6036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851" y="4721225"/>
                <a:ext cx="896938" cy="9017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5" name="TextBox 13">
                <a:extLst>
                  <a:ext uri="{FF2B5EF4-FFF2-40B4-BE49-F238E27FC236}">
                    <a16:creationId xmlns:a16="http://schemas.microsoft.com/office/drawing/2014/main" id="{D2915925-A72D-425A-AD13-9E0FE619FF5F}"/>
                  </a:ext>
                </a:extLst>
              </p:cNvPr>
              <p:cNvSpPr txBox="1"/>
              <p:nvPr/>
            </p:nvSpPr>
            <p:spPr>
              <a:xfrm flipH="1">
                <a:off x="6461815" y="5089985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</p:grpSp>
      <p:sp>
        <p:nvSpPr>
          <p:cNvPr id="40" name="TextBox 15">
            <a:extLst>
              <a:ext uri="{FF2B5EF4-FFF2-40B4-BE49-F238E27FC236}">
                <a16:creationId xmlns:a16="http://schemas.microsoft.com/office/drawing/2014/main" id="{A00F3EFF-CAAE-4852-BF65-B3681DC30461}"/>
              </a:ext>
            </a:extLst>
          </p:cNvPr>
          <p:cNvSpPr txBox="1"/>
          <p:nvPr/>
        </p:nvSpPr>
        <p:spPr>
          <a:xfrm>
            <a:off x="4979878" y="2467249"/>
            <a:ext cx="223224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zh-CN" altLang="en-US" sz="800" spc="300" dirty="0"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800" spc="300" dirty="0"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800" spc="300" dirty="0"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altLang="zh-CN" sz="800" spc="3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41" name="TextBox 16">
            <a:extLst>
              <a:ext uri="{FF2B5EF4-FFF2-40B4-BE49-F238E27FC236}">
                <a16:creationId xmlns:a16="http://schemas.microsoft.com/office/drawing/2014/main" id="{27612907-92B8-45B1-9CA0-6D45C5854A9D}"/>
              </a:ext>
            </a:extLst>
          </p:cNvPr>
          <p:cNvSpPr txBox="1"/>
          <p:nvPr/>
        </p:nvSpPr>
        <p:spPr>
          <a:xfrm>
            <a:off x="5098778" y="2003004"/>
            <a:ext cx="199444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spc="300"/>
              <a:t>详细内容</a:t>
            </a:r>
            <a:endParaRPr lang="en-US" b="1" spc="300"/>
          </a:p>
        </p:txBody>
      </p:sp>
    </p:spTree>
    <p:extLst>
      <p:ext uri="{BB962C8B-B14F-4D97-AF65-F5344CB8AC3E}">
        <p14:creationId xmlns:p14="http://schemas.microsoft.com/office/powerpoint/2010/main" val="363830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9254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重点销售目标 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KEY SALES TARGET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20">
            <a:extLst>
              <a:ext uri="{FF2B5EF4-FFF2-40B4-BE49-F238E27FC236}">
                <a16:creationId xmlns:a16="http://schemas.microsoft.com/office/drawing/2014/main" id="{A3E75FB8-CE17-48C7-A194-114CE6BD6EDF}"/>
              </a:ext>
            </a:extLst>
          </p:cNvPr>
          <p:cNvGrpSpPr>
            <a:grpSpLocks/>
          </p:cNvGrpSpPr>
          <p:nvPr/>
        </p:nvGrpSpPr>
        <p:grpSpPr bwMode="auto">
          <a:xfrm>
            <a:off x="3787775" y="1689894"/>
            <a:ext cx="4338638" cy="4335463"/>
            <a:chOff x="7683929" y="2978422"/>
            <a:chExt cx="8677039" cy="8670987"/>
          </a:xfrm>
        </p:grpSpPr>
        <p:cxnSp>
          <p:nvCxnSpPr>
            <p:cNvPr id="6" name="Straight Connector 3">
              <a:extLst>
                <a:ext uri="{FF2B5EF4-FFF2-40B4-BE49-F238E27FC236}">
                  <a16:creationId xmlns:a16="http://schemas.microsoft.com/office/drawing/2014/main" id="{B4AC083A-B843-4B01-A8A9-D4D547D4D9C3}"/>
                </a:ext>
              </a:extLst>
            </p:cNvPr>
            <p:cNvCxnSpPr/>
            <p:nvPr/>
          </p:nvCxnSpPr>
          <p:spPr>
            <a:xfrm rot="21316916" flipV="1">
              <a:off x="8015708" y="4034117"/>
              <a:ext cx="7978558" cy="66929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1E8502EA-A39C-46BD-A9FC-F1F63A6973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3929" y="9649657"/>
              <a:ext cx="1999231" cy="1999752"/>
              <a:chOff x="7683929" y="9649657"/>
              <a:chExt cx="1999231" cy="1999752"/>
            </a:xfrm>
          </p:grpSpPr>
          <p:grpSp>
            <p:nvGrpSpPr>
              <p:cNvPr id="23" name="Group 45">
                <a:extLst>
                  <a:ext uri="{FF2B5EF4-FFF2-40B4-BE49-F238E27FC236}">
                    <a16:creationId xmlns:a16="http://schemas.microsoft.com/office/drawing/2014/main" id="{7CD27945-A68C-445A-BE23-600D18962F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7683929" y="9649657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5" name="Oval 46">
                  <a:extLst>
                    <a:ext uri="{FF2B5EF4-FFF2-40B4-BE49-F238E27FC236}">
                      <a16:creationId xmlns:a16="http://schemas.microsoft.com/office/drawing/2014/main" id="{6183253E-51AD-4E9B-B3DB-37853AB1A42B}"/>
                    </a:ext>
                  </a:extLst>
                </p:cNvPr>
                <p:cNvSpPr/>
                <p:nvPr/>
              </p:nvSpPr>
              <p:spPr>
                <a:xfrm>
                  <a:off x="5013147" y="5058709"/>
                  <a:ext cx="3377482" cy="3380278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26" name="Oval 47">
                  <a:extLst>
                    <a:ext uri="{FF2B5EF4-FFF2-40B4-BE49-F238E27FC236}">
                      <a16:creationId xmlns:a16="http://schemas.microsoft.com/office/drawing/2014/main" id="{C7FBCE08-872B-4127-8B4B-D152FB1B1B99}"/>
                    </a:ext>
                  </a:extLst>
                </p:cNvPr>
                <p:cNvSpPr/>
                <p:nvPr/>
              </p:nvSpPr>
              <p:spPr>
                <a:xfrm>
                  <a:off x="5286780" y="5332351"/>
                  <a:ext cx="2830217" cy="28329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24" name="Freeform 3">
                <a:extLst>
                  <a:ext uri="{FF2B5EF4-FFF2-40B4-BE49-F238E27FC236}">
                    <a16:creationId xmlns:a16="http://schemas.microsoft.com/office/drawing/2014/main" id="{EB171892-1C12-4FCB-A256-2317863045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0770" y="10295371"/>
                <a:ext cx="804670" cy="648009"/>
              </a:xfrm>
              <a:custGeom>
                <a:avLst/>
                <a:gdLst>
                  <a:gd name="T0" fmla="*/ 1276590336 w 497"/>
                  <a:gd name="T1" fmla="*/ 186338228 h 400"/>
                  <a:gd name="T2" fmla="*/ 1276590336 w 497"/>
                  <a:gd name="T3" fmla="*/ 186338228 h 400"/>
                  <a:gd name="T4" fmla="*/ 975136992 w 497"/>
                  <a:gd name="T5" fmla="*/ 0 h 400"/>
                  <a:gd name="T6" fmla="*/ 927952892 w 497"/>
                  <a:gd name="T7" fmla="*/ 0 h 400"/>
                  <a:gd name="T8" fmla="*/ 650090788 w 497"/>
                  <a:gd name="T9" fmla="*/ 186338228 h 400"/>
                  <a:gd name="T10" fmla="*/ 372230304 w 497"/>
                  <a:gd name="T11" fmla="*/ 0 h 400"/>
                  <a:gd name="T12" fmla="*/ 322424955 w 497"/>
                  <a:gd name="T13" fmla="*/ 0 h 400"/>
                  <a:gd name="T14" fmla="*/ 20969992 w 497"/>
                  <a:gd name="T15" fmla="*/ 186338228 h 400"/>
                  <a:gd name="T16" fmla="*/ 0 w 497"/>
                  <a:gd name="T17" fmla="*/ 233578084 h 400"/>
                  <a:gd name="T18" fmla="*/ 0 w 497"/>
                  <a:gd name="T19" fmla="*/ 1002549304 h 400"/>
                  <a:gd name="T20" fmla="*/ 20969992 w 497"/>
                  <a:gd name="T21" fmla="*/ 1023544796 h 400"/>
                  <a:gd name="T22" fmla="*/ 68154092 w 497"/>
                  <a:gd name="T23" fmla="*/ 1023544796 h 400"/>
                  <a:gd name="T24" fmla="*/ 346016195 w 497"/>
                  <a:gd name="T25" fmla="*/ 860826496 h 400"/>
                  <a:gd name="T26" fmla="*/ 626499548 w 497"/>
                  <a:gd name="T27" fmla="*/ 1023544796 h 400"/>
                  <a:gd name="T28" fmla="*/ 673683648 w 497"/>
                  <a:gd name="T29" fmla="*/ 1023544796 h 400"/>
                  <a:gd name="T30" fmla="*/ 951545751 w 497"/>
                  <a:gd name="T31" fmla="*/ 860826496 h 400"/>
                  <a:gd name="T32" fmla="*/ 1232029104 w 497"/>
                  <a:gd name="T33" fmla="*/ 1023544796 h 400"/>
                  <a:gd name="T34" fmla="*/ 1252999095 w 497"/>
                  <a:gd name="T35" fmla="*/ 1047164724 h 400"/>
                  <a:gd name="T36" fmla="*/ 1276590336 w 497"/>
                  <a:gd name="T37" fmla="*/ 1023544796 h 400"/>
                  <a:gd name="T38" fmla="*/ 1300183196 w 497"/>
                  <a:gd name="T39" fmla="*/ 1002549304 h 400"/>
                  <a:gd name="T40" fmla="*/ 1300183196 w 497"/>
                  <a:gd name="T41" fmla="*/ 233578084 h 400"/>
                  <a:gd name="T42" fmla="*/ 1276590336 w 497"/>
                  <a:gd name="T43" fmla="*/ 186338228 h 400"/>
                  <a:gd name="T44" fmla="*/ 301453344 w 497"/>
                  <a:gd name="T45" fmla="*/ 768971220 h 400"/>
                  <a:gd name="T46" fmla="*/ 301453344 w 497"/>
                  <a:gd name="T47" fmla="*/ 768971220 h 400"/>
                  <a:gd name="T48" fmla="*/ 91746951 w 497"/>
                  <a:gd name="T49" fmla="*/ 908067972 h 400"/>
                  <a:gd name="T50" fmla="*/ 91746951 w 497"/>
                  <a:gd name="T51" fmla="*/ 257198012 h 400"/>
                  <a:gd name="T52" fmla="*/ 301453344 w 497"/>
                  <a:gd name="T53" fmla="*/ 115476824 h 400"/>
                  <a:gd name="T54" fmla="*/ 301453344 w 497"/>
                  <a:gd name="T55" fmla="*/ 768971220 h 400"/>
                  <a:gd name="T56" fmla="*/ 602906688 w 497"/>
                  <a:gd name="T57" fmla="*/ 908067972 h 400"/>
                  <a:gd name="T58" fmla="*/ 602906688 w 497"/>
                  <a:gd name="T59" fmla="*/ 908067972 h 400"/>
                  <a:gd name="T60" fmla="*/ 393200295 w 497"/>
                  <a:gd name="T61" fmla="*/ 768971220 h 400"/>
                  <a:gd name="T62" fmla="*/ 393200295 w 497"/>
                  <a:gd name="T63" fmla="*/ 115476824 h 400"/>
                  <a:gd name="T64" fmla="*/ 602906688 w 497"/>
                  <a:gd name="T65" fmla="*/ 257198012 h 400"/>
                  <a:gd name="T66" fmla="*/ 602906688 w 497"/>
                  <a:gd name="T67" fmla="*/ 908067972 h 400"/>
                  <a:gd name="T68" fmla="*/ 904361651 w 497"/>
                  <a:gd name="T69" fmla="*/ 768971220 h 400"/>
                  <a:gd name="T70" fmla="*/ 904361651 w 497"/>
                  <a:gd name="T71" fmla="*/ 768971220 h 400"/>
                  <a:gd name="T72" fmla="*/ 697274888 w 497"/>
                  <a:gd name="T73" fmla="*/ 908067972 h 400"/>
                  <a:gd name="T74" fmla="*/ 697274888 w 497"/>
                  <a:gd name="T75" fmla="*/ 257198012 h 400"/>
                  <a:gd name="T76" fmla="*/ 904361651 w 497"/>
                  <a:gd name="T77" fmla="*/ 115476824 h 400"/>
                  <a:gd name="T78" fmla="*/ 904361651 w 497"/>
                  <a:gd name="T79" fmla="*/ 768971220 h 400"/>
                  <a:gd name="T80" fmla="*/ 1208436244 w 497"/>
                  <a:gd name="T81" fmla="*/ 908067972 h 400"/>
                  <a:gd name="T82" fmla="*/ 1208436244 w 497"/>
                  <a:gd name="T83" fmla="*/ 908067972 h 400"/>
                  <a:gd name="T84" fmla="*/ 996108603 w 497"/>
                  <a:gd name="T85" fmla="*/ 768971220 h 400"/>
                  <a:gd name="T86" fmla="*/ 996108603 w 497"/>
                  <a:gd name="T87" fmla="*/ 115476824 h 400"/>
                  <a:gd name="T88" fmla="*/ 1208436244 w 497"/>
                  <a:gd name="T89" fmla="*/ 257198012 h 400"/>
                  <a:gd name="T90" fmla="*/ 1208436244 w 497"/>
                  <a:gd name="T91" fmla="*/ 908067972 h 4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97" h="400">
                    <a:moveTo>
                      <a:pt x="487" y="71"/>
                    </a:moveTo>
                    <a:lnTo>
                      <a:pt x="487" y="71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63" y="0"/>
                      <a:pt x="363" y="0"/>
                      <a:pt x="354" y="0"/>
                    </a:cubicBezTo>
                    <a:cubicBezTo>
                      <a:pt x="248" y="71"/>
                      <a:pt x="248" y="71"/>
                      <a:pt x="248" y="71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32" y="0"/>
                      <a:pt x="132" y="0"/>
                      <a:pt x="123" y="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0" y="80"/>
                      <a:pt x="0" y="80"/>
                      <a:pt x="0" y="89"/>
                    </a:cubicBezTo>
                    <a:cubicBezTo>
                      <a:pt x="0" y="382"/>
                      <a:pt x="0" y="382"/>
                      <a:pt x="0" y="382"/>
                    </a:cubicBezTo>
                    <a:cubicBezTo>
                      <a:pt x="0" y="382"/>
                      <a:pt x="0" y="390"/>
                      <a:pt x="8" y="390"/>
                    </a:cubicBezTo>
                    <a:cubicBezTo>
                      <a:pt x="8" y="399"/>
                      <a:pt x="17" y="399"/>
                      <a:pt x="26" y="390"/>
                    </a:cubicBezTo>
                    <a:cubicBezTo>
                      <a:pt x="132" y="328"/>
                      <a:pt x="132" y="328"/>
                      <a:pt x="132" y="328"/>
                    </a:cubicBezTo>
                    <a:cubicBezTo>
                      <a:pt x="239" y="390"/>
                      <a:pt x="239" y="390"/>
                      <a:pt x="239" y="390"/>
                    </a:cubicBezTo>
                    <a:cubicBezTo>
                      <a:pt x="248" y="399"/>
                      <a:pt x="248" y="399"/>
                      <a:pt x="257" y="390"/>
                    </a:cubicBezTo>
                    <a:cubicBezTo>
                      <a:pt x="363" y="328"/>
                      <a:pt x="363" y="328"/>
                      <a:pt x="363" y="328"/>
                    </a:cubicBezTo>
                    <a:cubicBezTo>
                      <a:pt x="470" y="390"/>
                      <a:pt x="470" y="390"/>
                      <a:pt x="470" y="390"/>
                    </a:cubicBezTo>
                    <a:cubicBezTo>
                      <a:pt x="470" y="399"/>
                      <a:pt x="478" y="399"/>
                      <a:pt x="478" y="399"/>
                    </a:cubicBezTo>
                    <a:cubicBezTo>
                      <a:pt x="478" y="399"/>
                      <a:pt x="487" y="399"/>
                      <a:pt x="487" y="390"/>
                    </a:cubicBezTo>
                    <a:cubicBezTo>
                      <a:pt x="496" y="390"/>
                      <a:pt x="496" y="382"/>
                      <a:pt x="496" y="382"/>
                    </a:cubicBezTo>
                    <a:cubicBezTo>
                      <a:pt x="496" y="89"/>
                      <a:pt x="496" y="89"/>
                      <a:pt x="496" y="89"/>
                    </a:cubicBezTo>
                    <a:cubicBezTo>
                      <a:pt x="496" y="80"/>
                      <a:pt x="496" y="80"/>
                      <a:pt x="487" y="71"/>
                    </a:cubicBezTo>
                    <a:close/>
                    <a:moveTo>
                      <a:pt x="115" y="293"/>
                    </a:moveTo>
                    <a:lnTo>
                      <a:pt x="115" y="293"/>
                    </a:lnTo>
                    <a:cubicBezTo>
                      <a:pt x="35" y="346"/>
                      <a:pt x="35" y="346"/>
                      <a:pt x="35" y="34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115" y="44"/>
                      <a:pt x="115" y="44"/>
                      <a:pt x="115" y="44"/>
                    </a:cubicBezTo>
                    <a:lnTo>
                      <a:pt x="115" y="293"/>
                    </a:lnTo>
                    <a:close/>
                    <a:moveTo>
                      <a:pt x="230" y="346"/>
                    </a:moveTo>
                    <a:lnTo>
                      <a:pt x="230" y="346"/>
                    </a:lnTo>
                    <a:cubicBezTo>
                      <a:pt x="150" y="293"/>
                      <a:pt x="150" y="293"/>
                      <a:pt x="150" y="29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230" y="98"/>
                      <a:pt x="230" y="98"/>
                      <a:pt x="230" y="98"/>
                    </a:cubicBezTo>
                    <a:lnTo>
                      <a:pt x="230" y="346"/>
                    </a:lnTo>
                    <a:close/>
                    <a:moveTo>
                      <a:pt x="345" y="293"/>
                    </a:moveTo>
                    <a:lnTo>
                      <a:pt x="345" y="293"/>
                    </a:lnTo>
                    <a:cubicBezTo>
                      <a:pt x="266" y="346"/>
                      <a:pt x="266" y="346"/>
                      <a:pt x="266" y="346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345" y="44"/>
                      <a:pt x="345" y="44"/>
                      <a:pt x="345" y="44"/>
                    </a:cubicBezTo>
                    <a:lnTo>
                      <a:pt x="345" y="293"/>
                    </a:lnTo>
                    <a:close/>
                    <a:moveTo>
                      <a:pt x="461" y="346"/>
                    </a:moveTo>
                    <a:lnTo>
                      <a:pt x="461" y="346"/>
                    </a:lnTo>
                    <a:cubicBezTo>
                      <a:pt x="380" y="293"/>
                      <a:pt x="380" y="293"/>
                      <a:pt x="380" y="293"/>
                    </a:cubicBezTo>
                    <a:cubicBezTo>
                      <a:pt x="380" y="44"/>
                      <a:pt x="380" y="44"/>
                      <a:pt x="380" y="44"/>
                    </a:cubicBezTo>
                    <a:cubicBezTo>
                      <a:pt x="461" y="98"/>
                      <a:pt x="461" y="98"/>
                      <a:pt x="461" y="98"/>
                    </a:cubicBezTo>
                    <a:lnTo>
                      <a:pt x="461" y="3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8" name="Group 19">
              <a:extLst>
                <a:ext uri="{FF2B5EF4-FFF2-40B4-BE49-F238E27FC236}">
                  <a16:creationId xmlns:a16="http://schemas.microsoft.com/office/drawing/2014/main" id="{9CB8F93B-9D52-4852-A6EC-73AB5DDC0E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361737" y="2978422"/>
              <a:ext cx="1999231" cy="1999752"/>
              <a:chOff x="14361737" y="2978422"/>
              <a:chExt cx="1999231" cy="1999752"/>
            </a:xfrm>
          </p:grpSpPr>
          <p:grpSp>
            <p:nvGrpSpPr>
              <p:cNvPr id="19" name="Group 70">
                <a:extLst>
                  <a:ext uri="{FF2B5EF4-FFF2-40B4-BE49-F238E27FC236}">
                    <a16:creationId xmlns:a16="http://schemas.microsoft.com/office/drawing/2014/main" id="{81CF305E-88DE-4450-854F-70D844C5D8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14361737" y="2978422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1" name="Oval 71">
                  <a:extLst>
                    <a:ext uri="{FF2B5EF4-FFF2-40B4-BE49-F238E27FC236}">
                      <a16:creationId xmlns:a16="http://schemas.microsoft.com/office/drawing/2014/main" id="{32FF0656-527B-414F-AAF6-095B7AAB7A2F}"/>
                    </a:ext>
                  </a:extLst>
                </p:cNvPr>
                <p:cNvSpPr/>
                <p:nvPr/>
              </p:nvSpPr>
              <p:spPr>
                <a:xfrm>
                  <a:off x="5014125" y="5059658"/>
                  <a:ext cx="3377480" cy="3380278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22" name="Oval 72">
                  <a:extLst>
                    <a:ext uri="{FF2B5EF4-FFF2-40B4-BE49-F238E27FC236}">
                      <a16:creationId xmlns:a16="http://schemas.microsoft.com/office/drawing/2014/main" id="{2C96011D-3072-43B0-932C-826EB40714FA}"/>
                    </a:ext>
                  </a:extLst>
                </p:cNvPr>
                <p:cNvSpPr/>
                <p:nvPr/>
              </p:nvSpPr>
              <p:spPr>
                <a:xfrm>
                  <a:off x="5287758" y="5333299"/>
                  <a:ext cx="2830216" cy="28329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20" name="Freeform 22">
                <a:extLst>
                  <a:ext uri="{FF2B5EF4-FFF2-40B4-BE49-F238E27FC236}">
                    <a16:creationId xmlns:a16="http://schemas.microsoft.com/office/drawing/2014/main" id="{20C32EEA-6897-4FAF-A343-B8A716C63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14064" y="3584307"/>
                <a:ext cx="747702" cy="747708"/>
              </a:xfrm>
              <a:custGeom>
                <a:avLst/>
                <a:gdLst>
                  <a:gd name="T0" fmla="*/ 605038512 w 461"/>
                  <a:gd name="T1" fmla="*/ 21044493 h 461"/>
                  <a:gd name="T2" fmla="*/ 605038512 w 461"/>
                  <a:gd name="T3" fmla="*/ 21044493 h 461"/>
                  <a:gd name="T4" fmla="*/ 0 w 461"/>
                  <a:gd name="T5" fmla="*/ 628723490 h 461"/>
                  <a:gd name="T6" fmla="*/ 605038512 w 461"/>
                  <a:gd name="T7" fmla="*/ 1210096466 h 461"/>
                  <a:gd name="T8" fmla="*/ 1210077024 w 461"/>
                  <a:gd name="T9" fmla="*/ 605048233 h 461"/>
                  <a:gd name="T10" fmla="*/ 605038512 w 461"/>
                  <a:gd name="T11" fmla="*/ 21044493 h 461"/>
                  <a:gd name="T12" fmla="*/ 605038512 w 461"/>
                  <a:gd name="T13" fmla="*/ 92071887 h 461"/>
                  <a:gd name="T14" fmla="*/ 605038512 w 461"/>
                  <a:gd name="T15" fmla="*/ 92071887 h 461"/>
                  <a:gd name="T16" fmla="*/ 839161687 w 461"/>
                  <a:gd name="T17" fmla="*/ 139424024 h 461"/>
                  <a:gd name="T18" fmla="*/ 765505742 w 461"/>
                  <a:gd name="T19" fmla="*/ 278848048 h 461"/>
                  <a:gd name="T20" fmla="*/ 605038512 w 461"/>
                  <a:gd name="T21" fmla="*/ 255172791 h 461"/>
                  <a:gd name="T22" fmla="*/ 441940539 w 461"/>
                  <a:gd name="T23" fmla="*/ 278848048 h 461"/>
                  <a:gd name="T24" fmla="*/ 370915337 w 461"/>
                  <a:gd name="T25" fmla="*/ 139424024 h 461"/>
                  <a:gd name="T26" fmla="*/ 605038512 w 461"/>
                  <a:gd name="T27" fmla="*/ 92071887 h 461"/>
                  <a:gd name="T28" fmla="*/ 278844189 w 461"/>
                  <a:gd name="T29" fmla="*/ 768147515 h 461"/>
                  <a:gd name="T30" fmla="*/ 278844189 w 461"/>
                  <a:gd name="T31" fmla="*/ 768147515 h 461"/>
                  <a:gd name="T32" fmla="*/ 139421283 w 461"/>
                  <a:gd name="T33" fmla="*/ 860221024 h 461"/>
                  <a:gd name="T34" fmla="*/ 92071148 w 461"/>
                  <a:gd name="T35" fmla="*/ 628723490 h 461"/>
                  <a:gd name="T36" fmla="*/ 139421283 w 461"/>
                  <a:gd name="T37" fmla="*/ 370921557 h 461"/>
                  <a:gd name="T38" fmla="*/ 278844189 w 461"/>
                  <a:gd name="T39" fmla="*/ 439318187 h 461"/>
                  <a:gd name="T40" fmla="*/ 231492432 w 461"/>
                  <a:gd name="T41" fmla="*/ 605048233 h 461"/>
                  <a:gd name="T42" fmla="*/ 278844189 w 461"/>
                  <a:gd name="T43" fmla="*/ 768147515 h 461"/>
                  <a:gd name="T44" fmla="*/ 605038512 w 461"/>
                  <a:gd name="T45" fmla="*/ 1139069072 h 461"/>
                  <a:gd name="T46" fmla="*/ 605038512 w 461"/>
                  <a:gd name="T47" fmla="*/ 1139069072 h 461"/>
                  <a:gd name="T48" fmla="*/ 370915337 w 461"/>
                  <a:gd name="T49" fmla="*/ 1070672442 h 461"/>
                  <a:gd name="T50" fmla="*/ 441940539 w 461"/>
                  <a:gd name="T51" fmla="*/ 931248418 h 461"/>
                  <a:gd name="T52" fmla="*/ 605038512 w 461"/>
                  <a:gd name="T53" fmla="*/ 978600555 h 461"/>
                  <a:gd name="T54" fmla="*/ 765505742 w 461"/>
                  <a:gd name="T55" fmla="*/ 931248418 h 461"/>
                  <a:gd name="T56" fmla="*/ 839161687 w 461"/>
                  <a:gd name="T57" fmla="*/ 1070672442 h 461"/>
                  <a:gd name="T58" fmla="*/ 605038512 w 461"/>
                  <a:gd name="T59" fmla="*/ 1139069072 h 461"/>
                  <a:gd name="T60" fmla="*/ 605038512 w 461"/>
                  <a:gd name="T61" fmla="*/ 907573161 h 461"/>
                  <a:gd name="T62" fmla="*/ 605038512 w 461"/>
                  <a:gd name="T63" fmla="*/ 907573161 h 461"/>
                  <a:gd name="T64" fmla="*/ 326194324 w 461"/>
                  <a:gd name="T65" fmla="*/ 605048233 h 461"/>
                  <a:gd name="T66" fmla="*/ 605038512 w 461"/>
                  <a:gd name="T67" fmla="*/ 323569421 h 461"/>
                  <a:gd name="T68" fmla="*/ 883882701 w 461"/>
                  <a:gd name="T69" fmla="*/ 605048233 h 461"/>
                  <a:gd name="T70" fmla="*/ 605038512 w 461"/>
                  <a:gd name="T71" fmla="*/ 907573161 h 461"/>
                  <a:gd name="T72" fmla="*/ 931232836 w 461"/>
                  <a:gd name="T73" fmla="*/ 768147515 h 461"/>
                  <a:gd name="T74" fmla="*/ 931232836 w 461"/>
                  <a:gd name="T75" fmla="*/ 768147515 h 461"/>
                  <a:gd name="T76" fmla="*/ 978584592 w 461"/>
                  <a:gd name="T77" fmla="*/ 605048233 h 461"/>
                  <a:gd name="T78" fmla="*/ 931232836 w 461"/>
                  <a:gd name="T79" fmla="*/ 439318187 h 461"/>
                  <a:gd name="T80" fmla="*/ 1070655741 w 461"/>
                  <a:gd name="T81" fmla="*/ 370921557 h 461"/>
                  <a:gd name="T82" fmla="*/ 1118005876 w 461"/>
                  <a:gd name="T83" fmla="*/ 605048233 h 461"/>
                  <a:gd name="T84" fmla="*/ 1070655741 w 461"/>
                  <a:gd name="T85" fmla="*/ 860221024 h 461"/>
                  <a:gd name="T86" fmla="*/ 931232836 w 461"/>
                  <a:gd name="T87" fmla="*/ 768147515 h 46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61" h="461">
                    <a:moveTo>
                      <a:pt x="230" y="8"/>
                    </a:moveTo>
                    <a:lnTo>
                      <a:pt x="230" y="8"/>
                    </a:lnTo>
                    <a:cubicBezTo>
                      <a:pt x="97" y="8"/>
                      <a:pt x="0" y="106"/>
                      <a:pt x="0" y="239"/>
                    </a:cubicBezTo>
                    <a:cubicBezTo>
                      <a:pt x="0" y="363"/>
                      <a:pt x="106" y="460"/>
                      <a:pt x="230" y="460"/>
                    </a:cubicBezTo>
                    <a:cubicBezTo>
                      <a:pt x="363" y="460"/>
                      <a:pt x="460" y="354"/>
                      <a:pt x="460" y="230"/>
                    </a:cubicBezTo>
                    <a:cubicBezTo>
                      <a:pt x="460" y="106"/>
                      <a:pt x="354" y="0"/>
                      <a:pt x="230" y="8"/>
                    </a:cubicBezTo>
                    <a:close/>
                    <a:moveTo>
                      <a:pt x="230" y="35"/>
                    </a:moveTo>
                    <a:lnTo>
                      <a:pt x="230" y="35"/>
                    </a:lnTo>
                    <a:cubicBezTo>
                      <a:pt x="256" y="35"/>
                      <a:pt x="291" y="44"/>
                      <a:pt x="319" y="53"/>
                    </a:cubicBezTo>
                    <a:cubicBezTo>
                      <a:pt x="291" y="106"/>
                      <a:pt x="291" y="106"/>
                      <a:pt x="291" y="106"/>
                    </a:cubicBezTo>
                    <a:cubicBezTo>
                      <a:pt x="275" y="97"/>
                      <a:pt x="247" y="97"/>
                      <a:pt x="230" y="97"/>
                    </a:cubicBezTo>
                    <a:cubicBezTo>
                      <a:pt x="203" y="97"/>
                      <a:pt x="185" y="97"/>
                      <a:pt x="168" y="106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68" y="44"/>
                      <a:pt x="194" y="35"/>
                      <a:pt x="230" y="35"/>
                    </a:cubicBezTo>
                    <a:close/>
                    <a:moveTo>
                      <a:pt x="106" y="292"/>
                    </a:moveTo>
                    <a:lnTo>
                      <a:pt x="106" y="292"/>
                    </a:lnTo>
                    <a:cubicBezTo>
                      <a:pt x="53" y="327"/>
                      <a:pt x="53" y="327"/>
                      <a:pt x="53" y="327"/>
                    </a:cubicBezTo>
                    <a:cubicBezTo>
                      <a:pt x="35" y="301"/>
                      <a:pt x="35" y="265"/>
                      <a:pt x="35" y="239"/>
                    </a:cubicBezTo>
                    <a:cubicBezTo>
                      <a:pt x="26" y="204"/>
                      <a:pt x="35" y="167"/>
                      <a:pt x="53" y="141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97" y="185"/>
                      <a:pt x="88" y="212"/>
                      <a:pt x="88" y="230"/>
                    </a:cubicBezTo>
                    <a:cubicBezTo>
                      <a:pt x="88" y="257"/>
                      <a:pt x="97" y="274"/>
                      <a:pt x="106" y="292"/>
                    </a:cubicBezTo>
                    <a:close/>
                    <a:moveTo>
                      <a:pt x="230" y="433"/>
                    </a:moveTo>
                    <a:lnTo>
                      <a:pt x="230" y="433"/>
                    </a:lnTo>
                    <a:cubicBezTo>
                      <a:pt x="194" y="433"/>
                      <a:pt x="168" y="425"/>
                      <a:pt x="141" y="407"/>
                    </a:cubicBezTo>
                    <a:cubicBezTo>
                      <a:pt x="168" y="354"/>
                      <a:pt x="168" y="354"/>
                      <a:pt x="168" y="354"/>
                    </a:cubicBezTo>
                    <a:cubicBezTo>
                      <a:pt x="185" y="363"/>
                      <a:pt x="203" y="372"/>
                      <a:pt x="230" y="372"/>
                    </a:cubicBezTo>
                    <a:cubicBezTo>
                      <a:pt x="247" y="372"/>
                      <a:pt x="275" y="363"/>
                      <a:pt x="291" y="354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291" y="425"/>
                      <a:pt x="266" y="433"/>
                      <a:pt x="230" y="433"/>
                    </a:cubicBezTo>
                    <a:close/>
                    <a:moveTo>
                      <a:pt x="230" y="345"/>
                    </a:moveTo>
                    <a:lnTo>
                      <a:pt x="230" y="345"/>
                    </a:lnTo>
                    <a:cubicBezTo>
                      <a:pt x="168" y="345"/>
                      <a:pt x="124" y="292"/>
                      <a:pt x="124" y="230"/>
                    </a:cubicBezTo>
                    <a:cubicBezTo>
                      <a:pt x="124" y="167"/>
                      <a:pt x="168" y="123"/>
                      <a:pt x="230" y="123"/>
                    </a:cubicBezTo>
                    <a:cubicBezTo>
                      <a:pt x="291" y="123"/>
                      <a:pt x="336" y="167"/>
                      <a:pt x="336" y="230"/>
                    </a:cubicBezTo>
                    <a:cubicBezTo>
                      <a:pt x="336" y="292"/>
                      <a:pt x="291" y="345"/>
                      <a:pt x="230" y="345"/>
                    </a:cubicBezTo>
                    <a:close/>
                    <a:moveTo>
                      <a:pt x="354" y="292"/>
                    </a:moveTo>
                    <a:lnTo>
                      <a:pt x="354" y="292"/>
                    </a:lnTo>
                    <a:cubicBezTo>
                      <a:pt x="363" y="274"/>
                      <a:pt x="372" y="257"/>
                      <a:pt x="372" y="230"/>
                    </a:cubicBezTo>
                    <a:cubicBezTo>
                      <a:pt x="372" y="212"/>
                      <a:pt x="363" y="185"/>
                      <a:pt x="354" y="167"/>
                    </a:cubicBezTo>
                    <a:cubicBezTo>
                      <a:pt x="407" y="141"/>
                      <a:pt x="407" y="141"/>
                      <a:pt x="407" y="141"/>
                    </a:cubicBezTo>
                    <a:cubicBezTo>
                      <a:pt x="416" y="167"/>
                      <a:pt x="425" y="195"/>
                      <a:pt x="425" y="230"/>
                    </a:cubicBezTo>
                    <a:cubicBezTo>
                      <a:pt x="425" y="265"/>
                      <a:pt x="416" y="292"/>
                      <a:pt x="407" y="327"/>
                    </a:cubicBezTo>
                    <a:lnTo>
                      <a:pt x="354" y="2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9" name="Group 15">
              <a:extLst>
                <a:ext uri="{FF2B5EF4-FFF2-40B4-BE49-F238E27FC236}">
                  <a16:creationId xmlns:a16="http://schemas.microsoft.com/office/drawing/2014/main" id="{372AAA28-64E8-46B4-BEE4-A6B7CBF157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208441" y="5274469"/>
              <a:ext cx="1999231" cy="1999752"/>
              <a:chOff x="12208441" y="5274469"/>
              <a:chExt cx="1999231" cy="1999752"/>
            </a:xfrm>
          </p:grpSpPr>
          <p:grpSp>
            <p:nvGrpSpPr>
              <p:cNvPr id="15" name="Group 67">
                <a:extLst>
                  <a:ext uri="{FF2B5EF4-FFF2-40B4-BE49-F238E27FC236}">
                    <a16:creationId xmlns:a16="http://schemas.microsoft.com/office/drawing/2014/main" id="{0277D29B-8BD0-49B3-A81E-604F41A09D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12208441" y="5274469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7" name="Oval 68">
                  <a:extLst>
                    <a:ext uri="{FF2B5EF4-FFF2-40B4-BE49-F238E27FC236}">
                      <a16:creationId xmlns:a16="http://schemas.microsoft.com/office/drawing/2014/main" id="{9926E2CF-238D-437C-BFDE-80AD58060E07}"/>
                    </a:ext>
                  </a:extLst>
                </p:cNvPr>
                <p:cNvSpPr/>
                <p:nvPr/>
              </p:nvSpPr>
              <p:spPr>
                <a:xfrm>
                  <a:off x="5012704" y="5058793"/>
                  <a:ext cx="3380164" cy="3380278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18" name="Oval 69">
                  <a:extLst>
                    <a:ext uri="{FF2B5EF4-FFF2-40B4-BE49-F238E27FC236}">
                      <a16:creationId xmlns:a16="http://schemas.microsoft.com/office/drawing/2014/main" id="{6DDC0158-A875-4D89-BFE6-912300051AD9}"/>
                    </a:ext>
                  </a:extLst>
                </p:cNvPr>
                <p:cNvSpPr/>
                <p:nvPr/>
              </p:nvSpPr>
              <p:spPr>
                <a:xfrm>
                  <a:off x="5286336" y="5332435"/>
                  <a:ext cx="2832899" cy="28329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16" name="Freeform 101">
                <a:extLst>
                  <a:ext uri="{FF2B5EF4-FFF2-40B4-BE49-F238E27FC236}">
                    <a16:creationId xmlns:a16="http://schemas.microsoft.com/office/drawing/2014/main" id="{04FD5DB9-96AC-46C4-9B31-AA1E09D3F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85009" y="5933249"/>
                <a:ext cx="804670" cy="619524"/>
              </a:xfrm>
              <a:custGeom>
                <a:avLst/>
                <a:gdLst>
                  <a:gd name="T0" fmla="*/ 209706393 w 497"/>
                  <a:gd name="T1" fmla="*/ 652290657 h 382"/>
                  <a:gd name="T2" fmla="*/ 209706393 w 497"/>
                  <a:gd name="T3" fmla="*/ 652290657 h 382"/>
                  <a:gd name="T4" fmla="*/ 416793155 w 497"/>
                  <a:gd name="T5" fmla="*/ 862706631 h 382"/>
                  <a:gd name="T6" fmla="*/ 650090788 w 497"/>
                  <a:gd name="T7" fmla="*/ 1002107640 h 382"/>
                  <a:gd name="T8" fmla="*/ 883390040 w 497"/>
                  <a:gd name="T9" fmla="*/ 886378287 h 382"/>
                  <a:gd name="T10" fmla="*/ 1022321092 w 497"/>
                  <a:gd name="T11" fmla="*/ 678592856 h 382"/>
                  <a:gd name="T12" fmla="*/ 650090788 w 497"/>
                  <a:gd name="T13" fmla="*/ 862706631 h 382"/>
                  <a:gd name="T14" fmla="*/ 209706393 w 497"/>
                  <a:gd name="T15" fmla="*/ 652290657 h 382"/>
                  <a:gd name="T16" fmla="*/ 1276590336 w 497"/>
                  <a:gd name="T17" fmla="*/ 326145328 h 382"/>
                  <a:gd name="T18" fmla="*/ 1276590336 w 497"/>
                  <a:gd name="T19" fmla="*/ 326145328 h 382"/>
                  <a:gd name="T20" fmla="*/ 718246499 w 497"/>
                  <a:gd name="T21" fmla="*/ 23671655 h 382"/>
                  <a:gd name="T22" fmla="*/ 579315447 w 497"/>
                  <a:gd name="T23" fmla="*/ 23671655 h 382"/>
                  <a:gd name="T24" fmla="*/ 23591241 w 497"/>
                  <a:gd name="T25" fmla="*/ 326145328 h 382"/>
                  <a:gd name="T26" fmla="*/ 23591241 w 497"/>
                  <a:gd name="T27" fmla="*/ 420831949 h 382"/>
                  <a:gd name="T28" fmla="*/ 579315447 w 497"/>
                  <a:gd name="T29" fmla="*/ 723305623 h 382"/>
                  <a:gd name="T30" fmla="*/ 718246499 w 497"/>
                  <a:gd name="T31" fmla="*/ 723305623 h 382"/>
                  <a:gd name="T32" fmla="*/ 1069505192 w 497"/>
                  <a:gd name="T33" fmla="*/ 512889648 h 382"/>
                  <a:gd name="T34" fmla="*/ 697274888 w 497"/>
                  <a:gd name="T35" fmla="*/ 420831949 h 382"/>
                  <a:gd name="T36" fmla="*/ 650090788 w 497"/>
                  <a:gd name="T37" fmla="*/ 441874682 h 382"/>
                  <a:gd name="T38" fmla="*/ 532131347 w 497"/>
                  <a:gd name="T39" fmla="*/ 349816984 h 382"/>
                  <a:gd name="T40" fmla="*/ 650090788 w 497"/>
                  <a:gd name="T41" fmla="*/ 281432562 h 382"/>
                  <a:gd name="T42" fmla="*/ 768051848 w 497"/>
                  <a:gd name="T43" fmla="*/ 326145328 h 382"/>
                  <a:gd name="T44" fmla="*/ 1161252144 w 497"/>
                  <a:gd name="T45" fmla="*/ 465546337 h 382"/>
                  <a:gd name="T46" fmla="*/ 1276590336 w 497"/>
                  <a:gd name="T47" fmla="*/ 420831949 h 382"/>
                  <a:gd name="T48" fmla="*/ 1276590336 w 497"/>
                  <a:gd name="T49" fmla="*/ 326145328 h 382"/>
                  <a:gd name="T50" fmla="*/ 1114068044 w 497"/>
                  <a:gd name="T51" fmla="*/ 910051564 h 382"/>
                  <a:gd name="T52" fmla="*/ 1114068044 w 497"/>
                  <a:gd name="T53" fmla="*/ 910051564 h 382"/>
                  <a:gd name="T54" fmla="*/ 1208436244 w 497"/>
                  <a:gd name="T55" fmla="*/ 886378287 h 382"/>
                  <a:gd name="T56" fmla="*/ 1161252144 w 497"/>
                  <a:gd name="T57" fmla="*/ 465546337 h 382"/>
                  <a:gd name="T58" fmla="*/ 1069505192 w 497"/>
                  <a:gd name="T59" fmla="*/ 512889648 h 382"/>
                  <a:gd name="T60" fmla="*/ 1114068044 w 497"/>
                  <a:gd name="T61" fmla="*/ 910051564 h 38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97" h="382">
                    <a:moveTo>
                      <a:pt x="80" y="248"/>
                    </a:moveTo>
                    <a:lnTo>
                      <a:pt x="80" y="248"/>
                    </a:lnTo>
                    <a:cubicBezTo>
                      <a:pt x="97" y="293"/>
                      <a:pt x="106" y="311"/>
                      <a:pt x="159" y="328"/>
                    </a:cubicBezTo>
                    <a:cubicBezTo>
                      <a:pt x="203" y="355"/>
                      <a:pt x="230" y="381"/>
                      <a:pt x="248" y="381"/>
                    </a:cubicBezTo>
                    <a:cubicBezTo>
                      <a:pt x="266" y="381"/>
                      <a:pt x="293" y="355"/>
                      <a:pt x="337" y="337"/>
                    </a:cubicBezTo>
                    <a:cubicBezTo>
                      <a:pt x="390" y="311"/>
                      <a:pt x="372" y="311"/>
                      <a:pt x="390" y="258"/>
                    </a:cubicBezTo>
                    <a:cubicBezTo>
                      <a:pt x="248" y="328"/>
                      <a:pt x="248" y="328"/>
                      <a:pt x="248" y="328"/>
                    </a:cubicBezTo>
                    <a:lnTo>
                      <a:pt x="80" y="248"/>
                    </a:lnTo>
                    <a:close/>
                    <a:moveTo>
                      <a:pt x="487" y="124"/>
                    </a:moveTo>
                    <a:lnTo>
                      <a:pt x="487" y="124"/>
                    </a:lnTo>
                    <a:cubicBezTo>
                      <a:pt x="274" y="9"/>
                      <a:pt x="274" y="9"/>
                      <a:pt x="274" y="9"/>
                    </a:cubicBezTo>
                    <a:cubicBezTo>
                      <a:pt x="266" y="0"/>
                      <a:pt x="239" y="0"/>
                      <a:pt x="221" y="9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3"/>
                      <a:pt x="0" y="142"/>
                      <a:pt x="9" y="160"/>
                    </a:cubicBezTo>
                    <a:cubicBezTo>
                      <a:pt x="221" y="275"/>
                      <a:pt x="221" y="275"/>
                      <a:pt x="221" y="275"/>
                    </a:cubicBezTo>
                    <a:cubicBezTo>
                      <a:pt x="239" y="284"/>
                      <a:pt x="266" y="284"/>
                      <a:pt x="274" y="275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266" y="160"/>
                      <a:pt x="266" y="160"/>
                      <a:pt x="266" y="160"/>
                    </a:cubicBezTo>
                    <a:cubicBezTo>
                      <a:pt x="257" y="160"/>
                      <a:pt x="257" y="168"/>
                      <a:pt x="248" y="168"/>
                    </a:cubicBezTo>
                    <a:cubicBezTo>
                      <a:pt x="221" y="168"/>
                      <a:pt x="203" y="151"/>
                      <a:pt x="203" y="133"/>
                    </a:cubicBezTo>
                    <a:cubicBezTo>
                      <a:pt x="203" y="124"/>
                      <a:pt x="221" y="107"/>
                      <a:pt x="248" y="107"/>
                    </a:cubicBezTo>
                    <a:cubicBezTo>
                      <a:pt x="266" y="107"/>
                      <a:pt x="284" y="115"/>
                      <a:pt x="293" y="124"/>
                    </a:cubicBezTo>
                    <a:cubicBezTo>
                      <a:pt x="443" y="177"/>
                      <a:pt x="443" y="177"/>
                      <a:pt x="443" y="177"/>
                    </a:cubicBezTo>
                    <a:cubicBezTo>
                      <a:pt x="487" y="160"/>
                      <a:pt x="487" y="160"/>
                      <a:pt x="487" y="160"/>
                    </a:cubicBezTo>
                    <a:cubicBezTo>
                      <a:pt x="496" y="142"/>
                      <a:pt x="496" y="133"/>
                      <a:pt x="487" y="124"/>
                    </a:cubicBezTo>
                    <a:close/>
                    <a:moveTo>
                      <a:pt x="425" y="346"/>
                    </a:moveTo>
                    <a:lnTo>
                      <a:pt x="425" y="346"/>
                    </a:lnTo>
                    <a:cubicBezTo>
                      <a:pt x="416" y="355"/>
                      <a:pt x="452" y="364"/>
                      <a:pt x="461" y="337"/>
                    </a:cubicBezTo>
                    <a:cubicBezTo>
                      <a:pt x="469" y="213"/>
                      <a:pt x="443" y="177"/>
                      <a:pt x="443" y="177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408" y="195"/>
                      <a:pt x="443" y="222"/>
                      <a:pt x="425" y="3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10" name="Group 14">
              <a:extLst>
                <a:ext uri="{FF2B5EF4-FFF2-40B4-BE49-F238E27FC236}">
                  <a16:creationId xmlns:a16="http://schemas.microsoft.com/office/drawing/2014/main" id="{D71F1C16-840C-475E-9881-D51F5B91A2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7711" y="7463571"/>
              <a:ext cx="1999231" cy="1999752"/>
              <a:chOff x="9907711" y="7463571"/>
              <a:chExt cx="1999231" cy="1999752"/>
            </a:xfrm>
          </p:grpSpPr>
          <p:grpSp>
            <p:nvGrpSpPr>
              <p:cNvPr id="11" name="Group 64">
                <a:extLst>
                  <a:ext uri="{FF2B5EF4-FFF2-40B4-BE49-F238E27FC236}">
                    <a16:creationId xmlns:a16="http://schemas.microsoft.com/office/drawing/2014/main" id="{6A612030-135C-4ABF-AC55-791E5EB90F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3" name="Oval 65">
                  <a:extLst>
                    <a:ext uri="{FF2B5EF4-FFF2-40B4-BE49-F238E27FC236}">
                      <a16:creationId xmlns:a16="http://schemas.microsoft.com/office/drawing/2014/main" id="{2EB3CEC9-9CAF-4E35-91D8-7C96FF97DA97}"/>
                    </a:ext>
                  </a:extLst>
                </p:cNvPr>
                <p:cNvSpPr/>
                <p:nvPr/>
              </p:nvSpPr>
              <p:spPr>
                <a:xfrm>
                  <a:off x="5013550" y="5058881"/>
                  <a:ext cx="3377480" cy="3380278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14" name="Oval 66">
                  <a:extLst>
                    <a:ext uri="{FF2B5EF4-FFF2-40B4-BE49-F238E27FC236}">
                      <a16:creationId xmlns:a16="http://schemas.microsoft.com/office/drawing/2014/main" id="{946E06D7-4CFA-46B1-BCFB-D34706BA7EB5}"/>
                    </a:ext>
                  </a:extLst>
                </p:cNvPr>
                <p:cNvSpPr/>
                <p:nvPr/>
              </p:nvSpPr>
              <p:spPr>
                <a:xfrm>
                  <a:off x="5287183" y="5332523"/>
                  <a:ext cx="2830216" cy="28329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12" name="Freeform 104">
                <a:extLst>
                  <a:ext uri="{FF2B5EF4-FFF2-40B4-BE49-F238E27FC236}">
                    <a16:creationId xmlns:a16="http://schemas.microsoft.com/office/drawing/2014/main" id="{3D031E61-351C-4405-BBF9-A168982222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532138553 w 497"/>
                  <a:gd name="T1" fmla="*/ 662799690 h 337"/>
                  <a:gd name="T2" fmla="*/ 532138553 w 497"/>
                  <a:gd name="T3" fmla="*/ 662799690 h 337"/>
                  <a:gd name="T4" fmla="*/ 579324624 w 497"/>
                  <a:gd name="T5" fmla="*/ 843329507 h 337"/>
                  <a:gd name="T6" fmla="*/ 741849747 w 497"/>
                  <a:gd name="T7" fmla="*/ 799486207 h 337"/>
                  <a:gd name="T8" fmla="*/ 1043306958 w 497"/>
                  <a:gd name="T9" fmla="*/ 23210403 h 337"/>
                  <a:gd name="T10" fmla="*/ 532138553 w 497"/>
                  <a:gd name="T11" fmla="*/ 662799690 h 337"/>
                  <a:gd name="T12" fmla="*/ 650100493 w 497"/>
                  <a:gd name="T13" fmla="*/ 183108929 h 337"/>
                  <a:gd name="T14" fmla="*/ 650100493 w 497"/>
                  <a:gd name="T15" fmla="*/ 183108929 h 337"/>
                  <a:gd name="T16" fmla="*/ 718256712 w 497"/>
                  <a:gd name="T17" fmla="*/ 183108929 h 337"/>
                  <a:gd name="T18" fmla="*/ 812627235 w 497"/>
                  <a:gd name="T19" fmla="*/ 67053703 h 337"/>
                  <a:gd name="T20" fmla="*/ 650100493 w 497"/>
                  <a:gd name="T21" fmla="*/ 43843300 h 337"/>
                  <a:gd name="T22" fmla="*/ 0 w 497"/>
                  <a:gd name="T23" fmla="*/ 729853393 h 337"/>
                  <a:gd name="T24" fmla="*/ 0 w 497"/>
                  <a:gd name="T25" fmla="*/ 799486207 h 337"/>
                  <a:gd name="T26" fmla="*/ 68156219 w 497"/>
                  <a:gd name="T27" fmla="*/ 866539910 h 337"/>
                  <a:gd name="T28" fmla="*/ 138933707 w 497"/>
                  <a:gd name="T29" fmla="*/ 799486207 h 337"/>
                  <a:gd name="T30" fmla="*/ 138933707 w 497"/>
                  <a:gd name="T31" fmla="*/ 729853393 h 337"/>
                  <a:gd name="T32" fmla="*/ 650100493 w 497"/>
                  <a:gd name="T33" fmla="*/ 183108929 h 337"/>
                  <a:gd name="T34" fmla="*/ 1114084446 w 497"/>
                  <a:gd name="T35" fmla="*/ 252740138 h 337"/>
                  <a:gd name="T36" fmla="*/ 1114084446 w 497"/>
                  <a:gd name="T37" fmla="*/ 252740138 h 337"/>
                  <a:gd name="T38" fmla="*/ 1066899994 w 497"/>
                  <a:gd name="T39" fmla="*/ 389426655 h 337"/>
                  <a:gd name="T40" fmla="*/ 1158647629 w 497"/>
                  <a:gd name="T41" fmla="*/ 729853393 h 337"/>
                  <a:gd name="T42" fmla="*/ 1158647629 w 497"/>
                  <a:gd name="T43" fmla="*/ 799486207 h 337"/>
                  <a:gd name="T44" fmla="*/ 1229425117 w 497"/>
                  <a:gd name="T45" fmla="*/ 866539910 h 337"/>
                  <a:gd name="T46" fmla="*/ 1229425117 w 497"/>
                  <a:gd name="T47" fmla="*/ 866539910 h 337"/>
                  <a:gd name="T48" fmla="*/ 1300202605 w 497"/>
                  <a:gd name="T49" fmla="*/ 799486207 h 337"/>
                  <a:gd name="T50" fmla="*/ 1300202605 w 497"/>
                  <a:gd name="T51" fmla="*/ 729853393 h 337"/>
                  <a:gd name="T52" fmla="*/ 1114084446 w 497"/>
                  <a:gd name="T53" fmla="*/ 252740138 h 3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</p:grpSp>
      <p:sp>
        <p:nvSpPr>
          <p:cNvPr id="27" name="TextBox 17">
            <a:extLst>
              <a:ext uri="{FF2B5EF4-FFF2-40B4-BE49-F238E27FC236}">
                <a16:creationId xmlns:a16="http://schemas.microsoft.com/office/drawing/2014/main" id="{925696BD-E5D6-4DFD-A800-E4B7B6B6F889}"/>
              </a:ext>
            </a:extLst>
          </p:cNvPr>
          <p:cNvSpPr txBox="1"/>
          <p:nvPr/>
        </p:nvSpPr>
        <p:spPr>
          <a:xfrm>
            <a:off x="771716" y="2155413"/>
            <a:ext cx="414567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2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D85F64DE-13A0-4C2A-86F3-0A8F7D954870}"/>
              </a:ext>
            </a:extLst>
          </p:cNvPr>
          <p:cNvSpPr txBox="1"/>
          <p:nvPr/>
        </p:nvSpPr>
        <p:spPr>
          <a:xfrm>
            <a:off x="771716" y="2797733"/>
            <a:ext cx="31143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DF2FCC3-C291-4331-B8CD-AB28F75C1452}"/>
              </a:ext>
            </a:extLst>
          </p:cNvPr>
          <p:cNvGrpSpPr/>
          <p:nvPr/>
        </p:nvGrpSpPr>
        <p:grpSpPr>
          <a:xfrm>
            <a:off x="8351878" y="1687667"/>
            <a:ext cx="2252653" cy="692965"/>
            <a:chOff x="8351878" y="1687667"/>
            <a:chExt cx="2252653" cy="692965"/>
          </a:xfrm>
        </p:grpSpPr>
        <p:sp>
          <p:nvSpPr>
            <p:cNvPr id="31" name="TextBox 17">
              <a:extLst>
                <a:ext uri="{FF2B5EF4-FFF2-40B4-BE49-F238E27FC236}">
                  <a16:creationId xmlns:a16="http://schemas.microsoft.com/office/drawing/2014/main" id="{1C14EE35-1170-4AF5-9FD4-6CC145AF2501}"/>
                </a:ext>
              </a:extLst>
            </p:cNvPr>
            <p:cNvSpPr txBox="1"/>
            <p:nvPr/>
          </p:nvSpPr>
          <p:spPr>
            <a:xfrm>
              <a:off x="8351878" y="1687667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2" name="TextBox 18">
              <a:extLst>
                <a:ext uri="{FF2B5EF4-FFF2-40B4-BE49-F238E27FC236}">
                  <a16:creationId xmlns:a16="http://schemas.microsoft.com/office/drawing/2014/main" id="{D08AD406-A5CF-47AF-9581-BF34BA585DC6}"/>
                </a:ext>
              </a:extLst>
            </p:cNvPr>
            <p:cNvSpPr txBox="1"/>
            <p:nvPr/>
          </p:nvSpPr>
          <p:spPr>
            <a:xfrm>
              <a:off x="8351879" y="1992834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5B38495-D9C0-4148-99AA-8BC8353787EC}"/>
              </a:ext>
            </a:extLst>
          </p:cNvPr>
          <p:cNvGrpSpPr/>
          <p:nvPr/>
        </p:nvGrpSpPr>
        <p:grpSpPr>
          <a:xfrm>
            <a:off x="7471430" y="2972805"/>
            <a:ext cx="2252653" cy="692965"/>
            <a:chOff x="7471430" y="2972805"/>
            <a:chExt cx="2252653" cy="692965"/>
          </a:xfrm>
        </p:grpSpPr>
        <p:sp>
          <p:nvSpPr>
            <p:cNvPr id="34" name="TextBox 17">
              <a:extLst>
                <a:ext uri="{FF2B5EF4-FFF2-40B4-BE49-F238E27FC236}">
                  <a16:creationId xmlns:a16="http://schemas.microsoft.com/office/drawing/2014/main" id="{4345996F-6A15-4FEE-95F1-14F1351EF861}"/>
                </a:ext>
              </a:extLst>
            </p:cNvPr>
            <p:cNvSpPr txBox="1"/>
            <p:nvPr/>
          </p:nvSpPr>
          <p:spPr>
            <a:xfrm>
              <a:off x="7471430" y="2972805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5" name="TextBox 18">
              <a:extLst>
                <a:ext uri="{FF2B5EF4-FFF2-40B4-BE49-F238E27FC236}">
                  <a16:creationId xmlns:a16="http://schemas.microsoft.com/office/drawing/2014/main" id="{0D3177D3-767F-4B2F-B77F-057339177B2B}"/>
                </a:ext>
              </a:extLst>
            </p:cNvPr>
            <p:cNvSpPr txBox="1"/>
            <p:nvPr/>
          </p:nvSpPr>
          <p:spPr>
            <a:xfrm>
              <a:off x="7471431" y="3277972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39195F7-1069-4788-BE72-C9359AE7EC30}"/>
              </a:ext>
            </a:extLst>
          </p:cNvPr>
          <p:cNvGrpSpPr/>
          <p:nvPr/>
        </p:nvGrpSpPr>
        <p:grpSpPr>
          <a:xfrm>
            <a:off x="6083456" y="3987618"/>
            <a:ext cx="2252653" cy="692965"/>
            <a:chOff x="6083456" y="3987618"/>
            <a:chExt cx="2252653" cy="692965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C60F37D4-95BC-4015-8E43-AD0476FA0CFB}"/>
                </a:ext>
              </a:extLst>
            </p:cNvPr>
            <p:cNvSpPr txBox="1"/>
            <p:nvPr/>
          </p:nvSpPr>
          <p:spPr>
            <a:xfrm>
              <a:off x="6083456" y="3987618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8" name="TextBox 18">
              <a:extLst>
                <a:ext uri="{FF2B5EF4-FFF2-40B4-BE49-F238E27FC236}">
                  <a16:creationId xmlns:a16="http://schemas.microsoft.com/office/drawing/2014/main" id="{9E0B1324-0B4A-4448-93E1-92D5600F1C8D}"/>
                </a:ext>
              </a:extLst>
            </p:cNvPr>
            <p:cNvSpPr txBox="1"/>
            <p:nvPr/>
          </p:nvSpPr>
          <p:spPr>
            <a:xfrm>
              <a:off x="6083457" y="4292785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文字，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6F6E4BB-C43D-407C-83E4-1992154AC916}"/>
              </a:ext>
            </a:extLst>
          </p:cNvPr>
          <p:cNvGrpSpPr/>
          <p:nvPr/>
        </p:nvGrpSpPr>
        <p:grpSpPr>
          <a:xfrm>
            <a:off x="5087065" y="5190941"/>
            <a:ext cx="2252653" cy="692965"/>
            <a:chOff x="5087065" y="5190941"/>
            <a:chExt cx="2252653" cy="692965"/>
          </a:xfrm>
        </p:grpSpPr>
        <p:sp>
          <p:nvSpPr>
            <p:cNvPr id="40" name="TextBox 17">
              <a:extLst>
                <a:ext uri="{FF2B5EF4-FFF2-40B4-BE49-F238E27FC236}">
                  <a16:creationId xmlns:a16="http://schemas.microsoft.com/office/drawing/2014/main" id="{0A34B248-2F49-46B3-B8B1-DAF7CCDFDD75}"/>
                </a:ext>
              </a:extLst>
            </p:cNvPr>
            <p:cNvSpPr txBox="1"/>
            <p:nvPr/>
          </p:nvSpPr>
          <p:spPr>
            <a:xfrm>
              <a:off x="5087065" y="5190941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1" name="TextBox 18">
              <a:extLst>
                <a:ext uri="{FF2B5EF4-FFF2-40B4-BE49-F238E27FC236}">
                  <a16:creationId xmlns:a16="http://schemas.microsoft.com/office/drawing/2014/main" id="{2E3634A1-FEA9-418E-ABA0-0EE9C2D0487E}"/>
                </a:ext>
              </a:extLst>
            </p:cNvPr>
            <p:cNvSpPr txBox="1"/>
            <p:nvPr/>
          </p:nvSpPr>
          <p:spPr>
            <a:xfrm>
              <a:off x="5087066" y="5496108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6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12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未来销售目标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FUTURE SALES TARGET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282">
            <a:extLst>
              <a:ext uri="{FF2B5EF4-FFF2-40B4-BE49-F238E27FC236}">
                <a16:creationId xmlns:a16="http://schemas.microsoft.com/office/drawing/2014/main" id="{04BF9B27-B234-4152-BC7E-530A691E2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6507" y="2297907"/>
            <a:ext cx="652463" cy="650081"/>
          </a:xfrm>
          <a:custGeom>
            <a:avLst/>
            <a:gdLst>
              <a:gd name="T0" fmla="*/ 572839227 w 1999"/>
              <a:gd name="T1" fmla="*/ 123300439 h 1990"/>
              <a:gd name="T2" fmla="*/ 572839227 w 1999"/>
              <a:gd name="T3" fmla="*/ 123300439 h 1990"/>
              <a:gd name="T4" fmla="*/ 122324805 w 1999"/>
              <a:gd name="T5" fmla="*/ 126713527 h 1990"/>
              <a:gd name="T6" fmla="*/ 126161246 w 1999"/>
              <a:gd name="T7" fmla="*/ 577251674 h 1990"/>
              <a:gd name="T8" fmla="*/ 531495496 w 1999"/>
              <a:gd name="T9" fmla="*/ 610956577 h 1990"/>
              <a:gd name="T10" fmla="*/ 550675739 w 1999"/>
              <a:gd name="T11" fmla="*/ 644234844 h 1990"/>
              <a:gd name="T12" fmla="*/ 732671324 w 1999"/>
              <a:gd name="T13" fmla="*/ 822999279 h 1990"/>
              <a:gd name="T14" fmla="*/ 825161066 w 1999"/>
              <a:gd name="T15" fmla="*/ 822999279 h 1990"/>
              <a:gd name="T16" fmla="*/ 825161066 w 1999"/>
              <a:gd name="T17" fmla="*/ 729564019 h 1990"/>
              <a:gd name="T18" fmla="*/ 643165481 w 1999"/>
              <a:gd name="T19" fmla="*/ 547386496 h 1990"/>
              <a:gd name="T20" fmla="*/ 609493977 w 1999"/>
              <a:gd name="T21" fmla="*/ 528187219 h 1990"/>
              <a:gd name="T22" fmla="*/ 572839227 w 1999"/>
              <a:gd name="T23" fmla="*/ 123300439 h 1990"/>
              <a:gd name="T24" fmla="*/ 516577964 w 1999"/>
              <a:gd name="T25" fmla="*/ 517521317 h 1990"/>
              <a:gd name="T26" fmla="*/ 516577964 w 1999"/>
              <a:gd name="T27" fmla="*/ 517521317 h 1990"/>
              <a:gd name="T28" fmla="*/ 182421857 w 1999"/>
              <a:gd name="T29" fmla="*/ 517521317 h 1990"/>
              <a:gd name="T30" fmla="*/ 182421857 w 1999"/>
              <a:gd name="T31" fmla="*/ 182177523 h 1990"/>
              <a:gd name="T32" fmla="*/ 516577964 w 1999"/>
              <a:gd name="T33" fmla="*/ 182177523 h 1990"/>
              <a:gd name="T34" fmla="*/ 516577964 w 1999"/>
              <a:gd name="T35" fmla="*/ 517521317 h 1990"/>
              <a:gd name="T36" fmla="*/ 516577964 w 1999"/>
              <a:gd name="T37" fmla="*/ 517521317 h 1990"/>
              <a:gd name="T38" fmla="*/ 516577964 w 1999"/>
              <a:gd name="T39" fmla="*/ 517521317 h 199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99" h="1990">
                <a:moveTo>
                  <a:pt x="1344" y="289"/>
                </a:moveTo>
                <a:lnTo>
                  <a:pt x="1344" y="289"/>
                </a:lnTo>
                <a:cubicBezTo>
                  <a:pt x="1055" y="0"/>
                  <a:pt x="576" y="0"/>
                  <a:pt x="287" y="297"/>
                </a:cubicBezTo>
                <a:cubicBezTo>
                  <a:pt x="0" y="586"/>
                  <a:pt x="0" y="1056"/>
                  <a:pt x="296" y="1353"/>
                </a:cubicBezTo>
                <a:cubicBezTo>
                  <a:pt x="549" y="1605"/>
                  <a:pt x="960" y="1632"/>
                  <a:pt x="1247" y="1432"/>
                </a:cubicBezTo>
                <a:cubicBezTo>
                  <a:pt x="1257" y="1457"/>
                  <a:pt x="1265" y="1483"/>
                  <a:pt x="1292" y="1510"/>
                </a:cubicBezTo>
                <a:cubicBezTo>
                  <a:pt x="1719" y="1929"/>
                  <a:pt x="1719" y="1929"/>
                  <a:pt x="1719" y="1929"/>
                </a:cubicBezTo>
                <a:cubicBezTo>
                  <a:pt x="1779" y="1989"/>
                  <a:pt x="1876" y="1989"/>
                  <a:pt x="1936" y="1929"/>
                </a:cubicBezTo>
                <a:cubicBezTo>
                  <a:pt x="1998" y="1867"/>
                  <a:pt x="1998" y="1772"/>
                  <a:pt x="1936" y="1710"/>
                </a:cubicBezTo>
                <a:cubicBezTo>
                  <a:pt x="1509" y="1283"/>
                  <a:pt x="1509" y="1283"/>
                  <a:pt x="1509" y="1283"/>
                </a:cubicBezTo>
                <a:cubicBezTo>
                  <a:pt x="1492" y="1265"/>
                  <a:pt x="1457" y="1248"/>
                  <a:pt x="1430" y="1238"/>
                </a:cubicBezTo>
                <a:cubicBezTo>
                  <a:pt x="1631" y="951"/>
                  <a:pt x="1606" y="551"/>
                  <a:pt x="1344" y="289"/>
                </a:cubicBezTo>
                <a:close/>
                <a:moveTo>
                  <a:pt x="1212" y="1213"/>
                </a:moveTo>
                <a:lnTo>
                  <a:pt x="1212" y="1213"/>
                </a:lnTo>
                <a:cubicBezTo>
                  <a:pt x="995" y="1432"/>
                  <a:pt x="646" y="1432"/>
                  <a:pt x="428" y="1213"/>
                </a:cubicBezTo>
                <a:cubicBezTo>
                  <a:pt x="209" y="994"/>
                  <a:pt x="209" y="646"/>
                  <a:pt x="428" y="427"/>
                </a:cubicBezTo>
                <a:cubicBezTo>
                  <a:pt x="636" y="210"/>
                  <a:pt x="995" y="210"/>
                  <a:pt x="1212" y="427"/>
                </a:cubicBezTo>
                <a:cubicBezTo>
                  <a:pt x="1430" y="637"/>
                  <a:pt x="1430" y="994"/>
                  <a:pt x="1212" y="1213"/>
                </a:cubicBezTo>
                <a:close/>
                <a:moveTo>
                  <a:pt x="1212" y="1213"/>
                </a:moveTo>
                <a:lnTo>
                  <a:pt x="1212" y="1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6" name="Freeform 283">
            <a:extLst>
              <a:ext uri="{FF2B5EF4-FFF2-40B4-BE49-F238E27FC236}">
                <a16:creationId xmlns:a16="http://schemas.microsoft.com/office/drawing/2014/main" id="{C51BD4B3-A0E4-4236-8B12-CD9BBA422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6519" y="4560094"/>
            <a:ext cx="541338" cy="541338"/>
          </a:xfrm>
          <a:custGeom>
            <a:avLst/>
            <a:gdLst>
              <a:gd name="T0" fmla="*/ 1989 w 1999"/>
              <a:gd name="T1" fmla="*/ 933 h 1999"/>
              <a:gd name="T2" fmla="*/ 1065 w 1999"/>
              <a:gd name="T3" fmla="*/ 0 h 1999"/>
              <a:gd name="T4" fmla="*/ 933 w 1999"/>
              <a:gd name="T5" fmla="*/ 0 h 1999"/>
              <a:gd name="T6" fmla="*/ 0 w 1999"/>
              <a:gd name="T7" fmla="*/ 933 h 1999"/>
              <a:gd name="T8" fmla="*/ 9 w 1999"/>
              <a:gd name="T9" fmla="*/ 1065 h 1999"/>
              <a:gd name="T10" fmla="*/ 933 w 1999"/>
              <a:gd name="T11" fmla="*/ 1998 h 1999"/>
              <a:gd name="T12" fmla="*/ 1065 w 1999"/>
              <a:gd name="T13" fmla="*/ 1989 h 1999"/>
              <a:gd name="T14" fmla="*/ 1998 w 1999"/>
              <a:gd name="T15" fmla="*/ 1065 h 1999"/>
              <a:gd name="T16" fmla="*/ 1989 w 1999"/>
              <a:gd name="T17" fmla="*/ 933 h 1999"/>
              <a:gd name="T18" fmla="*/ 628 w 1999"/>
              <a:gd name="T19" fmla="*/ 217 h 1999"/>
              <a:gd name="T20" fmla="*/ 271 w 1999"/>
              <a:gd name="T21" fmla="*/ 532 h 1999"/>
              <a:gd name="T22" fmla="*/ 201 w 1999"/>
              <a:gd name="T23" fmla="*/ 663 h 1999"/>
              <a:gd name="T24" fmla="*/ 436 w 1999"/>
              <a:gd name="T25" fmla="*/ 663 h 1999"/>
              <a:gd name="T26" fmla="*/ 139 w 1999"/>
              <a:gd name="T27" fmla="*/ 933 h 1999"/>
              <a:gd name="T28" fmla="*/ 139 w 1999"/>
              <a:gd name="T29" fmla="*/ 1065 h 1999"/>
              <a:gd name="T30" fmla="*/ 401 w 1999"/>
              <a:gd name="T31" fmla="*/ 1065 h 1999"/>
              <a:gd name="T32" fmla="*/ 201 w 1999"/>
              <a:gd name="T33" fmla="*/ 1325 h 1999"/>
              <a:gd name="T34" fmla="*/ 271 w 1999"/>
              <a:gd name="T35" fmla="*/ 1465 h 1999"/>
              <a:gd name="T36" fmla="*/ 471 w 1999"/>
              <a:gd name="T37" fmla="*/ 1465 h 1999"/>
              <a:gd name="T38" fmla="*/ 271 w 1999"/>
              <a:gd name="T39" fmla="*/ 1465 h 1999"/>
              <a:gd name="T40" fmla="*/ 933 w 1999"/>
              <a:gd name="T41" fmla="*/ 1849 h 1999"/>
              <a:gd name="T42" fmla="*/ 933 w 1999"/>
              <a:gd name="T43" fmla="*/ 1465 h 1999"/>
              <a:gd name="T44" fmla="*/ 933 w 1999"/>
              <a:gd name="T45" fmla="*/ 1325 h 1999"/>
              <a:gd name="T46" fmla="*/ 568 w 1999"/>
              <a:gd name="T47" fmla="*/ 1325 h 1999"/>
              <a:gd name="T48" fmla="*/ 933 w 1999"/>
              <a:gd name="T49" fmla="*/ 1065 h 1999"/>
              <a:gd name="T50" fmla="*/ 933 w 1999"/>
              <a:gd name="T51" fmla="*/ 933 h 1999"/>
              <a:gd name="T52" fmla="*/ 533 w 1999"/>
              <a:gd name="T53" fmla="*/ 933 h 1999"/>
              <a:gd name="T54" fmla="*/ 933 w 1999"/>
              <a:gd name="T55" fmla="*/ 663 h 1999"/>
              <a:gd name="T56" fmla="*/ 933 w 1999"/>
              <a:gd name="T57" fmla="*/ 532 h 1999"/>
              <a:gd name="T58" fmla="*/ 611 w 1999"/>
              <a:gd name="T59" fmla="*/ 532 h 1999"/>
              <a:gd name="T60" fmla="*/ 933 w 1999"/>
              <a:gd name="T61" fmla="*/ 532 h 1999"/>
              <a:gd name="T62" fmla="*/ 1728 w 1999"/>
              <a:gd name="T63" fmla="*/ 532 h 1999"/>
              <a:gd name="T64" fmla="*/ 1370 w 1999"/>
              <a:gd name="T65" fmla="*/ 217 h 1999"/>
              <a:gd name="T66" fmla="*/ 1065 w 1999"/>
              <a:gd name="T67" fmla="*/ 139 h 1999"/>
              <a:gd name="T68" fmla="*/ 1387 w 1999"/>
              <a:gd name="T69" fmla="*/ 532 h 1999"/>
              <a:gd name="T70" fmla="*/ 1065 w 1999"/>
              <a:gd name="T71" fmla="*/ 139 h 1999"/>
              <a:gd name="T72" fmla="*/ 1065 w 1999"/>
              <a:gd name="T73" fmla="*/ 663 h 1999"/>
              <a:gd name="T74" fmla="*/ 1466 w 1999"/>
              <a:gd name="T75" fmla="*/ 933 h 1999"/>
              <a:gd name="T76" fmla="*/ 1065 w 1999"/>
              <a:gd name="T77" fmla="*/ 663 h 1999"/>
              <a:gd name="T78" fmla="*/ 1065 w 1999"/>
              <a:gd name="T79" fmla="*/ 1065 h 1999"/>
              <a:gd name="T80" fmla="*/ 1430 w 1999"/>
              <a:gd name="T81" fmla="*/ 1325 h 1999"/>
              <a:gd name="T82" fmla="*/ 1065 w 1999"/>
              <a:gd name="T83" fmla="*/ 1065 h 1999"/>
              <a:gd name="T84" fmla="*/ 1065 w 1999"/>
              <a:gd name="T85" fmla="*/ 1849 h 1999"/>
              <a:gd name="T86" fmla="*/ 1387 w 1999"/>
              <a:gd name="T87" fmla="*/ 1465 h 1999"/>
              <a:gd name="T88" fmla="*/ 1370 w 1999"/>
              <a:gd name="T89" fmla="*/ 1779 h 1999"/>
              <a:gd name="T90" fmla="*/ 1527 w 1999"/>
              <a:gd name="T91" fmla="*/ 1465 h 1999"/>
              <a:gd name="T92" fmla="*/ 1370 w 1999"/>
              <a:gd name="T93" fmla="*/ 1779 h 1999"/>
              <a:gd name="T94" fmla="*/ 1798 w 1999"/>
              <a:gd name="T95" fmla="*/ 1325 h 1999"/>
              <a:gd name="T96" fmla="*/ 1596 w 1999"/>
              <a:gd name="T97" fmla="*/ 1065 h 1999"/>
              <a:gd name="T98" fmla="*/ 1798 w 1999"/>
              <a:gd name="T99" fmla="*/ 1325 h 1999"/>
              <a:gd name="T100" fmla="*/ 1596 w 1999"/>
              <a:gd name="T101" fmla="*/ 933 h 1999"/>
              <a:gd name="T102" fmla="*/ 1798 w 1999"/>
              <a:gd name="T103" fmla="*/ 663 h 1999"/>
              <a:gd name="T104" fmla="*/ 1596 w 1999"/>
              <a:gd name="T105" fmla="*/ 933 h 1999"/>
              <a:gd name="T106" fmla="*/ 1596 w 1999"/>
              <a:gd name="T107" fmla="*/ 933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9" h="1999">
                <a:moveTo>
                  <a:pt x="1989" y="933"/>
                </a:moveTo>
                <a:lnTo>
                  <a:pt x="1989" y="933"/>
                </a:lnTo>
                <a:cubicBezTo>
                  <a:pt x="1963" y="436"/>
                  <a:pt x="1561" y="35"/>
                  <a:pt x="1065" y="0"/>
                </a:cubicBezTo>
                <a:lnTo>
                  <a:pt x="1065" y="0"/>
                </a:lnTo>
                <a:cubicBezTo>
                  <a:pt x="933" y="0"/>
                  <a:pt x="933" y="0"/>
                  <a:pt x="933" y="0"/>
                </a:cubicBezTo>
                <a:lnTo>
                  <a:pt x="933" y="0"/>
                </a:lnTo>
                <a:cubicBezTo>
                  <a:pt x="436" y="35"/>
                  <a:pt x="36" y="436"/>
                  <a:pt x="9" y="933"/>
                </a:cubicBezTo>
                <a:cubicBezTo>
                  <a:pt x="0" y="933"/>
                  <a:pt x="0" y="933"/>
                  <a:pt x="0" y="933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9" y="1065"/>
                  <a:pt x="9" y="1065"/>
                  <a:pt x="9" y="1065"/>
                </a:cubicBezTo>
                <a:cubicBezTo>
                  <a:pt x="36" y="1560"/>
                  <a:pt x="436" y="1962"/>
                  <a:pt x="933" y="1989"/>
                </a:cubicBezTo>
                <a:cubicBezTo>
                  <a:pt x="933" y="1998"/>
                  <a:pt x="933" y="1998"/>
                  <a:pt x="933" y="1998"/>
                </a:cubicBezTo>
                <a:cubicBezTo>
                  <a:pt x="1065" y="1998"/>
                  <a:pt x="1065" y="1998"/>
                  <a:pt x="1065" y="1998"/>
                </a:cubicBezTo>
                <a:cubicBezTo>
                  <a:pt x="1065" y="1989"/>
                  <a:pt x="1065" y="1989"/>
                  <a:pt x="1065" y="1989"/>
                </a:cubicBezTo>
                <a:cubicBezTo>
                  <a:pt x="1561" y="1962"/>
                  <a:pt x="1963" y="1560"/>
                  <a:pt x="1989" y="1065"/>
                </a:cubicBezTo>
                <a:cubicBezTo>
                  <a:pt x="1998" y="1065"/>
                  <a:pt x="1998" y="1065"/>
                  <a:pt x="1998" y="1065"/>
                </a:cubicBezTo>
                <a:cubicBezTo>
                  <a:pt x="1998" y="933"/>
                  <a:pt x="1998" y="933"/>
                  <a:pt x="1998" y="933"/>
                </a:cubicBezTo>
                <a:lnTo>
                  <a:pt x="1989" y="933"/>
                </a:lnTo>
                <a:close/>
                <a:moveTo>
                  <a:pt x="628" y="217"/>
                </a:moveTo>
                <a:lnTo>
                  <a:pt x="628" y="217"/>
                </a:lnTo>
                <a:cubicBezTo>
                  <a:pt x="568" y="306"/>
                  <a:pt x="506" y="409"/>
                  <a:pt x="471" y="532"/>
                </a:cubicBezTo>
                <a:cubicBezTo>
                  <a:pt x="271" y="532"/>
                  <a:pt x="271" y="532"/>
                  <a:pt x="271" y="532"/>
                </a:cubicBezTo>
                <a:cubicBezTo>
                  <a:pt x="358" y="401"/>
                  <a:pt x="479" y="287"/>
                  <a:pt x="628" y="217"/>
                </a:cubicBezTo>
                <a:close/>
                <a:moveTo>
                  <a:pt x="201" y="663"/>
                </a:moveTo>
                <a:lnTo>
                  <a:pt x="201" y="663"/>
                </a:lnTo>
                <a:cubicBezTo>
                  <a:pt x="436" y="663"/>
                  <a:pt x="436" y="663"/>
                  <a:pt x="436" y="663"/>
                </a:cubicBezTo>
                <a:cubicBezTo>
                  <a:pt x="419" y="749"/>
                  <a:pt x="409" y="838"/>
                  <a:pt x="401" y="933"/>
                </a:cubicBezTo>
                <a:cubicBezTo>
                  <a:pt x="139" y="933"/>
                  <a:pt x="139" y="933"/>
                  <a:pt x="139" y="933"/>
                </a:cubicBezTo>
                <a:cubicBezTo>
                  <a:pt x="149" y="838"/>
                  <a:pt x="166" y="749"/>
                  <a:pt x="201" y="663"/>
                </a:cubicBezTo>
                <a:close/>
                <a:moveTo>
                  <a:pt x="139" y="1065"/>
                </a:moveTo>
                <a:lnTo>
                  <a:pt x="139" y="1065"/>
                </a:lnTo>
                <a:cubicBezTo>
                  <a:pt x="401" y="1065"/>
                  <a:pt x="401" y="1065"/>
                  <a:pt x="401" y="1065"/>
                </a:cubicBezTo>
                <a:cubicBezTo>
                  <a:pt x="409" y="1160"/>
                  <a:pt x="419" y="1247"/>
                  <a:pt x="436" y="1325"/>
                </a:cubicBezTo>
                <a:cubicBezTo>
                  <a:pt x="201" y="1325"/>
                  <a:pt x="201" y="1325"/>
                  <a:pt x="201" y="1325"/>
                </a:cubicBezTo>
                <a:cubicBezTo>
                  <a:pt x="166" y="1247"/>
                  <a:pt x="149" y="1160"/>
                  <a:pt x="139" y="1065"/>
                </a:cubicBezTo>
                <a:close/>
                <a:moveTo>
                  <a:pt x="271" y="1465"/>
                </a:moveTo>
                <a:lnTo>
                  <a:pt x="271" y="1465"/>
                </a:lnTo>
                <a:cubicBezTo>
                  <a:pt x="471" y="1465"/>
                  <a:pt x="471" y="1465"/>
                  <a:pt x="471" y="1465"/>
                </a:cubicBezTo>
                <a:cubicBezTo>
                  <a:pt x="506" y="1587"/>
                  <a:pt x="558" y="1692"/>
                  <a:pt x="628" y="1779"/>
                </a:cubicBezTo>
                <a:cubicBezTo>
                  <a:pt x="479" y="1709"/>
                  <a:pt x="358" y="1595"/>
                  <a:pt x="271" y="1465"/>
                </a:cubicBezTo>
                <a:close/>
                <a:moveTo>
                  <a:pt x="933" y="1849"/>
                </a:moveTo>
                <a:lnTo>
                  <a:pt x="933" y="1849"/>
                </a:lnTo>
                <a:cubicBezTo>
                  <a:pt x="793" y="1814"/>
                  <a:pt x="680" y="1665"/>
                  <a:pt x="611" y="1465"/>
                </a:cubicBezTo>
                <a:cubicBezTo>
                  <a:pt x="933" y="1465"/>
                  <a:pt x="933" y="1465"/>
                  <a:pt x="933" y="1465"/>
                </a:cubicBezTo>
                <a:lnTo>
                  <a:pt x="933" y="1849"/>
                </a:lnTo>
                <a:close/>
                <a:moveTo>
                  <a:pt x="933" y="1325"/>
                </a:moveTo>
                <a:lnTo>
                  <a:pt x="933" y="1325"/>
                </a:lnTo>
                <a:cubicBezTo>
                  <a:pt x="568" y="1325"/>
                  <a:pt x="568" y="1325"/>
                  <a:pt x="568" y="1325"/>
                </a:cubicBezTo>
                <a:cubicBezTo>
                  <a:pt x="549" y="1247"/>
                  <a:pt x="541" y="1160"/>
                  <a:pt x="533" y="1065"/>
                </a:cubicBezTo>
                <a:cubicBezTo>
                  <a:pt x="933" y="1065"/>
                  <a:pt x="933" y="1065"/>
                  <a:pt x="933" y="1065"/>
                </a:cubicBezTo>
                <a:lnTo>
                  <a:pt x="933" y="1325"/>
                </a:lnTo>
                <a:close/>
                <a:moveTo>
                  <a:pt x="933" y="933"/>
                </a:moveTo>
                <a:lnTo>
                  <a:pt x="933" y="933"/>
                </a:lnTo>
                <a:cubicBezTo>
                  <a:pt x="533" y="933"/>
                  <a:pt x="533" y="933"/>
                  <a:pt x="533" y="933"/>
                </a:cubicBezTo>
                <a:cubicBezTo>
                  <a:pt x="541" y="838"/>
                  <a:pt x="549" y="749"/>
                  <a:pt x="568" y="663"/>
                </a:cubicBezTo>
                <a:cubicBezTo>
                  <a:pt x="933" y="663"/>
                  <a:pt x="933" y="663"/>
                  <a:pt x="933" y="663"/>
                </a:cubicBezTo>
                <a:lnTo>
                  <a:pt x="933" y="933"/>
                </a:lnTo>
                <a:close/>
                <a:moveTo>
                  <a:pt x="933" y="532"/>
                </a:moveTo>
                <a:lnTo>
                  <a:pt x="933" y="532"/>
                </a:lnTo>
                <a:cubicBezTo>
                  <a:pt x="611" y="532"/>
                  <a:pt x="611" y="532"/>
                  <a:pt x="611" y="532"/>
                </a:cubicBezTo>
                <a:cubicBezTo>
                  <a:pt x="680" y="322"/>
                  <a:pt x="793" y="184"/>
                  <a:pt x="933" y="139"/>
                </a:cubicBezTo>
                <a:lnTo>
                  <a:pt x="933" y="532"/>
                </a:lnTo>
                <a:close/>
                <a:moveTo>
                  <a:pt x="1728" y="532"/>
                </a:moveTo>
                <a:lnTo>
                  <a:pt x="1728" y="532"/>
                </a:lnTo>
                <a:cubicBezTo>
                  <a:pt x="1527" y="532"/>
                  <a:pt x="1527" y="532"/>
                  <a:pt x="1527" y="532"/>
                </a:cubicBezTo>
                <a:cubicBezTo>
                  <a:pt x="1492" y="409"/>
                  <a:pt x="1439" y="306"/>
                  <a:pt x="1370" y="217"/>
                </a:cubicBezTo>
                <a:cubicBezTo>
                  <a:pt x="1517" y="287"/>
                  <a:pt x="1641" y="401"/>
                  <a:pt x="1728" y="532"/>
                </a:cubicBezTo>
                <a:close/>
                <a:moveTo>
                  <a:pt x="1065" y="139"/>
                </a:moveTo>
                <a:lnTo>
                  <a:pt x="1065" y="139"/>
                </a:lnTo>
                <a:cubicBezTo>
                  <a:pt x="1204" y="184"/>
                  <a:pt x="1317" y="322"/>
                  <a:pt x="1387" y="532"/>
                </a:cubicBezTo>
                <a:cubicBezTo>
                  <a:pt x="1065" y="532"/>
                  <a:pt x="1065" y="532"/>
                  <a:pt x="1065" y="532"/>
                </a:cubicBezTo>
                <a:lnTo>
                  <a:pt x="1065" y="139"/>
                </a:lnTo>
                <a:close/>
                <a:moveTo>
                  <a:pt x="1065" y="663"/>
                </a:moveTo>
                <a:lnTo>
                  <a:pt x="1065" y="663"/>
                </a:lnTo>
                <a:cubicBezTo>
                  <a:pt x="1430" y="663"/>
                  <a:pt x="1430" y="663"/>
                  <a:pt x="1430" y="663"/>
                </a:cubicBezTo>
                <a:cubicBezTo>
                  <a:pt x="1449" y="749"/>
                  <a:pt x="1457" y="838"/>
                  <a:pt x="1466" y="933"/>
                </a:cubicBezTo>
                <a:cubicBezTo>
                  <a:pt x="1065" y="933"/>
                  <a:pt x="1065" y="933"/>
                  <a:pt x="1065" y="933"/>
                </a:cubicBezTo>
                <a:lnTo>
                  <a:pt x="1065" y="663"/>
                </a:lnTo>
                <a:close/>
                <a:moveTo>
                  <a:pt x="1065" y="1065"/>
                </a:moveTo>
                <a:lnTo>
                  <a:pt x="1065" y="1065"/>
                </a:lnTo>
                <a:cubicBezTo>
                  <a:pt x="1466" y="1065"/>
                  <a:pt x="1466" y="1065"/>
                  <a:pt x="1466" y="1065"/>
                </a:cubicBezTo>
                <a:cubicBezTo>
                  <a:pt x="1457" y="1160"/>
                  <a:pt x="1449" y="1247"/>
                  <a:pt x="1430" y="1325"/>
                </a:cubicBezTo>
                <a:cubicBezTo>
                  <a:pt x="1065" y="1325"/>
                  <a:pt x="1065" y="1325"/>
                  <a:pt x="1065" y="1325"/>
                </a:cubicBezTo>
                <a:lnTo>
                  <a:pt x="1065" y="1065"/>
                </a:lnTo>
                <a:close/>
                <a:moveTo>
                  <a:pt x="1065" y="1849"/>
                </a:moveTo>
                <a:lnTo>
                  <a:pt x="1065" y="1849"/>
                </a:lnTo>
                <a:cubicBezTo>
                  <a:pt x="1065" y="1465"/>
                  <a:pt x="1065" y="1465"/>
                  <a:pt x="1065" y="1465"/>
                </a:cubicBezTo>
                <a:cubicBezTo>
                  <a:pt x="1387" y="1465"/>
                  <a:pt x="1387" y="1465"/>
                  <a:pt x="1387" y="1465"/>
                </a:cubicBezTo>
                <a:cubicBezTo>
                  <a:pt x="1317" y="1665"/>
                  <a:pt x="1204" y="1814"/>
                  <a:pt x="1065" y="1849"/>
                </a:cubicBezTo>
                <a:close/>
                <a:moveTo>
                  <a:pt x="1370" y="1779"/>
                </a:moveTo>
                <a:lnTo>
                  <a:pt x="1370" y="1779"/>
                </a:lnTo>
                <a:cubicBezTo>
                  <a:pt x="1439" y="1692"/>
                  <a:pt x="1492" y="1587"/>
                  <a:pt x="1527" y="1465"/>
                </a:cubicBezTo>
                <a:cubicBezTo>
                  <a:pt x="1728" y="1465"/>
                  <a:pt x="1728" y="1465"/>
                  <a:pt x="1728" y="1465"/>
                </a:cubicBezTo>
                <a:cubicBezTo>
                  <a:pt x="1641" y="1595"/>
                  <a:pt x="1517" y="1709"/>
                  <a:pt x="1370" y="1779"/>
                </a:cubicBezTo>
                <a:close/>
                <a:moveTo>
                  <a:pt x="1798" y="1325"/>
                </a:moveTo>
                <a:lnTo>
                  <a:pt x="1798" y="1325"/>
                </a:lnTo>
                <a:cubicBezTo>
                  <a:pt x="1561" y="1325"/>
                  <a:pt x="1561" y="1325"/>
                  <a:pt x="1561" y="1325"/>
                </a:cubicBezTo>
                <a:cubicBezTo>
                  <a:pt x="1579" y="1247"/>
                  <a:pt x="1587" y="1160"/>
                  <a:pt x="1596" y="1065"/>
                </a:cubicBezTo>
                <a:cubicBezTo>
                  <a:pt x="1858" y="1065"/>
                  <a:pt x="1858" y="1065"/>
                  <a:pt x="1858" y="1065"/>
                </a:cubicBezTo>
                <a:cubicBezTo>
                  <a:pt x="1849" y="1160"/>
                  <a:pt x="1833" y="1247"/>
                  <a:pt x="1798" y="1325"/>
                </a:cubicBezTo>
                <a:close/>
                <a:moveTo>
                  <a:pt x="1596" y="933"/>
                </a:moveTo>
                <a:lnTo>
                  <a:pt x="1596" y="933"/>
                </a:lnTo>
                <a:cubicBezTo>
                  <a:pt x="1587" y="838"/>
                  <a:pt x="1579" y="749"/>
                  <a:pt x="1561" y="663"/>
                </a:cubicBezTo>
                <a:cubicBezTo>
                  <a:pt x="1798" y="663"/>
                  <a:pt x="1798" y="663"/>
                  <a:pt x="1798" y="663"/>
                </a:cubicBezTo>
                <a:cubicBezTo>
                  <a:pt x="1833" y="749"/>
                  <a:pt x="1849" y="838"/>
                  <a:pt x="1858" y="933"/>
                </a:cubicBezTo>
                <a:lnTo>
                  <a:pt x="1596" y="933"/>
                </a:lnTo>
                <a:close/>
                <a:moveTo>
                  <a:pt x="1596" y="933"/>
                </a:moveTo>
                <a:lnTo>
                  <a:pt x="1596" y="9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217">
              <a:defRPr/>
            </a:pPr>
            <a:endParaRPr lang="en-US" sz="6900"/>
          </a:p>
        </p:txBody>
      </p:sp>
      <p:grpSp>
        <p:nvGrpSpPr>
          <p:cNvPr id="7" name="Group 83">
            <a:extLst>
              <a:ext uri="{FF2B5EF4-FFF2-40B4-BE49-F238E27FC236}">
                <a16:creationId xmlns:a16="http://schemas.microsoft.com/office/drawing/2014/main" id="{263B7031-0C32-42B8-AA03-E3B21DC94FD1}"/>
              </a:ext>
            </a:extLst>
          </p:cNvPr>
          <p:cNvGrpSpPr/>
          <p:nvPr/>
        </p:nvGrpSpPr>
        <p:grpSpPr>
          <a:xfrm>
            <a:off x="6435731" y="3466428"/>
            <a:ext cx="453351" cy="485147"/>
            <a:chOff x="5484820" y="7048230"/>
            <a:chExt cx="1337946" cy="1431781"/>
          </a:xfrm>
          <a:solidFill>
            <a:schemeClr val="accent2"/>
          </a:solidFill>
        </p:grpSpPr>
        <p:sp>
          <p:nvSpPr>
            <p:cNvPr id="8" name="Freeform 284">
              <a:extLst>
                <a:ext uri="{FF2B5EF4-FFF2-40B4-BE49-F238E27FC236}">
                  <a16:creationId xmlns:a16="http://schemas.microsoft.com/office/drawing/2014/main" id="{03EB015F-FBB6-4B6D-8783-4FE444641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4820" y="7048230"/>
              <a:ext cx="1303858" cy="596576"/>
            </a:xfrm>
            <a:custGeom>
              <a:avLst/>
              <a:gdLst>
                <a:gd name="T0" fmla="*/ 122 w 1352"/>
                <a:gd name="T1" fmla="*/ 621 h 622"/>
                <a:gd name="T2" fmla="*/ 122 w 1352"/>
                <a:gd name="T3" fmla="*/ 621 h 622"/>
                <a:gd name="T4" fmla="*/ 235 w 1352"/>
                <a:gd name="T5" fmla="*/ 551 h 622"/>
                <a:gd name="T6" fmla="*/ 697 w 1352"/>
                <a:gd name="T7" fmla="*/ 237 h 622"/>
                <a:gd name="T8" fmla="*/ 994 w 1352"/>
                <a:gd name="T9" fmla="*/ 340 h 622"/>
                <a:gd name="T10" fmla="*/ 933 w 1352"/>
                <a:gd name="T11" fmla="*/ 359 h 622"/>
                <a:gd name="T12" fmla="*/ 889 w 1352"/>
                <a:gd name="T13" fmla="*/ 402 h 622"/>
                <a:gd name="T14" fmla="*/ 916 w 1352"/>
                <a:gd name="T15" fmla="*/ 454 h 622"/>
                <a:gd name="T16" fmla="*/ 1281 w 1352"/>
                <a:gd name="T17" fmla="*/ 621 h 622"/>
                <a:gd name="T18" fmla="*/ 1335 w 1352"/>
                <a:gd name="T19" fmla="*/ 611 h 622"/>
                <a:gd name="T20" fmla="*/ 1351 w 1352"/>
                <a:gd name="T21" fmla="*/ 567 h 622"/>
                <a:gd name="T22" fmla="*/ 1351 w 1352"/>
                <a:gd name="T23" fmla="*/ 167 h 622"/>
                <a:gd name="T24" fmla="*/ 1316 w 1352"/>
                <a:gd name="T25" fmla="*/ 124 h 622"/>
                <a:gd name="T26" fmla="*/ 1265 w 1352"/>
                <a:gd name="T27" fmla="*/ 140 h 622"/>
                <a:gd name="T28" fmla="*/ 1211 w 1352"/>
                <a:gd name="T29" fmla="*/ 219 h 622"/>
                <a:gd name="T30" fmla="*/ 697 w 1352"/>
                <a:gd name="T31" fmla="*/ 0 h 622"/>
                <a:gd name="T32" fmla="*/ 17 w 1352"/>
                <a:gd name="T33" fmla="*/ 454 h 622"/>
                <a:gd name="T34" fmla="*/ 25 w 1352"/>
                <a:gd name="T35" fmla="*/ 567 h 622"/>
                <a:gd name="T36" fmla="*/ 122 w 1352"/>
                <a:gd name="T37" fmla="*/ 621 h 622"/>
                <a:gd name="T38" fmla="*/ 122 w 1352"/>
                <a:gd name="T39" fmla="*/ 621 h 622"/>
                <a:gd name="T40" fmla="*/ 122 w 1352"/>
                <a:gd name="T4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2">
                  <a:moveTo>
                    <a:pt x="122" y="621"/>
                  </a:moveTo>
                  <a:lnTo>
                    <a:pt x="122" y="621"/>
                  </a:lnTo>
                  <a:cubicBezTo>
                    <a:pt x="173" y="621"/>
                    <a:pt x="208" y="594"/>
                    <a:pt x="235" y="551"/>
                  </a:cubicBezTo>
                  <a:cubicBezTo>
                    <a:pt x="305" y="367"/>
                    <a:pt x="487" y="237"/>
                    <a:pt x="697" y="237"/>
                  </a:cubicBezTo>
                  <a:cubicBezTo>
                    <a:pt x="811" y="237"/>
                    <a:pt x="916" y="280"/>
                    <a:pt x="994" y="340"/>
                  </a:cubicBezTo>
                  <a:cubicBezTo>
                    <a:pt x="933" y="359"/>
                    <a:pt x="933" y="359"/>
                    <a:pt x="933" y="359"/>
                  </a:cubicBezTo>
                  <a:cubicBezTo>
                    <a:pt x="906" y="359"/>
                    <a:pt x="889" y="375"/>
                    <a:pt x="889" y="402"/>
                  </a:cubicBezTo>
                  <a:cubicBezTo>
                    <a:pt x="889" y="419"/>
                    <a:pt x="898" y="446"/>
                    <a:pt x="916" y="454"/>
                  </a:cubicBezTo>
                  <a:cubicBezTo>
                    <a:pt x="1281" y="621"/>
                    <a:pt x="1281" y="621"/>
                    <a:pt x="1281" y="621"/>
                  </a:cubicBezTo>
                  <a:cubicBezTo>
                    <a:pt x="1300" y="621"/>
                    <a:pt x="1316" y="621"/>
                    <a:pt x="1335" y="611"/>
                  </a:cubicBezTo>
                  <a:cubicBezTo>
                    <a:pt x="1343" y="602"/>
                    <a:pt x="1351" y="586"/>
                    <a:pt x="1351" y="567"/>
                  </a:cubicBezTo>
                  <a:cubicBezTo>
                    <a:pt x="1351" y="167"/>
                    <a:pt x="1351" y="167"/>
                    <a:pt x="1351" y="167"/>
                  </a:cubicBezTo>
                  <a:cubicBezTo>
                    <a:pt x="1351" y="149"/>
                    <a:pt x="1343" y="124"/>
                    <a:pt x="1316" y="124"/>
                  </a:cubicBezTo>
                  <a:cubicBezTo>
                    <a:pt x="1300" y="115"/>
                    <a:pt x="1273" y="124"/>
                    <a:pt x="1265" y="140"/>
                  </a:cubicBezTo>
                  <a:cubicBezTo>
                    <a:pt x="1211" y="219"/>
                    <a:pt x="1211" y="219"/>
                    <a:pt x="1211" y="219"/>
                  </a:cubicBezTo>
                  <a:cubicBezTo>
                    <a:pt x="1081" y="88"/>
                    <a:pt x="898" y="0"/>
                    <a:pt x="697" y="0"/>
                  </a:cubicBezTo>
                  <a:cubicBezTo>
                    <a:pt x="392" y="0"/>
                    <a:pt x="122" y="194"/>
                    <a:pt x="17" y="454"/>
                  </a:cubicBezTo>
                  <a:cubicBezTo>
                    <a:pt x="0" y="489"/>
                    <a:pt x="0" y="532"/>
                    <a:pt x="25" y="567"/>
                  </a:cubicBezTo>
                  <a:cubicBezTo>
                    <a:pt x="43" y="602"/>
                    <a:pt x="87" y="621"/>
                    <a:pt x="122" y="621"/>
                  </a:cubicBezTo>
                  <a:close/>
                  <a:moveTo>
                    <a:pt x="122" y="621"/>
                  </a:moveTo>
                  <a:lnTo>
                    <a:pt x="122" y="6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/>
            </a:p>
          </p:txBody>
        </p:sp>
        <p:sp>
          <p:nvSpPr>
            <p:cNvPr id="9" name="Freeform 285">
              <a:extLst>
                <a:ext uri="{FF2B5EF4-FFF2-40B4-BE49-F238E27FC236}">
                  <a16:creationId xmlns:a16="http://schemas.microsoft.com/office/drawing/2014/main" id="{5D8795AC-1AA1-4CB7-934B-024001488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8908" y="7883435"/>
              <a:ext cx="1303858" cy="596576"/>
            </a:xfrm>
            <a:custGeom>
              <a:avLst/>
              <a:gdLst>
                <a:gd name="T0" fmla="*/ 1325 w 1352"/>
                <a:gd name="T1" fmla="*/ 54 h 620"/>
                <a:gd name="T2" fmla="*/ 1325 w 1352"/>
                <a:gd name="T3" fmla="*/ 54 h 620"/>
                <a:gd name="T4" fmla="*/ 1230 w 1352"/>
                <a:gd name="T5" fmla="*/ 0 h 620"/>
                <a:gd name="T6" fmla="*/ 1125 w 1352"/>
                <a:gd name="T7" fmla="*/ 70 h 620"/>
                <a:gd name="T8" fmla="*/ 662 w 1352"/>
                <a:gd name="T9" fmla="*/ 376 h 620"/>
                <a:gd name="T10" fmla="*/ 357 w 1352"/>
                <a:gd name="T11" fmla="*/ 271 h 620"/>
                <a:gd name="T12" fmla="*/ 417 w 1352"/>
                <a:gd name="T13" fmla="*/ 262 h 620"/>
                <a:gd name="T14" fmla="*/ 462 w 1352"/>
                <a:gd name="T15" fmla="*/ 219 h 620"/>
                <a:gd name="T16" fmla="*/ 435 w 1352"/>
                <a:gd name="T17" fmla="*/ 166 h 620"/>
                <a:gd name="T18" fmla="*/ 68 w 1352"/>
                <a:gd name="T19" fmla="*/ 0 h 620"/>
                <a:gd name="T20" fmla="*/ 25 w 1352"/>
                <a:gd name="T21" fmla="*/ 9 h 620"/>
                <a:gd name="T22" fmla="*/ 0 w 1352"/>
                <a:gd name="T23" fmla="*/ 54 h 620"/>
                <a:gd name="T24" fmla="*/ 0 w 1352"/>
                <a:gd name="T25" fmla="*/ 454 h 620"/>
                <a:gd name="T26" fmla="*/ 33 w 1352"/>
                <a:gd name="T27" fmla="*/ 498 h 620"/>
                <a:gd name="T28" fmla="*/ 87 w 1352"/>
                <a:gd name="T29" fmla="*/ 481 h 620"/>
                <a:gd name="T30" fmla="*/ 138 w 1352"/>
                <a:gd name="T31" fmla="*/ 403 h 620"/>
                <a:gd name="T32" fmla="*/ 662 w 1352"/>
                <a:gd name="T33" fmla="*/ 619 h 620"/>
                <a:gd name="T34" fmla="*/ 1343 w 1352"/>
                <a:gd name="T35" fmla="*/ 166 h 620"/>
                <a:gd name="T36" fmla="*/ 1325 w 1352"/>
                <a:gd name="T37" fmla="*/ 54 h 620"/>
                <a:gd name="T38" fmla="*/ 1325 w 1352"/>
                <a:gd name="T39" fmla="*/ 54 h 620"/>
                <a:gd name="T40" fmla="*/ 1325 w 1352"/>
                <a:gd name="T41" fmla="*/ 5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0">
                  <a:moveTo>
                    <a:pt x="1325" y="54"/>
                  </a:moveTo>
                  <a:lnTo>
                    <a:pt x="1325" y="54"/>
                  </a:lnTo>
                  <a:cubicBezTo>
                    <a:pt x="1308" y="19"/>
                    <a:pt x="1273" y="0"/>
                    <a:pt x="1230" y="0"/>
                  </a:cubicBezTo>
                  <a:cubicBezTo>
                    <a:pt x="1186" y="0"/>
                    <a:pt x="1141" y="27"/>
                    <a:pt x="1125" y="70"/>
                  </a:cubicBezTo>
                  <a:cubicBezTo>
                    <a:pt x="1046" y="254"/>
                    <a:pt x="863" y="376"/>
                    <a:pt x="662" y="376"/>
                  </a:cubicBezTo>
                  <a:cubicBezTo>
                    <a:pt x="541" y="376"/>
                    <a:pt x="435" y="341"/>
                    <a:pt x="357" y="271"/>
                  </a:cubicBezTo>
                  <a:cubicBezTo>
                    <a:pt x="417" y="262"/>
                    <a:pt x="417" y="262"/>
                    <a:pt x="417" y="262"/>
                  </a:cubicBezTo>
                  <a:cubicBezTo>
                    <a:pt x="444" y="262"/>
                    <a:pt x="462" y="244"/>
                    <a:pt x="462" y="219"/>
                  </a:cubicBezTo>
                  <a:cubicBezTo>
                    <a:pt x="470" y="201"/>
                    <a:pt x="452" y="176"/>
                    <a:pt x="435" y="16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2" y="0"/>
                    <a:pt x="33" y="0"/>
                    <a:pt x="25" y="9"/>
                  </a:cubicBezTo>
                  <a:cubicBezTo>
                    <a:pt x="8" y="19"/>
                    <a:pt x="0" y="35"/>
                    <a:pt x="0" y="54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71"/>
                    <a:pt x="8" y="489"/>
                    <a:pt x="33" y="498"/>
                  </a:cubicBezTo>
                  <a:cubicBezTo>
                    <a:pt x="52" y="506"/>
                    <a:pt x="78" y="498"/>
                    <a:pt x="87" y="481"/>
                  </a:cubicBezTo>
                  <a:cubicBezTo>
                    <a:pt x="138" y="403"/>
                    <a:pt x="138" y="403"/>
                    <a:pt x="138" y="403"/>
                  </a:cubicBezTo>
                  <a:cubicBezTo>
                    <a:pt x="270" y="533"/>
                    <a:pt x="452" y="619"/>
                    <a:pt x="662" y="619"/>
                  </a:cubicBezTo>
                  <a:cubicBezTo>
                    <a:pt x="968" y="619"/>
                    <a:pt x="1230" y="428"/>
                    <a:pt x="1343" y="166"/>
                  </a:cubicBezTo>
                  <a:cubicBezTo>
                    <a:pt x="1351" y="132"/>
                    <a:pt x="1351" y="87"/>
                    <a:pt x="1325" y="54"/>
                  </a:cubicBezTo>
                  <a:close/>
                  <a:moveTo>
                    <a:pt x="1325" y="54"/>
                  </a:moveTo>
                  <a:lnTo>
                    <a:pt x="1325" y="54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0645666-3EC6-4AC7-B5B8-41CE2105AA6B}"/>
              </a:ext>
            </a:extLst>
          </p:cNvPr>
          <p:cNvGrpSpPr/>
          <p:nvPr/>
        </p:nvGrpSpPr>
        <p:grpSpPr>
          <a:xfrm>
            <a:off x="866775" y="2090738"/>
            <a:ext cx="4862513" cy="3245644"/>
            <a:chOff x="866775" y="2090738"/>
            <a:chExt cx="4862513" cy="3245644"/>
          </a:xfrm>
        </p:grpSpPr>
        <p:sp>
          <p:nvSpPr>
            <p:cNvPr id="11" name="Freeform 253">
              <a:extLst>
                <a:ext uri="{FF2B5EF4-FFF2-40B4-BE49-F238E27FC236}">
                  <a16:creationId xmlns:a16="http://schemas.microsoft.com/office/drawing/2014/main" id="{A2940B96-977A-4AD2-B549-B6E2DBAFD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2147483647 w 4470"/>
                <a:gd name="T1" fmla="*/ 0 h 2221"/>
                <a:gd name="T2" fmla="*/ 0 w 4470"/>
                <a:gd name="T3" fmla="*/ 2147483647 h 2221"/>
                <a:gd name="T4" fmla="*/ 1514621680 w 4470"/>
                <a:gd name="T5" fmla="*/ 2147483647 h 2221"/>
                <a:gd name="T6" fmla="*/ 2147483647 w 4470"/>
                <a:gd name="T7" fmla="*/ 2147483647 h 2221"/>
                <a:gd name="T8" fmla="*/ 2147483647 w 4470"/>
                <a:gd name="T9" fmla="*/ 0 h 2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2" name="Freeform 254">
              <a:extLst>
                <a:ext uri="{FF2B5EF4-FFF2-40B4-BE49-F238E27FC236}">
                  <a16:creationId xmlns:a16="http://schemas.microsoft.com/office/drawing/2014/main" id="{E6D2DB60-C850-479D-BB26-CB595F666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4005 w 4470"/>
                <a:gd name="T1" fmla="*/ 0 h 2221"/>
                <a:gd name="T2" fmla="*/ 0 w 4470"/>
                <a:gd name="T3" fmla="*/ 1375 h 2221"/>
                <a:gd name="T4" fmla="*/ 464 w 4470"/>
                <a:gd name="T5" fmla="*/ 2220 h 2221"/>
                <a:gd name="T6" fmla="*/ 4469 w 4470"/>
                <a:gd name="T7" fmla="*/ 838 h 2221"/>
                <a:gd name="T8" fmla="*/ 4005 w 4470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3" name="Freeform 255">
              <a:extLst>
                <a:ext uri="{FF2B5EF4-FFF2-40B4-BE49-F238E27FC236}">
                  <a16:creationId xmlns:a16="http://schemas.microsoft.com/office/drawing/2014/main" id="{F6E4BA2B-BCDB-49B0-ACF6-F6F43477A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2147483647 w 4470"/>
                <a:gd name="T1" fmla="*/ 0 h 2222"/>
                <a:gd name="T2" fmla="*/ 0 w 4470"/>
                <a:gd name="T3" fmla="*/ 2147483647 h 2222"/>
                <a:gd name="T4" fmla="*/ 1514621680 w 4470"/>
                <a:gd name="T5" fmla="*/ 2147483647 h 2222"/>
                <a:gd name="T6" fmla="*/ 2147483647 w 4470"/>
                <a:gd name="T7" fmla="*/ 2147483647 h 2222"/>
                <a:gd name="T8" fmla="*/ 2147483647 w 4470"/>
                <a:gd name="T9" fmla="*/ 0 h 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4" name="Freeform 256">
              <a:extLst>
                <a:ext uri="{FF2B5EF4-FFF2-40B4-BE49-F238E27FC236}">
                  <a16:creationId xmlns:a16="http://schemas.microsoft.com/office/drawing/2014/main" id="{8227DA6A-1D1C-449C-BADA-BBFD49BBA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4005 w 4470"/>
                <a:gd name="T1" fmla="*/ 0 h 2222"/>
                <a:gd name="T2" fmla="*/ 0 w 4470"/>
                <a:gd name="T3" fmla="*/ 1376 h 2222"/>
                <a:gd name="T4" fmla="*/ 464 w 4470"/>
                <a:gd name="T5" fmla="*/ 2221 h 2222"/>
                <a:gd name="T6" fmla="*/ 4469 w 4470"/>
                <a:gd name="T7" fmla="*/ 845 h 2222"/>
                <a:gd name="T8" fmla="*/ 4005 w 4470"/>
                <a:gd name="T9" fmla="*/ 0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5" name="Freeform 257">
              <a:extLst>
                <a:ext uri="{FF2B5EF4-FFF2-40B4-BE49-F238E27FC236}">
                  <a16:creationId xmlns:a16="http://schemas.microsoft.com/office/drawing/2014/main" id="{A61DA345-E988-4705-8584-EDF3560A0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rgbClr val="ED1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6" name="Freeform 258">
              <a:extLst>
                <a:ext uri="{FF2B5EF4-FFF2-40B4-BE49-F238E27FC236}">
                  <a16:creationId xmlns:a16="http://schemas.microsoft.com/office/drawing/2014/main" id="{5D9F056D-252D-4E96-AC13-C5CE99251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7" name="Freeform 259">
              <a:extLst>
                <a:ext uri="{FF2B5EF4-FFF2-40B4-BE49-F238E27FC236}">
                  <a16:creationId xmlns:a16="http://schemas.microsoft.com/office/drawing/2014/main" id="{49351BB4-D518-4AE7-8AE1-C5B157345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rgbClr val="5C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60">
              <a:extLst>
                <a:ext uri="{FF2B5EF4-FFF2-40B4-BE49-F238E27FC236}">
                  <a16:creationId xmlns:a16="http://schemas.microsoft.com/office/drawing/2014/main" id="{7D3DC01B-4F3C-4F91-9339-44B97952F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261">
              <a:extLst>
                <a:ext uri="{FF2B5EF4-FFF2-40B4-BE49-F238E27FC236}">
                  <a16:creationId xmlns:a16="http://schemas.microsoft.com/office/drawing/2014/main" id="{C709F070-10BD-4836-AA32-28A3B94CA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1512399837 w 4941"/>
                <a:gd name="T1" fmla="*/ 2147483647 h 846"/>
                <a:gd name="T2" fmla="*/ 2147483647 w 4941"/>
                <a:gd name="T3" fmla="*/ 2147483647 h 846"/>
                <a:gd name="T4" fmla="*/ 2147483647 w 4941"/>
                <a:gd name="T5" fmla="*/ 1378571974 h 846"/>
                <a:gd name="T6" fmla="*/ 2147483647 w 4941"/>
                <a:gd name="T7" fmla="*/ 0 h 846"/>
                <a:gd name="T8" fmla="*/ 0 w 4941"/>
                <a:gd name="T9" fmla="*/ 0 h 846"/>
                <a:gd name="T10" fmla="*/ 1512399837 w 4941"/>
                <a:gd name="T11" fmla="*/ 2147483647 h 8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rgbClr val="F1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62">
              <a:extLst>
                <a:ext uri="{FF2B5EF4-FFF2-40B4-BE49-F238E27FC236}">
                  <a16:creationId xmlns:a16="http://schemas.microsoft.com/office/drawing/2014/main" id="{34AB13EB-4CAA-4D44-B017-9B7BCDB27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464 w 4941"/>
                <a:gd name="T1" fmla="*/ 845 h 846"/>
                <a:gd name="T2" fmla="*/ 4469 w 4941"/>
                <a:gd name="T3" fmla="*/ 845 h 846"/>
                <a:gd name="T4" fmla="*/ 4940 w 4941"/>
                <a:gd name="T5" fmla="*/ 422 h 846"/>
                <a:gd name="T6" fmla="*/ 4469 w 4941"/>
                <a:gd name="T7" fmla="*/ 0 h 846"/>
                <a:gd name="T8" fmla="*/ 0 w 4941"/>
                <a:gd name="T9" fmla="*/ 0 h 846"/>
                <a:gd name="T10" fmla="*/ 464 w 4941"/>
                <a:gd name="T11" fmla="*/ 84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1" name="Freeform 263">
              <a:extLst>
                <a:ext uri="{FF2B5EF4-FFF2-40B4-BE49-F238E27FC236}">
                  <a16:creationId xmlns:a16="http://schemas.microsoft.com/office/drawing/2014/main" id="{24F422B7-70E4-487B-8B55-6140CA659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0919" y="4698207"/>
              <a:ext cx="558006" cy="557213"/>
            </a:xfrm>
            <a:custGeom>
              <a:avLst/>
              <a:gdLst>
                <a:gd name="T0" fmla="*/ 308 w 616"/>
                <a:gd name="T1" fmla="*/ 0 h 616"/>
                <a:gd name="T2" fmla="*/ 308 w 616"/>
                <a:gd name="T3" fmla="*/ 0 h 616"/>
                <a:gd name="T4" fmla="*/ 0 w 616"/>
                <a:gd name="T5" fmla="*/ 307 h 616"/>
                <a:gd name="T6" fmla="*/ 308 w 616"/>
                <a:gd name="T7" fmla="*/ 615 h 616"/>
                <a:gd name="T8" fmla="*/ 615 w 616"/>
                <a:gd name="T9" fmla="*/ 307 h 616"/>
                <a:gd name="T10" fmla="*/ 308 w 616"/>
                <a:gd name="T1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6">
                  <a:moveTo>
                    <a:pt x="308" y="0"/>
                  </a:moveTo>
                  <a:lnTo>
                    <a:pt x="308" y="0"/>
                  </a:lnTo>
                  <a:cubicBezTo>
                    <a:pt x="139" y="0"/>
                    <a:pt x="0" y="138"/>
                    <a:pt x="0" y="307"/>
                  </a:cubicBezTo>
                  <a:cubicBezTo>
                    <a:pt x="0" y="476"/>
                    <a:pt x="139" y="615"/>
                    <a:pt x="308" y="615"/>
                  </a:cubicBezTo>
                  <a:cubicBezTo>
                    <a:pt x="477" y="615"/>
                    <a:pt x="615" y="476"/>
                    <a:pt x="615" y="307"/>
                  </a:cubicBezTo>
                  <a:cubicBezTo>
                    <a:pt x="615" y="138"/>
                    <a:pt x="477" y="0"/>
                    <a:pt x="308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2" name="Freeform 269">
              <a:extLst>
                <a:ext uri="{FF2B5EF4-FFF2-40B4-BE49-F238E27FC236}">
                  <a16:creationId xmlns:a16="http://schemas.microsoft.com/office/drawing/2014/main" id="{779DFA76-9475-4A92-BC2C-9D13FAAF4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3332" y="2189957"/>
              <a:ext cx="557213" cy="558006"/>
            </a:xfrm>
            <a:custGeom>
              <a:avLst/>
              <a:gdLst>
                <a:gd name="T0" fmla="*/ 307 w 616"/>
                <a:gd name="T1" fmla="*/ 0 h 617"/>
                <a:gd name="T2" fmla="*/ 307 w 616"/>
                <a:gd name="T3" fmla="*/ 0 h 617"/>
                <a:gd name="T4" fmla="*/ 0 w 616"/>
                <a:gd name="T5" fmla="*/ 308 h 617"/>
                <a:gd name="T6" fmla="*/ 307 w 616"/>
                <a:gd name="T7" fmla="*/ 616 h 617"/>
                <a:gd name="T8" fmla="*/ 615 w 616"/>
                <a:gd name="T9" fmla="*/ 308 h 617"/>
                <a:gd name="T10" fmla="*/ 307 w 616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7">
                  <a:moveTo>
                    <a:pt x="307" y="0"/>
                  </a:moveTo>
                  <a:lnTo>
                    <a:pt x="307" y="0"/>
                  </a:lnTo>
                  <a:cubicBezTo>
                    <a:pt x="138" y="0"/>
                    <a:pt x="0" y="133"/>
                    <a:pt x="0" y="308"/>
                  </a:cubicBezTo>
                  <a:cubicBezTo>
                    <a:pt x="0" y="477"/>
                    <a:pt x="138" y="616"/>
                    <a:pt x="307" y="616"/>
                  </a:cubicBezTo>
                  <a:cubicBezTo>
                    <a:pt x="476" y="616"/>
                    <a:pt x="615" y="477"/>
                    <a:pt x="615" y="308"/>
                  </a:cubicBezTo>
                  <a:cubicBezTo>
                    <a:pt x="615" y="133"/>
                    <a:pt x="476" y="0"/>
                    <a:pt x="30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3" name="Freeform 271">
              <a:extLst>
                <a:ext uri="{FF2B5EF4-FFF2-40B4-BE49-F238E27FC236}">
                  <a16:creationId xmlns:a16="http://schemas.microsoft.com/office/drawing/2014/main" id="{F8E6EB83-CBF5-4C46-810E-54A456162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519" y="3492500"/>
              <a:ext cx="3863181" cy="438150"/>
            </a:xfrm>
            <a:custGeom>
              <a:avLst/>
              <a:gdLst>
                <a:gd name="T0" fmla="*/ 0 w 4278"/>
                <a:gd name="T1" fmla="*/ 0 h 484"/>
                <a:gd name="T2" fmla="*/ 0 w 4278"/>
                <a:gd name="T3" fmla="*/ 0 h 484"/>
                <a:gd name="T4" fmla="*/ 887200557 w 4278"/>
                <a:gd name="T5" fmla="*/ 1583135530 h 484"/>
                <a:gd name="T6" fmla="*/ 0 w 4278"/>
                <a:gd name="T7" fmla="*/ 0 h 484"/>
                <a:gd name="T8" fmla="*/ 2147483647 w 4278"/>
                <a:gd name="T9" fmla="*/ 0 h 484"/>
                <a:gd name="T10" fmla="*/ 2147483647 w 4278"/>
                <a:gd name="T11" fmla="*/ 0 h 484"/>
                <a:gd name="T12" fmla="*/ 2147483647 w 4278"/>
                <a:gd name="T13" fmla="*/ 1583135530 h 484"/>
                <a:gd name="T14" fmla="*/ 2147483647 w 4278"/>
                <a:gd name="T15" fmla="*/ 1583135530 h 484"/>
                <a:gd name="T16" fmla="*/ 2147483647 w 4278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78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  <a:close/>
                  <a:moveTo>
                    <a:pt x="4005" y="0"/>
                  </a:moveTo>
                  <a:lnTo>
                    <a:pt x="4005" y="0"/>
                  </a:lnTo>
                  <a:lnTo>
                    <a:pt x="4277" y="483"/>
                  </a:lnTo>
                  <a:lnTo>
                    <a:pt x="4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272">
              <a:extLst>
                <a:ext uri="{FF2B5EF4-FFF2-40B4-BE49-F238E27FC236}">
                  <a16:creationId xmlns:a16="http://schemas.microsoft.com/office/drawing/2014/main" id="{FE3590C2-98D4-4DF5-9FE1-93796466A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519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0 w 273"/>
                <a:gd name="T7" fmla="*/ 0 h 4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273">
              <a:extLst>
                <a:ext uri="{FF2B5EF4-FFF2-40B4-BE49-F238E27FC236}">
                  <a16:creationId xmlns:a16="http://schemas.microsoft.com/office/drawing/2014/main" id="{572DE6D5-5A17-45C5-B967-432FC65E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844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889811893 w 273"/>
                <a:gd name="T7" fmla="*/ 1583135530 h 484"/>
                <a:gd name="T8" fmla="*/ 0 w 27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TextBox 89">
              <a:extLst>
                <a:ext uri="{FF2B5EF4-FFF2-40B4-BE49-F238E27FC236}">
                  <a16:creationId xmlns:a16="http://schemas.microsoft.com/office/drawing/2014/main" id="{7F3C28F3-7CC4-4812-B7B1-830CC03023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3676" y="4639469"/>
              <a:ext cx="1199330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Global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TextBox 90">
              <a:extLst>
                <a:ext uri="{FF2B5EF4-FFF2-40B4-BE49-F238E27FC236}">
                  <a16:creationId xmlns:a16="http://schemas.microsoft.com/office/drawing/2014/main" id="{A4B9D3EB-3D88-454C-B0DE-03E95C95C7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7217" y="2142332"/>
              <a:ext cx="169145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Research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TextBox 91">
              <a:extLst>
                <a:ext uri="{FF2B5EF4-FFF2-40B4-BE49-F238E27FC236}">
                  <a16:creationId xmlns:a16="http://schemas.microsoft.com/office/drawing/2014/main" id="{BB7D4B13-0C0E-4806-A9C5-7A071A6CD7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9848" y="3398044"/>
              <a:ext cx="144619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Recycle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Text Box 381">
              <a:extLst>
                <a:ext uri="{FF2B5EF4-FFF2-40B4-BE49-F238E27FC236}">
                  <a16:creationId xmlns:a16="http://schemas.microsoft.com/office/drawing/2014/main" id="{924BBF6F-949E-48A5-83BA-3505131542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4138" y="2265363"/>
              <a:ext cx="2821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1" name="Text Box 381">
              <a:extLst>
                <a:ext uri="{FF2B5EF4-FFF2-40B4-BE49-F238E27FC236}">
                  <a16:creationId xmlns:a16="http://schemas.microsoft.com/office/drawing/2014/main" id="{53BEDE75-4D1A-45EE-9D25-A8A39A13D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8075" y="4783138"/>
              <a:ext cx="3286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309B25-95E9-4C40-8439-E4A55099FCF2}"/>
              </a:ext>
            </a:extLst>
          </p:cNvPr>
          <p:cNvGrpSpPr/>
          <p:nvPr/>
        </p:nvGrpSpPr>
        <p:grpSpPr>
          <a:xfrm>
            <a:off x="7315229" y="2247502"/>
            <a:ext cx="2963091" cy="905597"/>
            <a:chOff x="2444122" y="1795463"/>
            <a:chExt cx="2528804" cy="905597"/>
          </a:xfrm>
        </p:grpSpPr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A5E579D9-1CED-4784-9B57-7E4F791D5998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18">
              <a:extLst>
                <a:ext uri="{FF2B5EF4-FFF2-40B4-BE49-F238E27FC236}">
                  <a16:creationId xmlns:a16="http://schemas.microsoft.com/office/drawing/2014/main" id="{1FE3F19F-FDD4-44D2-8E1E-8BF2E6D9C60F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42B2D85-AAFB-4C18-A1EE-7CDE7F4102EB}"/>
              </a:ext>
            </a:extLst>
          </p:cNvPr>
          <p:cNvGrpSpPr/>
          <p:nvPr/>
        </p:nvGrpSpPr>
        <p:grpSpPr>
          <a:xfrm>
            <a:off x="7338379" y="3318793"/>
            <a:ext cx="2963091" cy="905597"/>
            <a:chOff x="2444122" y="1795463"/>
            <a:chExt cx="2528804" cy="905597"/>
          </a:xfrm>
        </p:grpSpPr>
        <p:sp>
          <p:nvSpPr>
            <p:cNvPr id="36" name="TextBox 17">
              <a:extLst>
                <a:ext uri="{FF2B5EF4-FFF2-40B4-BE49-F238E27FC236}">
                  <a16:creationId xmlns:a16="http://schemas.microsoft.com/office/drawing/2014/main" id="{63DF1A92-A6EE-40A9-B11E-79073E549B79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>
              <a:extLst>
                <a:ext uri="{FF2B5EF4-FFF2-40B4-BE49-F238E27FC236}">
                  <a16:creationId xmlns:a16="http://schemas.microsoft.com/office/drawing/2014/main" id="{DF01A360-0F67-464B-A4F9-350E78169672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19445BD-BBB8-4FDD-A5E2-190E1914DCD5}"/>
              </a:ext>
            </a:extLst>
          </p:cNvPr>
          <p:cNvGrpSpPr/>
          <p:nvPr/>
        </p:nvGrpSpPr>
        <p:grpSpPr>
          <a:xfrm>
            <a:off x="7374718" y="4366906"/>
            <a:ext cx="2963091" cy="905597"/>
            <a:chOff x="2444122" y="1795463"/>
            <a:chExt cx="2528804" cy="905597"/>
          </a:xfrm>
        </p:grpSpPr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BBF2A67F-420C-4D42-A68E-1672718038BF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>
              <a:extLst>
                <a:ext uri="{FF2B5EF4-FFF2-40B4-BE49-F238E27FC236}">
                  <a16:creationId xmlns:a16="http://schemas.microsoft.com/office/drawing/2014/main" id="{DC429B7A-D18F-45E9-9273-1EF5330B2836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28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销售步骤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SALES PROCEDURE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1" name="Group 3">
            <a:extLst>
              <a:ext uri="{FF2B5EF4-FFF2-40B4-BE49-F238E27FC236}">
                <a16:creationId xmlns:a16="http://schemas.microsoft.com/office/drawing/2014/main" id="{DDAAD102-D0EE-4327-9B17-0DDA799ED903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3115469"/>
            <a:ext cx="7236619" cy="1416050"/>
            <a:chOff x="3832247" y="3042087"/>
            <a:chExt cx="14473632" cy="2832614"/>
          </a:xfrm>
        </p:grpSpPr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C6D0A4AE-0A35-419C-B3A0-74072B7F2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449" cy="2602511"/>
            </a:xfrm>
            <a:custGeom>
              <a:avLst/>
              <a:gdLst>
                <a:gd name="T0" fmla="*/ 2147483647 w 19389"/>
                <a:gd name="T1" fmla="*/ 0 h 4338"/>
                <a:gd name="T2" fmla="*/ 2147483647 w 19389"/>
                <a:gd name="T3" fmla="*/ 1560973259 h 4338"/>
                <a:gd name="T4" fmla="*/ 0 w 19389"/>
                <a:gd name="T5" fmla="*/ 1560973259 h 4338"/>
                <a:gd name="T6" fmla="*/ 0 w 19389"/>
                <a:gd name="T7" fmla="*/ 0 h 4338"/>
                <a:gd name="T8" fmla="*/ 2147483647 w 19389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89064D8B-CC2A-443E-A4D6-878F77CDB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687749D5-5FB2-45E5-B084-CD9B70CB7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5" name="Freeform 169">
              <a:extLst>
                <a:ext uri="{FF2B5EF4-FFF2-40B4-BE49-F238E27FC236}">
                  <a16:creationId xmlns:a16="http://schemas.microsoft.com/office/drawing/2014/main" id="{26C7EFC0-9730-48BE-885D-CA05838FB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6" name="TextBox 253">
              <a:extLst>
                <a:ext uri="{FF2B5EF4-FFF2-40B4-BE49-F238E27FC236}">
                  <a16:creationId xmlns:a16="http://schemas.microsoft.com/office/drawing/2014/main" id="{7C0C844E-EDE7-40AC-B92D-B5CBD5C051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1"/>
              <a:ext cx="7046638" cy="116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TextBox 255">
              <a:extLst>
                <a:ext uri="{FF2B5EF4-FFF2-40B4-BE49-F238E27FC236}">
                  <a16:creationId xmlns:a16="http://schemas.microsoft.com/office/drawing/2014/main" id="{75CA49EE-67CE-4ADF-BD92-21B03E1833D9}"/>
                </a:ext>
              </a:extLst>
            </p:cNvPr>
            <p:cNvSpPr txBox="1"/>
            <p:nvPr/>
          </p:nvSpPr>
          <p:spPr>
            <a:xfrm>
              <a:off x="16404097" y="3466026"/>
              <a:ext cx="1901782" cy="195469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02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18" name="TextBox 256">
              <a:extLst>
                <a:ext uri="{FF2B5EF4-FFF2-40B4-BE49-F238E27FC236}">
                  <a16:creationId xmlns:a16="http://schemas.microsoft.com/office/drawing/2014/main" id="{39A637D0-CA0C-412F-9990-52DF735044EA}"/>
                </a:ext>
              </a:extLst>
            </p:cNvPr>
            <p:cNvSpPr txBox="1"/>
            <p:nvPr/>
          </p:nvSpPr>
          <p:spPr>
            <a:xfrm>
              <a:off x="15129205" y="4922028"/>
              <a:ext cx="3155366" cy="76954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7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  <p:grpSp>
        <p:nvGrpSpPr>
          <p:cNvPr id="19" name="Group 257">
            <a:extLst>
              <a:ext uri="{FF2B5EF4-FFF2-40B4-BE49-F238E27FC236}">
                <a16:creationId xmlns:a16="http://schemas.microsoft.com/office/drawing/2014/main" id="{D2CE3A5A-AF7C-4AF8-B2E4-8411D60C9EE0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4531519"/>
            <a:ext cx="7236619" cy="1416844"/>
            <a:chOff x="3832247" y="3042087"/>
            <a:chExt cx="14473632" cy="2832614"/>
          </a:xfrm>
        </p:grpSpPr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3F5CDFA4-0A4D-4AA1-BE2D-F51D973C5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096" cy="2602514"/>
            </a:xfrm>
            <a:custGeom>
              <a:avLst/>
              <a:gdLst>
                <a:gd name="T0" fmla="*/ 19388 w 19389"/>
                <a:gd name="T1" fmla="*/ 0 h 4338"/>
                <a:gd name="T2" fmla="*/ 19388 w 19389"/>
                <a:gd name="T3" fmla="*/ 4337 h 4338"/>
                <a:gd name="T4" fmla="*/ 0 w 19389"/>
                <a:gd name="T5" fmla="*/ 4337 h 4338"/>
                <a:gd name="T6" fmla="*/ 0 w 19389"/>
                <a:gd name="T7" fmla="*/ 0 h 4338"/>
                <a:gd name="T8" fmla="*/ 19388 w 19389"/>
                <a:gd name="T9" fmla="*/ 0 h 4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31B75407-6D6D-419E-8E61-A36B9F71A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D3A4E291-7F06-45A1-97E0-93D29D4EF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3" name="Freeform 169">
              <a:extLst>
                <a:ext uri="{FF2B5EF4-FFF2-40B4-BE49-F238E27FC236}">
                  <a16:creationId xmlns:a16="http://schemas.microsoft.com/office/drawing/2014/main" id="{6E02D563-4FA2-4A47-A751-F8659C87E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4" name="TextBox 262">
              <a:extLst>
                <a:ext uri="{FF2B5EF4-FFF2-40B4-BE49-F238E27FC236}">
                  <a16:creationId xmlns:a16="http://schemas.microsoft.com/office/drawing/2014/main" id="{DDAA0D9B-D27F-4038-B351-5ACF0CD1CC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3"/>
              <a:ext cx="7046638" cy="1169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63">
              <a:extLst>
                <a:ext uri="{FF2B5EF4-FFF2-40B4-BE49-F238E27FC236}">
                  <a16:creationId xmlns:a16="http://schemas.microsoft.com/office/drawing/2014/main" id="{121467C9-ECDD-4749-B177-9651244F04FA}"/>
                </a:ext>
              </a:extLst>
            </p:cNvPr>
            <p:cNvSpPr txBox="1"/>
            <p:nvPr/>
          </p:nvSpPr>
          <p:spPr>
            <a:xfrm>
              <a:off x="16295088" y="3465788"/>
              <a:ext cx="2010791" cy="1953603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03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26" name="TextBox 264">
              <a:extLst>
                <a:ext uri="{FF2B5EF4-FFF2-40B4-BE49-F238E27FC236}">
                  <a16:creationId xmlns:a16="http://schemas.microsoft.com/office/drawing/2014/main" id="{D74AACC8-6D2D-400B-BBC7-A590C83AF1E7}"/>
                </a:ext>
              </a:extLst>
            </p:cNvPr>
            <p:cNvSpPr txBox="1"/>
            <p:nvPr/>
          </p:nvSpPr>
          <p:spPr>
            <a:xfrm>
              <a:off x="15129205" y="4922562"/>
              <a:ext cx="3155366" cy="769114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7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  <p:grpSp>
        <p:nvGrpSpPr>
          <p:cNvPr id="27" name="Group 265">
            <a:extLst>
              <a:ext uri="{FF2B5EF4-FFF2-40B4-BE49-F238E27FC236}">
                <a16:creationId xmlns:a16="http://schemas.microsoft.com/office/drawing/2014/main" id="{FB0EF331-A988-4397-84AB-4423793468DD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1699419"/>
            <a:ext cx="7236619" cy="1416050"/>
            <a:chOff x="3832247" y="3042087"/>
            <a:chExt cx="14473632" cy="2832614"/>
          </a:xfrm>
        </p:grpSpPr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id="{DBFC3E20-1797-4BBA-B4D2-14FF582F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449" cy="2602511"/>
            </a:xfrm>
            <a:custGeom>
              <a:avLst/>
              <a:gdLst>
                <a:gd name="T0" fmla="*/ 2147483647 w 19389"/>
                <a:gd name="T1" fmla="*/ 0 h 4338"/>
                <a:gd name="T2" fmla="*/ 2147483647 w 19389"/>
                <a:gd name="T3" fmla="*/ 1560973259 h 4338"/>
                <a:gd name="T4" fmla="*/ 0 w 19389"/>
                <a:gd name="T5" fmla="*/ 1560973259 h 4338"/>
                <a:gd name="T6" fmla="*/ 0 w 19389"/>
                <a:gd name="T7" fmla="*/ 0 h 4338"/>
                <a:gd name="T8" fmla="*/ 2147483647 w 19389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52FF044E-AB41-45A3-9BD1-90EE22D47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A327A6A6-8ED2-4BA4-B8DF-0D5BAF3EB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169">
              <a:extLst>
                <a:ext uri="{FF2B5EF4-FFF2-40B4-BE49-F238E27FC236}">
                  <a16:creationId xmlns:a16="http://schemas.microsoft.com/office/drawing/2014/main" id="{B173FB77-BDDB-47C5-A53B-7DAD6F765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3" name="TextBox 270">
              <a:extLst>
                <a:ext uri="{FF2B5EF4-FFF2-40B4-BE49-F238E27FC236}">
                  <a16:creationId xmlns:a16="http://schemas.microsoft.com/office/drawing/2014/main" id="{77E2A021-9278-498C-9814-8531A2FB3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1"/>
              <a:ext cx="7046638" cy="116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TextBox 271">
              <a:extLst>
                <a:ext uri="{FF2B5EF4-FFF2-40B4-BE49-F238E27FC236}">
                  <a16:creationId xmlns:a16="http://schemas.microsoft.com/office/drawing/2014/main" id="{43316AB9-0E8E-4839-9183-3227D55BD532}"/>
                </a:ext>
              </a:extLst>
            </p:cNvPr>
            <p:cNvSpPr txBox="1"/>
            <p:nvPr/>
          </p:nvSpPr>
          <p:spPr>
            <a:xfrm>
              <a:off x="16583638" y="3466026"/>
              <a:ext cx="1722241" cy="195469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01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35" name="TextBox 272">
              <a:extLst>
                <a:ext uri="{FF2B5EF4-FFF2-40B4-BE49-F238E27FC236}">
                  <a16:creationId xmlns:a16="http://schemas.microsoft.com/office/drawing/2014/main" id="{53636EBE-447B-4609-B59C-5D705D915823}"/>
                </a:ext>
              </a:extLst>
            </p:cNvPr>
            <p:cNvSpPr txBox="1"/>
            <p:nvPr/>
          </p:nvSpPr>
          <p:spPr>
            <a:xfrm>
              <a:off x="15129205" y="4922028"/>
              <a:ext cx="3155366" cy="76954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6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020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39EA7079-AF87-4B5F-8762-0CC88E222D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/>
        </p:blipFill>
        <p:spPr>
          <a:xfrm>
            <a:off x="-19050" y="1"/>
            <a:ext cx="1221105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B8FEB71-9AE1-4782-BE89-6F465B7287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  <a:alpha val="90000"/>
                </a:srgbClr>
              </a:gs>
              <a:gs pos="50000">
                <a:srgbClr val="0070C0">
                  <a:shade val="67500"/>
                  <a:satMod val="115000"/>
                  <a:alpha val="90000"/>
                </a:srgbClr>
              </a:gs>
              <a:gs pos="100000">
                <a:srgbClr val="0070C0">
                  <a:shade val="100000"/>
                  <a:satMod val="115000"/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2B67A70-91A8-46A8-B7B0-50CA365502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/>
        </p:blipFill>
        <p:spPr>
          <a:xfrm>
            <a:off x="-11112" y="1295400"/>
            <a:ext cx="12211050" cy="2533650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66F2AD43-056B-48A6-92D5-89A93888816E}"/>
              </a:ext>
            </a:extLst>
          </p:cNvPr>
          <p:cNvSpPr/>
          <p:nvPr/>
        </p:nvSpPr>
        <p:spPr>
          <a:xfrm>
            <a:off x="1746311" y="4114800"/>
            <a:ext cx="88517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spc="600">
                <a:solidFill>
                  <a:schemeClr val="bg1"/>
                </a:solidFill>
              </a:rPr>
              <a:t>其他部门工作安排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AAA19A3-E843-43B7-93BC-725B7CC55A58}"/>
              </a:ext>
            </a:extLst>
          </p:cNvPr>
          <p:cNvSpPr/>
          <p:nvPr/>
        </p:nvSpPr>
        <p:spPr>
          <a:xfrm>
            <a:off x="-60177" y="5262325"/>
            <a:ext cx="123843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spc="2000">
                <a:solidFill>
                  <a:schemeClr val="bg1">
                    <a:lumMod val="75000"/>
                  </a:schemeClr>
                </a:solidFill>
              </a:rPr>
              <a:t>OTHER DEPARTMENT WORK ARRANGEMENT</a:t>
            </a:r>
            <a:endParaRPr lang="zh-CN" altLang="en-US" sz="1600" spc="20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21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396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能力提升计划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CAPACITY IMPROVEMENT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1" name="Oval 1">
            <a:extLst>
              <a:ext uri="{FF2B5EF4-FFF2-40B4-BE49-F238E27FC236}">
                <a16:creationId xmlns:a16="http://schemas.microsoft.com/office/drawing/2014/main" id="{2E0EC510-948B-4B30-8045-34BF5634400F}"/>
              </a:ext>
            </a:extLst>
          </p:cNvPr>
          <p:cNvSpPr/>
          <p:nvPr/>
        </p:nvSpPr>
        <p:spPr>
          <a:xfrm>
            <a:off x="1281044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2" name="Pie 5">
            <a:extLst>
              <a:ext uri="{FF2B5EF4-FFF2-40B4-BE49-F238E27FC236}">
                <a16:creationId xmlns:a16="http://schemas.microsoft.com/office/drawing/2014/main" id="{8EE64F0A-D2A9-4124-9494-FC75CCC977FD}"/>
              </a:ext>
            </a:extLst>
          </p:cNvPr>
          <p:cNvSpPr/>
          <p:nvPr/>
        </p:nvSpPr>
        <p:spPr>
          <a:xfrm>
            <a:off x="1281044" y="2068866"/>
            <a:ext cx="1828800" cy="1828800"/>
          </a:xfrm>
          <a:prstGeom prst="pie">
            <a:avLst>
              <a:gd name="adj1" fmla="val 0"/>
              <a:gd name="adj2" fmla="val 7936424"/>
            </a:avLst>
          </a:prstGeom>
          <a:solidFill>
            <a:schemeClr val="accent1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3" name="Oval 11">
            <a:extLst>
              <a:ext uri="{FF2B5EF4-FFF2-40B4-BE49-F238E27FC236}">
                <a16:creationId xmlns:a16="http://schemas.microsoft.com/office/drawing/2014/main" id="{C894E035-EB01-4C48-A5E7-5CE4605842F6}"/>
              </a:ext>
            </a:extLst>
          </p:cNvPr>
          <p:cNvSpPr/>
          <p:nvPr/>
        </p:nvSpPr>
        <p:spPr>
          <a:xfrm>
            <a:off x="3988678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4" name="Pie 12">
            <a:extLst>
              <a:ext uri="{FF2B5EF4-FFF2-40B4-BE49-F238E27FC236}">
                <a16:creationId xmlns:a16="http://schemas.microsoft.com/office/drawing/2014/main" id="{448607F4-B8AF-4947-8AA9-7031EE8676AA}"/>
              </a:ext>
            </a:extLst>
          </p:cNvPr>
          <p:cNvSpPr/>
          <p:nvPr/>
        </p:nvSpPr>
        <p:spPr>
          <a:xfrm>
            <a:off x="3988678" y="2068866"/>
            <a:ext cx="1828800" cy="1828800"/>
          </a:xfrm>
          <a:prstGeom prst="pie">
            <a:avLst>
              <a:gd name="adj1" fmla="val 785510"/>
              <a:gd name="adj2" fmla="val 16200000"/>
            </a:avLst>
          </a:prstGeom>
          <a:solidFill>
            <a:schemeClr val="accent4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5" name="Oval 16">
            <a:extLst>
              <a:ext uri="{FF2B5EF4-FFF2-40B4-BE49-F238E27FC236}">
                <a16:creationId xmlns:a16="http://schemas.microsoft.com/office/drawing/2014/main" id="{EEF36B1A-BAC2-4809-BD34-020C6C5F0D06}"/>
              </a:ext>
            </a:extLst>
          </p:cNvPr>
          <p:cNvSpPr/>
          <p:nvPr/>
        </p:nvSpPr>
        <p:spPr>
          <a:xfrm>
            <a:off x="6696312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6" name="Pie 17">
            <a:extLst>
              <a:ext uri="{FF2B5EF4-FFF2-40B4-BE49-F238E27FC236}">
                <a16:creationId xmlns:a16="http://schemas.microsoft.com/office/drawing/2014/main" id="{375D28C9-130B-44A7-AC7B-25542514A175}"/>
              </a:ext>
            </a:extLst>
          </p:cNvPr>
          <p:cNvSpPr/>
          <p:nvPr/>
        </p:nvSpPr>
        <p:spPr>
          <a:xfrm>
            <a:off x="6696312" y="2068866"/>
            <a:ext cx="1828800" cy="1828800"/>
          </a:xfrm>
          <a:prstGeom prst="pie">
            <a:avLst>
              <a:gd name="adj1" fmla="val 13369515"/>
              <a:gd name="adj2" fmla="val 16200000"/>
            </a:avLst>
          </a:prstGeom>
          <a:solidFill>
            <a:schemeClr val="accent6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7" name="Oval 22">
            <a:extLst>
              <a:ext uri="{FF2B5EF4-FFF2-40B4-BE49-F238E27FC236}">
                <a16:creationId xmlns:a16="http://schemas.microsoft.com/office/drawing/2014/main" id="{3686CCB3-56AA-407D-A486-A3BAF7AFD618}"/>
              </a:ext>
            </a:extLst>
          </p:cNvPr>
          <p:cNvSpPr/>
          <p:nvPr/>
        </p:nvSpPr>
        <p:spPr>
          <a:xfrm>
            <a:off x="9084286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8" name="Pie 23">
            <a:extLst>
              <a:ext uri="{FF2B5EF4-FFF2-40B4-BE49-F238E27FC236}">
                <a16:creationId xmlns:a16="http://schemas.microsoft.com/office/drawing/2014/main" id="{AE1D6C24-9DC3-4028-ACAC-349481387BF4}"/>
              </a:ext>
            </a:extLst>
          </p:cNvPr>
          <p:cNvSpPr/>
          <p:nvPr/>
        </p:nvSpPr>
        <p:spPr>
          <a:xfrm>
            <a:off x="9084286" y="2068866"/>
            <a:ext cx="1828800" cy="1828800"/>
          </a:xfrm>
          <a:prstGeom prst="pie">
            <a:avLst>
              <a:gd name="adj1" fmla="val 0"/>
              <a:gd name="adj2" fmla="val 9981155"/>
            </a:avLst>
          </a:prstGeom>
          <a:solidFill>
            <a:schemeClr val="accent2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9" name="Up Arrow 27">
            <a:extLst>
              <a:ext uri="{FF2B5EF4-FFF2-40B4-BE49-F238E27FC236}">
                <a16:creationId xmlns:a16="http://schemas.microsoft.com/office/drawing/2014/main" id="{C3594A35-4F89-48A3-AE24-A9D8E75E92BB}"/>
              </a:ext>
            </a:extLst>
          </p:cNvPr>
          <p:cNvSpPr/>
          <p:nvPr/>
        </p:nvSpPr>
        <p:spPr>
          <a:xfrm flipV="1">
            <a:off x="2131648" y="4210361"/>
            <a:ext cx="123337" cy="106325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Up Arrow 28">
            <a:extLst>
              <a:ext uri="{FF2B5EF4-FFF2-40B4-BE49-F238E27FC236}">
                <a16:creationId xmlns:a16="http://schemas.microsoft.com/office/drawing/2014/main" id="{4E7D4F63-3FF1-449B-B615-FA9ED484161F}"/>
              </a:ext>
            </a:extLst>
          </p:cNvPr>
          <p:cNvSpPr/>
          <p:nvPr/>
        </p:nvSpPr>
        <p:spPr>
          <a:xfrm flipV="1">
            <a:off x="4838202" y="4209394"/>
            <a:ext cx="123337" cy="106325"/>
          </a:xfrm>
          <a:prstGeom prst="up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Up Arrow 29">
            <a:extLst>
              <a:ext uri="{FF2B5EF4-FFF2-40B4-BE49-F238E27FC236}">
                <a16:creationId xmlns:a16="http://schemas.microsoft.com/office/drawing/2014/main" id="{E66F11EF-653C-46EB-9D7E-710AF35992C5}"/>
              </a:ext>
            </a:extLst>
          </p:cNvPr>
          <p:cNvSpPr/>
          <p:nvPr/>
        </p:nvSpPr>
        <p:spPr>
          <a:xfrm flipV="1">
            <a:off x="7545933" y="4209393"/>
            <a:ext cx="123337" cy="106325"/>
          </a:xfrm>
          <a:prstGeom prst="up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Up Arrow 30">
            <a:extLst>
              <a:ext uri="{FF2B5EF4-FFF2-40B4-BE49-F238E27FC236}">
                <a16:creationId xmlns:a16="http://schemas.microsoft.com/office/drawing/2014/main" id="{71065922-62D0-45AE-89F1-1A6BBB9419EE}"/>
              </a:ext>
            </a:extLst>
          </p:cNvPr>
          <p:cNvSpPr/>
          <p:nvPr/>
        </p:nvSpPr>
        <p:spPr>
          <a:xfrm flipV="1">
            <a:off x="9937016" y="4209393"/>
            <a:ext cx="123337" cy="106325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35">
            <a:extLst>
              <a:ext uri="{FF2B5EF4-FFF2-40B4-BE49-F238E27FC236}">
                <a16:creationId xmlns:a16="http://schemas.microsoft.com/office/drawing/2014/main" id="{AC168BE8-65F1-49C1-91AA-B2D647055D3E}"/>
              </a:ext>
            </a:extLst>
          </p:cNvPr>
          <p:cNvSpPr txBox="1"/>
          <p:nvPr/>
        </p:nvSpPr>
        <p:spPr>
          <a:xfrm>
            <a:off x="3164239" y="2813989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Impact" panose="020B0806030902050204" pitchFamily="34" charset="0"/>
              </a:rPr>
              <a:t>45%</a:t>
            </a:r>
          </a:p>
        </p:txBody>
      </p:sp>
      <p:sp>
        <p:nvSpPr>
          <p:cNvPr id="74" name="TextBox 36">
            <a:extLst>
              <a:ext uri="{FF2B5EF4-FFF2-40B4-BE49-F238E27FC236}">
                <a16:creationId xmlns:a16="http://schemas.microsoft.com/office/drawing/2014/main" id="{C2FF7053-F2BD-4F94-8AE3-FA187C2725AD}"/>
              </a:ext>
            </a:extLst>
          </p:cNvPr>
          <p:cNvSpPr txBox="1"/>
          <p:nvPr/>
        </p:nvSpPr>
        <p:spPr>
          <a:xfrm>
            <a:off x="5817478" y="3060788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Impact" panose="020B0806030902050204" pitchFamily="34" charset="0"/>
              </a:rPr>
              <a:t>75%</a:t>
            </a:r>
          </a:p>
        </p:txBody>
      </p:sp>
      <p:sp>
        <p:nvSpPr>
          <p:cNvPr id="75" name="TextBox 37">
            <a:extLst>
              <a:ext uri="{FF2B5EF4-FFF2-40B4-BE49-F238E27FC236}">
                <a16:creationId xmlns:a16="http://schemas.microsoft.com/office/drawing/2014/main" id="{B813AAB5-4E33-47EF-BC80-899FE483EEC4}"/>
              </a:ext>
            </a:extLst>
          </p:cNvPr>
          <p:cNvSpPr txBox="1"/>
          <p:nvPr/>
        </p:nvSpPr>
        <p:spPr>
          <a:xfrm>
            <a:off x="7340539" y="1646366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Impact" panose="020B0806030902050204" pitchFamily="34" charset="0"/>
              </a:rPr>
              <a:t>10%</a:t>
            </a:r>
          </a:p>
        </p:txBody>
      </p:sp>
      <p:sp>
        <p:nvSpPr>
          <p:cNvPr id="76" name="TextBox 38">
            <a:extLst>
              <a:ext uri="{FF2B5EF4-FFF2-40B4-BE49-F238E27FC236}">
                <a16:creationId xmlns:a16="http://schemas.microsoft.com/office/drawing/2014/main" id="{8E56878A-AC85-4F2D-9273-1FF8331273CB}"/>
              </a:ext>
            </a:extLst>
          </p:cNvPr>
          <p:cNvSpPr txBox="1"/>
          <p:nvPr/>
        </p:nvSpPr>
        <p:spPr>
          <a:xfrm>
            <a:off x="10913086" y="2813989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Impact" panose="020B0806030902050204" pitchFamily="34" charset="0"/>
              </a:rPr>
              <a:t>55%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43C5454-85D4-43EF-8FE0-B98B3618642B}"/>
              </a:ext>
            </a:extLst>
          </p:cNvPr>
          <p:cNvGrpSpPr/>
          <p:nvPr/>
        </p:nvGrpSpPr>
        <p:grpSpPr>
          <a:xfrm>
            <a:off x="1308345" y="4597482"/>
            <a:ext cx="1723549" cy="749179"/>
            <a:chOff x="662347" y="3712164"/>
            <a:chExt cx="1723549" cy="749179"/>
          </a:xfrm>
        </p:grpSpPr>
        <p:sp>
          <p:nvSpPr>
            <p:cNvPr id="78" name="TextBox 17">
              <a:extLst>
                <a:ext uri="{FF2B5EF4-FFF2-40B4-BE49-F238E27FC236}">
                  <a16:creationId xmlns:a16="http://schemas.microsoft.com/office/drawing/2014/main" id="{FDDC90B7-4846-468E-B426-DF0D006B9D05}"/>
                </a:ext>
              </a:extLst>
            </p:cNvPr>
            <p:cNvSpPr txBox="1"/>
            <p:nvPr/>
          </p:nvSpPr>
          <p:spPr>
            <a:xfrm>
              <a:off x="739291" y="3712164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9" name="TextBox 18">
              <a:extLst>
                <a:ext uri="{FF2B5EF4-FFF2-40B4-BE49-F238E27FC236}">
                  <a16:creationId xmlns:a16="http://schemas.microsoft.com/office/drawing/2014/main" id="{52F30863-A13D-4D1D-9DAD-DEFC15C6BFF9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10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E80EB63-2068-473F-9C38-D3CF94F7D41B}"/>
              </a:ext>
            </a:extLst>
          </p:cNvPr>
          <p:cNvGrpSpPr/>
          <p:nvPr/>
        </p:nvGrpSpPr>
        <p:grpSpPr>
          <a:xfrm>
            <a:off x="3988678" y="4597482"/>
            <a:ext cx="1723549" cy="763286"/>
            <a:chOff x="662347" y="3712164"/>
            <a:chExt cx="1723549" cy="763286"/>
          </a:xfrm>
        </p:grpSpPr>
        <p:sp>
          <p:nvSpPr>
            <p:cNvPr id="81" name="TextBox 17">
              <a:extLst>
                <a:ext uri="{FF2B5EF4-FFF2-40B4-BE49-F238E27FC236}">
                  <a16:creationId xmlns:a16="http://schemas.microsoft.com/office/drawing/2014/main" id="{A502A1E5-F9C3-4C9B-9C0E-318315D2090D}"/>
                </a:ext>
              </a:extLst>
            </p:cNvPr>
            <p:cNvSpPr txBox="1"/>
            <p:nvPr/>
          </p:nvSpPr>
          <p:spPr>
            <a:xfrm>
              <a:off x="739291" y="3712164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2" name="TextBox 18">
              <a:extLst>
                <a:ext uri="{FF2B5EF4-FFF2-40B4-BE49-F238E27FC236}">
                  <a16:creationId xmlns:a16="http://schemas.microsoft.com/office/drawing/2014/main" id="{7F786C54-D501-48C1-AD4E-6734BD8F24C9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58EF6A8-644F-4AAB-A1E7-22CF6393906A}"/>
              </a:ext>
            </a:extLst>
          </p:cNvPr>
          <p:cNvGrpSpPr/>
          <p:nvPr/>
        </p:nvGrpSpPr>
        <p:grpSpPr>
          <a:xfrm>
            <a:off x="6784298" y="4597482"/>
            <a:ext cx="1723549" cy="763286"/>
            <a:chOff x="662347" y="3712164"/>
            <a:chExt cx="1723549" cy="763286"/>
          </a:xfrm>
        </p:grpSpPr>
        <p:sp>
          <p:nvSpPr>
            <p:cNvPr id="84" name="TextBox 17">
              <a:extLst>
                <a:ext uri="{FF2B5EF4-FFF2-40B4-BE49-F238E27FC236}">
                  <a16:creationId xmlns:a16="http://schemas.microsoft.com/office/drawing/2014/main" id="{5E7F6F91-C795-47BE-A619-410D5C87DA6D}"/>
                </a:ext>
              </a:extLst>
            </p:cNvPr>
            <p:cNvSpPr txBox="1"/>
            <p:nvPr/>
          </p:nvSpPr>
          <p:spPr>
            <a:xfrm>
              <a:off x="739291" y="3712164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5" name="TextBox 18">
              <a:extLst>
                <a:ext uri="{FF2B5EF4-FFF2-40B4-BE49-F238E27FC236}">
                  <a16:creationId xmlns:a16="http://schemas.microsoft.com/office/drawing/2014/main" id="{94FE5E82-A5E4-44F1-8E24-023377E10A90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A19452B8-D059-430B-BB16-5E80035FEA7F}"/>
              </a:ext>
            </a:extLst>
          </p:cNvPr>
          <p:cNvGrpSpPr/>
          <p:nvPr/>
        </p:nvGrpSpPr>
        <p:grpSpPr>
          <a:xfrm>
            <a:off x="9185000" y="4597482"/>
            <a:ext cx="1723549" cy="749179"/>
            <a:chOff x="662347" y="3712164"/>
            <a:chExt cx="1723549" cy="749179"/>
          </a:xfrm>
        </p:grpSpPr>
        <p:sp>
          <p:nvSpPr>
            <p:cNvPr id="87" name="TextBox 17">
              <a:extLst>
                <a:ext uri="{FF2B5EF4-FFF2-40B4-BE49-F238E27FC236}">
                  <a16:creationId xmlns:a16="http://schemas.microsoft.com/office/drawing/2014/main" id="{9EA1A2CF-64F3-486F-80F9-1D65E11CE461}"/>
                </a:ext>
              </a:extLst>
            </p:cNvPr>
            <p:cNvSpPr txBox="1"/>
            <p:nvPr/>
          </p:nvSpPr>
          <p:spPr>
            <a:xfrm>
              <a:off x="739291" y="3712164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8" name="TextBox 18">
              <a:extLst>
                <a:ext uri="{FF2B5EF4-FFF2-40B4-BE49-F238E27FC236}">
                  <a16:creationId xmlns:a16="http://schemas.microsoft.com/office/drawing/2014/main" id="{EB8FF828-0EA4-40A1-A253-E931618C31B5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10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9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5" grpId="0"/>
      <p:bldP spid="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39EA7079-AF87-4B5F-8762-0CC88E222D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/>
        </p:blipFill>
        <p:spPr>
          <a:xfrm>
            <a:off x="-19050" y="1"/>
            <a:ext cx="1221105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B8FEB71-9AE1-4782-BE89-6F465B7287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  <a:alpha val="90000"/>
                </a:srgbClr>
              </a:gs>
              <a:gs pos="50000">
                <a:srgbClr val="0070C0">
                  <a:shade val="67500"/>
                  <a:satMod val="115000"/>
                  <a:alpha val="90000"/>
                </a:srgbClr>
              </a:gs>
              <a:gs pos="100000">
                <a:srgbClr val="0070C0">
                  <a:shade val="100000"/>
                  <a:satMod val="115000"/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2B67A70-91A8-46A8-B7B0-50CA365502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/>
        </p:blipFill>
        <p:spPr>
          <a:xfrm>
            <a:off x="-11112" y="1295400"/>
            <a:ext cx="12211050" cy="2533650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66F2AD43-056B-48A6-92D5-89A93888816E}"/>
              </a:ext>
            </a:extLst>
          </p:cNvPr>
          <p:cNvSpPr/>
          <p:nvPr/>
        </p:nvSpPr>
        <p:spPr>
          <a:xfrm>
            <a:off x="1746311" y="4114800"/>
            <a:ext cx="88517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spc="600">
                <a:solidFill>
                  <a:schemeClr val="bg1"/>
                </a:solidFill>
              </a:rPr>
              <a:t>人力资源工作计划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AAA19A3-E843-43B7-93BC-725B7CC55A58}"/>
              </a:ext>
            </a:extLst>
          </p:cNvPr>
          <p:cNvSpPr/>
          <p:nvPr/>
        </p:nvSpPr>
        <p:spPr>
          <a:xfrm>
            <a:off x="3899289" y="5222975"/>
            <a:ext cx="45763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2000">
                <a:solidFill>
                  <a:schemeClr val="bg1">
                    <a:lumMod val="75000"/>
                  </a:schemeClr>
                </a:solidFill>
              </a:rPr>
              <a:t>HR WORK PLAN</a:t>
            </a:r>
          </a:p>
        </p:txBody>
      </p:sp>
    </p:spTree>
    <p:extLst>
      <p:ext uri="{BB962C8B-B14F-4D97-AF65-F5344CB8AC3E}">
        <p14:creationId xmlns:p14="http://schemas.microsoft.com/office/powerpoint/2010/main" val="177223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123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其他工作计划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OTHER WORK PLANS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88EBDC3-8B50-4652-A5F2-4A4C6942E451}"/>
              </a:ext>
            </a:extLst>
          </p:cNvPr>
          <p:cNvGrpSpPr/>
          <p:nvPr/>
        </p:nvGrpSpPr>
        <p:grpSpPr>
          <a:xfrm>
            <a:off x="2100660" y="3723098"/>
            <a:ext cx="8041481" cy="339725"/>
            <a:chOff x="2100660" y="3723098"/>
            <a:chExt cx="8041481" cy="339725"/>
          </a:xfrm>
        </p:grpSpPr>
        <p:sp>
          <p:nvSpPr>
            <p:cNvPr id="6" name="Freeform 47">
              <a:extLst>
                <a:ext uri="{FF2B5EF4-FFF2-40B4-BE49-F238E27FC236}">
                  <a16:creationId xmlns:a16="http://schemas.microsoft.com/office/drawing/2014/main" id="{C479B5C3-BBC4-4127-9189-FFF8F37B0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916" y="3859623"/>
              <a:ext cx="1419225" cy="92869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7" name="Freeform 42">
              <a:extLst>
                <a:ext uri="{FF2B5EF4-FFF2-40B4-BE49-F238E27FC236}">
                  <a16:creationId xmlns:a16="http://schemas.microsoft.com/office/drawing/2014/main" id="{9B1FD6EB-3C48-4A89-A687-44EABBD9C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2716" y="3854860"/>
              <a:ext cx="1600200" cy="92869"/>
            </a:xfrm>
            <a:custGeom>
              <a:avLst/>
              <a:gdLst>
                <a:gd name="T0" fmla="*/ 9344 w 9345"/>
                <a:gd name="T1" fmla="*/ 0 h 137"/>
                <a:gd name="T2" fmla="*/ 0 w 9345"/>
                <a:gd name="T3" fmla="*/ 0 h 137"/>
                <a:gd name="T4" fmla="*/ 0 w 9345"/>
                <a:gd name="T5" fmla="*/ 136 h 137"/>
                <a:gd name="T6" fmla="*/ 9344 w 9345"/>
                <a:gd name="T7" fmla="*/ 136 h 137"/>
                <a:gd name="T8" fmla="*/ 9344 w 9345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5" h="137">
                  <a:moveTo>
                    <a:pt x="9344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344" y="136"/>
                  </a:lnTo>
                  <a:lnTo>
                    <a:pt x="9344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8" name="Freeform 43">
              <a:extLst>
                <a:ext uri="{FF2B5EF4-FFF2-40B4-BE49-F238E27FC236}">
                  <a16:creationId xmlns:a16="http://schemas.microsoft.com/office/drawing/2014/main" id="{7983F134-12E8-47B3-AEDA-6C4E02A96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7535" y="3854860"/>
              <a:ext cx="1873250" cy="96044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9" name="Freeform 44">
              <a:extLst>
                <a:ext uri="{FF2B5EF4-FFF2-40B4-BE49-F238E27FC236}">
                  <a16:creationId xmlns:a16="http://schemas.microsoft.com/office/drawing/2014/main" id="{5B38BF61-2A41-4DD1-A0D6-4E5CC7891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916" y="3723098"/>
              <a:ext cx="338931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0" name="Freeform 45">
              <a:extLst>
                <a:ext uri="{FF2B5EF4-FFF2-40B4-BE49-F238E27FC236}">
                  <a16:creationId xmlns:a16="http://schemas.microsoft.com/office/drawing/2014/main" id="{DBA5C92F-6693-45A6-A6EE-3EF10DB6A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547" y="3827079"/>
              <a:ext cx="134144" cy="134938"/>
            </a:xfrm>
            <a:custGeom>
              <a:avLst/>
              <a:gdLst>
                <a:gd name="T0" fmla="*/ 368391068 w 195"/>
                <a:gd name="T1" fmla="*/ 185303610 h 196"/>
                <a:gd name="T2" fmla="*/ 368391068 w 195"/>
                <a:gd name="T3" fmla="*/ 185303610 h 196"/>
                <a:gd name="T4" fmla="*/ 184195534 w 195"/>
                <a:gd name="T5" fmla="*/ 368715342 h 196"/>
                <a:gd name="T6" fmla="*/ 0 w 195"/>
                <a:gd name="T7" fmla="*/ 185303610 h 196"/>
                <a:gd name="T8" fmla="*/ 184195534 w 195"/>
                <a:gd name="T9" fmla="*/ 0 h 196"/>
                <a:gd name="T10" fmla="*/ 368391068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" name="Freeform 46">
              <a:extLst>
                <a:ext uri="{FF2B5EF4-FFF2-40B4-BE49-F238E27FC236}">
                  <a16:creationId xmlns:a16="http://schemas.microsoft.com/office/drawing/2014/main" id="{C6AE26A0-9CB4-4269-8A4D-B8A902CF3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547" y="3820729"/>
              <a:ext cx="140494" cy="141288"/>
            </a:xfrm>
            <a:custGeom>
              <a:avLst/>
              <a:gdLst>
                <a:gd name="T0" fmla="*/ 375896566 w 202"/>
                <a:gd name="T1" fmla="*/ 202663629 h 202"/>
                <a:gd name="T2" fmla="*/ 375896566 w 202"/>
                <a:gd name="T3" fmla="*/ 202663629 h 202"/>
                <a:gd name="T4" fmla="*/ 375896566 w 202"/>
                <a:gd name="T5" fmla="*/ 202663629 h 202"/>
                <a:gd name="T6" fmla="*/ 313892808 w 202"/>
                <a:gd name="T7" fmla="*/ 327378525 h 202"/>
                <a:gd name="T8" fmla="*/ 187947587 w 202"/>
                <a:gd name="T9" fmla="*/ 378044782 h 202"/>
                <a:gd name="T10" fmla="*/ 62003758 w 202"/>
                <a:gd name="T11" fmla="*/ 327378525 h 202"/>
                <a:gd name="T12" fmla="*/ 11626226 w 202"/>
                <a:gd name="T13" fmla="*/ 202663629 h 202"/>
                <a:gd name="T14" fmla="*/ 62003758 w 202"/>
                <a:gd name="T15" fmla="*/ 75998686 h 202"/>
                <a:gd name="T16" fmla="*/ 187947587 w 202"/>
                <a:gd name="T17" fmla="*/ 11691890 h 202"/>
                <a:gd name="T18" fmla="*/ 313892808 w 202"/>
                <a:gd name="T19" fmla="*/ 75998686 h 202"/>
                <a:gd name="T20" fmla="*/ 375896566 w 202"/>
                <a:gd name="T21" fmla="*/ 202663629 h 202"/>
                <a:gd name="T22" fmla="*/ 375896566 w 202"/>
                <a:gd name="T23" fmla="*/ 202663629 h 202"/>
                <a:gd name="T24" fmla="*/ 389459105 w 202"/>
                <a:gd name="T25" fmla="*/ 202663629 h 202"/>
                <a:gd name="T26" fmla="*/ 187947587 w 202"/>
                <a:gd name="T27" fmla="*/ 0 h 202"/>
                <a:gd name="T28" fmla="*/ 0 w 202"/>
                <a:gd name="T29" fmla="*/ 202663629 h 202"/>
                <a:gd name="T30" fmla="*/ 187947587 w 202"/>
                <a:gd name="T31" fmla="*/ 391685321 h 202"/>
                <a:gd name="T32" fmla="*/ 389459105 w 202"/>
                <a:gd name="T33" fmla="*/ 202663629 h 202"/>
                <a:gd name="T34" fmla="*/ 375896566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" name="Freeform 47">
              <a:extLst>
                <a:ext uri="{FF2B5EF4-FFF2-40B4-BE49-F238E27FC236}">
                  <a16:creationId xmlns:a16="http://schemas.microsoft.com/office/drawing/2014/main" id="{30EE8DCF-4176-4D6D-AB78-AC60A6008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279" y="3854860"/>
              <a:ext cx="2663825" cy="92869"/>
            </a:xfrm>
            <a:custGeom>
              <a:avLst/>
              <a:gdLst>
                <a:gd name="T0" fmla="*/ 2147483647 w 5912"/>
                <a:gd name="T1" fmla="*/ 251230303 h 137"/>
                <a:gd name="T2" fmla="*/ 0 w 5912"/>
                <a:gd name="T3" fmla="*/ 251230303 h 137"/>
                <a:gd name="T4" fmla="*/ 0 w 5912"/>
                <a:gd name="T5" fmla="*/ 0 h 137"/>
                <a:gd name="T6" fmla="*/ 2147483647 w 5912"/>
                <a:gd name="T7" fmla="*/ 0 h 137"/>
                <a:gd name="T8" fmla="*/ 2147483647 w 5912"/>
                <a:gd name="T9" fmla="*/ 251230303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3" name="Group 2">
              <a:extLst>
                <a:ext uri="{FF2B5EF4-FFF2-40B4-BE49-F238E27FC236}">
                  <a16:creationId xmlns:a16="http://schemas.microsoft.com/office/drawing/2014/main" id="{63111239-4852-41F5-876A-4F2A868371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00660" y="3723098"/>
              <a:ext cx="1266032" cy="339725"/>
              <a:chOff x="5718014" y="8096958"/>
              <a:chExt cx="2532360" cy="679007"/>
            </a:xfrm>
          </p:grpSpPr>
          <p:sp>
            <p:nvSpPr>
              <p:cNvPr id="22" name="Freeform 49">
                <a:extLst>
                  <a:ext uri="{FF2B5EF4-FFF2-40B4-BE49-F238E27FC236}">
                    <a16:creationId xmlns:a16="http://schemas.microsoft.com/office/drawing/2014/main" id="{79EAF15F-C498-4996-913A-12F7E90244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8014" y="8359999"/>
                <a:ext cx="2195931" cy="189635"/>
              </a:xfrm>
              <a:custGeom>
                <a:avLst/>
                <a:gdLst>
                  <a:gd name="T0" fmla="*/ 2147483647 w 1584"/>
                  <a:gd name="T1" fmla="*/ 260576485 h 137"/>
                  <a:gd name="T2" fmla="*/ 0 w 1584"/>
                  <a:gd name="T3" fmla="*/ 260576485 h 137"/>
                  <a:gd name="T4" fmla="*/ 0 w 1584"/>
                  <a:gd name="T5" fmla="*/ 0 h 137"/>
                  <a:gd name="T6" fmla="*/ 2147483647 w 1584"/>
                  <a:gd name="T7" fmla="*/ 0 h 137"/>
                  <a:gd name="T8" fmla="*/ 2147483647 w 1584"/>
                  <a:gd name="T9" fmla="*/ 260576485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84" h="137">
                    <a:moveTo>
                      <a:pt x="1583" y="136"/>
                    </a:moveTo>
                    <a:lnTo>
                      <a:pt x="0" y="136"/>
                    </a:lnTo>
                    <a:lnTo>
                      <a:pt x="0" y="0"/>
                    </a:lnTo>
                    <a:lnTo>
                      <a:pt x="1583" y="0"/>
                    </a:lnTo>
                    <a:lnTo>
                      <a:pt x="1583" y="13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  <p:sp>
            <p:nvSpPr>
              <p:cNvPr id="23" name="Freeform 50">
                <a:extLst>
                  <a:ext uri="{FF2B5EF4-FFF2-40B4-BE49-F238E27FC236}">
                    <a16:creationId xmlns:a16="http://schemas.microsoft.com/office/drawing/2014/main" id="{12630883-9163-47BD-B978-FE922FB3B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71405" y="8096958"/>
                <a:ext cx="678969" cy="679007"/>
              </a:xfrm>
              <a:custGeom>
                <a:avLst/>
                <a:gdLst>
                  <a:gd name="T0" fmla="*/ 942734543 w 488"/>
                  <a:gd name="T1" fmla="*/ 478196245 h 488"/>
                  <a:gd name="T2" fmla="*/ 942734543 w 488"/>
                  <a:gd name="T3" fmla="*/ 478196245 h 488"/>
                  <a:gd name="T4" fmla="*/ 478141657 w 488"/>
                  <a:gd name="T5" fmla="*/ 942840179 h 488"/>
                  <a:gd name="T6" fmla="*/ 0 w 488"/>
                  <a:gd name="T7" fmla="*/ 478196245 h 488"/>
                  <a:gd name="T8" fmla="*/ 478141657 w 488"/>
                  <a:gd name="T9" fmla="*/ 0 h 488"/>
                  <a:gd name="T10" fmla="*/ 942734543 w 488"/>
                  <a:gd name="T11" fmla="*/ 478196245 h 4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8" h="488">
                    <a:moveTo>
                      <a:pt x="487" y="247"/>
                    </a:moveTo>
                    <a:lnTo>
                      <a:pt x="487" y="247"/>
                    </a:lnTo>
                    <a:cubicBezTo>
                      <a:pt x="487" y="383"/>
                      <a:pt x="383" y="487"/>
                      <a:pt x="247" y="487"/>
                    </a:cubicBezTo>
                    <a:cubicBezTo>
                      <a:pt x="111" y="487"/>
                      <a:pt x="0" y="383"/>
                      <a:pt x="0" y="247"/>
                    </a:cubicBezTo>
                    <a:cubicBezTo>
                      <a:pt x="0" y="110"/>
                      <a:pt x="111" y="0"/>
                      <a:pt x="247" y="0"/>
                    </a:cubicBezTo>
                    <a:cubicBezTo>
                      <a:pt x="383" y="0"/>
                      <a:pt x="487" y="110"/>
                      <a:pt x="487" y="2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sp>
          <p:nvSpPr>
            <p:cNvPr id="14" name="Freeform 51">
              <a:extLst>
                <a:ext uri="{FF2B5EF4-FFF2-40B4-BE49-F238E27FC236}">
                  <a16:creationId xmlns:a16="http://schemas.microsoft.com/office/drawing/2014/main" id="{F3C5EE1A-E2DE-4024-B4B7-D773898BA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7685" y="3723098"/>
              <a:ext cx="339725" cy="339725"/>
            </a:xfrm>
            <a:custGeom>
              <a:avLst/>
              <a:gdLst>
                <a:gd name="T0" fmla="*/ 943402402 w 488"/>
                <a:gd name="T1" fmla="*/ 478508232 h 488"/>
                <a:gd name="T2" fmla="*/ 943402402 w 488"/>
                <a:gd name="T3" fmla="*/ 478508232 h 488"/>
                <a:gd name="T4" fmla="*/ 464920624 w 488"/>
                <a:gd name="T5" fmla="*/ 943455310 h 488"/>
                <a:gd name="T6" fmla="*/ 0 w 488"/>
                <a:gd name="T7" fmla="*/ 478508232 h 488"/>
                <a:gd name="T8" fmla="*/ 464920624 w 488"/>
                <a:gd name="T9" fmla="*/ 0 h 488"/>
                <a:gd name="T10" fmla="*/ 943402402 w 488"/>
                <a:gd name="T11" fmla="*/ 478508232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10" y="487"/>
                    <a:pt x="0" y="383"/>
                    <a:pt x="0" y="247"/>
                  </a:cubicBezTo>
                  <a:cubicBezTo>
                    <a:pt x="0" y="110"/>
                    <a:pt x="110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5" name="Freeform 52">
              <a:extLst>
                <a:ext uri="{FF2B5EF4-FFF2-40B4-BE49-F238E27FC236}">
                  <a16:creationId xmlns:a16="http://schemas.microsoft.com/office/drawing/2014/main" id="{3C3EA0A1-D557-4058-8E35-B2B9EAC86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0622" y="3723098"/>
              <a:ext cx="339725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6" name="Freeform 53">
              <a:extLst>
                <a:ext uri="{FF2B5EF4-FFF2-40B4-BE49-F238E27FC236}">
                  <a16:creationId xmlns:a16="http://schemas.microsoft.com/office/drawing/2014/main" id="{BF3345C7-63A7-4A3F-9AC2-7789E0A28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741" y="3820729"/>
              <a:ext cx="134144" cy="134938"/>
            </a:xfrm>
            <a:custGeom>
              <a:avLst/>
              <a:gdLst>
                <a:gd name="T0" fmla="*/ 366519738 w 196"/>
                <a:gd name="T1" fmla="*/ 185297559 h 195"/>
                <a:gd name="T2" fmla="*/ 366519738 w 196"/>
                <a:gd name="T3" fmla="*/ 185297559 h 195"/>
                <a:gd name="T4" fmla="*/ 182320180 w 196"/>
                <a:gd name="T5" fmla="*/ 370596502 h 195"/>
                <a:gd name="T6" fmla="*/ 0 w 196"/>
                <a:gd name="T7" fmla="*/ 185297559 h 195"/>
                <a:gd name="T8" fmla="*/ 182320180 w 196"/>
                <a:gd name="T9" fmla="*/ 0 h 195"/>
                <a:gd name="T10" fmla="*/ 366519738 w 196"/>
                <a:gd name="T11" fmla="*/ 185297559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" h="195">
                  <a:moveTo>
                    <a:pt x="195" y="97"/>
                  </a:moveTo>
                  <a:lnTo>
                    <a:pt x="195" y="97"/>
                  </a:lnTo>
                  <a:cubicBezTo>
                    <a:pt x="195" y="155"/>
                    <a:pt x="149" y="194"/>
                    <a:pt x="97" y="194"/>
                  </a:cubicBezTo>
                  <a:cubicBezTo>
                    <a:pt x="45" y="194"/>
                    <a:pt x="0" y="155"/>
                    <a:pt x="0" y="97"/>
                  </a:cubicBezTo>
                  <a:cubicBezTo>
                    <a:pt x="0" y="45"/>
                    <a:pt x="45" y="0"/>
                    <a:pt x="97" y="0"/>
                  </a:cubicBezTo>
                  <a:cubicBezTo>
                    <a:pt x="149" y="0"/>
                    <a:pt x="195" y="45"/>
                    <a:pt x="195" y="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7" name="Freeform 54">
              <a:extLst>
                <a:ext uri="{FF2B5EF4-FFF2-40B4-BE49-F238E27FC236}">
                  <a16:creationId xmlns:a16="http://schemas.microsoft.com/office/drawing/2014/main" id="{4EEE8580-6529-46BE-8F03-590FF261E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8566" y="3820729"/>
              <a:ext cx="140494" cy="141288"/>
            </a:xfrm>
            <a:custGeom>
              <a:avLst/>
              <a:gdLst>
                <a:gd name="T0" fmla="*/ 387548897 w 203"/>
                <a:gd name="T1" fmla="*/ 189021692 h 202"/>
                <a:gd name="T2" fmla="*/ 387548897 w 203"/>
                <a:gd name="T3" fmla="*/ 189021692 h 202"/>
                <a:gd name="T4" fmla="*/ 374118273 w 203"/>
                <a:gd name="T5" fmla="*/ 189021692 h 202"/>
                <a:gd name="T6" fmla="*/ 324236851 w 203"/>
                <a:gd name="T7" fmla="*/ 327378525 h 202"/>
                <a:gd name="T8" fmla="*/ 199529838 w 203"/>
                <a:gd name="T9" fmla="*/ 378044782 h 202"/>
                <a:gd name="T10" fmla="*/ 74824208 w 203"/>
                <a:gd name="T11" fmla="*/ 327378525 h 202"/>
                <a:gd name="T12" fmla="*/ 13429241 w 203"/>
                <a:gd name="T13" fmla="*/ 189021692 h 202"/>
                <a:gd name="T14" fmla="*/ 74824208 w 203"/>
                <a:gd name="T15" fmla="*/ 62358147 h 202"/>
                <a:gd name="T16" fmla="*/ 199529838 w 203"/>
                <a:gd name="T17" fmla="*/ 11691890 h 202"/>
                <a:gd name="T18" fmla="*/ 324236851 w 203"/>
                <a:gd name="T19" fmla="*/ 62358147 h 202"/>
                <a:gd name="T20" fmla="*/ 374118273 w 203"/>
                <a:gd name="T21" fmla="*/ 189021692 h 202"/>
                <a:gd name="T22" fmla="*/ 387548897 w 203"/>
                <a:gd name="T23" fmla="*/ 189021692 h 202"/>
                <a:gd name="T24" fmla="*/ 387548897 w 203"/>
                <a:gd name="T25" fmla="*/ 189021692 h 202"/>
                <a:gd name="T26" fmla="*/ 199529838 w 203"/>
                <a:gd name="T27" fmla="*/ 0 h 202"/>
                <a:gd name="T28" fmla="*/ 0 w 203"/>
                <a:gd name="T29" fmla="*/ 189021692 h 202"/>
                <a:gd name="T30" fmla="*/ 199529838 w 203"/>
                <a:gd name="T31" fmla="*/ 391685321 h 202"/>
                <a:gd name="T32" fmla="*/ 387548897 w 203"/>
                <a:gd name="T33" fmla="*/ 189021692 h 2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3" h="202">
                  <a:moveTo>
                    <a:pt x="202" y="97"/>
                  </a:moveTo>
                  <a:lnTo>
                    <a:pt x="202" y="97"/>
                  </a:lnTo>
                  <a:cubicBezTo>
                    <a:pt x="195" y="97"/>
                    <a:pt x="195" y="97"/>
                    <a:pt x="195" y="97"/>
                  </a:cubicBezTo>
                  <a:cubicBezTo>
                    <a:pt x="195" y="123"/>
                    <a:pt x="188" y="149"/>
                    <a:pt x="169" y="168"/>
                  </a:cubicBezTo>
                  <a:cubicBezTo>
                    <a:pt x="156" y="181"/>
                    <a:pt x="130" y="194"/>
                    <a:pt x="104" y="194"/>
                  </a:cubicBezTo>
                  <a:cubicBezTo>
                    <a:pt x="78" y="194"/>
                    <a:pt x="52" y="181"/>
                    <a:pt x="39" y="168"/>
                  </a:cubicBezTo>
                  <a:cubicBezTo>
                    <a:pt x="20" y="149"/>
                    <a:pt x="7" y="123"/>
                    <a:pt x="7" y="97"/>
                  </a:cubicBezTo>
                  <a:cubicBezTo>
                    <a:pt x="7" y="71"/>
                    <a:pt x="20" y="52"/>
                    <a:pt x="39" y="32"/>
                  </a:cubicBezTo>
                  <a:cubicBezTo>
                    <a:pt x="52" y="19"/>
                    <a:pt x="78" y="6"/>
                    <a:pt x="104" y="6"/>
                  </a:cubicBezTo>
                  <a:cubicBezTo>
                    <a:pt x="130" y="6"/>
                    <a:pt x="156" y="19"/>
                    <a:pt x="169" y="32"/>
                  </a:cubicBezTo>
                  <a:cubicBezTo>
                    <a:pt x="188" y="52"/>
                    <a:pt x="195" y="71"/>
                    <a:pt x="195" y="97"/>
                  </a:cubicBezTo>
                  <a:cubicBezTo>
                    <a:pt x="202" y="97"/>
                    <a:pt x="202" y="97"/>
                    <a:pt x="202" y="97"/>
                  </a:cubicBezTo>
                  <a:cubicBezTo>
                    <a:pt x="202" y="45"/>
                    <a:pt x="163" y="0"/>
                    <a:pt x="104" y="0"/>
                  </a:cubicBezTo>
                  <a:cubicBezTo>
                    <a:pt x="46" y="0"/>
                    <a:pt x="0" y="45"/>
                    <a:pt x="0" y="97"/>
                  </a:cubicBezTo>
                  <a:cubicBezTo>
                    <a:pt x="0" y="155"/>
                    <a:pt x="46" y="201"/>
                    <a:pt x="104" y="201"/>
                  </a:cubicBezTo>
                  <a:cubicBezTo>
                    <a:pt x="163" y="201"/>
                    <a:pt x="202" y="155"/>
                    <a:pt x="202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8" name="Freeform 55">
              <a:extLst>
                <a:ext uri="{FF2B5EF4-FFF2-40B4-BE49-F238E27FC236}">
                  <a16:creationId xmlns:a16="http://schemas.microsoft.com/office/drawing/2014/main" id="{CC4D40DA-E6FD-4FB3-B5FB-6F22F4568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316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55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55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9" name="Freeform 56">
              <a:extLst>
                <a:ext uri="{FF2B5EF4-FFF2-40B4-BE49-F238E27FC236}">
                  <a16:creationId xmlns:a16="http://schemas.microsoft.com/office/drawing/2014/main" id="{E04245ED-A25F-4C0A-ABE8-17807866DE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316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27356143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27356143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8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7" y="194"/>
                    <a:pt x="51" y="188"/>
                    <a:pt x="32" y="168"/>
                  </a:cubicBezTo>
                  <a:cubicBezTo>
                    <a:pt x="19" y="149"/>
                    <a:pt x="6" y="129"/>
                    <a:pt x="6" y="104"/>
                  </a:cubicBezTo>
                  <a:cubicBezTo>
                    <a:pt x="6" y="78"/>
                    <a:pt x="19" y="52"/>
                    <a:pt x="32" y="39"/>
                  </a:cubicBezTo>
                  <a:cubicBezTo>
                    <a:pt x="51" y="19"/>
                    <a:pt x="77" y="6"/>
                    <a:pt x="97" y="6"/>
                  </a:cubicBezTo>
                  <a:cubicBezTo>
                    <a:pt x="123" y="6"/>
                    <a:pt x="149" y="19"/>
                    <a:pt x="168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0" name="Freeform 57">
              <a:extLst>
                <a:ext uri="{FF2B5EF4-FFF2-40B4-BE49-F238E27FC236}">
                  <a16:creationId xmlns:a16="http://schemas.microsoft.com/office/drawing/2014/main" id="{450906F7-D878-4B79-BE1B-9B8E48AB8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429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1" name="Freeform 58">
              <a:extLst>
                <a:ext uri="{FF2B5EF4-FFF2-40B4-BE49-F238E27FC236}">
                  <a16:creationId xmlns:a16="http://schemas.microsoft.com/office/drawing/2014/main" id="{1A40C3FE-3771-448E-98DE-891C7FE93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429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15665652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15665652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2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2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6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6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980B3F0-A83E-4189-BB65-8C470C7353ED}"/>
              </a:ext>
            </a:extLst>
          </p:cNvPr>
          <p:cNvGrpSpPr/>
          <p:nvPr/>
        </p:nvGrpSpPr>
        <p:grpSpPr>
          <a:xfrm>
            <a:off x="4597797" y="2166554"/>
            <a:ext cx="1076325" cy="1320800"/>
            <a:chOff x="4597797" y="2166554"/>
            <a:chExt cx="1076325" cy="1320800"/>
          </a:xfrm>
        </p:grpSpPr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0E05BEC4-D973-45E4-BAD7-5B1A72CE2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797" y="2166554"/>
              <a:ext cx="1076325" cy="1320800"/>
            </a:xfrm>
            <a:custGeom>
              <a:avLst/>
              <a:gdLst>
                <a:gd name="T0" fmla="*/ 772 w 1552"/>
                <a:gd name="T1" fmla="*/ 1906 h 1907"/>
                <a:gd name="T2" fmla="*/ 772 w 1552"/>
                <a:gd name="T3" fmla="*/ 1906 h 1907"/>
                <a:gd name="T4" fmla="*/ 0 w 1552"/>
                <a:gd name="T5" fmla="*/ 766 h 1907"/>
                <a:gd name="T6" fmla="*/ 772 w 1552"/>
                <a:gd name="T7" fmla="*/ 0 h 1907"/>
                <a:gd name="T8" fmla="*/ 1551 w 1552"/>
                <a:gd name="T9" fmla="*/ 766 h 1907"/>
                <a:gd name="T10" fmla="*/ 772 w 1552"/>
                <a:gd name="T11" fmla="*/ 1906 h 1907"/>
                <a:gd name="T12" fmla="*/ 772 w 1552"/>
                <a:gd name="T13" fmla="*/ 234 h 1907"/>
                <a:gd name="T14" fmla="*/ 772 w 1552"/>
                <a:gd name="T15" fmla="*/ 234 h 1907"/>
                <a:gd name="T16" fmla="*/ 240 w 1552"/>
                <a:gd name="T17" fmla="*/ 766 h 1907"/>
                <a:gd name="T18" fmla="*/ 772 w 1552"/>
                <a:gd name="T19" fmla="*/ 1297 h 1907"/>
                <a:gd name="T20" fmla="*/ 1311 w 1552"/>
                <a:gd name="T21" fmla="*/ 766 h 1907"/>
                <a:gd name="T22" fmla="*/ 772 w 1552"/>
                <a:gd name="T23" fmla="*/ 234 h 1907"/>
                <a:gd name="T24" fmla="*/ 772 w 1552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2" h="1907">
                  <a:moveTo>
                    <a:pt x="772" y="1906"/>
                  </a:moveTo>
                  <a:lnTo>
                    <a:pt x="772" y="1906"/>
                  </a:lnTo>
                  <a:cubicBezTo>
                    <a:pt x="564" y="1906"/>
                    <a:pt x="0" y="1186"/>
                    <a:pt x="0" y="766"/>
                  </a:cubicBezTo>
                  <a:cubicBezTo>
                    <a:pt x="0" y="344"/>
                    <a:pt x="350" y="0"/>
                    <a:pt x="772" y="0"/>
                  </a:cubicBezTo>
                  <a:cubicBezTo>
                    <a:pt x="1200" y="0"/>
                    <a:pt x="1551" y="344"/>
                    <a:pt x="1551" y="766"/>
                  </a:cubicBezTo>
                  <a:cubicBezTo>
                    <a:pt x="1551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70" y="1297"/>
                    <a:pt x="1311" y="1057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26" name="Freeform 35">
              <a:extLst>
                <a:ext uri="{FF2B5EF4-FFF2-40B4-BE49-F238E27FC236}">
                  <a16:creationId xmlns:a16="http://schemas.microsoft.com/office/drawing/2014/main" id="{7B6FBDFF-9F7E-442C-A0C8-5FBF55623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797" y="2166554"/>
              <a:ext cx="911225" cy="1320800"/>
            </a:xfrm>
            <a:custGeom>
              <a:avLst/>
              <a:gdLst>
                <a:gd name="T0" fmla="*/ 1489861209 w 1312"/>
                <a:gd name="T1" fmla="*/ 449177276 h 1907"/>
                <a:gd name="T2" fmla="*/ 1489861209 w 1312"/>
                <a:gd name="T3" fmla="*/ 449177276 h 1907"/>
                <a:gd name="T4" fmla="*/ 1489861209 w 1312"/>
                <a:gd name="T5" fmla="*/ 449177276 h 1907"/>
                <a:gd name="T6" fmla="*/ 2147483647 w 1312"/>
                <a:gd name="T7" fmla="*/ 1470384929 h 1907"/>
                <a:gd name="T8" fmla="*/ 2147483647 w 1312"/>
                <a:gd name="T9" fmla="*/ 1470384929 h 1907"/>
                <a:gd name="T10" fmla="*/ 1489861209 w 1312"/>
                <a:gd name="T11" fmla="*/ 449177276 h 1907"/>
                <a:gd name="T12" fmla="*/ 1489861209 w 1312"/>
                <a:gd name="T13" fmla="*/ 0 h 1907"/>
                <a:gd name="T14" fmla="*/ 1489861209 w 1312"/>
                <a:gd name="T15" fmla="*/ 0 h 1907"/>
                <a:gd name="T16" fmla="*/ 0 w 1312"/>
                <a:gd name="T17" fmla="*/ 1470384929 h 1907"/>
                <a:gd name="T18" fmla="*/ 1489861209 w 1312"/>
                <a:gd name="T19" fmla="*/ 2147483647 h 1907"/>
                <a:gd name="T20" fmla="*/ 1489861209 w 1312"/>
                <a:gd name="T21" fmla="*/ 2147483647 h 1907"/>
                <a:gd name="T22" fmla="*/ 1489861209 w 1312"/>
                <a:gd name="T23" fmla="*/ 2147483647 h 1907"/>
                <a:gd name="T24" fmla="*/ 463169000 w 1312"/>
                <a:gd name="T25" fmla="*/ 1470384929 h 1907"/>
                <a:gd name="T26" fmla="*/ 463169000 w 1312"/>
                <a:gd name="T27" fmla="*/ 1470384929 h 1907"/>
                <a:gd name="T28" fmla="*/ 463169000 w 1312"/>
                <a:gd name="T29" fmla="*/ 1470384929 h 1907"/>
                <a:gd name="T30" fmla="*/ 1489861209 w 1312"/>
                <a:gd name="T31" fmla="*/ 449177276 h 1907"/>
                <a:gd name="T32" fmla="*/ 1489861209 w 1312"/>
                <a:gd name="T33" fmla="*/ 449177276 h 1907"/>
                <a:gd name="T34" fmla="*/ 1489861209 w 1312"/>
                <a:gd name="T35" fmla="*/ 0 h 1907"/>
                <a:gd name="T36" fmla="*/ 1489861209 w 1312"/>
                <a:gd name="T37" fmla="*/ 0 h 1907"/>
                <a:gd name="T38" fmla="*/ 1489861209 w 1312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12" h="1907">
                  <a:moveTo>
                    <a:pt x="772" y="234"/>
                  </a:moveTo>
                  <a:lnTo>
                    <a:pt x="772" y="234"/>
                  </a:lnTo>
                  <a:cubicBezTo>
                    <a:pt x="1070" y="234"/>
                    <a:pt x="1311" y="474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0"/>
                  </a:lnTo>
                  <a:cubicBezTo>
                    <a:pt x="350" y="0"/>
                    <a:pt x="0" y="344"/>
                    <a:pt x="0" y="766"/>
                  </a:cubicBezTo>
                  <a:cubicBezTo>
                    <a:pt x="0" y="1186"/>
                    <a:pt x="564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51600390-F4EC-4946-B277-7F2E411DA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8010" y="2516598"/>
              <a:ext cx="296863" cy="281782"/>
            </a:xfrm>
            <a:custGeom>
              <a:avLst/>
              <a:gdLst>
                <a:gd name="T0" fmla="*/ 188657907 w 498"/>
                <a:gd name="T1" fmla="*/ 673678414 h 470"/>
                <a:gd name="T2" fmla="*/ 188657907 w 498"/>
                <a:gd name="T3" fmla="*/ 673678414 h 470"/>
                <a:gd name="T4" fmla="*/ 263838037 w 498"/>
                <a:gd name="T5" fmla="*/ 673678414 h 470"/>
                <a:gd name="T6" fmla="*/ 415614653 w 498"/>
                <a:gd name="T7" fmla="*/ 380649635 h 470"/>
                <a:gd name="T8" fmla="*/ 604273753 w 498"/>
                <a:gd name="T9" fmla="*/ 380649635 h 470"/>
                <a:gd name="T10" fmla="*/ 704985250 w 498"/>
                <a:gd name="T11" fmla="*/ 330375019 h 470"/>
                <a:gd name="T12" fmla="*/ 604273753 w 498"/>
                <a:gd name="T13" fmla="*/ 280100404 h 470"/>
                <a:gd name="T14" fmla="*/ 415614653 w 498"/>
                <a:gd name="T15" fmla="*/ 280100404 h 470"/>
                <a:gd name="T16" fmla="*/ 263838037 w 498"/>
                <a:gd name="T17" fmla="*/ 0 h 470"/>
                <a:gd name="T18" fmla="*/ 188657907 w 498"/>
                <a:gd name="T19" fmla="*/ 0 h 470"/>
                <a:gd name="T20" fmla="*/ 276604317 w 498"/>
                <a:gd name="T21" fmla="*/ 280100404 h 470"/>
                <a:gd name="T22" fmla="*/ 151777808 w 498"/>
                <a:gd name="T23" fmla="*/ 280100404 h 470"/>
                <a:gd name="T24" fmla="*/ 75180130 w 498"/>
                <a:gd name="T25" fmla="*/ 215462126 h 470"/>
                <a:gd name="T26" fmla="*/ 0 w 498"/>
                <a:gd name="T27" fmla="*/ 215462126 h 470"/>
                <a:gd name="T28" fmla="*/ 51065119 w 498"/>
                <a:gd name="T29" fmla="*/ 330375019 h 470"/>
                <a:gd name="T30" fmla="*/ 0 w 498"/>
                <a:gd name="T31" fmla="*/ 458216288 h 470"/>
                <a:gd name="T32" fmla="*/ 75180130 w 498"/>
                <a:gd name="T33" fmla="*/ 458216288 h 470"/>
                <a:gd name="T34" fmla="*/ 151777808 w 498"/>
                <a:gd name="T35" fmla="*/ 380649635 h 470"/>
                <a:gd name="T36" fmla="*/ 276604317 w 498"/>
                <a:gd name="T37" fmla="*/ 380649635 h 470"/>
                <a:gd name="T38" fmla="*/ 188657907 w 498"/>
                <a:gd name="T39" fmla="*/ 673678414 h 4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CDBF89B-0919-4681-AE86-55BCBC1A0F27}"/>
              </a:ext>
            </a:extLst>
          </p:cNvPr>
          <p:cNvGrpSpPr/>
          <p:nvPr/>
        </p:nvGrpSpPr>
        <p:grpSpPr>
          <a:xfrm>
            <a:off x="2663429" y="2166554"/>
            <a:ext cx="1070769" cy="1320800"/>
            <a:chOff x="2663429" y="2166554"/>
            <a:chExt cx="1070769" cy="1320800"/>
          </a:xfrm>
        </p:grpSpPr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4F56445C-5836-4266-8554-8C43F2943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429" y="2166554"/>
              <a:ext cx="1070769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73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B7C969BC-9580-4486-B843-F2891ACB6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429" y="2166554"/>
              <a:ext cx="905669" cy="1320800"/>
            </a:xfrm>
            <a:custGeom>
              <a:avLst/>
              <a:gdLst>
                <a:gd name="T0" fmla="*/ 1486659354 w 1305"/>
                <a:gd name="T1" fmla="*/ 449177276 h 1907"/>
                <a:gd name="T2" fmla="*/ 1486659354 w 1305"/>
                <a:gd name="T3" fmla="*/ 449177276 h 1907"/>
                <a:gd name="T4" fmla="*/ 1486659354 w 1305"/>
                <a:gd name="T5" fmla="*/ 449177276 h 1907"/>
                <a:gd name="T6" fmla="*/ 2147483647 w 1305"/>
                <a:gd name="T7" fmla="*/ 1470384929 h 1907"/>
                <a:gd name="T8" fmla="*/ 2147483647 w 1305"/>
                <a:gd name="T9" fmla="*/ 1470384929 h 1907"/>
                <a:gd name="T10" fmla="*/ 1486659354 w 1305"/>
                <a:gd name="T11" fmla="*/ 449177276 h 1907"/>
                <a:gd name="T12" fmla="*/ 1486659354 w 1305"/>
                <a:gd name="T13" fmla="*/ 0 h 1907"/>
                <a:gd name="T14" fmla="*/ 1486659354 w 1305"/>
                <a:gd name="T15" fmla="*/ 0 h 1907"/>
                <a:gd name="T16" fmla="*/ 0 w 1305"/>
                <a:gd name="T17" fmla="*/ 1470384929 h 1907"/>
                <a:gd name="T18" fmla="*/ 1486659354 w 1305"/>
                <a:gd name="T19" fmla="*/ 2147483647 h 1907"/>
                <a:gd name="T20" fmla="*/ 1486659354 w 1305"/>
                <a:gd name="T21" fmla="*/ 2147483647 h 1907"/>
                <a:gd name="T22" fmla="*/ 1486659354 w 1305"/>
                <a:gd name="T23" fmla="*/ 2147483647 h 1907"/>
                <a:gd name="T24" fmla="*/ 462174087 w 1305"/>
                <a:gd name="T25" fmla="*/ 1470384929 h 1907"/>
                <a:gd name="T26" fmla="*/ 462174087 w 1305"/>
                <a:gd name="T27" fmla="*/ 1470384929 h 1907"/>
                <a:gd name="T28" fmla="*/ 462174087 w 1305"/>
                <a:gd name="T29" fmla="*/ 1470384929 h 1907"/>
                <a:gd name="T30" fmla="*/ 1486659354 w 1305"/>
                <a:gd name="T31" fmla="*/ 449177276 h 1907"/>
                <a:gd name="T32" fmla="*/ 1486659354 w 1305"/>
                <a:gd name="T33" fmla="*/ 449177276 h 1907"/>
                <a:gd name="T34" fmla="*/ 1486659354 w 1305"/>
                <a:gd name="T35" fmla="*/ 0 h 1907"/>
                <a:gd name="T36" fmla="*/ 1486659354 w 1305"/>
                <a:gd name="T37" fmla="*/ 0 h 1907"/>
                <a:gd name="T38" fmla="*/ 1486659354 w 1305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id="{C6F4DC0C-257C-46C1-957F-5FED4145D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304" y="2538823"/>
              <a:ext cx="277019" cy="246063"/>
            </a:xfrm>
            <a:custGeom>
              <a:avLst/>
              <a:gdLst>
                <a:gd name="T0" fmla="*/ 651861186 w 461"/>
                <a:gd name="T1" fmla="*/ 307715294 h 409"/>
                <a:gd name="T2" fmla="*/ 651861186 w 461"/>
                <a:gd name="T3" fmla="*/ 307715294 h 409"/>
                <a:gd name="T4" fmla="*/ 357006540 w 461"/>
                <a:gd name="T5" fmla="*/ 24559324 h 409"/>
                <a:gd name="T6" fmla="*/ 306418515 w 461"/>
                <a:gd name="T7" fmla="*/ 24559324 h 409"/>
                <a:gd name="T8" fmla="*/ 13008452 w 461"/>
                <a:gd name="T9" fmla="*/ 307715294 h 409"/>
                <a:gd name="T10" fmla="*/ 26016905 w 461"/>
                <a:gd name="T11" fmla="*/ 332274618 h 409"/>
                <a:gd name="T12" fmla="*/ 89613382 w 461"/>
                <a:gd name="T13" fmla="*/ 332274618 h 409"/>
                <a:gd name="T14" fmla="*/ 89613382 w 461"/>
                <a:gd name="T15" fmla="*/ 563422963 h 409"/>
                <a:gd name="T16" fmla="*/ 114184502 w 461"/>
                <a:gd name="T17" fmla="*/ 589426174 h 409"/>
                <a:gd name="T18" fmla="*/ 255830491 w 461"/>
                <a:gd name="T19" fmla="*/ 589426174 h 409"/>
                <a:gd name="T20" fmla="*/ 255830491 w 461"/>
                <a:gd name="T21" fmla="*/ 358279032 h 409"/>
                <a:gd name="T22" fmla="*/ 409039147 w 461"/>
                <a:gd name="T23" fmla="*/ 358279032 h 409"/>
                <a:gd name="T24" fmla="*/ 409039147 w 461"/>
                <a:gd name="T25" fmla="*/ 589426174 h 409"/>
                <a:gd name="T26" fmla="*/ 550686338 w 461"/>
                <a:gd name="T27" fmla="*/ 589426174 h 409"/>
                <a:gd name="T28" fmla="*/ 575257458 w 461"/>
                <a:gd name="T29" fmla="*/ 563422963 h 409"/>
                <a:gd name="T30" fmla="*/ 575257458 w 461"/>
                <a:gd name="T31" fmla="*/ 332274618 h 409"/>
                <a:gd name="T32" fmla="*/ 640298518 w 461"/>
                <a:gd name="T33" fmla="*/ 332274618 h 409"/>
                <a:gd name="T34" fmla="*/ 651861186 w 461"/>
                <a:gd name="T35" fmla="*/ 307715294 h 4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EAAE565-BF07-4348-BD95-41C9E902E82A}"/>
              </a:ext>
            </a:extLst>
          </p:cNvPr>
          <p:cNvGrpSpPr/>
          <p:nvPr/>
        </p:nvGrpSpPr>
        <p:grpSpPr>
          <a:xfrm>
            <a:off x="6513910" y="2166554"/>
            <a:ext cx="1069975" cy="1320800"/>
            <a:chOff x="6513910" y="2166554"/>
            <a:chExt cx="1069975" cy="1320800"/>
          </a:xfrm>
        </p:grpSpPr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id="{9D0C9E55-F8AF-4E37-B355-245F56FA7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910" y="2166554"/>
              <a:ext cx="1069975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5" name="Freeform 38">
              <a:extLst>
                <a:ext uri="{FF2B5EF4-FFF2-40B4-BE49-F238E27FC236}">
                  <a16:creationId xmlns:a16="http://schemas.microsoft.com/office/drawing/2014/main" id="{977D90DC-BC13-4111-9F76-6D3DAAD1B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910" y="2166554"/>
              <a:ext cx="904875" cy="1320800"/>
            </a:xfrm>
            <a:custGeom>
              <a:avLst/>
              <a:gdLst>
                <a:gd name="T0" fmla="*/ 772 w 1305"/>
                <a:gd name="T1" fmla="*/ 234 h 1907"/>
                <a:gd name="T2" fmla="*/ 772 w 1305"/>
                <a:gd name="T3" fmla="*/ 234 h 1907"/>
                <a:gd name="T4" fmla="*/ 772 w 1305"/>
                <a:gd name="T5" fmla="*/ 234 h 1907"/>
                <a:gd name="T6" fmla="*/ 1304 w 1305"/>
                <a:gd name="T7" fmla="*/ 766 h 1907"/>
                <a:gd name="T8" fmla="*/ 1304 w 1305"/>
                <a:gd name="T9" fmla="*/ 766 h 1907"/>
                <a:gd name="T10" fmla="*/ 772 w 1305"/>
                <a:gd name="T11" fmla="*/ 234 h 1907"/>
                <a:gd name="T12" fmla="*/ 772 w 1305"/>
                <a:gd name="T13" fmla="*/ 0 h 1907"/>
                <a:gd name="T14" fmla="*/ 772 w 1305"/>
                <a:gd name="T15" fmla="*/ 0 h 1907"/>
                <a:gd name="T16" fmla="*/ 0 w 1305"/>
                <a:gd name="T17" fmla="*/ 766 h 1907"/>
                <a:gd name="T18" fmla="*/ 772 w 1305"/>
                <a:gd name="T19" fmla="*/ 1906 h 1907"/>
                <a:gd name="T20" fmla="*/ 772 w 1305"/>
                <a:gd name="T21" fmla="*/ 1297 h 1907"/>
                <a:gd name="T22" fmla="*/ 772 w 1305"/>
                <a:gd name="T23" fmla="*/ 1297 h 1907"/>
                <a:gd name="T24" fmla="*/ 240 w 1305"/>
                <a:gd name="T25" fmla="*/ 766 h 1907"/>
                <a:gd name="T26" fmla="*/ 240 w 1305"/>
                <a:gd name="T27" fmla="*/ 766 h 1907"/>
                <a:gd name="T28" fmla="*/ 240 w 1305"/>
                <a:gd name="T29" fmla="*/ 766 h 1907"/>
                <a:gd name="T30" fmla="*/ 772 w 1305"/>
                <a:gd name="T31" fmla="*/ 234 h 1907"/>
                <a:gd name="T32" fmla="*/ 772 w 1305"/>
                <a:gd name="T33" fmla="*/ 234 h 1907"/>
                <a:gd name="T34" fmla="*/ 772 w 1305"/>
                <a:gd name="T35" fmla="*/ 0 h 1907"/>
                <a:gd name="T36" fmla="*/ 772 w 1305"/>
                <a:gd name="T37" fmla="*/ 0 h 1907"/>
                <a:gd name="T38" fmla="*/ 772 w 1305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lnTo>
                    <a:pt x="1304" y="766"/>
                  </a:ln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lnTo>
                    <a:pt x="772" y="1297"/>
                  </a:lnTo>
                  <a:cubicBezTo>
                    <a:pt x="480" y="1297"/>
                    <a:pt x="240" y="1057"/>
                    <a:pt x="240" y="766"/>
                  </a:cubicBezTo>
                  <a:lnTo>
                    <a:pt x="240" y="766"/>
                  </a:lnTo>
                  <a:lnTo>
                    <a:pt x="240" y="766"/>
                  </a:lnTo>
                  <a:cubicBezTo>
                    <a:pt x="240" y="474"/>
                    <a:pt x="480" y="234"/>
                    <a:pt x="772" y="234"/>
                  </a:cubicBezTo>
                  <a:lnTo>
                    <a:pt x="772" y="234"/>
                  </a:lnTo>
                  <a:cubicBezTo>
                    <a:pt x="772" y="0"/>
                    <a:pt x="772" y="0"/>
                    <a:pt x="772" y="0"/>
                  </a:cubicBezTo>
                  <a:lnTo>
                    <a:pt x="772" y="0"/>
                  </a:lnTo>
                  <a:lnTo>
                    <a:pt x="772" y="23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id="{DF3DFDF2-66C4-44DE-9502-0DD97872C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0785" y="2569779"/>
              <a:ext cx="298450" cy="228600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843C2FD-CE43-4444-A712-BF93949E6CB4}"/>
              </a:ext>
            </a:extLst>
          </p:cNvPr>
          <p:cNvGrpSpPr/>
          <p:nvPr/>
        </p:nvGrpSpPr>
        <p:grpSpPr>
          <a:xfrm>
            <a:off x="8358585" y="2166554"/>
            <a:ext cx="1073150" cy="1320800"/>
            <a:chOff x="8358585" y="2166554"/>
            <a:chExt cx="1073150" cy="1320800"/>
          </a:xfrm>
        </p:grpSpPr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id="{517EA6D7-DA05-4B3B-AC79-77BB9EBCB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8585" y="2166554"/>
              <a:ext cx="1073150" cy="1320800"/>
            </a:xfrm>
            <a:custGeom>
              <a:avLst/>
              <a:gdLst>
                <a:gd name="T0" fmla="*/ 773 w 1546"/>
                <a:gd name="T1" fmla="*/ 1906 h 1907"/>
                <a:gd name="T2" fmla="*/ 773 w 1546"/>
                <a:gd name="T3" fmla="*/ 1906 h 1907"/>
                <a:gd name="T4" fmla="*/ 0 w 1546"/>
                <a:gd name="T5" fmla="*/ 766 h 1907"/>
                <a:gd name="T6" fmla="*/ 773 w 1546"/>
                <a:gd name="T7" fmla="*/ 0 h 1907"/>
                <a:gd name="T8" fmla="*/ 1545 w 1546"/>
                <a:gd name="T9" fmla="*/ 766 h 1907"/>
                <a:gd name="T10" fmla="*/ 773 w 1546"/>
                <a:gd name="T11" fmla="*/ 1906 h 1907"/>
                <a:gd name="T12" fmla="*/ 773 w 1546"/>
                <a:gd name="T13" fmla="*/ 234 h 1907"/>
                <a:gd name="T14" fmla="*/ 773 w 1546"/>
                <a:gd name="T15" fmla="*/ 234 h 1907"/>
                <a:gd name="T16" fmla="*/ 241 w 1546"/>
                <a:gd name="T17" fmla="*/ 766 h 1907"/>
                <a:gd name="T18" fmla="*/ 773 w 1546"/>
                <a:gd name="T19" fmla="*/ 1297 h 1907"/>
                <a:gd name="T20" fmla="*/ 1311 w 1546"/>
                <a:gd name="T21" fmla="*/ 766 h 1907"/>
                <a:gd name="T22" fmla="*/ 773 w 1546"/>
                <a:gd name="T23" fmla="*/ 234 h 1907"/>
                <a:gd name="T24" fmla="*/ 773 w 1546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6" h="1907">
                  <a:moveTo>
                    <a:pt x="773" y="1906"/>
                  </a:moveTo>
                  <a:lnTo>
                    <a:pt x="773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51" y="0"/>
                    <a:pt x="773" y="0"/>
                  </a:cubicBezTo>
                  <a:cubicBezTo>
                    <a:pt x="1201" y="0"/>
                    <a:pt x="1545" y="344"/>
                    <a:pt x="1545" y="766"/>
                  </a:cubicBezTo>
                  <a:cubicBezTo>
                    <a:pt x="1545" y="1186"/>
                    <a:pt x="980" y="1906"/>
                    <a:pt x="773" y="1906"/>
                  </a:cubicBezTo>
                  <a:lnTo>
                    <a:pt x="773" y="234"/>
                  </a:lnTo>
                  <a:lnTo>
                    <a:pt x="773" y="234"/>
                  </a:lnTo>
                  <a:cubicBezTo>
                    <a:pt x="481" y="234"/>
                    <a:pt x="241" y="474"/>
                    <a:pt x="241" y="766"/>
                  </a:cubicBezTo>
                  <a:cubicBezTo>
                    <a:pt x="241" y="1057"/>
                    <a:pt x="481" y="1297"/>
                    <a:pt x="773" y="1297"/>
                  </a:cubicBezTo>
                  <a:cubicBezTo>
                    <a:pt x="1071" y="1297"/>
                    <a:pt x="1311" y="1057"/>
                    <a:pt x="1311" y="766"/>
                  </a:cubicBezTo>
                  <a:cubicBezTo>
                    <a:pt x="1311" y="474"/>
                    <a:pt x="1071" y="234"/>
                    <a:pt x="773" y="234"/>
                  </a:cubicBezTo>
                  <a:lnTo>
                    <a:pt x="773" y="1906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A39ECFD6-1969-4801-9591-F6E77354F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8585" y="2166554"/>
              <a:ext cx="911225" cy="1320800"/>
            </a:xfrm>
            <a:custGeom>
              <a:avLst/>
              <a:gdLst>
                <a:gd name="T0" fmla="*/ 773 w 1312"/>
                <a:gd name="T1" fmla="*/ 234 h 1907"/>
                <a:gd name="T2" fmla="*/ 773 w 1312"/>
                <a:gd name="T3" fmla="*/ 234 h 1907"/>
                <a:gd name="T4" fmla="*/ 773 w 1312"/>
                <a:gd name="T5" fmla="*/ 234 h 1907"/>
                <a:gd name="T6" fmla="*/ 1311 w 1312"/>
                <a:gd name="T7" fmla="*/ 766 h 1907"/>
                <a:gd name="T8" fmla="*/ 1311 w 1312"/>
                <a:gd name="T9" fmla="*/ 766 h 1907"/>
                <a:gd name="T10" fmla="*/ 773 w 1312"/>
                <a:gd name="T11" fmla="*/ 234 h 1907"/>
                <a:gd name="T12" fmla="*/ 773 w 1312"/>
                <a:gd name="T13" fmla="*/ 0 h 1907"/>
                <a:gd name="T14" fmla="*/ 773 w 1312"/>
                <a:gd name="T15" fmla="*/ 0 h 1907"/>
                <a:gd name="T16" fmla="*/ 0 w 1312"/>
                <a:gd name="T17" fmla="*/ 766 h 1907"/>
                <a:gd name="T18" fmla="*/ 773 w 1312"/>
                <a:gd name="T19" fmla="*/ 1906 h 1907"/>
                <a:gd name="T20" fmla="*/ 773 w 1312"/>
                <a:gd name="T21" fmla="*/ 1297 h 1907"/>
                <a:gd name="T22" fmla="*/ 773 w 1312"/>
                <a:gd name="T23" fmla="*/ 1297 h 1907"/>
                <a:gd name="T24" fmla="*/ 241 w 1312"/>
                <a:gd name="T25" fmla="*/ 766 h 1907"/>
                <a:gd name="T26" fmla="*/ 241 w 1312"/>
                <a:gd name="T27" fmla="*/ 766 h 1907"/>
                <a:gd name="T28" fmla="*/ 241 w 1312"/>
                <a:gd name="T29" fmla="*/ 766 h 1907"/>
                <a:gd name="T30" fmla="*/ 773 w 1312"/>
                <a:gd name="T31" fmla="*/ 234 h 1907"/>
                <a:gd name="T32" fmla="*/ 773 w 1312"/>
                <a:gd name="T33" fmla="*/ 234 h 1907"/>
                <a:gd name="T34" fmla="*/ 773 w 1312"/>
                <a:gd name="T35" fmla="*/ 0 h 1907"/>
                <a:gd name="T36" fmla="*/ 773 w 1312"/>
                <a:gd name="T37" fmla="*/ 0 h 1907"/>
                <a:gd name="T38" fmla="*/ 773 w 1312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2" h="1907">
                  <a:moveTo>
                    <a:pt x="773" y="234"/>
                  </a:moveTo>
                  <a:lnTo>
                    <a:pt x="773" y="234"/>
                  </a:lnTo>
                  <a:lnTo>
                    <a:pt x="773" y="234"/>
                  </a:lnTo>
                  <a:cubicBezTo>
                    <a:pt x="1071" y="234"/>
                    <a:pt x="1311" y="474"/>
                    <a:pt x="1311" y="766"/>
                  </a:cubicBezTo>
                  <a:lnTo>
                    <a:pt x="1311" y="766"/>
                  </a:lnTo>
                  <a:cubicBezTo>
                    <a:pt x="1311" y="474"/>
                    <a:pt x="1071" y="234"/>
                    <a:pt x="773" y="234"/>
                  </a:cubicBezTo>
                  <a:lnTo>
                    <a:pt x="773" y="0"/>
                  </a:lnTo>
                  <a:lnTo>
                    <a:pt x="773" y="0"/>
                  </a:lnTo>
                  <a:cubicBezTo>
                    <a:pt x="351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3" y="1906"/>
                  </a:cubicBezTo>
                  <a:cubicBezTo>
                    <a:pt x="773" y="1297"/>
                    <a:pt x="773" y="1297"/>
                    <a:pt x="773" y="1297"/>
                  </a:cubicBezTo>
                  <a:lnTo>
                    <a:pt x="773" y="1297"/>
                  </a:lnTo>
                  <a:cubicBezTo>
                    <a:pt x="481" y="1297"/>
                    <a:pt x="241" y="1057"/>
                    <a:pt x="241" y="766"/>
                  </a:cubicBezTo>
                  <a:lnTo>
                    <a:pt x="241" y="766"/>
                  </a:lnTo>
                  <a:lnTo>
                    <a:pt x="241" y="766"/>
                  </a:lnTo>
                  <a:cubicBezTo>
                    <a:pt x="241" y="474"/>
                    <a:pt x="481" y="234"/>
                    <a:pt x="773" y="234"/>
                  </a:cubicBezTo>
                  <a:lnTo>
                    <a:pt x="773" y="234"/>
                  </a:lnTo>
                  <a:cubicBezTo>
                    <a:pt x="773" y="0"/>
                    <a:pt x="773" y="0"/>
                    <a:pt x="773" y="0"/>
                  </a:cubicBezTo>
                  <a:lnTo>
                    <a:pt x="773" y="0"/>
                  </a:lnTo>
                  <a:lnTo>
                    <a:pt x="773" y="23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40" name="Freeform 160">
              <a:extLst>
                <a:ext uri="{FF2B5EF4-FFF2-40B4-BE49-F238E27FC236}">
                  <a16:creationId xmlns:a16="http://schemas.microsoft.com/office/drawing/2014/main" id="{F6D59D8A-74F4-4E6D-8380-F7510E8D3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2604" y="2558667"/>
              <a:ext cx="277019" cy="238919"/>
            </a:xfrm>
            <a:custGeom>
              <a:avLst/>
              <a:gdLst>
                <a:gd name="T0" fmla="*/ 44 w 461"/>
                <a:gd name="T1" fmla="*/ 124 h 400"/>
                <a:gd name="T2" fmla="*/ 44 w 461"/>
                <a:gd name="T3" fmla="*/ 124 h 400"/>
                <a:gd name="T4" fmla="*/ 221 w 461"/>
                <a:gd name="T5" fmla="*/ 106 h 400"/>
                <a:gd name="T6" fmla="*/ 328 w 461"/>
                <a:gd name="T7" fmla="*/ 142 h 400"/>
                <a:gd name="T8" fmla="*/ 443 w 461"/>
                <a:gd name="T9" fmla="*/ 89 h 400"/>
                <a:gd name="T10" fmla="*/ 451 w 461"/>
                <a:gd name="T11" fmla="*/ 53 h 400"/>
                <a:gd name="T12" fmla="*/ 416 w 461"/>
                <a:gd name="T13" fmla="*/ 53 h 400"/>
                <a:gd name="T14" fmla="*/ 239 w 461"/>
                <a:gd name="T15" fmla="*/ 62 h 400"/>
                <a:gd name="T16" fmla="*/ 18 w 461"/>
                <a:gd name="T17" fmla="*/ 89 h 400"/>
                <a:gd name="T18" fmla="*/ 9 w 461"/>
                <a:gd name="T19" fmla="*/ 124 h 400"/>
                <a:gd name="T20" fmla="*/ 44 w 461"/>
                <a:gd name="T21" fmla="*/ 124 h 400"/>
                <a:gd name="T22" fmla="*/ 416 w 461"/>
                <a:gd name="T23" fmla="*/ 178 h 400"/>
                <a:gd name="T24" fmla="*/ 416 w 461"/>
                <a:gd name="T25" fmla="*/ 178 h 400"/>
                <a:gd name="T26" fmla="*/ 239 w 461"/>
                <a:gd name="T27" fmla="*/ 195 h 400"/>
                <a:gd name="T28" fmla="*/ 18 w 461"/>
                <a:gd name="T29" fmla="*/ 213 h 400"/>
                <a:gd name="T30" fmla="*/ 9 w 461"/>
                <a:gd name="T31" fmla="*/ 248 h 400"/>
                <a:gd name="T32" fmla="*/ 44 w 461"/>
                <a:gd name="T33" fmla="*/ 248 h 400"/>
                <a:gd name="T34" fmla="*/ 221 w 461"/>
                <a:gd name="T35" fmla="*/ 240 h 400"/>
                <a:gd name="T36" fmla="*/ 328 w 461"/>
                <a:gd name="T37" fmla="*/ 275 h 400"/>
                <a:gd name="T38" fmla="*/ 443 w 461"/>
                <a:gd name="T39" fmla="*/ 222 h 400"/>
                <a:gd name="T40" fmla="*/ 451 w 461"/>
                <a:gd name="T41" fmla="*/ 187 h 400"/>
                <a:gd name="T42" fmla="*/ 416 w 461"/>
                <a:gd name="T43" fmla="*/ 178 h 400"/>
                <a:gd name="T44" fmla="*/ 416 w 461"/>
                <a:gd name="T45" fmla="*/ 302 h 400"/>
                <a:gd name="T46" fmla="*/ 416 w 461"/>
                <a:gd name="T47" fmla="*/ 302 h 400"/>
                <a:gd name="T48" fmla="*/ 239 w 461"/>
                <a:gd name="T49" fmla="*/ 319 h 400"/>
                <a:gd name="T50" fmla="*/ 18 w 461"/>
                <a:gd name="T51" fmla="*/ 337 h 400"/>
                <a:gd name="T52" fmla="*/ 9 w 461"/>
                <a:gd name="T53" fmla="*/ 372 h 400"/>
                <a:gd name="T54" fmla="*/ 44 w 461"/>
                <a:gd name="T55" fmla="*/ 381 h 400"/>
                <a:gd name="T56" fmla="*/ 221 w 461"/>
                <a:gd name="T57" fmla="*/ 363 h 400"/>
                <a:gd name="T58" fmla="*/ 328 w 461"/>
                <a:gd name="T59" fmla="*/ 399 h 400"/>
                <a:gd name="T60" fmla="*/ 443 w 461"/>
                <a:gd name="T61" fmla="*/ 346 h 400"/>
                <a:gd name="T62" fmla="*/ 451 w 461"/>
                <a:gd name="T63" fmla="*/ 310 h 400"/>
                <a:gd name="T64" fmla="*/ 416 w 461"/>
                <a:gd name="T65" fmla="*/ 3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9AC8523-C067-41F0-BFD6-CD0EB68AD32F}"/>
              </a:ext>
            </a:extLst>
          </p:cNvPr>
          <p:cNvGrpSpPr/>
          <p:nvPr/>
        </p:nvGrpSpPr>
        <p:grpSpPr>
          <a:xfrm>
            <a:off x="2442631" y="4519791"/>
            <a:ext cx="1646507" cy="988431"/>
            <a:chOff x="2096724" y="1545128"/>
            <a:chExt cx="1405186" cy="988431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2ABEB34F-236D-4AF1-A022-6FF7ABF30814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117173E2-3633-43EF-86AE-9A355598DC68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99C93E7-9928-48B4-BB90-0A65324DB8AC}"/>
              </a:ext>
            </a:extLst>
          </p:cNvPr>
          <p:cNvGrpSpPr/>
          <p:nvPr/>
        </p:nvGrpSpPr>
        <p:grpSpPr>
          <a:xfrm>
            <a:off x="4274871" y="4519791"/>
            <a:ext cx="1646507" cy="988431"/>
            <a:chOff x="2096724" y="1545128"/>
            <a:chExt cx="1405186" cy="988431"/>
          </a:xfrm>
        </p:grpSpPr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34C2E85C-BACC-4C93-9842-C623BF29D3A7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>
              <a:extLst>
                <a:ext uri="{FF2B5EF4-FFF2-40B4-BE49-F238E27FC236}">
                  <a16:creationId xmlns:a16="http://schemas.microsoft.com/office/drawing/2014/main" id="{F2EECA1F-F6CE-4590-9873-A07A49E75FB1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9F202FC-1ABF-490F-8C96-60B981D93954}"/>
              </a:ext>
            </a:extLst>
          </p:cNvPr>
          <p:cNvGrpSpPr/>
          <p:nvPr/>
        </p:nvGrpSpPr>
        <p:grpSpPr>
          <a:xfrm>
            <a:off x="6107111" y="4519791"/>
            <a:ext cx="1646507" cy="988431"/>
            <a:chOff x="2096724" y="1545128"/>
            <a:chExt cx="1405186" cy="988431"/>
          </a:xfrm>
        </p:grpSpPr>
        <p:sp>
          <p:nvSpPr>
            <p:cNvPr id="50" name="TextBox 17">
              <a:extLst>
                <a:ext uri="{FF2B5EF4-FFF2-40B4-BE49-F238E27FC236}">
                  <a16:creationId xmlns:a16="http://schemas.microsoft.com/office/drawing/2014/main" id="{9DA173B8-F3D5-43EB-9C39-6EDC54A29C15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7C3D75AD-A776-4313-A946-3E11A3FD2B30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FAE64AA-43E2-49EE-8E4E-655721577146}"/>
              </a:ext>
            </a:extLst>
          </p:cNvPr>
          <p:cNvGrpSpPr/>
          <p:nvPr/>
        </p:nvGrpSpPr>
        <p:grpSpPr>
          <a:xfrm>
            <a:off x="7939350" y="4519791"/>
            <a:ext cx="1646507" cy="988431"/>
            <a:chOff x="2096724" y="1545128"/>
            <a:chExt cx="1405186" cy="988431"/>
          </a:xfrm>
        </p:grpSpPr>
        <p:sp>
          <p:nvSpPr>
            <p:cNvPr id="53" name="TextBox 17">
              <a:extLst>
                <a:ext uri="{FF2B5EF4-FFF2-40B4-BE49-F238E27FC236}">
                  <a16:creationId xmlns:a16="http://schemas.microsoft.com/office/drawing/2014/main" id="{BF1F18ED-65A8-418B-962C-1409BBA131A9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18">
              <a:extLst>
                <a:ext uri="{FF2B5EF4-FFF2-40B4-BE49-F238E27FC236}">
                  <a16:creationId xmlns:a16="http://schemas.microsoft.com/office/drawing/2014/main" id="{7045E82A-B537-4DC2-B604-0BEF6EE5884C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7854002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990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ADD TITLE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pic>
        <p:nvPicPr>
          <p:cNvPr id="81" name="PA_图片 6">
            <a:extLst>
              <a:ext uri="{FF2B5EF4-FFF2-40B4-BE49-F238E27FC236}">
                <a16:creationId xmlns:a16="http://schemas.microsoft.com/office/drawing/2014/main" id="{E1B5B3C9-13AD-48CA-9EA1-B0D424361BA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4457" y="252214"/>
            <a:ext cx="1254069" cy="479166"/>
          </a:xfrm>
          <a:prstGeom prst="rect">
            <a:avLst/>
          </a:prstGeom>
        </p:spPr>
      </p:pic>
      <p:sp>
        <p:nvSpPr>
          <p:cNvPr id="82" name="Rectángulo 7">
            <a:extLst>
              <a:ext uri="{FF2B5EF4-FFF2-40B4-BE49-F238E27FC236}">
                <a16:creationId xmlns:a16="http://schemas.microsoft.com/office/drawing/2014/main" id="{41C29A38-B9E4-4977-B7B8-9BE11B152E16}"/>
              </a:ext>
            </a:extLst>
          </p:cNvPr>
          <p:cNvSpPr/>
          <p:nvPr/>
        </p:nvSpPr>
        <p:spPr>
          <a:xfrm rot="8130821">
            <a:off x="2659019" y="2754040"/>
            <a:ext cx="8539286" cy="7760143"/>
          </a:xfrm>
          <a:custGeom>
            <a:avLst/>
            <a:gdLst>
              <a:gd name="connsiteX0" fmla="*/ 9543717 w 16923636"/>
              <a:gd name="connsiteY0" fmla="*/ 10866510 h 14335818"/>
              <a:gd name="connsiteX1" fmla="*/ 0 w 16923636"/>
              <a:gd name="connsiteY1" fmla="*/ 0 h 14335818"/>
              <a:gd name="connsiteX2" fmla="*/ 15074587 w 16923636"/>
              <a:gd name="connsiteY2" fmla="*/ 12519631 h 14335818"/>
              <a:gd name="connsiteX3" fmla="*/ 16923636 w 16923636"/>
              <a:gd name="connsiteY3" fmla="*/ 14335818 h 14335818"/>
              <a:gd name="connsiteX4" fmla="*/ 9543717 w 16923636"/>
              <a:gd name="connsiteY4" fmla="*/ 10866510 h 14335818"/>
              <a:gd name="connsiteX0" fmla="*/ 10714748 w 18094667"/>
              <a:gd name="connsiteY0" fmla="*/ 10761714 h 14231022"/>
              <a:gd name="connsiteX1" fmla="*/ 0 w 18094667"/>
              <a:gd name="connsiteY1" fmla="*/ 0 h 14231022"/>
              <a:gd name="connsiteX2" fmla="*/ 16245618 w 18094667"/>
              <a:gd name="connsiteY2" fmla="*/ 12414835 h 14231022"/>
              <a:gd name="connsiteX3" fmla="*/ 18094667 w 18094667"/>
              <a:gd name="connsiteY3" fmla="*/ 14231022 h 14231022"/>
              <a:gd name="connsiteX4" fmla="*/ 10714748 w 18094667"/>
              <a:gd name="connsiteY4" fmla="*/ 10761714 h 14231022"/>
              <a:gd name="connsiteX0" fmla="*/ 10806742 w 18186661"/>
              <a:gd name="connsiteY0" fmla="*/ 10504942 h 13974250"/>
              <a:gd name="connsiteX1" fmla="*/ 0 w 18186661"/>
              <a:gd name="connsiteY1" fmla="*/ 0 h 13974250"/>
              <a:gd name="connsiteX2" fmla="*/ 16337612 w 18186661"/>
              <a:gd name="connsiteY2" fmla="*/ 12158063 h 13974250"/>
              <a:gd name="connsiteX3" fmla="*/ 18186661 w 18186661"/>
              <a:gd name="connsiteY3" fmla="*/ 13974250 h 13974250"/>
              <a:gd name="connsiteX4" fmla="*/ 10806742 w 18186661"/>
              <a:gd name="connsiteY4" fmla="*/ 10504942 h 13974250"/>
              <a:gd name="connsiteX0" fmla="*/ 10483707 w 17863626"/>
              <a:gd name="connsiteY0" fmla="*/ 10534780 h 14004088"/>
              <a:gd name="connsiteX1" fmla="*/ 0 w 17863626"/>
              <a:gd name="connsiteY1" fmla="*/ 0 h 14004088"/>
              <a:gd name="connsiteX2" fmla="*/ 16014577 w 17863626"/>
              <a:gd name="connsiteY2" fmla="*/ 12187901 h 14004088"/>
              <a:gd name="connsiteX3" fmla="*/ 17863626 w 17863626"/>
              <a:gd name="connsiteY3" fmla="*/ 14004088 h 14004088"/>
              <a:gd name="connsiteX4" fmla="*/ 10483707 w 17863626"/>
              <a:gd name="connsiteY4" fmla="*/ 10534780 h 14004088"/>
              <a:gd name="connsiteX0" fmla="*/ 10483707 w 17863626"/>
              <a:gd name="connsiteY0" fmla="*/ 14441629 h 17910937"/>
              <a:gd name="connsiteX1" fmla="*/ 0 w 17863626"/>
              <a:gd name="connsiteY1" fmla="*/ 3906849 h 17910937"/>
              <a:gd name="connsiteX2" fmla="*/ 2156874 w 17863626"/>
              <a:gd name="connsiteY2" fmla="*/ 0 h 17910937"/>
              <a:gd name="connsiteX3" fmla="*/ 17863626 w 17863626"/>
              <a:gd name="connsiteY3" fmla="*/ 17910937 h 17910937"/>
              <a:gd name="connsiteX4" fmla="*/ 10483707 w 17863626"/>
              <a:gd name="connsiteY4" fmla="*/ 14441629 h 17910937"/>
              <a:gd name="connsiteX0" fmla="*/ 10483707 w 17863626"/>
              <a:gd name="connsiteY0" fmla="*/ 13462799 h 16932107"/>
              <a:gd name="connsiteX1" fmla="*/ 0 w 17863626"/>
              <a:gd name="connsiteY1" fmla="*/ 2928019 h 16932107"/>
              <a:gd name="connsiteX2" fmla="*/ 2664074 w 17863626"/>
              <a:gd name="connsiteY2" fmla="*/ 0 h 16932107"/>
              <a:gd name="connsiteX3" fmla="*/ 17863626 w 17863626"/>
              <a:gd name="connsiteY3" fmla="*/ 16932107 h 16932107"/>
              <a:gd name="connsiteX4" fmla="*/ 10483707 w 17863626"/>
              <a:gd name="connsiteY4" fmla="*/ 13462799 h 16932107"/>
              <a:gd name="connsiteX0" fmla="*/ 10629098 w 18009017"/>
              <a:gd name="connsiteY0" fmla="*/ 13462799 h 16932107"/>
              <a:gd name="connsiteX1" fmla="*/ 0 w 18009017"/>
              <a:gd name="connsiteY1" fmla="*/ 3239154 h 16932107"/>
              <a:gd name="connsiteX2" fmla="*/ 2809465 w 18009017"/>
              <a:gd name="connsiteY2" fmla="*/ 0 h 16932107"/>
              <a:gd name="connsiteX3" fmla="*/ 18009017 w 18009017"/>
              <a:gd name="connsiteY3" fmla="*/ 16932107 h 16932107"/>
              <a:gd name="connsiteX4" fmla="*/ 10629098 w 18009017"/>
              <a:gd name="connsiteY4" fmla="*/ 13462799 h 16932107"/>
              <a:gd name="connsiteX0" fmla="*/ 10194923 w 18009017"/>
              <a:gd name="connsiteY0" fmla="*/ 13116447 h 16932107"/>
              <a:gd name="connsiteX1" fmla="*/ 0 w 18009017"/>
              <a:gd name="connsiteY1" fmla="*/ 3239154 h 16932107"/>
              <a:gd name="connsiteX2" fmla="*/ 2809465 w 18009017"/>
              <a:gd name="connsiteY2" fmla="*/ 0 h 16932107"/>
              <a:gd name="connsiteX3" fmla="*/ 18009017 w 18009017"/>
              <a:gd name="connsiteY3" fmla="*/ 16932107 h 16932107"/>
              <a:gd name="connsiteX4" fmla="*/ 10194923 w 18009017"/>
              <a:gd name="connsiteY4" fmla="*/ 13116447 h 16932107"/>
              <a:gd name="connsiteX0" fmla="*/ 10194923 w 18392033"/>
              <a:gd name="connsiteY0" fmla="*/ 13116447 h 16080005"/>
              <a:gd name="connsiteX1" fmla="*/ 0 w 18392033"/>
              <a:gd name="connsiteY1" fmla="*/ 3239154 h 16080005"/>
              <a:gd name="connsiteX2" fmla="*/ 2809465 w 18392033"/>
              <a:gd name="connsiteY2" fmla="*/ 0 h 16080005"/>
              <a:gd name="connsiteX3" fmla="*/ 18392033 w 18392033"/>
              <a:gd name="connsiteY3" fmla="*/ 16080005 h 16080005"/>
              <a:gd name="connsiteX4" fmla="*/ 10194923 w 18392033"/>
              <a:gd name="connsiteY4" fmla="*/ 13116447 h 16080005"/>
              <a:gd name="connsiteX0" fmla="*/ 10194923 w 18336703"/>
              <a:gd name="connsiteY0" fmla="*/ 13116447 h 15918850"/>
              <a:gd name="connsiteX1" fmla="*/ 0 w 18336703"/>
              <a:gd name="connsiteY1" fmla="*/ 3239154 h 15918850"/>
              <a:gd name="connsiteX2" fmla="*/ 2809465 w 18336703"/>
              <a:gd name="connsiteY2" fmla="*/ 0 h 15918850"/>
              <a:gd name="connsiteX3" fmla="*/ 18336703 w 18336703"/>
              <a:gd name="connsiteY3" fmla="*/ 15918850 h 15918850"/>
              <a:gd name="connsiteX4" fmla="*/ 10194923 w 18336703"/>
              <a:gd name="connsiteY4" fmla="*/ 13116447 h 15918850"/>
              <a:gd name="connsiteX0" fmla="*/ 10194923 w 18336703"/>
              <a:gd name="connsiteY0" fmla="*/ 11740043 h 14542446"/>
              <a:gd name="connsiteX1" fmla="*/ 0 w 18336703"/>
              <a:gd name="connsiteY1" fmla="*/ 1862750 h 14542446"/>
              <a:gd name="connsiteX2" fmla="*/ 4047659 w 18336703"/>
              <a:gd name="connsiteY2" fmla="*/ 0 h 14542446"/>
              <a:gd name="connsiteX3" fmla="*/ 18336703 w 18336703"/>
              <a:gd name="connsiteY3" fmla="*/ 14542446 h 14542446"/>
              <a:gd name="connsiteX4" fmla="*/ 10194923 w 18336703"/>
              <a:gd name="connsiteY4" fmla="*/ 11740043 h 14542446"/>
              <a:gd name="connsiteX0" fmla="*/ 9162697 w 17304477"/>
              <a:gd name="connsiteY0" fmla="*/ 11740043 h 14542446"/>
              <a:gd name="connsiteX1" fmla="*/ 0 w 17304477"/>
              <a:gd name="connsiteY1" fmla="*/ 1301188 h 14542446"/>
              <a:gd name="connsiteX2" fmla="*/ 3015433 w 17304477"/>
              <a:gd name="connsiteY2" fmla="*/ 0 h 14542446"/>
              <a:gd name="connsiteX3" fmla="*/ 17304477 w 17304477"/>
              <a:gd name="connsiteY3" fmla="*/ 14542446 h 14542446"/>
              <a:gd name="connsiteX4" fmla="*/ 9162697 w 17304477"/>
              <a:gd name="connsiteY4" fmla="*/ 11740043 h 14542446"/>
              <a:gd name="connsiteX0" fmla="*/ 9162697 w 17304477"/>
              <a:gd name="connsiteY0" fmla="*/ 11616585 h 14418988"/>
              <a:gd name="connsiteX1" fmla="*/ 0 w 17304477"/>
              <a:gd name="connsiteY1" fmla="*/ 1177730 h 14418988"/>
              <a:gd name="connsiteX2" fmla="*/ 1265320 w 17304477"/>
              <a:gd name="connsiteY2" fmla="*/ 0 h 14418988"/>
              <a:gd name="connsiteX3" fmla="*/ 17304477 w 17304477"/>
              <a:gd name="connsiteY3" fmla="*/ 14418988 h 14418988"/>
              <a:gd name="connsiteX4" fmla="*/ 9162697 w 17304477"/>
              <a:gd name="connsiteY4" fmla="*/ 11616585 h 14418988"/>
              <a:gd name="connsiteX0" fmla="*/ 9162697 w 15916237"/>
              <a:gd name="connsiteY0" fmla="*/ 11616585 h 14337138"/>
              <a:gd name="connsiteX1" fmla="*/ 0 w 15916237"/>
              <a:gd name="connsiteY1" fmla="*/ 1177730 h 14337138"/>
              <a:gd name="connsiteX2" fmla="*/ 1265320 w 15916237"/>
              <a:gd name="connsiteY2" fmla="*/ 0 h 14337138"/>
              <a:gd name="connsiteX3" fmla="*/ 15916237 w 15916237"/>
              <a:gd name="connsiteY3" fmla="*/ 14337138 h 14337138"/>
              <a:gd name="connsiteX4" fmla="*/ 9162697 w 15916237"/>
              <a:gd name="connsiteY4" fmla="*/ 11616585 h 14337138"/>
              <a:gd name="connsiteX0" fmla="*/ 9554705 w 15916237"/>
              <a:gd name="connsiteY0" fmla="*/ 11838868 h 14337138"/>
              <a:gd name="connsiteX1" fmla="*/ 0 w 15916237"/>
              <a:gd name="connsiteY1" fmla="*/ 1177730 h 14337138"/>
              <a:gd name="connsiteX2" fmla="*/ 1265320 w 15916237"/>
              <a:gd name="connsiteY2" fmla="*/ 0 h 14337138"/>
              <a:gd name="connsiteX3" fmla="*/ 15916237 w 15916237"/>
              <a:gd name="connsiteY3" fmla="*/ 14337138 h 14337138"/>
              <a:gd name="connsiteX4" fmla="*/ 9554705 w 15916237"/>
              <a:gd name="connsiteY4" fmla="*/ 11838868 h 14337138"/>
              <a:gd name="connsiteX0" fmla="*/ 9122014 w 15916237"/>
              <a:gd name="connsiteY0" fmla="*/ 11658002 h 14337138"/>
              <a:gd name="connsiteX1" fmla="*/ 0 w 15916237"/>
              <a:gd name="connsiteY1" fmla="*/ 1177730 h 14337138"/>
              <a:gd name="connsiteX2" fmla="*/ 1265320 w 15916237"/>
              <a:gd name="connsiteY2" fmla="*/ 0 h 14337138"/>
              <a:gd name="connsiteX3" fmla="*/ 15916237 w 15916237"/>
              <a:gd name="connsiteY3" fmla="*/ 14337138 h 14337138"/>
              <a:gd name="connsiteX4" fmla="*/ 9122014 w 15916237"/>
              <a:gd name="connsiteY4" fmla="*/ 11658002 h 14337138"/>
              <a:gd name="connsiteX0" fmla="*/ 9122014 w 16382752"/>
              <a:gd name="connsiteY0" fmla="*/ 11658002 h 14856397"/>
              <a:gd name="connsiteX1" fmla="*/ 0 w 16382752"/>
              <a:gd name="connsiteY1" fmla="*/ 1177730 h 14856397"/>
              <a:gd name="connsiteX2" fmla="*/ 1265320 w 16382752"/>
              <a:gd name="connsiteY2" fmla="*/ 0 h 14856397"/>
              <a:gd name="connsiteX3" fmla="*/ 16382752 w 16382752"/>
              <a:gd name="connsiteY3" fmla="*/ 14856397 h 14856397"/>
              <a:gd name="connsiteX4" fmla="*/ 9122014 w 16382752"/>
              <a:gd name="connsiteY4" fmla="*/ 11658002 h 14856397"/>
              <a:gd name="connsiteX0" fmla="*/ 9122014 w 16769722"/>
              <a:gd name="connsiteY0" fmla="*/ 11658002 h 15196436"/>
              <a:gd name="connsiteX1" fmla="*/ 0 w 16769722"/>
              <a:gd name="connsiteY1" fmla="*/ 1177730 h 15196436"/>
              <a:gd name="connsiteX2" fmla="*/ 1265320 w 16769722"/>
              <a:gd name="connsiteY2" fmla="*/ 0 h 15196436"/>
              <a:gd name="connsiteX3" fmla="*/ 16769722 w 16769722"/>
              <a:gd name="connsiteY3" fmla="*/ 15196436 h 15196436"/>
              <a:gd name="connsiteX4" fmla="*/ 9122014 w 16769722"/>
              <a:gd name="connsiteY4" fmla="*/ 11658002 h 15196436"/>
              <a:gd name="connsiteX0" fmla="*/ 9122014 w 17080549"/>
              <a:gd name="connsiteY0" fmla="*/ 11658002 h 15522083"/>
              <a:gd name="connsiteX1" fmla="*/ 0 w 17080549"/>
              <a:gd name="connsiteY1" fmla="*/ 1177730 h 15522083"/>
              <a:gd name="connsiteX2" fmla="*/ 1265320 w 17080549"/>
              <a:gd name="connsiteY2" fmla="*/ 0 h 15522083"/>
              <a:gd name="connsiteX3" fmla="*/ 17080549 w 17080549"/>
              <a:gd name="connsiteY3" fmla="*/ 15522083 h 15522083"/>
              <a:gd name="connsiteX4" fmla="*/ 9122014 w 17080549"/>
              <a:gd name="connsiteY4" fmla="*/ 11658002 h 1552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80549" h="15522083">
                <a:moveTo>
                  <a:pt x="9122014" y="11658002"/>
                </a:moveTo>
                <a:lnTo>
                  <a:pt x="0" y="1177730"/>
                </a:lnTo>
                <a:lnTo>
                  <a:pt x="1265320" y="0"/>
                </a:lnTo>
                <a:lnTo>
                  <a:pt x="17080549" y="15522083"/>
                </a:lnTo>
                <a:lnTo>
                  <a:pt x="9122014" y="116580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0800000" algn="t" rotWithShape="0">
              <a:prstClr val="black">
                <a:alpha val="20000"/>
              </a:prstClr>
            </a:outerShdw>
          </a:effectLst>
          <a:scene3d>
            <a:camera prst="orthographicFront"/>
            <a:lightRig rig="soft" dir="t">
              <a:rot lat="0" lon="0" rev="8400000"/>
            </a:lightRig>
          </a:scene3d>
          <a:sp3d/>
        </p:spPr>
        <p:txBody>
          <a:bodyPr lIns="161981" tIns="125985" rIns="53994" bIns="143983" rtlCol="0" anchor="b"/>
          <a:lstStyle/>
          <a:p>
            <a:pPr>
              <a:lnSpc>
                <a:spcPct val="300000"/>
              </a:lnSpc>
            </a:pPr>
            <a:endParaRPr lang="es-SV" sz="1100">
              <a:solidFill>
                <a:schemeClr val="tx1">
                  <a:lumMod val="75000"/>
                  <a:lumOff val="25000"/>
                </a:schemeClr>
              </a:solidFill>
              <a:latin typeface="Open Sans bold" panose="020B080603050402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83" name="Rectángulo 7">
            <a:extLst>
              <a:ext uri="{FF2B5EF4-FFF2-40B4-BE49-F238E27FC236}">
                <a16:creationId xmlns:a16="http://schemas.microsoft.com/office/drawing/2014/main" id="{3008EBEE-5BAB-4FAE-A213-D3F56594A014}"/>
              </a:ext>
            </a:extLst>
          </p:cNvPr>
          <p:cNvSpPr/>
          <p:nvPr/>
        </p:nvSpPr>
        <p:spPr>
          <a:xfrm rot="8130821">
            <a:off x="9334880" y="6031792"/>
            <a:ext cx="2048040" cy="758160"/>
          </a:xfrm>
          <a:custGeom>
            <a:avLst/>
            <a:gdLst/>
            <a:ahLst/>
            <a:cxnLst/>
            <a:rect l="l" t="t" r="r" b="b"/>
            <a:pathLst>
              <a:path w="4096555" h="1516495">
                <a:moveTo>
                  <a:pt x="1025166" y="1076105"/>
                </a:moveTo>
                <a:lnTo>
                  <a:pt x="0" y="0"/>
                </a:lnTo>
                <a:lnTo>
                  <a:pt x="2904446" y="345572"/>
                </a:lnTo>
                <a:lnTo>
                  <a:pt x="4096555" y="151649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4" name="Rectángulo 7">
            <a:extLst>
              <a:ext uri="{FF2B5EF4-FFF2-40B4-BE49-F238E27FC236}">
                <a16:creationId xmlns:a16="http://schemas.microsoft.com/office/drawing/2014/main" id="{F4A32682-C1D7-472A-8548-8899CD98B66C}"/>
              </a:ext>
            </a:extLst>
          </p:cNvPr>
          <p:cNvSpPr/>
          <p:nvPr/>
        </p:nvSpPr>
        <p:spPr>
          <a:xfrm rot="8130821">
            <a:off x="7711786" y="5830834"/>
            <a:ext cx="2503004" cy="1048147"/>
          </a:xfrm>
          <a:custGeom>
            <a:avLst/>
            <a:gdLst/>
            <a:ahLst/>
            <a:cxnLst/>
            <a:rect l="l" t="t" r="r" b="b"/>
            <a:pathLst>
              <a:path w="5006588" h="2096537">
                <a:moveTo>
                  <a:pt x="952911" y="1055875"/>
                </a:moveTo>
                <a:lnTo>
                  <a:pt x="0" y="0"/>
                </a:lnTo>
                <a:lnTo>
                  <a:pt x="3506243" y="622857"/>
                </a:lnTo>
                <a:lnTo>
                  <a:pt x="5006588" y="209653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5" name="Rectángulo 7">
            <a:extLst>
              <a:ext uri="{FF2B5EF4-FFF2-40B4-BE49-F238E27FC236}">
                <a16:creationId xmlns:a16="http://schemas.microsoft.com/office/drawing/2014/main" id="{E42D3AC4-DFFE-4A16-8F64-5820F28C3CA9}"/>
              </a:ext>
            </a:extLst>
          </p:cNvPr>
          <p:cNvSpPr/>
          <p:nvPr/>
        </p:nvSpPr>
        <p:spPr>
          <a:xfrm rot="8130821">
            <a:off x="5971785" y="5634881"/>
            <a:ext cx="2904753" cy="1433328"/>
          </a:xfrm>
          <a:custGeom>
            <a:avLst/>
            <a:gdLst/>
            <a:ahLst/>
            <a:cxnLst/>
            <a:rect l="l" t="t" r="r" b="b"/>
            <a:pathLst>
              <a:path w="5810178" h="2866987">
                <a:moveTo>
                  <a:pt x="820591" y="1022036"/>
                </a:moveTo>
                <a:lnTo>
                  <a:pt x="0" y="0"/>
                </a:lnTo>
                <a:lnTo>
                  <a:pt x="4135308" y="1221884"/>
                </a:lnTo>
                <a:lnTo>
                  <a:pt x="5810178" y="286698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6" name="Rectángulo 7">
            <a:extLst>
              <a:ext uri="{FF2B5EF4-FFF2-40B4-BE49-F238E27FC236}">
                <a16:creationId xmlns:a16="http://schemas.microsoft.com/office/drawing/2014/main" id="{E384EC70-DD7C-4DC3-AC09-9EC3A6327B53}"/>
              </a:ext>
            </a:extLst>
          </p:cNvPr>
          <p:cNvSpPr/>
          <p:nvPr/>
        </p:nvSpPr>
        <p:spPr>
          <a:xfrm rot="8130821">
            <a:off x="4267376" y="5336448"/>
            <a:ext cx="3584931" cy="1852888"/>
          </a:xfrm>
          <a:custGeom>
            <a:avLst/>
            <a:gdLst/>
            <a:ahLst/>
            <a:cxnLst/>
            <a:rect l="l" t="t" r="r" b="b"/>
            <a:pathLst>
              <a:path w="7170692" h="3706205">
                <a:moveTo>
                  <a:pt x="820592" y="1022036"/>
                </a:moveTo>
                <a:lnTo>
                  <a:pt x="0" y="0"/>
                </a:lnTo>
                <a:lnTo>
                  <a:pt x="5653178" y="2221053"/>
                </a:lnTo>
                <a:lnTo>
                  <a:pt x="6478223" y="3026044"/>
                </a:lnTo>
                <a:lnTo>
                  <a:pt x="7170692" y="370620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7" name="16 Rectángulo">
            <a:extLst>
              <a:ext uri="{FF2B5EF4-FFF2-40B4-BE49-F238E27FC236}">
                <a16:creationId xmlns:a16="http://schemas.microsoft.com/office/drawing/2014/main" id="{269837A9-4777-4B85-9A41-387D22ECD823}"/>
              </a:ext>
            </a:extLst>
          </p:cNvPr>
          <p:cNvSpPr/>
          <p:nvPr/>
        </p:nvSpPr>
        <p:spPr bwMode="white">
          <a:xfrm>
            <a:off x="4892852" y="-367546"/>
            <a:ext cx="7680573" cy="6150024"/>
          </a:xfrm>
          <a:custGeom>
            <a:avLst/>
            <a:gdLst>
              <a:gd name="connsiteX0" fmla="*/ 0 w 15410456"/>
              <a:gd name="connsiteY0" fmla="*/ 0 h 10072622"/>
              <a:gd name="connsiteX1" fmla="*/ 15410456 w 15410456"/>
              <a:gd name="connsiteY1" fmla="*/ 0 h 10072622"/>
              <a:gd name="connsiteX2" fmla="*/ 15410456 w 15410456"/>
              <a:gd name="connsiteY2" fmla="*/ 10072622 h 10072622"/>
              <a:gd name="connsiteX3" fmla="*/ 0 w 15410456"/>
              <a:gd name="connsiteY3" fmla="*/ 10072622 h 10072622"/>
              <a:gd name="connsiteX4" fmla="*/ 0 w 15410456"/>
              <a:gd name="connsiteY4" fmla="*/ 0 h 10072622"/>
              <a:gd name="connsiteX0" fmla="*/ 0 w 15524756"/>
              <a:gd name="connsiteY0" fmla="*/ 1657350 h 11729972"/>
              <a:gd name="connsiteX1" fmla="*/ 15524756 w 15524756"/>
              <a:gd name="connsiteY1" fmla="*/ 0 h 11729972"/>
              <a:gd name="connsiteX2" fmla="*/ 15410456 w 15524756"/>
              <a:gd name="connsiteY2" fmla="*/ 11729972 h 11729972"/>
              <a:gd name="connsiteX3" fmla="*/ 0 w 15524756"/>
              <a:gd name="connsiteY3" fmla="*/ 11729972 h 11729972"/>
              <a:gd name="connsiteX4" fmla="*/ 0 w 15524756"/>
              <a:gd name="connsiteY4" fmla="*/ 1657350 h 11729972"/>
              <a:gd name="connsiteX0" fmla="*/ 0 w 15505706"/>
              <a:gd name="connsiteY0" fmla="*/ 2343150 h 12415772"/>
              <a:gd name="connsiteX1" fmla="*/ 15505706 w 15505706"/>
              <a:gd name="connsiteY1" fmla="*/ 0 h 12415772"/>
              <a:gd name="connsiteX2" fmla="*/ 15410456 w 15505706"/>
              <a:gd name="connsiteY2" fmla="*/ 12415772 h 12415772"/>
              <a:gd name="connsiteX3" fmla="*/ 0 w 15505706"/>
              <a:gd name="connsiteY3" fmla="*/ 12415772 h 12415772"/>
              <a:gd name="connsiteX4" fmla="*/ 0 w 15505706"/>
              <a:gd name="connsiteY4" fmla="*/ 2343150 h 12415772"/>
              <a:gd name="connsiteX0" fmla="*/ 0 w 15524756"/>
              <a:gd name="connsiteY0" fmla="*/ 38100 h 12415772"/>
              <a:gd name="connsiteX1" fmla="*/ 15524756 w 15524756"/>
              <a:gd name="connsiteY1" fmla="*/ 0 h 12415772"/>
              <a:gd name="connsiteX2" fmla="*/ 15429506 w 15524756"/>
              <a:gd name="connsiteY2" fmla="*/ 12415772 h 12415772"/>
              <a:gd name="connsiteX3" fmla="*/ 19050 w 15524756"/>
              <a:gd name="connsiteY3" fmla="*/ 12415772 h 12415772"/>
              <a:gd name="connsiteX4" fmla="*/ 0 w 15524756"/>
              <a:gd name="connsiteY4" fmla="*/ 38100 h 12415772"/>
              <a:gd name="connsiteX0" fmla="*/ 0 w 15524756"/>
              <a:gd name="connsiteY0" fmla="*/ 923925 h 12415772"/>
              <a:gd name="connsiteX1" fmla="*/ 15524756 w 15524756"/>
              <a:gd name="connsiteY1" fmla="*/ 0 h 12415772"/>
              <a:gd name="connsiteX2" fmla="*/ 15429506 w 15524756"/>
              <a:gd name="connsiteY2" fmla="*/ 12415772 h 12415772"/>
              <a:gd name="connsiteX3" fmla="*/ 19050 w 15524756"/>
              <a:gd name="connsiteY3" fmla="*/ 12415772 h 12415772"/>
              <a:gd name="connsiteX4" fmla="*/ 0 w 15524756"/>
              <a:gd name="connsiteY4" fmla="*/ 923925 h 12415772"/>
              <a:gd name="connsiteX0" fmla="*/ 0 w 15524756"/>
              <a:gd name="connsiteY0" fmla="*/ 1609725 h 12415772"/>
              <a:gd name="connsiteX1" fmla="*/ 15524756 w 15524756"/>
              <a:gd name="connsiteY1" fmla="*/ 0 h 12415772"/>
              <a:gd name="connsiteX2" fmla="*/ 15429506 w 15524756"/>
              <a:gd name="connsiteY2" fmla="*/ 12415772 h 12415772"/>
              <a:gd name="connsiteX3" fmla="*/ 19050 w 15524756"/>
              <a:gd name="connsiteY3" fmla="*/ 12415772 h 12415772"/>
              <a:gd name="connsiteX4" fmla="*/ 0 w 15524756"/>
              <a:gd name="connsiteY4" fmla="*/ 1609725 h 12415772"/>
              <a:gd name="connsiteX0" fmla="*/ 9560 w 15505706"/>
              <a:gd name="connsiteY0" fmla="*/ 1323975 h 12415772"/>
              <a:gd name="connsiteX1" fmla="*/ 15505706 w 15505706"/>
              <a:gd name="connsiteY1" fmla="*/ 0 h 12415772"/>
              <a:gd name="connsiteX2" fmla="*/ 15410456 w 15505706"/>
              <a:gd name="connsiteY2" fmla="*/ 12415772 h 12415772"/>
              <a:gd name="connsiteX3" fmla="*/ 0 w 15505706"/>
              <a:gd name="connsiteY3" fmla="*/ 12415772 h 12415772"/>
              <a:gd name="connsiteX4" fmla="*/ 9560 w 15505706"/>
              <a:gd name="connsiteY4" fmla="*/ 1323975 h 12415772"/>
              <a:gd name="connsiteX0" fmla="*/ 89 w 15582066"/>
              <a:gd name="connsiteY0" fmla="*/ 1323975 h 12415772"/>
              <a:gd name="connsiteX1" fmla="*/ 15582066 w 15582066"/>
              <a:gd name="connsiteY1" fmla="*/ 0 h 12415772"/>
              <a:gd name="connsiteX2" fmla="*/ 15486816 w 15582066"/>
              <a:gd name="connsiteY2" fmla="*/ 12415772 h 12415772"/>
              <a:gd name="connsiteX3" fmla="*/ 76360 w 15582066"/>
              <a:gd name="connsiteY3" fmla="*/ 12415772 h 12415772"/>
              <a:gd name="connsiteX4" fmla="*/ 89 w 15582066"/>
              <a:gd name="connsiteY4" fmla="*/ 1323975 h 12415772"/>
              <a:gd name="connsiteX0" fmla="*/ 89 w 15486816"/>
              <a:gd name="connsiteY0" fmla="*/ 695325 h 11787122"/>
              <a:gd name="connsiteX1" fmla="*/ 15295965 w 15486816"/>
              <a:gd name="connsiteY1" fmla="*/ 0 h 11787122"/>
              <a:gd name="connsiteX2" fmla="*/ 15486816 w 15486816"/>
              <a:gd name="connsiteY2" fmla="*/ 11787122 h 11787122"/>
              <a:gd name="connsiteX3" fmla="*/ 76360 w 15486816"/>
              <a:gd name="connsiteY3" fmla="*/ 11787122 h 11787122"/>
              <a:gd name="connsiteX4" fmla="*/ 89 w 15486816"/>
              <a:gd name="connsiteY4" fmla="*/ 695325 h 11787122"/>
              <a:gd name="connsiteX0" fmla="*/ 89 w 15486816"/>
              <a:gd name="connsiteY0" fmla="*/ 1009650 h 12101447"/>
              <a:gd name="connsiteX1" fmla="*/ 15238746 w 15486816"/>
              <a:gd name="connsiteY1" fmla="*/ 0 h 12101447"/>
              <a:gd name="connsiteX2" fmla="*/ 15486816 w 15486816"/>
              <a:gd name="connsiteY2" fmla="*/ 12101447 h 12101447"/>
              <a:gd name="connsiteX3" fmla="*/ 76360 w 15486816"/>
              <a:gd name="connsiteY3" fmla="*/ 12101447 h 12101447"/>
              <a:gd name="connsiteX4" fmla="*/ 89 w 15486816"/>
              <a:gd name="connsiteY4" fmla="*/ 1009650 h 12101447"/>
              <a:gd name="connsiteX0" fmla="*/ 89 w 15486816"/>
              <a:gd name="connsiteY0" fmla="*/ 1152525 h 12244322"/>
              <a:gd name="connsiteX1" fmla="*/ 15152916 w 15486816"/>
              <a:gd name="connsiteY1" fmla="*/ 0 h 12244322"/>
              <a:gd name="connsiteX2" fmla="*/ 15486816 w 15486816"/>
              <a:gd name="connsiteY2" fmla="*/ 12244322 h 12244322"/>
              <a:gd name="connsiteX3" fmla="*/ 76360 w 15486816"/>
              <a:gd name="connsiteY3" fmla="*/ 12244322 h 12244322"/>
              <a:gd name="connsiteX4" fmla="*/ 89 w 15486816"/>
              <a:gd name="connsiteY4" fmla="*/ 1152525 h 12244322"/>
              <a:gd name="connsiteX0" fmla="*/ 89 w 15486816"/>
              <a:gd name="connsiteY0" fmla="*/ 1181100 h 12272897"/>
              <a:gd name="connsiteX1" fmla="*/ 15381797 w 15486816"/>
              <a:gd name="connsiteY1" fmla="*/ 0 h 12272897"/>
              <a:gd name="connsiteX2" fmla="*/ 15486816 w 15486816"/>
              <a:gd name="connsiteY2" fmla="*/ 12272897 h 12272897"/>
              <a:gd name="connsiteX3" fmla="*/ 76360 w 15486816"/>
              <a:gd name="connsiteY3" fmla="*/ 12272897 h 12272897"/>
              <a:gd name="connsiteX4" fmla="*/ 89 w 15486816"/>
              <a:gd name="connsiteY4" fmla="*/ 1181100 h 12272897"/>
              <a:gd name="connsiteX0" fmla="*/ 89 w 15381797"/>
              <a:gd name="connsiteY0" fmla="*/ 1181100 h 12301472"/>
              <a:gd name="connsiteX1" fmla="*/ 15381797 w 15381797"/>
              <a:gd name="connsiteY1" fmla="*/ 0 h 12301472"/>
              <a:gd name="connsiteX2" fmla="*/ 15286545 w 15381797"/>
              <a:gd name="connsiteY2" fmla="*/ 12301472 h 12301472"/>
              <a:gd name="connsiteX3" fmla="*/ 76360 w 15381797"/>
              <a:gd name="connsiteY3" fmla="*/ 12272897 h 12301472"/>
              <a:gd name="connsiteX4" fmla="*/ 89 w 15381797"/>
              <a:gd name="connsiteY4" fmla="*/ 1181100 h 12301472"/>
              <a:gd name="connsiteX0" fmla="*/ 89 w 15381797"/>
              <a:gd name="connsiteY0" fmla="*/ 1181100 h 12301472"/>
              <a:gd name="connsiteX1" fmla="*/ 15381797 w 15381797"/>
              <a:gd name="connsiteY1" fmla="*/ 0 h 12301472"/>
              <a:gd name="connsiteX2" fmla="*/ 15372375 w 15381797"/>
              <a:gd name="connsiteY2" fmla="*/ 12301472 h 12301472"/>
              <a:gd name="connsiteX3" fmla="*/ 76360 w 15381797"/>
              <a:gd name="connsiteY3" fmla="*/ 12272897 h 12301472"/>
              <a:gd name="connsiteX4" fmla="*/ 89 w 15381797"/>
              <a:gd name="connsiteY4" fmla="*/ 1181100 h 1230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1797" h="12301472">
                <a:moveTo>
                  <a:pt x="89" y="1181100"/>
                </a:moveTo>
                <a:lnTo>
                  <a:pt x="15381797" y="0"/>
                </a:lnTo>
                <a:cubicBezTo>
                  <a:pt x="15378656" y="4100491"/>
                  <a:pt x="15375516" y="8200981"/>
                  <a:pt x="15372375" y="12301472"/>
                </a:cubicBezTo>
                <a:lnTo>
                  <a:pt x="76360" y="12272897"/>
                </a:lnTo>
                <a:cubicBezTo>
                  <a:pt x="79547" y="8575631"/>
                  <a:pt x="-3098" y="4878366"/>
                  <a:pt x="89" y="11811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8400000"/>
            </a:lightRig>
          </a:scene3d>
          <a:sp3d/>
        </p:spPr>
        <p:txBody>
          <a:bodyPr lIns="161981" tIns="125985" rIns="53994" bIns="143983" rtlCol="0" anchor="b"/>
          <a:lstStyle/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100%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90%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80%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70%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60%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50%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40%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30%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20%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10%</a:t>
            </a:r>
            <a:endParaRPr lang="es-SV" sz="11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88" name="Rectángulo 7">
            <a:extLst>
              <a:ext uri="{FF2B5EF4-FFF2-40B4-BE49-F238E27FC236}">
                <a16:creationId xmlns:a16="http://schemas.microsoft.com/office/drawing/2014/main" id="{15E601A9-B82D-4C32-9ABA-9C8B4FCA28A6}"/>
              </a:ext>
            </a:extLst>
          </p:cNvPr>
          <p:cNvSpPr/>
          <p:nvPr/>
        </p:nvSpPr>
        <p:spPr>
          <a:xfrm rot="8130821">
            <a:off x="2549298" y="5140302"/>
            <a:ext cx="4011629" cy="2178406"/>
          </a:xfrm>
          <a:custGeom>
            <a:avLst/>
            <a:gdLst>
              <a:gd name="connsiteX0" fmla="*/ 653409 w 8033328"/>
              <a:gd name="connsiteY0" fmla="*/ 905887 h 4375195"/>
              <a:gd name="connsiteX1" fmla="*/ 0 w 8033328"/>
              <a:gd name="connsiteY1" fmla="*/ 0 h 4375195"/>
              <a:gd name="connsiteX2" fmla="*/ 6184279 w 8033328"/>
              <a:gd name="connsiteY2" fmla="*/ 2559008 h 4375195"/>
              <a:gd name="connsiteX3" fmla="*/ 8033328 w 8033328"/>
              <a:gd name="connsiteY3" fmla="*/ 4375195 h 4375195"/>
              <a:gd name="connsiteX4" fmla="*/ 653409 w 8033328"/>
              <a:gd name="connsiteY4" fmla="*/ 905887 h 4375195"/>
              <a:gd name="connsiteX0" fmla="*/ 666758 w 8046677"/>
              <a:gd name="connsiteY0" fmla="*/ 892296 h 4361604"/>
              <a:gd name="connsiteX1" fmla="*/ 0 w 8046677"/>
              <a:gd name="connsiteY1" fmla="*/ 0 h 4361604"/>
              <a:gd name="connsiteX2" fmla="*/ 6197628 w 8046677"/>
              <a:gd name="connsiteY2" fmla="*/ 2545417 h 4361604"/>
              <a:gd name="connsiteX3" fmla="*/ 8046677 w 8046677"/>
              <a:gd name="connsiteY3" fmla="*/ 4361604 h 4361604"/>
              <a:gd name="connsiteX4" fmla="*/ 666758 w 8046677"/>
              <a:gd name="connsiteY4" fmla="*/ 892296 h 4361604"/>
              <a:gd name="connsiteX0" fmla="*/ 626147 w 8006066"/>
              <a:gd name="connsiteY0" fmla="*/ 870209 h 4339517"/>
              <a:gd name="connsiteX1" fmla="*/ 0 w 8006066"/>
              <a:gd name="connsiteY1" fmla="*/ 0 h 4339517"/>
              <a:gd name="connsiteX2" fmla="*/ 6157017 w 8006066"/>
              <a:gd name="connsiteY2" fmla="*/ 2523330 h 4339517"/>
              <a:gd name="connsiteX3" fmla="*/ 8006066 w 8006066"/>
              <a:gd name="connsiteY3" fmla="*/ 4339517 h 4339517"/>
              <a:gd name="connsiteX4" fmla="*/ 626147 w 8006066"/>
              <a:gd name="connsiteY4" fmla="*/ 870209 h 4339517"/>
              <a:gd name="connsiteX0" fmla="*/ 644267 w 8024186"/>
              <a:gd name="connsiteY0" fmla="*/ 888008 h 4357316"/>
              <a:gd name="connsiteX1" fmla="*/ 0 w 8024186"/>
              <a:gd name="connsiteY1" fmla="*/ 0 h 4357316"/>
              <a:gd name="connsiteX2" fmla="*/ 6175137 w 8024186"/>
              <a:gd name="connsiteY2" fmla="*/ 2541129 h 4357316"/>
              <a:gd name="connsiteX3" fmla="*/ 8024186 w 8024186"/>
              <a:gd name="connsiteY3" fmla="*/ 4357316 h 4357316"/>
              <a:gd name="connsiteX4" fmla="*/ 644267 w 8024186"/>
              <a:gd name="connsiteY4" fmla="*/ 888008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4186" h="4357316">
                <a:moveTo>
                  <a:pt x="644267" y="888008"/>
                </a:moveTo>
                <a:lnTo>
                  <a:pt x="0" y="0"/>
                </a:lnTo>
                <a:lnTo>
                  <a:pt x="6175137" y="2541129"/>
                </a:lnTo>
                <a:lnTo>
                  <a:pt x="8024186" y="4357316"/>
                </a:lnTo>
                <a:lnTo>
                  <a:pt x="644267" y="88800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9" name="Rectángulo 6">
            <a:extLst>
              <a:ext uri="{FF2B5EF4-FFF2-40B4-BE49-F238E27FC236}">
                <a16:creationId xmlns:a16="http://schemas.microsoft.com/office/drawing/2014/main" id="{E1314E2F-7EBB-4D60-B31C-D4F03DDCAEE9}"/>
              </a:ext>
            </a:extLst>
          </p:cNvPr>
          <p:cNvSpPr/>
          <p:nvPr/>
        </p:nvSpPr>
        <p:spPr>
          <a:xfrm>
            <a:off x="6986341" y="979601"/>
            <a:ext cx="764996" cy="4795759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lvl="0" algn="ctr"/>
            <a:r>
              <a:rPr lang="es-MX" sz="140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B</a:t>
            </a:r>
            <a:endParaRPr lang="es-SV" sz="140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0" name="Rectángulo 3">
            <a:extLst>
              <a:ext uri="{FF2B5EF4-FFF2-40B4-BE49-F238E27FC236}">
                <a16:creationId xmlns:a16="http://schemas.microsoft.com/office/drawing/2014/main" id="{8AA4BCFD-170F-4224-9C2C-0EF0DB621E30}"/>
              </a:ext>
            </a:extLst>
          </p:cNvPr>
          <p:cNvSpPr/>
          <p:nvPr/>
        </p:nvSpPr>
        <p:spPr>
          <a:xfrm>
            <a:off x="5813245" y="2817648"/>
            <a:ext cx="764996" cy="2856601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algn="ctr"/>
            <a:r>
              <a:rPr lang="es-MX" sz="1400" dirty="0" err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A</a:t>
            </a:r>
            <a:endParaRPr lang="es-SV" sz="1400" baseline="300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1" name="Rectángulo 10">
            <a:extLst>
              <a:ext uri="{FF2B5EF4-FFF2-40B4-BE49-F238E27FC236}">
                <a16:creationId xmlns:a16="http://schemas.microsoft.com/office/drawing/2014/main" id="{8D741D36-B31D-488A-93A1-D795A03375A5}"/>
              </a:ext>
            </a:extLst>
          </p:cNvPr>
          <p:cNvSpPr/>
          <p:nvPr/>
        </p:nvSpPr>
        <p:spPr>
          <a:xfrm>
            <a:off x="8159437" y="4051033"/>
            <a:ext cx="764996" cy="179910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lvl="0" algn="ctr"/>
            <a:r>
              <a:rPr lang="es-MX" sz="140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</a:t>
            </a:r>
            <a:endParaRPr lang="es-SV" sz="140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2" name="Rectángulo 11">
            <a:extLst>
              <a:ext uri="{FF2B5EF4-FFF2-40B4-BE49-F238E27FC236}">
                <a16:creationId xmlns:a16="http://schemas.microsoft.com/office/drawing/2014/main" id="{0EF6101A-1F99-4B21-AA4E-046CF5A6A074}"/>
              </a:ext>
            </a:extLst>
          </p:cNvPr>
          <p:cNvSpPr/>
          <p:nvPr/>
        </p:nvSpPr>
        <p:spPr>
          <a:xfrm>
            <a:off x="9332533" y="2646471"/>
            <a:ext cx="764996" cy="3306599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lvl="0" algn="ctr"/>
            <a:r>
              <a:rPr lang="es-MX" sz="140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D</a:t>
            </a:r>
            <a:endParaRPr lang="es-SV" sz="140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3" name="Rectángulo 12">
            <a:extLst>
              <a:ext uri="{FF2B5EF4-FFF2-40B4-BE49-F238E27FC236}">
                <a16:creationId xmlns:a16="http://schemas.microsoft.com/office/drawing/2014/main" id="{281DBDAB-6AE2-401C-A918-57EF8487F4BB}"/>
              </a:ext>
            </a:extLst>
          </p:cNvPr>
          <p:cNvSpPr/>
          <p:nvPr/>
        </p:nvSpPr>
        <p:spPr>
          <a:xfrm>
            <a:off x="10505628" y="3609205"/>
            <a:ext cx="764996" cy="242910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lvl="0" algn="ctr"/>
            <a:r>
              <a:rPr lang="es-MX" sz="140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E</a:t>
            </a:r>
            <a:endParaRPr lang="es-SV" sz="140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9F4BAD4B-CD4E-4626-809F-270A66EBB0FC}"/>
              </a:ext>
            </a:extLst>
          </p:cNvPr>
          <p:cNvGrpSpPr/>
          <p:nvPr/>
        </p:nvGrpSpPr>
        <p:grpSpPr>
          <a:xfrm>
            <a:off x="605446" y="1778272"/>
            <a:ext cx="3827209" cy="1599208"/>
            <a:chOff x="676288" y="3712164"/>
            <a:chExt cx="2580152" cy="1599208"/>
          </a:xfrm>
        </p:grpSpPr>
        <p:sp>
          <p:nvSpPr>
            <p:cNvPr id="95" name="TextBox 17">
              <a:extLst>
                <a:ext uri="{FF2B5EF4-FFF2-40B4-BE49-F238E27FC236}">
                  <a16:creationId xmlns:a16="http://schemas.microsoft.com/office/drawing/2014/main" id="{2792FF4A-1B5C-4739-81E0-27E00E95B6CE}"/>
                </a:ext>
              </a:extLst>
            </p:cNvPr>
            <p:cNvSpPr txBox="1"/>
            <p:nvPr/>
          </p:nvSpPr>
          <p:spPr>
            <a:xfrm>
              <a:off x="676288" y="3712164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6" name="TextBox 18">
              <a:extLst>
                <a:ext uri="{FF2B5EF4-FFF2-40B4-BE49-F238E27FC236}">
                  <a16:creationId xmlns:a16="http://schemas.microsoft.com/office/drawing/2014/main" id="{EB87A493-F3D6-42DE-B543-D30218B21A78}"/>
                </a:ext>
              </a:extLst>
            </p:cNvPr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472550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045569-86CF-4F44-80A0-7EE314CEE1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703942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B8FEB71-9AE1-4782-BE89-6F465B7287BE}"/>
              </a:ext>
            </a:extLst>
          </p:cNvPr>
          <p:cNvSpPr/>
          <p:nvPr/>
        </p:nvSpPr>
        <p:spPr>
          <a:xfrm>
            <a:off x="-19050" y="0"/>
            <a:ext cx="12211050" cy="703942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  <a:alpha val="90000"/>
                </a:srgbClr>
              </a:gs>
              <a:gs pos="50000">
                <a:srgbClr val="0070C0">
                  <a:shade val="67500"/>
                  <a:satMod val="115000"/>
                  <a:alpha val="90000"/>
                </a:srgbClr>
              </a:gs>
              <a:gs pos="100000">
                <a:srgbClr val="0070C0">
                  <a:shade val="100000"/>
                  <a:satMod val="115000"/>
                  <a:alpha val="9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9C8BBA-3574-438F-8535-C05C092B8F97}"/>
              </a:ext>
            </a:extLst>
          </p:cNvPr>
          <p:cNvSpPr/>
          <p:nvPr/>
        </p:nvSpPr>
        <p:spPr>
          <a:xfrm>
            <a:off x="136718" y="192985"/>
            <a:ext cx="119635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spc="1200">
                <a:solidFill>
                  <a:schemeClr val="bg1">
                    <a:lumMod val="75000"/>
                  </a:schemeClr>
                </a:solidFill>
              </a:rPr>
              <a:t>PERSONNEL DEPARTMENT WORKS TO SUMMARIZE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240FD819-4C45-4919-A68A-99E2A906FB9E}"/>
              </a:ext>
            </a:extLst>
          </p:cNvPr>
          <p:cNvSpPr txBox="1"/>
          <p:nvPr/>
        </p:nvSpPr>
        <p:spPr>
          <a:xfrm>
            <a:off x="475410" y="1941086"/>
            <a:ext cx="11286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谢谢观看</a:t>
            </a:r>
            <a:endParaRPr lang="zh-CN" altLang="en-US" sz="88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CA2E018-5DF8-4472-807D-EC7831299D2D}"/>
              </a:ext>
            </a:extLst>
          </p:cNvPr>
          <p:cNvSpPr/>
          <p:nvPr/>
        </p:nvSpPr>
        <p:spPr>
          <a:xfrm flipH="1">
            <a:off x="3451409" y="3587162"/>
            <a:ext cx="54103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 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动态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实用大气 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4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16">
            <a:extLst>
              <a:ext uri="{FF2B5EF4-FFF2-40B4-BE49-F238E27FC236}">
                <a16:creationId xmlns:a16="http://schemas.microsoft.com/office/drawing/2014/main" id="{9EEFF819-0C23-4C54-A601-95A8C84B0566}"/>
              </a:ext>
            </a:extLst>
          </p:cNvPr>
          <p:cNvSpPr/>
          <p:nvPr/>
        </p:nvSpPr>
        <p:spPr>
          <a:xfrm>
            <a:off x="4875526" y="3984033"/>
            <a:ext cx="2447813" cy="28803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2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2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11" name="文本框 3">
            <a:extLst>
              <a:ext uri="{FF2B5EF4-FFF2-40B4-BE49-F238E27FC236}">
                <a16:creationId xmlns:a16="http://schemas.microsoft.com/office/drawing/2014/main" id="{E11B0B21-DF61-492A-AE9D-8BBDC36EECB1}"/>
              </a:ext>
            </a:extLst>
          </p:cNvPr>
          <p:cNvSpPr txBox="1"/>
          <p:nvPr/>
        </p:nvSpPr>
        <p:spPr>
          <a:xfrm>
            <a:off x="4604179" y="1007170"/>
            <a:ext cx="2990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201X</a:t>
            </a:r>
            <a:endParaRPr lang="zh-CN" altLang="en-US" sz="7200" spc="6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81FFBC2-5A07-4127-99B9-FB0515F2FF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188" y="4879088"/>
            <a:ext cx="3205524" cy="22759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KSO_Shape">
            <a:extLst>
              <a:ext uri="{FF2B5EF4-FFF2-40B4-BE49-F238E27FC236}">
                <a16:creationId xmlns:a16="http://schemas.microsoft.com/office/drawing/2014/main" id="{E91C46F7-A67F-4166-BD59-C90769FE83DC}"/>
              </a:ext>
            </a:extLst>
          </p:cNvPr>
          <p:cNvSpPr/>
          <p:nvPr/>
        </p:nvSpPr>
        <p:spPr>
          <a:xfrm>
            <a:off x="11109327" y="6076950"/>
            <a:ext cx="412902" cy="364042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4CBA176-9D28-4780-80B6-E24740AB24A1}"/>
              </a:ext>
            </a:extLst>
          </p:cNvPr>
          <p:cNvSpPr/>
          <p:nvPr/>
        </p:nvSpPr>
        <p:spPr>
          <a:xfrm>
            <a:off x="1008791" y="6076950"/>
            <a:ext cx="95250" cy="95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CE0BE72-CFB9-4564-9227-111A513481EB}"/>
              </a:ext>
            </a:extLst>
          </p:cNvPr>
          <p:cNvSpPr/>
          <p:nvPr/>
        </p:nvSpPr>
        <p:spPr>
          <a:xfrm>
            <a:off x="1216648" y="6076950"/>
            <a:ext cx="95250" cy="95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5F5D536-2978-491A-9CE4-EAFFA1134ED9}"/>
              </a:ext>
            </a:extLst>
          </p:cNvPr>
          <p:cNvSpPr/>
          <p:nvPr/>
        </p:nvSpPr>
        <p:spPr>
          <a:xfrm>
            <a:off x="1424504" y="6076950"/>
            <a:ext cx="95250" cy="95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F5E8331-ED8F-4092-8001-D5DEC553DA61}"/>
              </a:ext>
            </a:extLst>
          </p:cNvPr>
          <p:cNvSpPr/>
          <p:nvPr/>
        </p:nvSpPr>
        <p:spPr>
          <a:xfrm>
            <a:off x="1632361" y="6076950"/>
            <a:ext cx="95250" cy="95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7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5" grpId="0"/>
      <p:bldP spid="6" grpId="0"/>
      <p:bldP spid="8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1" name="Group 26">
            <a:extLst>
              <a:ext uri="{FF2B5EF4-FFF2-40B4-BE49-F238E27FC236}">
                <a16:creationId xmlns:a16="http://schemas.microsoft.com/office/drawing/2014/main" id="{6D8335BB-A361-487C-AE2C-D189D0168C9A}"/>
              </a:ext>
            </a:extLst>
          </p:cNvPr>
          <p:cNvGrpSpPr>
            <a:grpSpLocks/>
          </p:cNvGrpSpPr>
          <p:nvPr/>
        </p:nvGrpSpPr>
        <p:grpSpPr bwMode="auto">
          <a:xfrm>
            <a:off x="696686" y="2324821"/>
            <a:ext cx="3371850" cy="3238500"/>
            <a:chOff x="1931489" y="2379662"/>
            <a:chExt cx="3473450" cy="3335338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92BC21F3-55A8-4109-BC86-6885033C9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891" y="2379662"/>
              <a:ext cx="946859" cy="1335770"/>
            </a:xfrm>
            <a:custGeom>
              <a:avLst/>
              <a:gdLst/>
              <a:ahLst/>
              <a:cxnLst>
                <a:cxn ang="0">
                  <a:pos x="307" y="353"/>
                </a:cxn>
                <a:cxn ang="0">
                  <a:pos x="284" y="409"/>
                </a:cxn>
                <a:cxn ang="0">
                  <a:pos x="229" y="432"/>
                </a:cxn>
                <a:cxn ang="0">
                  <a:pos x="173" y="409"/>
                </a:cxn>
                <a:cxn ang="0">
                  <a:pos x="157" y="385"/>
                </a:cxn>
                <a:cxn ang="0">
                  <a:pos x="155" y="381"/>
                </a:cxn>
                <a:cxn ang="0">
                  <a:pos x="0" y="0"/>
                </a:cxn>
                <a:cxn ang="0">
                  <a:pos x="167" y="19"/>
                </a:cxn>
                <a:cxn ang="0">
                  <a:pos x="298" y="317"/>
                </a:cxn>
                <a:cxn ang="0">
                  <a:pos x="307" y="353"/>
                </a:cxn>
              </a:cxnLst>
              <a:rect l="0" t="0" r="r" b="b"/>
              <a:pathLst>
                <a:path w="307" h="432">
                  <a:moveTo>
                    <a:pt x="307" y="353"/>
                  </a:moveTo>
                  <a:cubicBezTo>
                    <a:pt x="307" y="375"/>
                    <a:pt x="299" y="393"/>
                    <a:pt x="284" y="409"/>
                  </a:cubicBezTo>
                  <a:cubicBezTo>
                    <a:pt x="269" y="424"/>
                    <a:pt x="250" y="432"/>
                    <a:pt x="229" y="432"/>
                  </a:cubicBezTo>
                  <a:cubicBezTo>
                    <a:pt x="207" y="432"/>
                    <a:pt x="189" y="424"/>
                    <a:pt x="173" y="409"/>
                  </a:cubicBezTo>
                  <a:cubicBezTo>
                    <a:pt x="166" y="402"/>
                    <a:pt x="161" y="394"/>
                    <a:pt x="157" y="385"/>
                  </a:cubicBezTo>
                  <a:cubicBezTo>
                    <a:pt x="156" y="384"/>
                    <a:pt x="156" y="382"/>
                    <a:pt x="155" y="38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298" y="317"/>
                    <a:pt x="298" y="317"/>
                    <a:pt x="298" y="317"/>
                  </a:cubicBezTo>
                  <a:cubicBezTo>
                    <a:pt x="304" y="328"/>
                    <a:pt x="307" y="340"/>
                    <a:pt x="307" y="35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7096CE7B-91B4-4306-8AC4-020AAF73E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6377" y="2379662"/>
              <a:ext cx="1038225" cy="1335088"/>
            </a:xfrm>
            <a:custGeom>
              <a:avLst/>
              <a:gdLst>
                <a:gd name="T0" fmla="*/ 336 w 336"/>
                <a:gd name="T1" fmla="*/ 19 h 432"/>
                <a:gd name="T2" fmla="*/ 153 w 336"/>
                <a:gd name="T3" fmla="*/ 380 h 432"/>
                <a:gd name="T4" fmla="*/ 134 w 336"/>
                <a:gd name="T5" fmla="*/ 409 h 432"/>
                <a:gd name="T6" fmla="*/ 79 w 336"/>
                <a:gd name="T7" fmla="*/ 432 h 432"/>
                <a:gd name="T8" fmla="*/ 23 w 336"/>
                <a:gd name="T9" fmla="*/ 409 h 432"/>
                <a:gd name="T10" fmla="*/ 0 w 336"/>
                <a:gd name="T11" fmla="*/ 353 h 432"/>
                <a:gd name="T12" fmla="*/ 8 w 336"/>
                <a:gd name="T13" fmla="*/ 318 h 432"/>
                <a:gd name="T14" fmla="*/ 11 w 336"/>
                <a:gd name="T15" fmla="*/ 314 h 432"/>
                <a:gd name="T16" fmla="*/ 169 w 336"/>
                <a:gd name="T17" fmla="*/ 0 h 432"/>
                <a:gd name="T18" fmla="*/ 336 w 336"/>
                <a:gd name="T19" fmla="*/ 19 h 4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6" h="432">
                  <a:moveTo>
                    <a:pt x="336" y="19"/>
                  </a:moveTo>
                  <a:cubicBezTo>
                    <a:pt x="153" y="380"/>
                    <a:pt x="153" y="380"/>
                    <a:pt x="153" y="380"/>
                  </a:cubicBezTo>
                  <a:cubicBezTo>
                    <a:pt x="149" y="391"/>
                    <a:pt x="143" y="400"/>
                    <a:pt x="134" y="409"/>
                  </a:cubicBezTo>
                  <a:cubicBezTo>
                    <a:pt x="119" y="424"/>
                    <a:pt x="100" y="432"/>
                    <a:pt x="79" y="432"/>
                  </a:cubicBezTo>
                  <a:cubicBezTo>
                    <a:pt x="57" y="432"/>
                    <a:pt x="39" y="424"/>
                    <a:pt x="23" y="409"/>
                  </a:cubicBezTo>
                  <a:cubicBezTo>
                    <a:pt x="8" y="393"/>
                    <a:pt x="0" y="375"/>
                    <a:pt x="0" y="353"/>
                  </a:cubicBezTo>
                  <a:cubicBezTo>
                    <a:pt x="0" y="341"/>
                    <a:pt x="3" y="329"/>
                    <a:pt x="8" y="318"/>
                  </a:cubicBezTo>
                  <a:cubicBezTo>
                    <a:pt x="9" y="317"/>
                    <a:pt x="10" y="316"/>
                    <a:pt x="11" y="314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336" y="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1582072F-4308-4F38-8D0B-46193D3F8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758" y="3359008"/>
              <a:ext cx="1156181" cy="1286722"/>
            </a:xfrm>
            <a:custGeom>
              <a:avLst/>
              <a:gdLst/>
              <a:ahLst/>
              <a:cxnLst>
                <a:cxn ang="0">
                  <a:pos x="30" y="275"/>
                </a:cxn>
                <a:cxn ang="0">
                  <a:pos x="334" y="0"/>
                </a:cxn>
                <a:cxn ang="0">
                  <a:pos x="374" y="163"/>
                </a:cxn>
                <a:cxn ang="0">
                  <a:pos x="139" y="388"/>
                </a:cxn>
                <a:cxn ang="0">
                  <a:pos x="108" y="409"/>
                </a:cxn>
                <a:cxn ang="0">
                  <a:pos x="48" y="406"/>
                </a:cxn>
                <a:cxn ang="0">
                  <a:pos x="7" y="362"/>
                </a:cxn>
                <a:cxn ang="0">
                  <a:pos x="10" y="302"/>
                </a:cxn>
                <a:cxn ang="0">
                  <a:pos x="26" y="278"/>
                </a:cxn>
                <a:cxn ang="0">
                  <a:pos x="30" y="275"/>
                </a:cxn>
              </a:cxnLst>
              <a:rect l="0" t="0" r="r" b="b"/>
              <a:pathLst>
                <a:path w="374" h="416">
                  <a:moveTo>
                    <a:pt x="30" y="275"/>
                  </a:moveTo>
                  <a:cubicBezTo>
                    <a:pt x="334" y="0"/>
                    <a:pt x="334" y="0"/>
                    <a:pt x="334" y="0"/>
                  </a:cubicBezTo>
                  <a:cubicBezTo>
                    <a:pt x="374" y="163"/>
                    <a:pt x="374" y="163"/>
                    <a:pt x="374" y="163"/>
                  </a:cubicBezTo>
                  <a:cubicBezTo>
                    <a:pt x="139" y="388"/>
                    <a:pt x="139" y="388"/>
                    <a:pt x="139" y="388"/>
                  </a:cubicBezTo>
                  <a:cubicBezTo>
                    <a:pt x="131" y="397"/>
                    <a:pt x="120" y="404"/>
                    <a:pt x="108" y="409"/>
                  </a:cubicBezTo>
                  <a:cubicBezTo>
                    <a:pt x="87" y="416"/>
                    <a:pt x="67" y="415"/>
                    <a:pt x="48" y="406"/>
                  </a:cubicBezTo>
                  <a:cubicBezTo>
                    <a:pt x="28" y="397"/>
                    <a:pt x="14" y="382"/>
                    <a:pt x="7" y="362"/>
                  </a:cubicBezTo>
                  <a:cubicBezTo>
                    <a:pt x="0" y="342"/>
                    <a:pt x="1" y="322"/>
                    <a:pt x="10" y="302"/>
                  </a:cubicBezTo>
                  <a:cubicBezTo>
                    <a:pt x="14" y="293"/>
                    <a:pt x="20" y="285"/>
                    <a:pt x="26" y="278"/>
                  </a:cubicBezTo>
                  <a:cubicBezTo>
                    <a:pt x="27" y="277"/>
                    <a:pt x="29" y="276"/>
                    <a:pt x="30" y="27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8D7DFD3A-4501-48AA-91D0-B7D1D94CB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1879" y="3224941"/>
              <a:ext cx="1493060" cy="639274"/>
            </a:xfrm>
            <a:custGeom>
              <a:avLst/>
              <a:gdLst/>
              <a:ahLst/>
              <a:cxnLst>
                <a:cxn ang="0">
                  <a:pos x="483" y="207"/>
                </a:cxn>
                <a:cxn ang="0">
                  <a:pos x="81" y="158"/>
                </a:cxn>
                <a:cxn ang="0">
                  <a:pos x="48" y="151"/>
                </a:cxn>
                <a:cxn ang="0">
                  <a:pos x="7" y="106"/>
                </a:cxn>
                <a:cxn ang="0">
                  <a:pos x="10" y="46"/>
                </a:cxn>
                <a:cxn ang="0">
                  <a:pos x="54" y="6"/>
                </a:cxn>
                <a:cxn ang="0">
                  <a:pos x="90" y="2"/>
                </a:cxn>
                <a:cxn ang="0">
                  <a:pos x="94" y="2"/>
                </a:cxn>
                <a:cxn ang="0">
                  <a:pos x="443" y="44"/>
                </a:cxn>
                <a:cxn ang="0">
                  <a:pos x="483" y="207"/>
                </a:cxn>
              </a:cxnLst>
              <a:rect l="0" t="0" r="r" b="b"/>
              <a:pathLst>
                <a:path w="483" h="207">
                  <a:moveTo>
                    <a:pt x="483" y="207"/>
                  </a:moveTo>
                  <a:cubicBezTo>
                    <a:pt x="81" y="158"/>
                    <a:pt x="81" y="158"/>
                    <a:pt x="81" y="158"/>
                  </a:cubicBezTo>
                  <a:cubicBezTo>
                    <a:pt x="70" y="158"/>
                    <a:pt x="59" y="156"/>
                    <a:pt x="48" y="151"/>
                  </a:cubicBezTo>
                  <a:cubicBezTo>
                    <a:pt x="28" y="141"/>
                    <a:pt x="14" y="127"/>
                    <a:pt x="7" y="106"/>
                  </a:cubicBezTo>
                  <a:cubicBezTo>
                    <a:pt x="0" y="86"/>
                    <a:pt x="1" y="66"/>
                    <a:pt x="10" y="46"/>
                  </a:cubicBezTo>
                  <a:cubicBezTo>
                    <a:pt x="19" y="27"/>
                    <a:pt x="34" y="13"/>
                    <a:pt x="54" y="6"/>
                  </a:cubicBezTo>
                  <a:cubicBezTo>
                    <a:pt x="66" y="2"/>
                    <a:pt x="78" y="0"/>
                    <a:pt x="90" y="2"/>
                  </a:cubicBezTo>
                  <a:cubicBezTo>
                    <a:pt x="91" y="2"/>
                    <a:pt x="93" y="2"/>
                    <a:pt x="94" y="2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83" y="20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86616AC6-88B3-4844-B0D7-31EE61F1F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489" y="3226576"/>
              <a:ext cx="1497966" cy="608209"/>
            </a:xfrm>
            <a:custGeom>
              <a:avLst/>
              <a:gdLst/>
              <a:ahLst/>
              <a:cxnLst>
                <a:cxn ang="0">
                  <a:pos x="409" y="158"/>
                </a:cxn>
                <a:cxn ang="0">
                  <a:pos x="0" y="197"/>
                </a:cxn>
                <a:cxn ang="0">
                  <a:pos x="66" y="43"/>
                </a:cxn>
                <a:cxn ang="0">
                  <a:pos x="389" y="3"/>
                </a:cxn>
                <a:cxn ang="0">
                  <a:pos x="426" y="5"/>
                </a:cxn>
                <a:cxn ang="0">
                  <a:pos x="473" y="43"/>
                </a:cxn>
                <a:cxn ang="0">
                  <a:pos x="479" y="102"/>
                </a:cxn>
                <a:cxn ang="0">
                  <a:pos x="441" y="149"/>
                </a:cxn>
                <a:cxn ang="0">
                  <a:pos x="414" y="158"/>
                </a:cxn>
                <a:cxn ang="0">
                  <a:pos x="409" y="158"/>
                </a:cxn>
              </a:cxnLst>
              <a:rect l="0" t="0" r="r" b="b"/>
              <a:pathLst>
                <a:path w="485" h="197">
                  <a:moveTo>
                    <a:pt x="409" y="158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389" y="3"/>
                    <a:pt x="389" y="3"/>
                    <a:pt x="389" y="3"/>
                  </a:cubicBezTo>
                  <a:cubicBezTo>
                    <a:pt x="401" y="0"/>
                    <a:pt x="413" y="1"/>
                    <a:pt x="426" y="5"/>
                  </a:cubicBezTo>
                  <a:cubicBezTo>
                    <a:pt x="447" y="11"/>
                    <a:pt x="463" y="24"/>
                    <a:pt x="473" y="43"/>
                  </a:cubicBezTo>
                  <a:cubicBezTo>
                    <a:pt x="483" y="62"/>
                    <a:pt x="485" y="82"/>
                    <a:pt x="479" y="102"/>
                  </a:cubicBezTo>
                  <a:cubicBezTo>
                    <a:pt x="473" y="123"/>
                    <a:pt x="460" y="138"/>
                    <a:pt x="441" y="149"/>
                  </a:cubicBezTo>
                  <a:cubicBezTo>
                    <a:pt x="432" y="154"/>
                    <a:pt x="423" y="157"/>
                    <a:pt x="414" y="158"/>
                  </a:cubicBezTo>
                  <a:cubicBezTo>
                    <a:pt x="412" y="158"/>
                    <a:pt x="411" y="158"/>
                    <a:pt x="409" y="15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C26F0764-91D7-4CFE-9E44-5B81DC5AD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489" y="3359150"/>
              <a:ext cx="1217613" cy="1308100"/>
            </a:xfrm>
            <a:custGeom>
              <a:avLst/>
              <a:gdLst>
                <a:gd name="T0" fmla="*/ 66 w 394"/>
                <a:gd name="T1" fmla="*/ 0 h 423"/>
                <a:gd name="T2" fmla="*/ 359 w 394"/>
                <a:gd name="T3" fmla="*/ 279 h 423"/>
                <a:gd name="T4" fmla="*/ 381 w 394"/>
                <a:gd name="T5" fmla="*/ 305 h 423"/>
                <a:gd name="T6" fmla="*/ 387 w 394"/>
                <a:gd name="T7" fmla="*/ 364 h 423"/>
                <a:gd name="T8" fmla="*/ 350 w 394"/>
                <a:gd name="T9" fmla="*/ 411 h 423"/>
                <a:gd name="T10" fmla="*/ 290 w 394"/>
                <a:gd name="T11" fmla="*/ 417 h 423"/>
                <a:gd name="T12" fmla="*/ 259 w 394"/>
                <a:gd name="T13" fmla="*/ 399 h 423"/>
                <a:gd name="T14" fmla="*/ 256 w 394"/>
                <a:gd name="T15" fmla="*/ 396 h 423"/>
                <a:gd name="T16" fmla="*/ 0 w 394"/>
                <a:gd name="T17" fmla="*/ 154 h 423"/>
                <a:gd name="T18" fmla="*/ 66 w 394"/>
                <a:gd name="T19" fmla="*/ 0 h 4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94" h="423">
                  <a:moveTo>
                    <a:pt x="66" y="0"/>
                  </a:moveTo>
                  <a:cubicBezTo>
                    <a:pt x="359" y="279"/>
                    <a:pt x="359" y="279"/>
                    <a:pt x="359" y="279"/>
                  </a:cubicBezTo>
                  <a:cubicBezTo>
                    <a:pt x="368" y="285"/>
                    <a:pt x="376" y="294"/>
                    <a:pt x="381" y="305"/>
                  </a:cubicBezTo>
                  <a:cubicBezTo>
                    <a:pt x="392" y="324"/>
                    <a:pt x="394" y="344"/>
                    <a:pt x="387" y="364"/>
                  </a:cubicBezTo>
                  <a:cubicBezTo>
                    <a:pt x="381" y="385"/>
                    <a:pt x="369" y="401"/>
                    <a:pt x="350" y="411"/>
                  </a:cubicBezTo>
                  <a:cubicBezTo>
                    <a:pt x="331" y="421"/>
                    <a:pt x="311" y="423"/>
                    <a:pt x="290" y="417"/>
                  </a:cubicBezTo>
                  <a:cubicBezTo>
                    <a:pt x="278" y="413"/>
                    <a:pt x="267" y="407"/>
                    <a:pt x="259" y="399"/>
                  </a:cubicBezTo>
                  <a:cubicBezTo>
                    <a:pt x="257" y="398"/>
                    <a:pt x="256" y="397"/>
                    <a:pt x="256" y="396"/>
                  </a:cubicBezTo>
                  <a:cubicBezTo>
                    <a:pt x="0" y="154"/>
                    <a:pt x="0" y="154"/>
                    <a:pt x="0" y="154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68707367-BEA3-4EDD-92A7-B233035FA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514" y="4165049"/>
              <a:ext cx="670487" cy="1549951"/>
            </a:xfrm>
            <a:custGeom>
              <a:avLst/>
              <a:gdLst/>
              <a:ahLst/>
              <a:cxnLst>
                <a:cxn ang="0">
                  <a:pos x="183" y="17"/>
                </a:cxn>
                <a:cxn ang="0">
                  <a:pos x="215" y="67"/>
                </a:cxn>
                <a:cxn ang="0">
                  <a:pos x="215" y="96"/>
                </a:cxn>
                <a:cxn ang="0">
                  <a:pos x="214" y="100"/>
                </a:cxn>
                <a:cxn ang="0">
                  <a:pos x="126" y="501"/>
                </a:cxn>
                <a:cxn ang="0">
                  <a:pos x="0" y="391"/>
                </a:cxn>
                <a:cxn ang="0">
                  <a:pos x="60" y="72"/>
                </a:cxn>
                <a:cxn ang="0">
                  <a:pos x="74" y="37"/>
                </a:cxn>
                <a:cxn ang="0">
                  <a:pos x="124" y="4"/>
                </a:cxn>
                <a:cxn ang="0">
                  <a:pos x="183" y="17"/>
                </a:cxn>
              </a:cxnLst>
              <a:rect l="0" t="0" r="r" b="b"/>
              <a:pathLst>
                <a:path w="217" h="501">
                  <a:moveTo>
                    <a:pt x="183" y="17"/>
                  </a:moveTo>
                  <a:cubicBezTo>
                    <a:pt x="201" y="29"/>
                    <a:pt x="211" y="46"/>
                    <a:pt x="215" y="67"/>
                  </a:cubicBezTo>
                  <a:cubicBezTo>
                    <a:pt x="217" y="77"/>
                    <a:pt x="217" y="87"/>
                    <a:pt x="215" y="96"/>
                  </a:cubicBezTo>
                  <a:cubicBezTo>
                    <a:pt x="215" y="97"/>
                    <a:pt x="215" y="99"/>
                    <a:pt x="214" y="100"/>
                  </a:cubicBezTo>
                  <a:cubicBezTo>
                    <a:pt x="126" y="501"/>
                    <a:pt x="126" y="501"/>
                    <a:pt x="126" y="50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2" y="59"/>
                    <a:pt x="66" y="48"/>
                    <a:pt x="74" y="37"/>
                  </a:cubicBezTo>
                  <a:cubicBezTo>
                    <a:pt x="86" y="19"/>
                    <a:pt x="103" y="8"/>
                    <a:pt x="124" y="4"/>
                  </a:cubicBezTo>
                  <a:cubicBezTo>
                    <a:pt x="146" y="0"/>
                    <a:pt x="165" y="4"/>
                    <a:pt x="183" y="1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EF362964-7155-490B-BBE4-2E047FEF9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2350" y="4722573"/>
              <a:ext cx="1458718" cy="976077"/>
            </a:xfrm>
            <a:custGeom>
              <a:avLst/>
              <a:gdLst/>
              <a:ahLst/>
              <a:cxnLst>
                <a:cxn ang="0">
                  <a:pos x="325" y="316"/>
                </a:cxn>
                <a:cxn ang="0">
                  <a:pos x="46" y="151"/>
                </a:cxn>
                <a:cxn ang="0">
                  <a:pos x="17" y="126"/>
                </a:cxn>
                <a:cxn ang="0">
                  <a:pos x="3" y="68"/>
                </a:cxn>
                <a:cxn ang="0">
                  <a:pos x="34" y="17"/>
                </a:cxn>
                <a:cxn ang="0">
                  <a:pos x="93" y="3"/>
                </a:cxn>
                <a:cxn ang="0">
                  <a:pos x="120" y="13"/>
                </a:cxn>
                <a:cxn ang="0">
                  <a:pos x="124" y="15"/>
                </a:cxn>
                <a:cxn ang="0">
                  <a:pos x="472" y="234"/>
                </a:cxn>
                <a:cxn ang="0">
                  <a:pos x="325" y="316"/>
                </a:cxn>
              </a:cxnLst>
              <a:rect l="0" t="0" r="r" b="b"/>
              <a:pathLst>
                <a:path w="472" h="316">
                  <a:moveTo>
                    <a:pt x="325" y="316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34" y="145"/>
                    <a:pt x="24" y="137"/>
                    <a:pt x="17" y="126"/>
                  </a:cubicBezTo>
                  <a:cubicBezTo>
                    <a:pt x="4" y="109"/>
                    <a:pt x="0" y="89"/>
                    <a:pt x="3" y="68"/>
                  </a:cubicBezTo>
                  <a:cubicBezTo>
                    <a:pt x="6" y="47"/>
                    <a:pt x="17" y="30"/>
                    <a:pt x="34" y="17"/>
                  </a:cubicBezTo>
                  <a:cubicBezTo>
                    <a:pt x="52" y="4"/>
                    <a:pt x="71" y="0"/>
                    <a:pt x="93" y="3"/>
                  </a:cubicBezTo>
                  <a:cubicBezTo>
                    <a:pt x="103" y="5"/>
                    <a:pt x="112" y="8"/>
                    <a:pt x="120" y="13"/>
                  </a:cubicBezTo>
                  <a:cubicBezTo>
                    <a:pt x="121" y="14"/>
                    <a:pt x="123" y="15"/>
                    <a:pt x="124" y="15"/>
                  </a:cubicBezTo>
                  <a:cubicBezTo>
                    <a:pt x="472" y="234"/>
                    <a:pt x="472" y="234"/>
                    <a:pt x="472" y="234"/>
                  </a:cubicBezTo>
                  <a:lnTo>
                    <a:pt x="325" y="31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86D1FDB8-5D57-4328-80C4-26BA4CEDC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514" y="4725843"/>
              <a:ext cx="1486518" cy="989157"/>
            </a:xfrm>
            <a:custGeom>
              <a:avLst/>
              <a:gdLst/>
              <a:ahLst/>
              <a:cxnLst>
                <a:cxn ang="0">
                  <a:pos x="386" y="4"/>
                </a:cxn>
                <a:cxn ang="0">
                  <a:pos x="445" y="16"/>
                </a:cxn>
                <a:cxn ang="0">
                  <a:pos x="478" y="67"/>
                </a:cxn>
                <a:cxn ang="0">
                  <a:pos x="465" y="125"/>
                </a:cxn>
                <a:cxn ang="0">
                  <a:pos x="439" y="150"/>
                </a:cxn>
                <a:cxn ang="0">
                  <a:pos x="435" y="151"/>
                </a:cxn>
                <a:cxn ang="0">
                  <a:pos x="126" y="320"/>
                </a:cxn>
                <a:cxn ang="0">
                  <a:pos x="0" y="210"/>
                </a:cxn>
                <a:cxn ang="0">
                  <a:pos x="355" y="17"/>
                </a:cxn>
                <a:cxn ang="0">
                  <a:pos x="386" y="4"/>
                </a:cxn>
              </a:cxnLst>
              <a:rect l="0" t="0" r="r" b="b"/>
              <a:pathLst>
                <a:path w="481" h="320">
                  <a:moveTo>
                    <a:pt x="386" y="4"/>
                  </a:moveTo>
                  <a:cubicBezTo>
                    <a:pt x="408" y="0"/>
                    <a:pt x="427" y="4"/>
                    <a:pt x="445" y="16"/>
                  </a:cubicBezTo>
                  <a:cubicBezTo>
                    <a:pt x="463" y="28"/>
                    <a:pt x="474" y="45"/>
                    <a:pt x="478" y="67"/>
                  </a:cubicBezTo>
                  <a:cubicBezTo>
                    <a:pt x="481" y="88"/>
                    <a:pt x="477" y="107"/>
                    <a:pt x="465" y="125"/>
                  </a:cubicBezTo>
                  <a:cubicBezTo>
                    <a:pt x="458" y="136"/>
                    <a:pt x="449" y="144"/>
                    <a:pt x="439" y="150"/>
                  </a:cubicBezTo>
                  <a:cubicBezTo>
                    <a:pt x="437" y="150"/>
                    <a:pt x="436" y="151"/>
                    <a:pt x="435" y="151"/>
                  </a:cubicBezTo>
                  <a:cubicBezTo>
                    <a:pt x="126" y="320"/>
                    <a:pt x="126" y="320"/>
                    <a:pt x="126" y="32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55" y="17"/>
                    <a:pt x="355" y="17"/>
                    <a:pt x="355" y="17"/>
                  </a:cubicBezTo>
                  <a:cubicBezTo>
                    <a:pt x="364" y="10"/>
                    <a:pt x="375" y="6"/>
                    <a:pt x="386" y="4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097622BC-7E7D-4DD2-A45E-BC69D2BD4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5300" y="4148699"/>
              <a:ext cx="655769" cy="1549951"/>
            </a:xfrm>
            <a:custGeom>
              <a:avLst/>
              <a:gdLst/>
              <a:ahLst/>
              <a:cxnLst>
                <a:cxn ang="0">
                  <a:pos x="143" y="35"/>
                </a:cxn>
                <a:cxn ang="0">
                  <a:pos x="156" y="68"/>
                </a:cxn>
                <a:cxn ang="0">
                  <a:pos x="157" y="72"/>
                </a:cxn>
                <a:cxn ang="0">
                  <a:pos x="212" y="420"/>
                </a:cxn>
                <a:cxn ang="0">
                  <a:pos x="65" y="502"/>
                </a:cxn>
                <a:cxn ang="0">
                  <a:pos x="3" y="102"/>
                </a:cxn>
                <a:cxn ang="0">
                  <a:pos x="2" y="68"/>
                </a:cxn>
                <a:cxn ang="0">
                  <a:pos x="33" y="17"/>
                </a:cxn>
                <a:cxn ang="0">
                  <a:pos x="92" y="3"/>
                </a:cxn>
                <a:cxn ang="0">
                  <a:pos x="143" y="35"/>
                </a:cxn>
              </a:cxnLst>
              <a:rect l="0" t="0" r="r" b="b"/>
              <a:pathLst>
                <a:path w="212" h="502">
                  <a:moveTo>
                    <a:pt x="143" y="35"/>
                  </a:moveTo>
                  <a:cubicBezTo>
                    <a:pt x="150" y="45"/>
                    <a:pt x="154" y="56"/>
                    <a:pt x="156" y="68"/>
                  </a:cubicBezTo>
                  <a:cubicBezTo>
                    <a:pt x="157" y="70"/>
                    <a:pt x="157" y="71"/>
                    <a:pt x="157" y="72"/>
                  </a:cubicBezTo>
                  <a:cubicBezTo>
                    <a:pt x="212" y="420"/>
                    <a:pt x="212" y="420"/>
                    <a:pt x="212" y="420"/>
                  </a:cubicBezTo>
                  <a:cubicBezTo>
                    <a:pt x="65" y="502"/>
                    <a:pt x="65" y="502"/>
                    <a:pt x="65" y="5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91"/>
                    <a:pt x="0" y="80"/>
                    <a:pt x="2" y="68"/>
                  </a:cubicBezTo>
                  <a:cubicBezTo>
                    <a:pt x="5" y="46"/>
                    <a:pt x="16" y="29"/>
                    <a:pt x="33" y="17"/>
                  </a:cubicBezTo>
                  <a:cubicBezTo>
                    <a:pt x="51" y="4"/>
                    <a:pt x="70" y="0"/>
                    <a:pt x="92" y="3"/>
                  </a:cubicBezTo>
                  <a:cubicBezTo>
                    <a:pt x="113" y="7"/>
                    <a:pt x="130" y="17"/>
                    <a:pt x="143" y="3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50" name="Rectangle 7">
            <a:extLst>
              <a:ext uri="{FF2B5EF4-FFF2-40B4-BE49-F238E27FC236}">
                <a16:creationId xmlns:a16="http://schemas.microsoft.com/office/drawing/2014/main" id="{2A2440E5-A4CD-4D3C-A221-4BFD980E0A5E}"/>
              </a:ext>
            </a:extLst>
          </p:cNvPr>
          <p:cNvSpPr/>
          <p:nvPr/>
        </p:nvSpPr>
        <p:spPr>
          <a:xfrm>
            <a:off x="5189311" y="1502940"/>
            <a:ext cx="4657725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altLang="zh-CN" b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BUSINESS DEVELOPER, MARKETING DEPARTMENT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1200" spc="3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TextBox 20">
            <a:extLst>
              <a:ext uri="{FF2B5EF4-FFF2-40B4-BE49-F238E27FC236}">
                <a16:creationId xmlns:a16="http://schemas.microsoft.com/office/drawing/2014/main" id="{A227E7B0-8B97-4920-AA6F-AC397BE8A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9586" y="4080491"/>
            <a:ext cx="396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1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52" name="TextBox 22">
            <a:extLst>
              <a:ext uri="{FF2B5EF4-FFF2-40B4-BE49-F238E27FC236}">
                <a16:creationId xmlns:a16="http://schemas.microsoft.com/office/drawing/2014/main" id="{78DC6F6F-A5B1-4924-885F-3AFD8652F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7999" y="5633066"/>
            <a:ext cx="423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2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53" name="TextBox 24">
            <a:extLst>
              <a:ext uri="{FF2B5EF4-FFF2-40B4-BE49-F238E27FC236}">
                <a16:creationId xmlns:a16="http://schemas.microsoft.com/office/drawing/2014/main" id="{261538E0-4F30-41F5-9B3E-9D605D45CBAB}"/>
              </a:ext>
            </a:extLst>
          </p:cNvPr>
          <p:cNvSpPr txBox="1"/>
          <p:nvPr/>
        </p:nvSpPr>
        <p:spPr>
          <a:xfrm>
            <a:off x="8280746" y="4168480"/>
            <a:ext cx="4299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3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1D9BCDA-2663-4449-AF52-76004923FD9C}"/>
              </a:ext>
            </a:extLst>
          </p:cNvPr>
          <p:cNvGrpSpPr/>
          <p:nvPr/>
        </p:nvGrpSpPr>
        <p:grpSpPr>
          <a:xfrm>
            <a:off x="5432818" y="3897018"/>
            <a:ext cx="2505075" cy="840698"/>
            <a:chOff x="2444122" y="1795463"/>
            <a:chExt cx="2505075" cy="840698"/>
          </a:xfrm>
        </p:grpSpPr>
        <p:sp>
          <p:nvSpPr>
            <p:cNvPr id="55" name="TextBox 17">
              <a:extLst>
                <a:ext uri="{FF2B5EF4-FFF2-40B4-BE49-F238E27FC236}">
                  <a16:creationId xmlns:a16="http://schemas.microsoft.com/office/drawing/2014/main" id="{62AC5E17-5D8E-40C9-A7A6-56F66FDE971F}"/>
                </a:ext>
              </a:extLst>
            </p:cNvPr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6" name="TextBox 18">
              <a:extLst>
                <a:ext uri="{FF2B5EF4-FFF2-40B4-BE49-F238E27FC236}">
                  <a16:creationId xmlns:a16="http://schemas.microsoft.com/office/drawing/2014/main" id="{2CF1F536-FFF2-4AC9-8983-90FD2E7A8D23}"/>
                </a:ext>
              </a:extLst>
            </p:cNvPr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D2DBAF2-B701-498B-A7F5-7BC81877BBA0}"/>
              </a:ext>
            </a:extLst>
          </p:cNvPr>
          <p:cNvGrpSpPr/>
          <p:nvPr/>
        </p:nvGrpSpPr>
        <p:grpSpPr>
          <a:xfrm>
            <a:off x="5414736" y="5332912"/>
            <a:ext cx="2505075" cy="840698"/>
            <a:chOff x="2444122" y="1795463"/>
            <a:chExt cx="2505075" cy="840698"/>
          </a:xfrm>
        </p:grpSpPr>
        <p:sp>
          <p:nvSpPr>
            <p:cNvPr id="58" name="TextBox 17">
              <a:extLst>
                <a:ext uri="{FF2B5EF4-FFF2-40B4-BE49-F238E27FC236}">
                  <a16:creationId xmlns:a16="http://schemas.microsoft.com/office/drawing/2014/main" id="{E7265387-1D0D-4081-A91C-1A8FD6E3885A}"/>
                </a:ext>
              </a:extLst>
            </p:cNvPr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9" name="TextBox 18">
              <a:extLst>
                <a:ext uri="{FF2B5EF4-FFF2-40B4-BE49-F238E27FC236}">
                  <a16:creationId xmlns:a16="http://schemas.microsoft.com/office/drawing/2014/main" id="{D078AEF2-3AE5-435A-ADB3-D70D1CF7CE26}"/>
                </a:ext>
              </a:extLst>
            </p:cNvPr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6432BA9-39A5-4A7B-9B4C-1100BA0C30A2}"/>
              </a:ext>
            </a:extLst>
          </p:cNvPr>
          <p:cNvGrpSpPr/>
          <p:nvPr/>
        </p:nvGrpSpPr>
        <p:grpSpPr>
          <a:xfrm>
            <a:off x="8817321" y="3897018"/>
            <a:ext cx="2505075" cy="840698"/>
            <a:chOff x="2444122" y="1795463"/>
            <a:chExt cx="2505075" cy="840698"/>
          </a:xfrm>
        </p:grpSpPr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299EF5C0-5F3F-4761-B57E-6DC17568E7DB}"/>
                </a:ext>
              </a:extLst>
            </p:cNvPr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5781CD92-D630-43BC-B105-73FC76C3134C}"/>
                </a:ext>
              </a:extLst>
            </p:cNvPr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372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目标概述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 OVERVIEW OF OBJECTIVES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5" name="Rounded Rectangle 9">
            <a:extLst>
              <a:ext uri="{FF2B5EF4-FFF2-40B4-BE49-F238E27FC236}">
                <a16:creationId xmlns:a16="http://schemas.microsoft.com/office/drawing/2014/main" id="{AC9027F0-412F-435A-8647-786C0FC59066}"/>
              </a:ext>
            </a:extLst>
          </p:cNvPr>
          <p:cNvSpPr/>
          <p:nvPr/>
        </p:nvSpPr>
        <p:spPr>
          <a:xfrm>
            <a:off x="7741793" y="2246177"/>
            <a:ext cx="3075559" cy="2737303"/>
          </a:xfrm>
          <a:prstGeom prst="roundRect">
            <a:avLst>
              <a:gd name="adj" fmla="val 3524"/>
            </a:avLst>
          </a:prstGeom>
          <a:solidFill>
            <a:schemeClr val="accent4">
              <a:alpha val="40000"/>
            </a:schemeClr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43">
            <a:extLst>
              <a:ext uri="{FF2B5EF4-FFF2-40B4-BE49-F238E27FC236}">
                <a16:creationId xmlns:a16="http://schemas.microsoft.com/office/drawing/2014/main" id="{9CE26CA3-3B05-48E2-85DE-67AF5914DF8C}"/>
              </a:ext>
            </a:extLst>
          </p:cNvPr>
          <p:cNvSpPr txBox="1"/>
          <p:nvPr/>
        </p:nvSpPr>
        <p:spPr>
          <a:xfrm>
            <a:off x="4446345" y="5574494"/>
            <a:ext cx="6073969" cy="48308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b="1" spc="600" dirty="0">
                <a:solidFill>
                  <a:schemeClr val="accent5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900" b="1" spc="600" dirty="0">
                <a:solidFill>
                  <a:schemeClr val="accent5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900" b="1" spc="600" dirty="0">
                <a:solidFill>
                  <a:schemeClr val="accent5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bg2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37" name="TextBox 44">
            <a:extLst>
              <a:ext uri="{FF2B5EF4-FFF2-40B4-BE49-F238E27FC236}">
                <a16:creationId xmlns:a16="http://schemas.microsoft.com/office/drawing/2014/main" id="{BD6EA398-7B6A-414E-85D0-233B82F3C6C6}"/>
              </a:ext>
            </a:extLst>
          </p:cNvPr>
          <p:cNvSpPr txBox="1"/>
          <p:nvPr/>
        </p:nvSpPr>
        <p:spPr>
          <a:xfrm>
            <a:off x="8281860" y="2735296"/>
            <a:ext cx="2077483" cy="156966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200" spc="300" dirty="0"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200" spc="300" dirty="0"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5BB3169-3059-4F32-95FF-10E98FD3D1DC}"/>
              </a:ext>
            </a:extLst>
          </p:cNvPr>
          <p:cNvGrpSpPr/>
          <p:nvPr/>
        </p:nvGrpSpPr>
        <p:grpSpPr>
          <a:xfrm>
            <a:off x="4371450" y="2084903"/>
            <a:ext cx="2914950" cy="3050041"/>
            <a:chOff x="4371450" y="2084903"/>
            <a:chExt cx="2914950" cy="3050041"/>
          </a:xfrm>
        </p:grpSpPr>
        <p:sp>
          <p:nvSpPr>
            <p:cNvPr id="39" name="Oval 2">
              <a:extLst>
                <a:ext uri="{FF2B5EF4-FFF2-40B4-BE49-F238E27FC236}">
                  <a16:creationId xmlns:a16="http://schemas.microsoft.com/office/drawing/2014/main" id="{AB9DA4E3-098D-4447-9B18-74D070491FBB}"/>
                </a:ext>
              </a:extLst>
            </p:cNvPr>
            <p:cNvSpPr/>
            <p:nvPr/>
          </p:nvSpPr>
          <p:spPr>
            <a:xfrm>
              <a:off x="4506006" y="2760950"/>
              <a:ext cx="348090" cy="34809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0" name="Oval 3">
              <a:extLst>
                <a:ext uri="{FF2B5EF4-FFF2-40B4-BE49-F238E27FC236}">
                  <a16:creationId xmlns:a16="http://schemas.microsoft.com/office/drawing/2014/main" id="{BD80A104-E893-453A-951B-6E1FE4ABEF40}"/>
                </a:ext>
              </a:extLst>
            </p:cNvPr>
            <p:cNvSpPr/>
            <p:nvPr/>
          </p:nvSpPr>
          <p:spPr>
            <a:xfrm>
              <a:off x="4506006" y="3268950"/>
              <a:ext cx="348090" cy="3480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1" name="Oval 4">
              <a:extLst>
                <a:ext uri="{FF2B5EF4-FFF2-40B4-BE49-F238E27FC236}">
                  <a16:creationId xmlns:a16="http://schemas.microsoft.com/office/drawing/2014/main" id="{FA6B753B-7867-41C6-A372-29C1BC994941}"/>
                </a:ext>
              </a:extLst>
            </p:cNvPr>
            <p:cNvSpPr/>
            <p:nvPr/>
          </p:nvSpPr>
          <p:spPr>
            <a:xfrm>
              <a:off x="4506006" y="3754598"/>
              <a:ext cx="348090" cy="3480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2" name="Oval 5">
              <a:extLst>
                <a:ext uri="{FF2B5EF4-FFF2-40B4-BE49-F238E27FC236}">
                  <a16:creationId xmlns:a16="http://schemas.microsoft.com/office/drawing/2014/main" id="{E14D7056-66D6-42E1-8352-7C3494FA1202}"/>
                </a:ext>
              </a:extLst>
            </p:cNvPr>
            <p:cNvSpPr/>
            <p:nvPr/>
          </p:nvSpPr>
          <p:spPr>
            <a:xfrm>
              <a:off x="4506006" y="4242278"/>
              <a:ext cx="348090" cy="3480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3" name="Oval 6">
              <a:extLst>
                <a:ext uri="{FF2B5EF4-FFF2-40B4-BE49-F238E27FC236}">
                  <a16:creationId xmlns:a16="http://schemas.microsoft.com/office/drawing/2014/main" id="{E3EADC45-18C0-407F-8A6B-9C1354FA9F93}"/>
                </a:ext>
              </a:extLst>
            </p:cNvPr>
            <p:cNvSpPr/>
            <p:nvPr/>
          </p:nvSpPr>
          <p:spPr>
            <a:xfrm>
              <a:off x="4506006" y="4786854"/>
              <a:ext cx="348090" cy="3480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4" name="TextBox 38">
              <a:extLst>
                <a:ext uri="{FF2B5EF4-FFF2-40B4-BE49-F238E27FC236}">
                  <a16:creationId xmlns:a16="http://schemas.microsoft.com/office/drawing/2014/main" id="{E7B41FF0-F9D6-4B86-8A6C-46C417BE4904}"/>
                </a:ext>
              </a:extLst>
            </p:cNvPr>
            <p:cNvSpPr txBox="1"/>
            <p:nvPr/>
          </p:nvSpPr>
          <p:spPr>
            <a:xfrm>
              <a:off x="4994877" y="2737188"/>
              <a:ext cx="2291523" cy="237757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Air first signs evening that given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Montserrat" charset="0"/>
                <a:ea typeface="Montserrat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Air saying fruitful were, Air first signs evening that given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Montserrat" charset="0"/>
                <a:ea typeface="Montserrat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Air saying fruitful were hath water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Montserrat" charset="0"/>
                <a:ea typeface="Montserrat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Midst Face after have rule living waters. Air saying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Montserrat" charset="0"/>
                <a:ea typeface="Montserrat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 fill may days air bring Signs first</a:t>
              </a:r>
            </a:p>
          </p:txBody>
        </p:sp>
        <p:sp>
          <p:nvSpPr>
            <p:cNvPr id="45" name="TextBox 39">
              <a:extLst>
                <a:ext uri="{FF2B5EF4-FFF2-40B4-BE49-F238E27FC236}">
                  <a16:creationId xmlns:a16="http://schemas.microsoft.com/office/drawing/2014/main" id="{A79CFA33-5593-47E0-8775-068A66FC5111}"/>
                </a:ext>
              </a:extLst>
            </p:cNvPr>
            <p:cNvSpPr txBox="1"/>
            <p:nvPr/>
          </p:nvSpPr>
          <p:spPr>
            <a:xfrm>
              <a:off x="4528930" y="2768399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1</a:t>
              </a:r>
            </a:p>
          </p:txBody>
        </p:sp>
        <p:sp>
          <p:nvSpPr>
            <p:cNvPr id="46" name="TextBox 40">
              <a:extLst>
                <a:ext uri="{FF2B5EF4-FFF2-40B4-BE49-F238E27FC236}">
                  <a16:creationId xmlns:a16="http://schemas.microsoft.com/office/drawing/2014/main" id="{273C1F10-6347-4A75-9B53-44E1070791AB}"/>
                </a:ext>
              </a:extLst>
            </p:cNvPr>
            <p:cNvSpPr txBox="1"/>
            <p:nvPr/>
          </p:nvSpPr>
          <p:spPr>
            <a:xfrm>
              <a:off x="4528930" y="3262851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2</a:t>
              </a:r>
            </a:p>
          </p:txBody>
        </p:sp>
        <p:sp>
          <p:nvSpPr>
            <p:cNvPr id="47" name="TextBox 41">
              <a:extLst>
                <a:ext uri="{FF2B5EF4-FFF2-40B4-BE49-F238E27FC236}">
                  <a16:creationId xmlns:a16="http://schemas.microsoft.com/office/drawing/2014/main" id="{F078CA8A-330A-4A30-8841-1E4C4D73D883}"/>
                </a:ext>
              </a:extLst>
            </p:cNvPr>
            <p:cNvSpPr txBox="1"/>
            <p:nvPr/>
          </p:nvSpPr>
          <p:spPr>
            <a:xfrm>
              <a:off x="4528930" y="3753578"/>
              <a:ext cx="32313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3</a:t>
              </a:r>
            </a:p>
          </p:txBody>
        </p:sp>
        <p:sp>
          <p:nvSpPr>
            <p:cNvPr id="50" name="TextBox 42">
              <a:extLst>
                <a:ext uri="{FF2B5EF4-FFF2-40B4-BE49-F238E27FC236}">
                  <a16:creationId xmlns:a16="http://schemas.microsoft.com/office/drawing/2014/main" id="{EE773FD0-580A-4C0E-86CB-21D0F369A534}"/>
                </a:ext>
              </a:extLst>
            </p:cNvPr>
            <p:cNvSpPr txBox="1"/>
            <p:nvPr/>
          </p:nvSpPr>
          <p:spPr>
            <a:xfrm>
              <a:off x="4528930" y="4244645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4</a:t>
              </a:r>
            </a:p>
          </p:txBody>
        </p:sp>
        <p:sp>
          <p:nvSpPr>
            <p:cNvPr id="51" name="TextBox 45">
              <a:extLst>
                <a:ext uri="{FF2B5EF4-FFF2-40B4-BE49-F238E27FC236}">
                  <a16:creationId xmlns:a16="http://schemas.microsoft.com/office/drawing/2014/main" id="{A7B42AA9-1C1E-4AB9-B792-D3669E7810BC}"/>
                </a:ext>
              </a:extLst>
            </p:cNvPr>
            <p:cNvSpPr txBox="1"/>
            <p:nvPr/>
          </p:nvSpPr>
          <p:spPr>
            <a:xfrm>
              <a:off x="4528930" y="4815637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5</a:t>
              </a:r>
              <a:endParaRPr lang="en-US" sz="1200" dirty="0">
                <a:solidFill>
                  <a:srgbClr val="FEFEFE"/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52" name="TextBox 46">
              <a:extLst>
                <a:ext uri="{FF2B5EF4-FFF2-40B4-BE49-F238E27FC236}">
                  <a16:creationId xmlns:a16="http://schemas.microsoft.com/office/drawing/2014/main" id="{F08E3BF2-E5C9-4E5D-B0C7-FAC5A54CFB43}"/>
                </a:ext>
              </a:extLst>
            </p:cNvPr>
            <p:cNvSpPr txBox="1"/>
            <p:nvPr/>
          </p:nvSpPr>
          <p:spPr>
            <a:xfrm>
              <a:off x="4371450" y="2084903"/>
              <a:ext cx="27716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chemeClr val="bg2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Point to be Noted:</a:t>
              </a:r>
            </a:p>
          </p:txBody>
        </p:sp>
      </p:grpSp>
      <p:grpSp>
        <p:nvGrpSpPr>
          <p:cNvPr id="53" name="Group 34">
            <a:extLst>
              <a:ext uri="{FF2B5EF4-FFF2-40B4-BE49-F238E27FC236}">
                <a16:creationId xmlns:a16="http://schemas.microsoft.com/office/drawing/2014/main" id="{E17C0410-2F3C-47CF-B630-738A4E5EEA3B}"/>
              </a:ext>
            </a:extLst>
          </p:cNvPr>
          <p:cNvGrpSpPr/>
          <p:nvPr/>
        </p:nvGrpSpPr>
        <p:grpSpPr>
          <a:xfrm rot="19988061">
            <a:off x="-371150" y="2132979"/>
            <a:ext cx="3434549" cy="3518196"/>
            <a:chOff x="612115" y="4291734"/>
            <a:chExt cx="1464645" cy="1500316"/>
          </a:xfrm>
        </p:grpSpPr>
        <p:grpSp>
          <p:nvGrpSpPr>
            <p:cNvPr id="54" name="Group 35">
              <a:extLst>
                <a:ext uri="{FF2B5EF4-FFF2-40B4-BE49-F238E27FC236}">
                  <a16:creationId xmlns:a16="http://schemas.microsoft.com/office/drawing/2014/main" id="{1FBFDD4D-EB08-41EF-A4E8-E6AE287CA536}"/>
                </a:ext>
              </a:extLst>
            </p:cNvPr>
            <p:cNvGrpSpPr/>
            <p:nvPr/>
          </p:nvGrpSpPr>
          <p:grpSpPr>
            <a:xfrm>
              <a:off x="612115" y="4291734"/>
              <a:ext cx="1190363" cy="1500316"/>
              <a:chOff x="888622" y="4232869"/>
              <a:chExt cx="1190363" cy="1500316"/>
            </a:xfrm>
          </p:grpSpPr>
          <p:sp>
            <p:nvSpPr>
              <p:cNvPr id="71" name="Shape 6">
                <a:extLst>
                  <a:ext uri="{FF2B5EF4-FFF2-40B4-BE49-F238E27FC236}">
                    <a16:creationId xmlns:a16="http://schemas.microsoft.com/office/drawing/2014/main" id="{6090A766-7622-4D75-8DF6-6CA1D85B06EB}"/>
                  </a:ext>
                </a:extLst>
              </p:cNvPr>
              <p:cNvSpPr/>
              <p:nvPr/>
            </p:nvSpPr>
            <p:spPr>
              <a:xfrm>
                <a:off x="888622" y="4232869"/>
                <a:ext cx="1190363" cy="15003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37"/>
                    </a:moveTo>
                    <a:lnTo>
                      <a:pt x="14471" y="379"/>
                    </a:lnTo>
                    <a:lnTo>
                      <a:pt x="16900" y="0"/>
                    </a:lnTo>
                    <a:lnTo>
                      <a:pt x="21600" y="18963"/>
                    </a:lnTo>
                    <a:lnTo>
                      <a:pt x="4700" y="21600"/>
                    </a:lnTo>
                    <a:cubicBezTo>
                      <a:pt x="4700" y="21600"/>
                      <a:pt x="0" y="2637"/>
                      <a:pt x="0" y="26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2" name="Shape 7">
                <a:extLst>
                  <a:ext uri="{FF2B5EF4-FFF2-40B4-BE49-F238E27FC236}">
                    <a16:creationId xmlns:a16="http://schemas.microsoft.com/office/drawing/2014/main" id="{FA342C4D-B4D2-4A29-958D-4A501E120D75}"/>
                  </a:ext>
                </a:extLst>
              </p:cNvPr>
              <p:cNvSpPr/>
              <p:nvPr/>
            </p:nvSpPr>
            <p:spPr>
              <a:xfrm>
                <a:off x="1034523" y="4246988"/>
                <a:ext cx="949162" cy="13423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8496" y="0"/>
                    </a:ln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3" name="Freeform 78">
                <a:extLst>
                  <a:ext uri="{FF2B5EF4-FFF2-40B4-BE49-F238E27FC236}">
                    <a16:creationId xmlns:a16="http://schemas.microsoft.com/office/drawing/2014/main" id="{B37859E3-606B-401C-A08F-07F7169D8EF1}"/>
                  </a:ext>
                </a:extLst>
              </p:cNvPr>
              <p:cNvSpPr/>
              <p:nvPr/>
            </p:nvSpPr>
            <p:spPr>
              <a:xfrm>
                <a:off x="1121593" y="4390535"/>
                <a:ext cx="775643" cy="753086"/>
              </a:xfrm>
              <a:custGeom>
                <a:avLst/>
                <a:gdLst>
                  <a:gd name="connsiteX0" fmla="*/ 583615 w 775643"/>
                  <a:gd name="connsiteY0" fmla="*/ 731857 h 753086"/>
                  <a:gd name="connsiteX1" fmla="*/ 625353 w 775643"/>
                  <a:gd name="connsiteY1" fmla="*/ 731857 h 753086"/>
                  <a:gd name="connsiteX2" fmla="*/ 625353 w 775643"/>
                  <a:gd name="connsiteY2" fmla="*/ 753074 h 753086"/>
                  <a:gd name="connsiteX3" fmla="*/ 583603 w 775643"/>
                  <a:gd name="connsiteY3" fmla="*/ 753074 h 753086"/>
                  <a:gd name="connsiteX4" fmla="*/ 583615 w 775643"/>
                  <a:gd name="connsiteY4" fmla="*/ 731857 h 753086"/>
                  <a:gd name="connsiteX5" fmla="*/ 447115 w 775643"/>
                  <a:gd name="connsiteY5" fmla="*/ 731857 h 753086"/>
                  <a:gd name="connsiteX6" fmla="*/ 488864 w 775643"/>
                  <a:gd name="connsiteY6" fmla="*/ 731869 h 753086"/>
                  <a:gd name="connsiteX7" fmla="*/ 488864 w 775643"/>
                  <a:gd name="connsiteY7" fmla="*/ 753074 h 753086"/>
                  <a:gd name="connsiteX8" fmla="*/ 447115 w 775643"/>
                  <a:gd name="connsiteY8" fmla="*/ 753086 h 753086"/>
                  <a:gd name="connsiteX9" fmla="*/ 447115 w 775643"/>
                  <a:gd name="connsiteY9" fmla="*/ 731857 h 753086"/>
                  <a:gd name="connsiteX10" fmla="*/ 310627 w 775643"/>
                  <a:gd name="connsiteY10" fmla="*/ 731857 h 753086"/>
                  <a:gd name="connsiteX11" fmla="*/ 352377 w 775643"/>
                  <a:gd name="connsiteY11" fmla="*/ 731869 h 753086"/>
                  <a:gd name="connsiteX12" fmla="*/ 352377 w 775643"/>
                  <a:gd name="connsiteY12" fmla="*/ 753074 h 753086"/>
                  <a:gd name="connsiteX13" fmla="*/ 310627 w 775643"/>
                  <a:gd name="connsiteY13" fmla="*/ 753086 h 753086"/>
                  <a:gd name="connsiteX14" fmla="*/ 310627 w 775643"/>
                  <a:gd name="connsiteY14" fmla="*/ 731857 h 753086"/>
                  <a:gd name="connsiteX15" fmla="*/ 171786 w 775643"/>
                  <a:gd name="connsiteY15" fmla="*/ 731857 h 753086"/>
                  <a:gd name="connsiteX16" fmla="*/ 213536 w 775643"/>
                  <a:gd name="connsiteY16" fmla="*/ 731869 h 753086"/>
                  <a:gd name="connsiteX17" fmla="*/ 213536 w 775643"/>
                  <a:gd name="connsiteY17" fmla="*/ 753086 h 753086"/>
                  <a:gd name="connsiteX18" fmla="*/ 171786 w 775643"/>
                  <a:gd name="connsiteY18" fmla="*/ 753086 h 753086"/>
                  <a:gd name="connsiteX19" fmla="*/ 171786 w 775643"/>
                  <a:gd name="connsiteY19" fmla="*/ 731857 h 753086"/>
                  <a:gd name="connsiteX20" fmla="*/ 35298 w 775643"/>
                  <a:gd name="connsiteY20" fmla="*/ 731857 h 753086"/>
                  <a:gd name="connsiteX21" fmla="*/ 77047 w 775643"/>
                  <a:gd name="connsiteY21" fmla="*/ 731857 h 753086"/>
                  <a:gd name="connsiteX22" fmla="*/ 77047 w 775643"/>
                  <a:gd name="connsiteY22" fmla="*/ 753074 h 753086"/>
                  <a:gd name="connsiteX23" fmla="*/ 35298 w 775643"/>
                  <a:gd name="connsiteY23" fmla="*/ 753086 h 753086"/>
                  <a:gd name="connsiteX24" fmla="*/ 35298 w 775643"/>
                  <a:gd name="connsiteY24" fmla="*/ 731857 h 753086"/>
                  <a:gd name="connsiteX25" fmla="*/ 611197 w 775643"/>
                  <a:gd name="connsiteY25" fmla="*/ 615590 h 753086"/>
                  <a:gd name="connsiteX26" fmla="*/ 609990 w 775643"/>
                  <a:gd name="connsiteY26" fmla="*/ 713047 h 753086"/>
                  <a:gd name="connsiteX27" fmla="*/ 737405 w 775643"/>
                  <a:gd name="connsiteY27" fmla="*/ 713047 h 753086"/>
                  <a:gd name="connsiteX28" fmla="*/ 737405 w 775643"/>
                  <a:gd name="connsiteY28" fmla="*/ 615590 h 753086"/>
                  <a:gd name="connsiteX29" fmla="*/ 472823 w 775643"/>
                  <a:gd name="connsiteY29" fmla="*/ 615590 h 753086"/>
                  <a:gd name="connsiteX30" fmla="*/ 472823 w 775643"/>
                  <a:gd name="connsiteY30" fmla="*/ 713047 h 753086"/>
                  <a:gd name="connsiteX31" fmla="*/ 600339 w 775643"/>
                  <a:gd name="connsiteY31" fmla="*/ 713047 h 753086"/>
                  <a:gd name="connsiteX32" fmla="*/ 601545 w 775643"/>
                  <a:gd name="connsiteY32" fmla="*/ 615590 h 753086"/>
                  <a:gd name="connsiteX33" fmla="*/ 335723 w 775643"/>
                  <a:gd name="connsiteY33" fmla="*/ 615590 h 753086"/>
                  <a:gd name="connsiteX34" fmla="*/ 335723 w 775643"/>
                  <a:gd name="connsiteY34" fmla="*/ 713047 h 753086"/>
                  <a:gd name="connsiteX35" fmla="*/ 463138 w 775643"/>
                  <a:gd name="connsiteY35" fmla="*/ 713047 h 753086"/>
                  <a:gd name="connsiteX36" fmla="*/ 463138 w 775643"/>
                  <a:gd name="connsiteY36" fmla="*/ 615590 h 753086"/>
                  <a:gd name="connsiteX37" fmla="*/ 198590 w 775643"/>
                  <a:gd name="connsiteY37" fmla="*/ 615590 h 753086"/>
                  <a:gd name="connsiteX38" fmla="*/ 198590 w 775643"/>
                  <a:gd name="connsiteY38" fmla="*/ 713047 h 753086"/>
                  <a:gd name="connsiteX39" fmla="*/ 326038 w 775643"/>
                  <a:gd name="connsiteY39" fmla="*/ 713047 h 753086"/>
                  <a:gd name="connsiteX40" fmla="*/ 326038 w 775643"/>
                  <a:gd name="connsiteY40" fmla="*/ 615590 h 753086"/>
                  <a:gd name="connsiteX41" fmla="*/ 61490 w 775643"/>
                  <a:gd name="connsiteY41" fmla="*/ 615590 h 753086"/>
                  <a:gd name="connsiteX42" fmla="*/ 61490 w 775643"/>
                  <a:gd name="connsiteY42" fmla="*/ 713047 h 753086"/>
                  <a:gd name="connsiteX43" fmla="*/ 188905 w 775643"/>
                  <a:gd name="connsiteY43" fmla="*/ 713047 h 753086"/>
                  <a:gd name="connsiteX44" fmla="*/ 188905 w 775643"/>
                  <a:gd name="connsiteY44" fmla="*/ 615590 h 753086"/>
                  <a:gd name="connsiteX45" fmla="*/ 0 w 775643"/>
                  <a:gd name="connsiteY45" fmla="*/ 600075 h 753086"/>
                  <a:gd name="connsiteX46" fmla="*/ 41739 w 775643"/>
                  <a:gd name="connsiteY46" fmla="*/ 600075 h 753086"/>
                  <a:gd name="connsiteX47" fmla="*/ 41739 w 775643"/>
                  <a:gd name="connsiteY47" fmla="*/ 621304 h 753086"/>
                  <a:gd name="connsiteX48" fmla="*/ 0 w 775643"/>
                  <a:gd name="connsiteY48" fmla="*/ 621304 h 753086"/>
                  <a:gd name="connsiteX49" fmla="*/ 612437 w 775643"/>
                  <a:gd name="connsiteY49" fmla="*/ 512427 h 753086"/>
                  <a:gd name="connsiteX50" fmla="*/ 611297 w 775643"/>
                  <a:gd name="connsiteY50" fmla="*/ 605889 h 753086"/>
                  <a:gd name="connsiteX51" fmla="*/ 737405 w 775643"/>
                  <a:gd name="connsiteY51" fmla="*/ 605889 h 753086"/>
                  <a:gd name="connsiteX52" fmla="*/ 737405 w 775643"/>
                  <a:gd name="connsiteY52" fmla="*/ 513325 h 753086"/>
                  <a:gd name="connsiteX53" fmla="*/ 472823 w 775643"/>
                  <a:gd name="connsiteY53" fmla="*/ 511402 h 753086"/>
                  <a:gd name="connsiteX54" fmla="*/ 472823 w 775643"/>
                  <a:gd name="connsiteY54" fmla="*/ 605889 h 753086"/>
                  <a:gd name="connsiteX55" fmla="*/ 601646 w 775643"/>
                  <a:gd name="connsiteY55" fmla="*/ 605889 h 753086"/>
                  <a:gd name="connsiteX56" fmla="*/ 602785 w 775643"/>
                  <a:gd name="connsiteY56" fmla="*/ 512342 h 753086"/>
                  <a:gd name="connsiteX57" fmla="*/ 335723 w 775643"/>
                  <a:gd name="connsiteY57" fmla="*/ 510419 h 753086"/>
                  <a:gd name="connsiteX58" fmla="*/ 335723 w 775643"/>
                  <a:gd name="connsiteY58" fmla="*/ 605889 h 753086"/>
                  <a:gd name="connsiteX59" fmla="*/ 463138 w 775643"/>
                  <a:gd name="connsiteY59" fmla="*/ 605889 h 753086"/>
                  <a:gd name="connsiteX60" fmla="*/ 463138 w 775643"/>
                  <a:gd name="connsiteY60" fmla="*/ 511338 h 753086"/>
                  <a:gd name="connsiteX61" fmla="*/ 198590 w 775643"/>
                  <a:gd name="connsiteY61" fmla="*/ 509436 h 753086"/>
                  <a:gd name="connsiteX62" fmla="*/ 198590 w 775643"/>
                  <a:gd name="connsiteY62" fmla="*/ 605889 h 753086"/>
                  <a:gd name="connsiteX63" fmla="*/ 326038 w 775643"/>
                  <a:gd name="connsiteY63" fmla="*/ 605889 h 753086"/>
                  <a:gd name="connsiteX64" fmla="*/ 326038 w 775643"/>
                  <a:gd name="connsiteY64" fmla="*/ 510355 h 753086"/>
                  <a:gd name="connsiteX65" fmla="*/ 61490 w 775643"/>
                  <a:gd name="connsiteY65" fmla="*/ 508432 h 753086"/>
                  <a:gd name="connsiteX66" fmla="*/ 61490 w 775643"/>
                  <a:gd name="connsiteY66" fmla="*/ 605889 h 753086"/>
                  <a:gd name="connsiteX67" fmla="*/ 188905 w 775643"/>
                  <a:gd name="connsiteY67" fmla="*/ 605889 h 753086"/>
                  <a:gd name="connsiteX68" fmla="*/ 188905 w 775643"/>
                  <a:gd name="connsiteY68" fmla="*/ 509351 h 753086"/>
                  <a:gd name="connsiteX69" fmla="*/ 41738 w 775643"/>
                  <a:gd name="connsiteY69" fmla="*/ 491827 h 753086"/>
                  <a:gd name="connsiteX70" fmla="*/ 41750 w 775643"/>
                  <a:gd name="connsiteY70" fmla="*/ 513054 h 753086"/>
                  <a:gd name="connsiteX71" fmla="*/ 0 w 775643"/>
                  <a:gd name="connsiteY71" fmla="*/ 513054 h 753086"/>
                  <a:gd name="connsiteX72" fmla="*/ 0 w 775643"/>
                  <a:gd name="connsiteY72" fmla="*/ 491838 h 753086"/>
                  <a:gd name="connsiteX73" fmla="*/ 198590 w 775643"/>
                  <a:gd name="connsiteY73" fmla="*/ 401274 h 753086"/>
                  <a:gd name="connsiteX74" fmla="*/ 198590 w 775643"/>
                  <a:gd name="connsiteY74" fmla="*/ 499757 h 753086"/>
                  <a:gd name="connsiteX75" fmla="*/ 326038 w 775643"/>
                  <a:gd name="connsiteY75" fmla="*/ 500675 h 753086"/>
                  <a:gd name="connsiteX76" fmla="*/ 326038 w 775643"/>
                  <a:gd name="connsiteY76" fmla="*/ 401274 h 753086"/>
                  <a:gd name="connsiteX77" fmla="*/ 61490 w 775643"/>
                  <a:gd name="connsiteY77" fmla="*/ 401274 h 753086"/>
                  <a:gd name="connsiteX78" fmla="*/ 61490 w 775643"/>
                  <a:gd name="connsiteY78" fmla="*/ 498774 h 753086"/>
                  <a:gd name="connsiteX79" fmla="*/ 188905 w 775643"/>
                  <a:gd name="connsiteY79" fmla="*/ 499692 h 753086"/>
                  <a:gd name="connsiteX80" fmla="*/ 188905 w 775643"/>
                  <a:gd name="connsiteY80" fmla="*/ 401274 h 753086"/>
                  <a:gd name="connsiteX81" fmla="*/ 613777 w 775643"/>
                  <a:gd name="connsiteY81" fmla="*/ 401252 h 753086"/>
                  <a:gd name="connsiteX82" fmla="*/ 612537 w 775643"/>
                  <a:gd name="connsiteY82" fmla="*/ 502748 h 753086"/>
                  <a:gd name="connsiteX83" fmla="*/ 737405 w 775643"/>
                  <a:gd name="connsiteY83" fmla="*/ 503645 h 753086"/>
                  <a:gd name="connsiteX84" fmla="*/ 737405 w 775643"/>
                  <a:gd name="connsiteY84" fmla="*/ 401252 h 753086"/>
                  <a:gd name="connsiteX85" fmla="*/ 472857 w 775643"/>
                  <a:gd name="connsiteY85" fmla="*/ 401252 h 753086"/>
                  <a:gd name="connsiteX86" fmla="*/ 472823 w 775643"/>
                  <a:gd name="connsiteY86" fmla="*/ 501744 h 753086"/>
                  <a:gd name="connsiteX87" fmla="*/ 602886 w 775643"/>
                  <a:gd name="connsiteY87" fmla="*/ 502684 h 753086"/>
                  <a:gd name="connsiteX88" fmla="*/ 604126 w 775643"/>
                  <a:gd name="connsiteY88" fmla="*/ 401252 h 753086"/>
                  <a:gd name="connsiteX89" fmla="*/ 463138 w 775643"/>
                  <a:gd name="connsiteY89" fmla="*/ 401252 h 753086"/>
                  <a:gd name="connsiteX90" fmla="*/ 335723 w 775643"/>
                  <a:gd name="connsiteY90" fmla="*/ 401274 h 753086"/>
                  <a:gd name="connsiteX91" fmla="*/ 335723 w 775643"/>
                  <a:gd name="connsiteY91" fmla="*/ 500761 h 753086"/>
                  <a:gd name="connsiteX92" fmla="*/ 463138 w 775643"/>
                  <a:gd name="connsiteY92" fmla="*/ 501680 h 753086"/>
                  <a:gd name="connsiteX93" fmla="*/ 463138 w 775643"/>
                  <a:gd name="connsiteY93" fmla="*/ 401252 h 753086"/>
                  <a:gd name="connsiteX94" fmla="*/ 0 w 775643"/>
                  <a:gd name="connsiteY94" fmla="*/ 385931 h 753086"/>
                  <a:gd name="connsiteX95" fmla="*/ 41738 w 775643"/>
                  <a:gd name="connsiteY95" fmla="*/ 385931 h 753086"/>
                  <a:gd name="connsiteX96" fmla="*/ 41750 w 775643"/>
                  <a:gd name="connsiteY96" fmla="*/ 407158 h 753086"/>
                  <a:gd name="connsiteX97" fmla="*/ 0 w 775643"/>
                  <a:gd name="connsiteY97" fmla="*/ 407158 h 753086"/>
                  <a:gd name="connsiteX98" fmla="*/ 615084 w 775643"/>
                  <a:gd name="connsiteY98" fmla="*/ 294094 h 753086"/>
                  <a:gd name="connsiteX99" fmla="*/ 613911 w 775643"/>
                  <a:gd name="connsiteY99" fmla="*/ 391573 h 753086"/>
                  <a:gd name="connsiteX100" fmla="*/ 737405 w 775643"/>
                  <a:gd name="connsiteY100" fmla="*/ 391573 h 753086"/>
                  <a:gd name="connsiteX101" fmla="*/ 737405 w 775643"/>
                  <a:gd name="connsiteY101" fmla="*/ 294094 h 753086"/>
                  <a:gd name="connsiteX102" fmla="*/ 472857 w 775643"/>
                  <a:gd name="connsiteY102" fmla="*/ 294094 h 753086"/>
                  <a:gd name="connsiteX103" fmla="*/ 472857 w 775643"/>
                  <a:gd name="connsiteY103" fmla="*/ 391573 h 753086"/>
                  <a:gd name="connsiteX104" fmla="*/ 604260 w 775643"/>
                  <a:gd name="connsiteY104" fmla="*/ 391573 h 753086"/>
                  <a:gd name="connsiteX105" fmla="*/ 605433 w 775643"/>
                  <a:gd name="connsiteY105" fmla="*/ 294094 h 753086"/>
                  <a:gd name="connsiteX106" fmla="*/ 335723 w 775643"/>
                  <a:gd name="connsiteY106" fmla="*/ 294094 h 753086"/>
                  <a:gd name="connsiteX107" fmla="*/ 335723 w 775643"/>
                  <a:gd name="connsiteY107" fmla="*/ 391573 h 753086"/>
                  <a:gd name="connsiteX108" fmla="*/ 463138 w 775643"/>
                  <a:gd name="connsiteY108" fmla="*/ 391573 h 753086"/>
                  <a:gd name="connsiteX109" fmla="*/ 463138 w 775643"/>
                  <a:gd name="connsiteY109" fmla="*/ 294094 h 753086"/>
                  <a:gd name="connsiteX110" fmla="*/ 198590 w 775643"/>
                  <a:gd name="connsiteY110" fmla="*/ 294094 h 753086"/>
                  <a:gd name="connsiteX111" fmla="*/ 198590 w 775643"/>
                  <a:gd name="connsiteY111" fmla="*/ 391573 h 753086"/>
                  <a:gd name="connsiteX112" fmla="*/ 326038 w 775643"/>
                  <a:gd name="connsiteY112" fmla="*/ 391573 h 753086"/>
                  <a:gd name="connsiteX113" fmla="*/ 326038 w 775643"/>
                  <a:gd name="connsiteY113" fmla="*/ 294094 h 753086"/>
                  <a:gd name="connsiteX114" fmla="*/ 61490 w 775643"/>
                  <a:gd name="connsiteY114" fmla="*/ 294094 h 753086"/>
                  <a:gd name="connsiteX115" fmla="*/ 61490 w 775643"/>
                  <a:gd name="connsiteY115" fmla="*/ 391573 h 753086"/>
                  <a:gd name="connsiteX116" fmla="*/ 188905 w 775643"/>
                  <a:gd name="connsiteY116" fmla="*/ 391573 h 753086"/>
                  <a:gd name="connsiteX117" fmla="*/ 188905 w 775643"/>
                  <a:gd name="connsiteY117" fmla="*/ 294094 h 753086"/>
                  <a:gd name="connsiteX118" fmla="*/ 41750 w 775643"/>
                  <a:gd name="connsiteY118" fmla="*/ 291801 h 753086"/>
                  <a:gd name="connsiteX119" fmla="*/ 41738 w 775643"/>
                  <a:gd name="connsiteY119" fmla="*/ 313030 h 753086"/>
                  <a:gd name="connsiteX120" fmla="*/ 0 w 775643"/>
                  <a:gd name="connsiteY120" fmla="*/ 313030 h 753086"/>
                  <a:gd name="connsiteX121" fmla="*/ 0 w 775643"/>
                  <a:gd name="connsiteY121" fmla="*/ 291813 h 753086"/>
                  <a:gd name="connsiteX122" fmla="*/ 51771 w 775643"/>
                  <a:gd name="connsiteY122" fmla="*/ 261209 h 753086"/>
                  <a:gd name="connsiteX123" fmla="*/ 61490 w 775643"/>
                  <a:gd name="connsiteY123" fmla="*/ 261209 h 753086"/>
                  <a:gd name="connsiteX124" fmla="*/ 61490 w 775643"/>
                  <a:gd name="connsiteY124" fmla="*/ 284414 h 753086"/>
                  <a:gd name="connsiteX125" fmla="*/ 188905 w 775643"/>
                  <a:gd name="connsiteY125" fmla="*/ 284414 h 753086"/>
                  <a:gd name="connsiteX126" fmla="*/ 188905 w 775643"/>
                  <a:gd name="connsiteY126" fmla="*/ 261209 h 753086"/>
                  <a:gd name="connsiteX127" fmla="*/ 198590 w 775643"/>
                  <a:gd name="connsiteY127" fmla="*/ 261209 h 753086"/>
                  <a:gd name="connsiteX128" fmla="*/ 198590 w 775643"/>
                  <a:gd name="connsiteY128" fmla="*/ 284414 h 753086"/>
                  <a:gd name="connsiteX129" fmla="*/ 326038 w 775643"/>
                  <a:gd name="connsiteY129" fmla="*/ 284414 h 753086"/>
                  <a:gd name="connsiteX130" fmla="*/ 326038 w 775643"/>
                  <a:gd name="connsiteY130" fmla="*/ 261209 h 753086"/>
                  <a:gd name="connsiteX131" fmla="*/ 335723 w 775643"/>
                  <a:gd name="connsiteY131" fmla="*/ 261209 h 753086"/>
                  <a:gd name="connsiteX132" fmla="*/ 335723 w 775643"/>
                  <a:gd name="connsiteY132" fmla="*/ 284414 h 753086"/>
                  <a:gd name="connsiteX133" fmla="*/ 463138 w 775643"/>
                  <a:gd name="connsiteY133" fmla="*/ 284414 h 753086"/>
                  <a:gd name="connsiteX134" fmla="*/ 463138 w 775643"/>
                  <a:gd name="connsiteY134" fmla="*/ 261209 h 753086"/>
                  <a:gd name="connsiteX135" fmla="*/ 472857 w 775643"/>
                  <a:gd name="connsiteY135" fmla="*/ 261209 h 753086"/>
                  <a:gd name="connsiteX136" fmla="*/ 472857 w 775643"/>
                  <a:gd name="connsiteY136" fmla="*/ 284414 h 753086"/>
                  <a:gd name="connsiteX137" fmla="*/ 605533 w 775643"/>
                  <a:gd name="connsiteY137" fmla="*/ 284414 h 753086"/>
                  <a:gd name="connsiteX138" fmla="*/ 605835 w 775643"/>
                  <a:gd name="connsiteY138" fmla="*/ 261465 h 753086"/>
                  <a:gd name="connsiteX139" fmla="*/ 615486 w 775643"/>
                  <a:gd name="connsiteY139" fmla="*/ 261593 h 753086"/>
                  <a:gd name="connsiteX140" fmla="*/ 615218 w 775643"/>
                  <a:gd name="connsiteY140" fmla="*/ 284414 h 753086"/>
                  <a:gd name="connsiteX141" fmla="*/ 737405 w 775643"/>
                  <a:gd name="connsiteY141" fmla="*/ 284414 h 753086"/>
                  <a:gd name="connsiteX142" fmla="*/ 737405 w 775643"/>
                  <a:gd name="connsiteY142" fmla="*/ 261209 h 753086"/>
                  <a:gd name="connsiteX143" fmla="*/ 747090 w 775643"/>
                  <a:gd name="connsiteY143" fmla="*/ 261209 h 753086"/>
                  <a:gd name="connsiteX144" fmla="*/ 747090 w 775643"/>
                  <a:gd name="connsiteY144" fmla="*/ 284414 h 753086"/>
                  <a:gd name="connsiteX145" fmla="*/ 775643 w 775643"/>
                  <a:gd name="connsiteY145" fmla="*/ 284414 h 753086"/>
                  <a:gd name="connsiteX146" fmla="*/ 775643 w 775643"/>
                  <a:gd name="connsiteY146" fmla="*/ 294094 h 753086"/>
                  <a:gd name="connsiteX147" fmla="*/ 747090 w 775643"/>
                  <a:gd name="connsiteY147" fmla="*/ 294094 h 753086"/>
                  <a:gd name="connsiteX148" fmla="*/ 747090 w 775643"/>
                  <a:gd name="connsiteY148" fmla="*/ 391573 h 753086"/>
                  <a:gd name="connsiteX149" fmla="*/ 775643 w 775643"/>
                  <a:gd name="connsiteY149" fmla="*/ 391573 h 753086"/>
                  <a:gd name="connsiteX150" fmla="*/ 775643 w 775643"/>
                  <a:gd name="connsiteY150" fmla="*/ 401252 h 753086"/>
                  <a:gd name="connsiteX151" fmla="*/ 747090 w 775643"/>
                  <a:gd name="connsiteY151" fmla="*/ 401252 h 753086"/>
                  <a:gd name="connsiteX152" fmla="*/ 747090 w 775643"/>
                  <a:gd name="connsiteY152" fmla="*/ 503731 h 753086"/>
                  <a:gd name="connsiteX153" fmla="*/ 775543 w 775643"/>
                  <a:gd name="connsiteY153" fmla="*/ 503923 h 753086"/>
                  <a:gd name="connsiteX154" fmla="*/ 775509 w 775643"/>
                  <a:gd name="connsiteY154" fmla="*/ 513603 h 753086"/>
                  <a:gd name="connsiteX155" fmla="*/ 747090 w 775643"/>
                  <a:gd name="connsiteY155" fmla="*/ 513389 h 753086"/>
                  <a:gd name="connsiteX156" fmla="*/ 747090 w 775643"/>
                  <a:gd name="connsiteY156" fmla="*/ 605889 h 753086"/>
                  <a:gd name="connsiteX157" fmla="*/ 775643 w 775643"/>
                  <a:gd name="connsiteY157" fmla="*/ 605889 h 753086"/>
                  <a:gd name="connsiteX158" fmla="*/ 775643 w 775643"/>
                  <a:gd name="connsiteY158" fmla="*/ 615590 h 753086"/>
                  <a:gd name="connsiteX159" fmla="*/ 747090 w 775643"/>
                  <a:gd name="connsiteY159" fmla="*/ 615590 h 753086"/>
                  <a:gd name="connsiteX160" fmla="*/ 747090 w 775643"/>
                  <a:gd name="connsiteY160" fmla="*/ 713047 h 753086"/>
                  <a:gd name="connsiteX161" fmla="*/ 775643 w 775643"/>
                  <a:gd name="connsiteY161" fmla="*/ 713047 h 753086"/>
                  <a:gd name="connsiteX162" fmla="*/ 775643 w 775643"/>
                  <a:gd name="connsiteY162" fmla="*/ 722727 h 753086"/>
                  <a:gd name="connsiteX163" fmla="*/ 56630 w 775643"/>
                  <a:gd name="connsiteY163" fmla="*/ 722748 h 753086"/>
                  <a:gd name="connsiteX164" fmla="*/ 56630 w 775643"/>
                  <a:gd name="connsiteY164" fmla="*/ 717898 h 753086"/>
                  <a:gd name="connsiteX165" fmla="*/ 51771 w 775643"/>
                  <a:gd name="connsiteY165" fmla="*/ 717898 h 753086"/>
                  <a:gd name="connsiteX166" fmla="*/ 157068 w 775643"/>
                  <a:gd name="connsiteY166" fmla="*/ 0 h 753086"/>
                  <a:gd name="connsiteX167" fmla="*/ 617868 w 775643"/>
                  <a:gd name="connsiteY167" fmla="*/ 0 h 753086"/>
                  <a:gd name="connsiteX168" fmla="*/ 617868 w 775643"/>
                  <a:gd name="connsiteY168" fmla="*/ 56194 h 753086"/>
                  <a:gd name="connsiteX169" fmla="*/ 774936 w 775643"/>
                  <a:gd name="connsiteY169" fmla="*/ 56194 h 753086"/>
                  <a:gd name="connsiteX170" fmla="*/ 774936 w 775643"/>
                  <a:gd name="connsiteY170" fmla="*/ 155998 h 753086"/>
                  <a:gd name="connsiteX171" fmla="*/ 363180 w 775643"/>
                  <a:gd name="connsiteY171" fmla="*/ 155998 h 753086"/>
                  <a:gd name="connsiteX172" fmla="*/ 363180 w 775643"/>
                  <a:gd name="connsiteY172" fmla="*/ 196660 h 753086"/>
                  <a:gd name="connsiteX173" fmla="*/ 0 w 775643"/>
                  <a:gd name="connsiteY173" fmla="*/ 196660 h 753086"/>
                  <a:gd name="connsiteX174" fmla="*/ 0 w 775643"/>
                  <a:gd name="connsiteY174" fmla="*/ 155998 h 753086"/>
                  <a:gd name="connsiteX175" fmla="*/ 0 w 775643"/>
                  <a:gd name="connsiteY175" fmla="*/ 141040 h 753086"/>
                  <a:gd name="connsiteX176" fmla="*/ 0 w 775643"/>
                  <a:gd name="connsiteY176" fmla="*/ 56194 h 753086"/>
                  <a:gd name="connsiteX177" fmla="*/ 157068 w 775643"/>
                  <a:gd name="connsiteY177" fmla="*/ 56194 h 75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</a:cxnLst>
                <a:rect l="l" t="t" r="r" b="b"/>
                <a:pathLst>
                  <a:path w="775643" h="753086">
                    <a:moveTo>
                      <a:pt x="583615" y="731857"/>
                    </a:moveTo>
                    <a:lnTo>
                      <a:pt x="625353" y="731857"/>
                    </a:lnTo>
                    <a:lnTo>
                      <a:pt x="625353" y="753074"/>
                    </a:lnTo>
                    <a:lnTo>
                      <a:pt x="583603" y="753074"/>
                    </a:lnTo>
                    <a:cubicBezTo>
                      <a:pt x="583603" y="753074"/>
                      <a:pt x="583615" y="731857"/>
                      <a:pt x="583615" y="731857"/>
                    </a:cubicBezTo>
                    <a:close/>
                    <a:moveTo>
                      <a:pt x="447115" y="731857"/>
                    </a:moveTo>
                    <a:lnTo>
                      <a:pt x="488864" y="731869"/>
                    </a:lnTo>
                    <a:lnTo>
                      <a:pt x="488864" y="753074"/>
                    </a:lnTo>
                    <a:lnTo>
                      <a:pt x="447115" y="753086"/>
                    </a:lnTo>
                    <a:cubicBezTo>
                      <a:pt x="447115" y="753086"/>
                      <a:pt x="447115" y="731857"/>
                      <a:pt x="447115" y="731857"/>
                    </a:cubicBezTo>
                    <a:close/>
                    <a:moveTo>
                      <a:pt x="310627" y="731857"/>
                    </a:moveTo>
                    <a:lnTo>
                      <a:pt x="352377" y="731869"/>
                    </a:lnTo>
                    <a:lnTo>
                      <a:pt x="352377" y="753074"/>
                    </a:lnTo>
                    <a:lnTo>
                      <a:pt x="310627" y="753086"/>
                    </a:lnTo>
                    <a:cubicBezTo>
                      <a:pt x="310627" y="753086"/>
                      <a:pt x="310627" y="731857"/>
                      <a:pt x="310627" y="731857"/>
                    </a:cubicBezTo>
                    <a:close/>
                    <a:moveTo>
                      <a:pt x="171786" y="731857"/>
                    </a:moveTo>
                    <a:lnTo>
                      <a:pt x="213536" y="731869"/>
                    </a:lnTo>
                    <a:lnTo>
                      <a:pt x="213536" y="753086"/>
                    </a:lnTo>
                    <a:lnTo>
                      <a:pt x="171786" y="753086"/>
                    </a:lnTo>
                    <a:cubicBezTo>
                      <a:pt x="171786" y="753086"/>
                      <a:pt x="171786" y="731857"/>
                      <a:pt x="171786" y="731857"/>
                    </a:cubicBezTo>
                    <a:close/>
                    <a:moveTo>
                      <a:pt x="35298" y="731857"/>
                    </a:moveTo>
                    <a:lnTo>
                      <a:pt x="77047" y="731857"/>
                    </a:lnTo>
                    <a:lnTo>
                      <a:pt x="77047" y="753074"/>
                    </a:lnTo>
                    <a:lnTo>
                      <a:pt x="35298" y="753086"/>
                    </a:lnTo>
                    <a:cubicBezTo>
                      <a:pt x="35298" y="753086"/>
                      <a:pt x="35298" y="731857"/>
                      <a:pt x="35298" y="731857"/>
                    </a:cubicBezTo>
                    <a:close/>
                    <a:moveTo>
                      <a:pt x="611197" y="615590"/>
                    </a:moveTo>
                    <a:lnTo>
                      <a:pt x="609990" y="713047"/>
                    </a:lnTo>
                    <a:lnTo>
                      <a:pt x="737405" y="713047"/>
                    </a:lnTo>
                    <a:cubicBezTo>
                      <a:pt x="737405" y="713047"/>
                      <a:pt x="737405" y="615590"/>
                      <a:pt x="737405" y="615590"/>
                    </a:cubicBezTo>
                    <a:close/>
                    <a:moveTo>
                      <a:pt x="472823" y="615590"/>
                    </a:moveTo>
                    <a:lnTo>
                      <a:pt x="472823" y="713047"/>
                    </a:lnTo>
                    <a:lnTo>
                      <a:pt x="600339" y="713047"/>
                    </a:lnTo>
                    <a:cubicBezTo>
                      <a:pt x="600339" y="713047"/>
                      <a:pt x="601545" y="615590"/>
                      <a:pt x="601545" y="615590"/>
                    </a:cubicBezTo>
                    <a:close/>
                    <a:moveTo>
                      <a:pt x="335723" y="615590"/>
                    </a:moveTo>
                    <a:lnTo>
                      <a:pt x="335723" y="713047"/>
                    </a:lnTo>
                    <a:lnTo>
                      <a:pt x="463138" y="713047"/>
                    </a:lnTo>
                    <a:cubicBezTo>
                      <a:pt x="463138" y="713047"/>
                      <a:pt x="463138" y="615590"/>
                      <a:pt x="463138" y="615590"/>
                    </a:cubicBezTo>
                    <a:close/>
                    <a:moveTo>
                      <a:pt x="198590" y="615590"/>
                    </a:moveTo>
                    <a:lnTo>
                      <a:pt x="198590" y="713047"/>
                    </a:lnTo>
                    <a:lnTo>
                      <a:pt x="326038" y="713047"/>
                    </a:lnTo>
                    <a:cubicBezTo>
                      <a:pt x="326038" y="713047"/>
                      <a:pt x="326038" y="615590"/>
                      <a:pt x="326038" y="615590"/>
                    </a:cubicBezTo>
                    <a:close/>
                    <a:moveTo>
                      <a:pt x="61490" y="615590"/>
                    </a:moveTo>
                    <a:lnTo>
                      <a:pt x="61490" y="713047"/>
                    </a:lnTo>
                    <a:lnTo>
                      <a:pt x="188905" y="713047"/>
                    </a:lnTo>
                    <a:cubicBezTo>
                      <a:pt x="188905" y="713047"/>
                      <a:pt x="188905" y="615590"/>
                      <a:pt x="188905" y="615590"/>
                    </a:cubicBezTo>
                    <a:close/>
                    <a:moveTo>
                      <a:pt x="0" y="600075"/>
                    </a:moveTo>
                    <a:lnTo>
                      <a:pt x="41739" y="600075"/>
                    </a:lnTo>
                    <a:cubicBezTo>
                      <a:pt x="41739" y="600075"/>
                      <a:pt x="41739" y="621304"/>
                      <a:pt x="41739" y="621304"/>
                    </a:cubicBezTo>
                    <a:lnTo>
                      <a:pt x="0" y="621304"/>
                    </a:lnTo>
                    <a:close/>
                    <a:moveTo>
                      <a:pt x="612437" y="512427"/>
                    </a:moveTo>
                    <a:lnTo>
                      <a:pt x="611297" y="605889"/>
                    </a:lnTo>
                    <a:lnTo>
                      <a:pt x="737405" y="605889"/>
                    </a:lnTo>
                    <a:cubicBezTo>
                      <a:pt x="737405" y="605889"/>
                      <a:pt x="737405" y="513325"/>
                      <a:pt x="737405" y="513325"/>
                    </a:cubicBezTo>
                    <a:close/>
                    <a:moveTo>
                      <a:pt x="472823" y="511402"/>
                    </a:moveTo>
                    <a:lnTo>
                      <a:pt x="472823" y="605889"/>
                    </a:lnTo>
                    <a:lnTo>
                      <a:pt x="601646" y="605889"/>
                    </a:lnTo>
                    <a:cubicBezTo>
                      <a:pt x="601646" y="605889"/>
                      <a:pt x="602785" y="512342"/>
                      <a:pt x="602785" y="512342"/>
                    </a:cubicBezTo>
                    <a:close/>
                    <a:moveTo>
                      <a:pt x="335723" y="510419"/>
                    </a:moveTo>
                    <a:lnTo>
                      <a:pt x="335723" y="605889"/>
                    </a:lnTo>
                    <a:lnTo>
                      <a:pt x="463138" y="605889"/>
                    </a:lnTo>
                    <a:cubicBezTo>
                      <a:pt x="463138" y="605889"/>
                      <a:pt x="463138" y="511338"/>
                      <a:pt x="463138" y="511338"/>
                    </a:cubicBezTo>
                    <a:close/>
                    <a:moveTo>
                      <a:pt x="198590" y="509436"/>
                    </a:moveTo>
                    <a:lnTo>
                      <a:pt x="198590" y="605889"/>
                    </a:lnTo>
                    <a:lnTo>
                      <a:pt x="326038" y="605889"/>
                    </a:lnTo>
                    <a:cubicBezTo>
                      <a:pt x="326038" y="605889"/>
                      <a:pt x="326038" y="510355"/>
                      <a:pt x="326038" y="510355"/>
                    </a:cubicBezTo>
                    <a:close/>
                    <a:moveTo>
                      <a:pt x="61490" y="508432"/>
                    </a:moveTo>
                    <a:lnTo>
                      <a:pt x="61490" y="605889"/>
                    </a:lnTo>
                    <a:lnTo>
                      <a:pt x="188905" y="605889"/>
                    </a:lnTo>
                    <a:cubicBezTo>
                      <a:pt x="188905" y="605889"/>
                      <a:pt x="188905" y="509351"/>
                      <a:pt x="188905" y="509351"/>
                    </a:cubicBezTo>
                    <a:close/>
                    <a:moveTo>
                      <a:pt x="41738" y="491827"/>
                    </a:moveTo>
                    <a:cubicBezTo>
                      <a:pt x="41738" y="491827"/>
                      <a:pt x="41750" y="513054"/>
                      <a:pt x="41750" y="513054"/>
                    </a:cubicBezTo>
                    <a:lnTo>
                      <a:pt x="0" y="513054"/>
                    </a:lnTo>
                    <a:lnTo>
                      <a:pt x="0" y="491838"/>
                    </a:lnTo>
                    <a:close/>
                    <a:moveTo>
                      <a:pt x="198590" y="401274"/>
                    </a:moveTo>
                    <a:lnTo>
                      <a:pt x="198590" y="499757"/>
                    </a:lnTo>
                    <a:lnTo>
                      <a:pt x="326038" y="500675"/>
                    </a:lnTo>
                    <a:cubicBezTo>
                      <a:pt x="326038" y="500675"/>
                      <a:pt x="326038" y="401274"/>
                      <a:pt x="326038" y="401274"/>
                    </a:cubicBezTo>
                    <a:close/>
                    <a:moveTo>
                      <a:pt x="61490" y="401274"/>
                    </a:moveTo>
                    <a:lnTo>
                      <a:pt x="61490" y="498774"/>
                    </a:lnTo>
                    <a:lnTo>
                      <a:pt x="188905" y="499692"/>
                    </a:lnTo>
                    <a:cubicBezTo>
                      <a:pt x="188905" y="499692"/>
                      <a:pt x="188905" y="401274"/>
                      <a:pt x="188905" y="401274"/>
                    </a:cubicBezTo>
                    <a:close/>
                    <a:moveTo>
                      <a:pt x="613777" y="401252"/>
                    </a:moveTo>
                    <a:lnTo>
                      <a:pt x="612537" y="502748"/>
                    </a:lnTo>
                    <a:lnTo>
                      <a:pt x="737405" y="503645"/>
                    </a:lnTo>
                    <a:cubicBezTo>
                      <a:pt x="737405" y="503645"/>
                      <a:pt x="737405" y="401252"/>
                      <a:pt x="737405" y="401252"/>
                    </a:cubicBezTo>
                    <a:close/>
                    <a:moveTo>
                      <a:pt x="472857" y="401252"/>
                    </a:moveTo>
                    <a:lnTo>
                      <a:pt x="472823" y="501744"/>
                    </a:lnTo>
                    <a:lnTo>
                      <a:pt x="602886" y="502684"/>
                    </a:lnTo>
                    <a:cubicBezTo>
                      <a:pt x="602886" y="502684"/>
                      <a:pt x="604126" y="401252"/>
                      <a:pt x="604126" y="401252"/>
                    </a:cubicBezTo>
                    <a:close/>
                    <a:moveTo>
                      <a:pt x="463138" y="401252"/>
                    </a:moveTo>
                    <a:lnTo>
                      <a:pt x="335723" y="401274"/>
                    </a:lnTo>
                    <a:lnTo>
                      <a:pt x="335723" y="500761"/>
                    </a:lnTo>
                    <a:lnTo>
                      <a:pt x="463138" y="501680"/>
                    </a:lnTo>
                    <a:cubicBezTo>
                      <a:pt x="463138" y="501680"/>
                      <a:pt x="463138" y="401252"/>
                      <a:pt x="463138" y="401252"/>
                    </a:cubicBezTo>
                    <a:close/>
                    <a:moveTo>
                      <a:pt x="0" y="385931"/>
                    </a:moveTo>
                    <a:lnTo>
                      <a:pt x="41738" y="385931"/>
                    </a:lnTo>
                    <a:cubicBezTo>
                      <a:pt x="41738" y="385931"/>
                      <a:pt x="41750" y="407158"/>
                      <a:pt x="41750" y="407158"/>
                    </a:cubicBezTo>
                    <a:lnTo>
                      <a:pt x="0" y="407158"/>
                    </a:lnTo>
                    <a:close/>
                    <a:moveTo>
                      <a:pt x="615084" y="294094"/>
                    </a:moveTo>
                    <a:lnTo>
                      <a:pt x="613911" y="391573"/>
                    </a:lnTo>
                    <a:lnTo>
                      <a:pt x="737405" y="391573"/>
                    </a:lnTo>
                    <a:cubicBezTo>
                      <a:pt x="737405" y="391573"/>
                      <a:pt x="737405" y="294094"/>
                      <a:pt x="737405" y="294094"/>
                    </a:cubicBezTo>
                    <a:close/>
                    <a:moveTo>
                      <a:pt x="472857" y="294094"/>
                    </a:moveTo>
                    <a:lnTo>
                      <a:pt x="472857" y="391573"/>
                    </a:lnTo>
                    <a:lnTo>
                      <a:pt x="604260" y="391573"/>
                    </a:lnTo>
                    <a:cubicBezTo>
                      <a:pt x="604260" y="391573"/>
                      <a:pt x="605433" y="294094"/>
                      <a:pt x="605433" y="294094"/>
                    </a:cubicBezTo>
                    <a:close/>
                    <a:moveTo>
                      <a:pt x="335723" y="294094"/>
                    </a:moveTo>
                    <a:lnTo>
                      <a:pt x="335723" y="391573"/>
                    </a:lnTo>
                    <a:lnTo>
                      <a:pt x="463138" y="391573"/>
                    </a:lnTo>
                    <a:cubicBezTo>
                      <a:pt x="463138" y="391573"/>
                      <a:pt x="463138" y="294094"/>
                      <a:pt x="463138" y="294094"/>
                    </a:cubicBezTo>
                    <a:close/>
                    <a:moveTo>
                      <a:pt x="198590" y="294094"/>
                    </a:moveTo>
                    <a:lnTo>
                      <a:pt x="198590" y="391573"/>
                    </a:lnTo>
                    <a:lnTo>
                      <a:pt x="326038" y="391573"/>
                    </a:lnTo>
                    <a:cubicBezTo>
                      <a:pt x="326038" y="391573"/>
                      <a:pt x="326038" y="294094"/>
                      <a:pt x="326038" y="294094"/>
                    </a:cubicBezTo>
                    <a:close/>
                    <a:moveTo>
                      <a:pt x="61490" y="294094"/>
                    </a:moveTo>
                    <a:lnTo>
                      <a:pt x="61490" y="391573"/>
                    </a:lnTo>
                    <a:lnTo>
                      <a:pt x="188905" y="391573"/>
                    </a:lnTo>
                    <a:cubicBezTo>
                      <a:pt x="188905" y="391573"/>
                      <a:pt x="188905" y="294094"/>
                      <a:pt x="188905" y="294094"/>
                    </a:cubicBezTo>
                    <a:close/>
                    <a:moveTo>
                      <a:pt x="41750" y="291801"/>
                    </a:moveTo>
                    <a:cubicBezTo>
                      <a:pt x="41750" y="291801"/>
                      <a:pt x="41738" y="313030"/>
                      <a:pt x="41738" y="313030"/>
                    </a:cubicBezTo>
                    <a:lnTo>
                      <a:pt x="0" y="313030"/>
                    </a:lnTo>
                    <a:lnTo>
                      <a:pt x="0" y="291813"/>
                    </a:lnTo>
                    <a:close/>
                    <a:moveTo>
                      <a:pt x="51771" y="261209"/>
                    </a:moveTo>
                    <a:lnTo>
                      <a:pt x="61490" y="261209"/>
                    </a:lnTo>
                    <a:lnTo>
                      <a:pt x="61490" y="284414"/>
                    </a:lnTo>
                    <a:lnTo>
                      <a:pt x="188905" y="284414"/>
                    </a:lnTo>
                    <a:lnTo>
                      <a:pt x="188905" y="261209"/>
                    </a:lnTo>
                    <a:lnTo>
                      <a:pt x="198590" y="261209"/>
                    </a:lnTo>
                    <a:lnTo>
                      <a:pt x="198590" y="284414"/>
                    </a:lnTo>
                    <a:lnTo>
                      <a:pt x="326038" y="284414"/>
                    </a:lnTo>
                    <a:lnTo>
                      <a:pt x="326038" y="261209"/>
                    </a:lnTo>
                    <a:lnTo>
                      <a:pt x="335723" y="261209"/>
                    </a:lnTo>
                    <a:lnTo>
                      <a:pt x="335723" y="284414"/>
                    </a:lnTo>
                    <a:lnTo>
                      <a:pt x="463138" y="284414"/>
                    </a:lnTo>
                    <a:lnTo>
                      <a:pt x="463138" y="261209"/>
                    </a:lnTo>
                    <a:lnTo>
                      <a:pt x="472857" y="261209"/>
                    </a:lnTo>
                    <a:lnTo>
                      <a:pt x="472857" y="284414"/>
                    </a:lnTo>
                    <a:lnTo>
                      <a:pt x="605533" y="284414"/>
                    </a:lnTo>
                    <a:lnTo>
                      <a:pt x="605835" y="261465"/>
                    </a:lnTo>
                    <a:lnTo>
                      <a:pt x="615486" y="261593"/>
                    </a:lnTo>
                    <a:lnTo>
                      <a:pt x="615218" y="284414"/>
                    </a:lnTo>
                    <a:lnTo>
                      <a:pt x="737405" y="284414"/>
                    </a:lnTo>
                    <a:lnTo>
                      <a:pt x="737405" y="261209"/>
                    </a:lnTo>
                    <a:lnTo>
                      <a:pt x="747090" y="261209"/>
                    </a:lnTo>
                    <a:lnTo>
                      <a:pt x="747090" y="284414"/>
                    </a:lnTo>
                    <a:lnTo>
                      <a:pt x="775643" y="284414"/>
                    </a:lnTo>
                    <a:lnTo>
                      <a:pt x="775643" y="294094"/>
                    </a:lnTo>
                    <a:cubicBezTo>
                      <a:pt x="775643" y="294094"/>
                      <a:pt x="747090" y="294094"/>
                      <a:pt x="747090" y="294094"/>
                    </a:cubicBezTo>
                    <a:lnTo>
                      <a:pt x="747090" y="391573"/>
                    </a:lnTo>
                    <a:lnTo>
                      <a:pt x="775643" y="391573"/>
                    </a:lnTo>
                    <a:lnTo>
                      <a:pt x="775643" y="401252"/>
                    </a:lnTo>
                    <a:lnTo>
                      <a:pt x="747090" y="401252"/>
                    </a:lnTo>
                    <a:lnTo>
                      <a:pt x="747090" y="503731"/>
                    </a:lnTo>
                    <a:lnTo>
                      <a:pt x="775543" y="503923"/>
                    </a:lnTo>
                    <a:lnTo>
                      <a:pt x="775509" y="513603"/>
                    </a:lnTo>
                    <a:lnTo>
                      <a:pt x="747090" y="513389"/>
                    </a:lnTo>
                    <a:lnTo>
                      <a:pt x="747090" y="605889"/>
                    </a:lnTo>
                    <a:lnTo>
                      <a:pt x="775643" y="605889"/>
                    </a:lnTo>
                    <a:lnTo>
                      <a:pt x="775643" y="615590"/>
                    </a:lnTo>
                    <a:lnTo>
                      <a:pt x="747090" y="615590"/>
                    </a:lnTo>
                    <a:lnTo>
                      <a:pt x="747090" y="713047"/>
                    </a:lnTo>
                    <a:lnTo>
                      <a:pt x="775643" y="713047"/>
                    </a:lnTo>
                    <a:lnTo>
                      <a:pt x="775643" y="722727"/>
                    </a:lnTo>
                    <a:lnTo>
                      <a:pt x="56630" y="722748"/>
                    </a:lnTo>
                    <a:lnTo>
                      <a:pt x="56630" y="717898"/>
                    </a:lnTo>
                    <a:lnTo>
                      <a:pt x="51771" y="717898"/>
                    </a:lnTo>
                    <a:close/>
                    <a:moveTo>
                      <a:pt x="157068" y="0"/>
                    </a:moveTo>
                    <a:lnTo>
                      <a:pt x="617868" y="0"/>
                    </a:lnTo>
                    <a:lnTo>
                      <a:pt x="617868" y="56194"/>
                    </a:lnTo>
                    <a:lnTo>
                      <a:pt x="774936" y="56194"/>
                    </a:lnTo>
                    <a:cubicBezTo>
                      <a:pt x="774936" y="56194"/>
                      <a:pt x="774936" y="155998"/>
                      <a:pt x="774936" y="155998"/>
                    </a:cubicBezTo>
                    <a:lnTo>
                      <a:pt x="363180" y="155998"/>
                    </a:lnTo>
                    <a:lnTo>
                      <a:pt x="363180" y="196660"/>
                    </a:lnTo>
                    <a:lnTo>
                      <a:pt x="0" y="196660"/>
                    </a:lnTo>
                    <a:lnTo>
                      <a:pt x="0" y="155998"/>
                    </a:lnTo>
                    <a:lnTo>
                      <a:pt x="0" y="141040"/>
                    </a:lnTo>
                    <a:lnTo>
                      <a:pt x="0" y="56194"/>
                    </a:lnTo>
                    <a:lnTo>
                      <a:pt x="157068" y="56194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4" name="Shape 20">
                <a:extLst>
                  <a:ext uri="{FF2B5EF4-FFF2-40B4-BE49-F238E27FC236}">
                    <a16:creationId xmlns:a16="http://schemas.microsoft.com/office/drawing/2014/main" id="{C9647952-ABFF-498B-873A-5E9F731FCA68}"/>
                  </a:ext>
                </a:extLst>
              </p:cNvPr>
              <p:cNvSpPr/>
              <p:nvPr/>
            </p:nvSpPr>
            <p:spPr>
              <a:xfrm>
                <a:off x="1138065" y="5491851"/>
                <a:ext cx="390628" cy="24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5" name="Freeform 80">
                <a:extLst>
                  <a:ext uri="{FF2B5EF4-FFF2-40B4-BE49-F238E27FC236}">
                    <a16:creationId xmlns:a16="http://schemas.microsoft.com/office/drawing/2014/main" id="{C1697F20-E889-4FF0-B4C4-2E5291071B11}"/>
                  </a:ext>
                </a:extLst>
              </p:cNvPr>
              <p:cNvSpPr/>
              <p:nvPr/>
            </p:nvSpPr>
            <p:spPr>
              <a:xfrm>
                <a:off x="1138065" y="5221228"/>
                <a:ext cx="389487" cy="254078"/>
              </a:xfrm>
              <a:custGeom>
                <a:avLst/>
                <a:gdLst>
                  <a:gd name="connsiteX0" fmla="*/ 160020 w 389487"/>
                  <a:gd name="connsiteY0" fmla="*/ 148254 h 254078"/>
                  <a:gd name="connsiteX1" fmla="*/ 229466 w 389487"/>
                  <a:gd name="connsiteY1" fmla="*/ 148254 h 254078"/>
                  <a:gd name="connsiteX2" fmla="*/ 229466 w 389487"/>
                  <a:gd name="connsiteY2" fmla="*/ 252926 h 254078"/>
                  <a:gd name="connsiteX3" fmla="*/ 160020 w 389487"/>
                  <a:gd name="connsiteY3" fmla="*/ 252926 h 254078"/>
                  <a:gd name="connsiteX4" fmla="*/ 160020 w 389487"/>
                  <a:gd name="connsiteY4" fmla="*/ 148254 h 254078"/>
                  <a:gd name="connsiteX5" fmla="*/ 320041 w 389487"/>
                  <a:gd name="connsiteY5" fmla="*/ 143547 h 254078"/>
                  <a:gd name="connsiteX6" fmla="*/ 389487 w 389487"/>
                  <a:gd name="connsiteY6" fmla="*/ 143547 h 254078"/>
                  <a:gd name="connsiteX7" fmla="*/ 389487 w 389487"/>
                  <a:gd name="connsiteY7" fmla="*/ 253492 h 254078"/>
                  <a:gd name="connsiteX8" fmla="*/ 320041 w 389487"/>
                  <a:gd name="connsiteY8" fmla="*/ 253492 h 254078"/>
                  <a:gd name="connsiteX9" fmla="*/ 240031 w 389487"/>
                  <a:gd name="connsiteY9" fmla="*/ 98836 h 254078"/>
                  <a:gd name="connsiteX10" fmla="*/ 309468 w 389487"/>
                  <a:gd name="connsiteY10" fmla="*/ 98836 h 254078"/>
                  <a:gd name="connsiteX11" fmla="*/ 309468 w 389487"/>
                  <a:gd name="connsiteY11" fmla="*/ 252594 h 254078"/>
                  <a:gd name="connsiteX12" fmla="*/ 240031 w 389487"/>
                  <a:gd name="connsiteY12" fmla="*/ 252594 h 254078"/>
                  <a:gd name="connsiteX13" fmla="*/ 240031 w 389487"/>
                  <a:gd name="connsiteY13" fmla="*/ 98836 h 254078"/>
                  <a:gd name="connsiteX14" fmla="*/ 80010 w 389487"/>
                  <a:gd name="connsiteY14" fmla="*/ 94129 h 254078"/>
                  <a:gd name="connsiteX15" fmla="*/ 149457 w 389487"/>
                  <a:gd name="connsiteY15" fmla="*/ 94129 h 254078"/>
                  <a:gd name="connsiteX16" fmla="*/ 149457 w 389487"/>
                  <a:gd name="connsiteY16" fmla="*/ 252401 h 254078"/>
                  <a:gd name="connsiteX17" fmla="*/ 80010 w 389487"/>
                  <a:gd name="connsiteY17" fmla="*/ 252401 h 254078"/>
                  <a:gd name="connsiteX18" fmla="*/ 80010 w 389487"/>
                  <a:gd name="connsiteY18" fmla="*/ 94129 h 254078"/>
                  <a:gd name="connsiteX19" fmla="*/ 0 w 389487"/>
                  <a:gd name="connsiteY19" fmla="*/ 0 h 254078"/>
                  <a:gd name="connsiteX20" fmla="*/ 69434 w 389487"/>
                  <a:gd name="connsiteY20" fmla="*/ 0 h 254078"/>
                  <a:gd name="connsiteX21" fmla="*/ 69434 w 389487"/>
                  <a:gd name="connsiteY21" fmla="*/ 254078 h 254078"/>
                  <a:gd name="connsiteX22" fmla="*/ 0 w 389487"/>
                  <a:gd name="connsiteY22" fmla="*/ 254078 h 254078"/>
                  <a:gd name="connsiteX23" fmla="*/ 0 w 389487"/>
                  <a:gd name="connsiteY23" fmla="*/ 0 h 25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89487" h="254078">
                    <a:moveTo>
                      <a:pt x="160020" y="148254"/>
                    </a:moveTo>
                    <a:lnTo>
                      <a:pt x="229466" y="148254"/>
                    </a:lnTo>
                    <a:lnTo>
                      <a:pt x="229466" y="252926"/>
                    </a:lnTo>
                    <a:lnTo>
                      <a:pt x="160020" y="252926"/>
                    </a:lnTo>
                    <a:cubicBezTo>
                      <a:pt x="160020" y="252926"/>
                      <a:pt x="160020" y="148254"/>
                      <a:pt x="160020" y="148254"/>
                    </a:cubicBezTo>
                    <a:close/>
                    <a:moveTo>
                      <a:pt x="320041" y="143547"/>
                    </a:moveTo>
                    <a:cubicBezTo>
                      <a:pt x="320041" y="143547"/>
                      <a:pt x="389487" y="143547"/>
                      <a:pt x="389487" y="143547"/>
                    </a:cubicBezTo>
                    <a:lnTo>
                      <a:pt x="389487" y="253492"/>
                    </a:lnTo>
                    <a:lnTo>
                      <a:pt x="320041" y="253492"/>
                    </a:lnTo>
                    <a:close/>
                    <a:moveTo>
                      <a:pt x="240031" y="98836"/>
                    </a:moveTo>
                    <a:lnTo>
                      <a:pt x="309468" y="98836"/>
                    </a:lnTo>
                    <a:lnTo>
                      <a:pt x="309468" y="252594"/>
                    </a:lnTo>
                    <a:lnTo>
                      <a:pt x="240031" y="252594"/>
                    </a:lnTo>
                    <a:cubicBezTo>
                      <a:pt x="240031" y="252594"/>
                      <a:pt x="240031" y="98836"/>
                      <a:pt x="240031" y="98836"/>
                    </a:cubicBezTo>
                    <a:close/>
                    <a:moveTo>
                      <a:pt x="80010" y="94129"/>
                    </a:moveTo>
                    <a:lnTo>
                      <a:pt x="149457" y="94129"/>
                    </a:lnTo>
                    <a:lnTo>
                      <a:pt x="149457" y="252401"/>
                    </a:lnTo>
                    <a:lnTo>
                      <a:pt x="80010" y="252401"/>
                    </a:lnTo>
                    <a:cubicBezTo>
                      <a:pt x="80010" y="252401"/>
                      <a:pt x="80010" y="94129"/>
                      <a:pt x="80010" y="94129"/>
                    </a:cubicBezTo>
                    <a:close/>
                    <a:moveTo>
                      <a:pt x="0" y="0"/>
                    </a:moveTo>
                    <a:lnTo>
                      <a:pt x="69434" y="0"/>
                    </a:lnTo>
                    <a:lnTo>
                      <a:pt x="69434" y="254078"/>
                    </a:lnTo>
                    <a:lnTo>
                      <a:pt x="0" y="254078"/>
                    </a:lnTo>
                    <a:cubicBezTo>
                      <a:pt x="0" y="25407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6" name="Shape 26">
                <a:extLst>
                  <a:ext uri="{FF2B5EF4-FFF2-40B4-BE49-F238E27FC236}">
                    <a16:creationId xmlns:a16="http://schemas.microsoft.com/office/drawing/2014/main" id="{5C360E76-66FE-432C-BCE6-A9650C880656}"/>
                  </a:ext>
                </a:extLst>
              </p:cNvPr>
              <p:cNvSpPr/>
              <p:nvPr/>
            </p:nvSpPr>
            <p:spPr>
              <a:xfrm>
                <a:off x="1582827" y="5211816"/>
                <a:ext cx="294731" cy="2947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5" y="0"/>
                      <a:pt x="21600" y="4836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6"/>
                      <a:pt x="4835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7" name="Shape 27">
                <a:extLst>
                  <a:ext uri="{FF2B5EF4-FFF2-40B4-BE49-F238E27FC236}">
                    <a16:creationId xmlns:a16="http://schemas.microsoft.com/office/drawing/2014/main" id="{B945E9A8-5537-48BA-BBBA-93C1853435E5}"/>
                  </a:ext>
                </a:extLst>
              </p:cNvPr>
              <p:cNvSpPr/>
              <p:nvPr/>
            </p:nvSpPr>
            <p:spPr>
              <a:xfrm>
                <a:off x="1582827" y="5244761"/>
                <a:ext cx="147365" cy="2391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86" y="0"/>
                    </a:moveTo>
                    <a:cubicBezTo>
                      <a:pt x="3242" y="2438"/>
                      <a:pt x="0" y="6227"/>
                      <a:pt x="0" y="10484"/>
                    </a:cubicBezTo>
                    <a:cubicBezTo>
                      <a:pt x="0" y="12668"/>
                      <a:pt x="852" y="14729"/>
                      <a:pt x="2366" y="16548"/>
                    </a:cubicBezTo>
                    <a:cubicBezTo>
                      <a:pt x="4070" y="18597"/>
                      <a:pt x="6612" y="20338"/>
                      <a:pt x="9712" y="21600"/>
                    </a:cubicBezTo>
                    <a:lnTo>
                      <a:pt x="21600" y="10484"/>
                    </a:lnTo>
                    <a:cubicBezTo>
                      <a:pt x="21600" y="10484"/>
                      <a:pt x="8286" y="0"/>
                      <a:pt x="8286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8" name="Shape 28">
                <a:extLst>
                  <a:ext uri="{FF2B5EF4-FFF2-40B4-BE49-F238E27FC236}">
                    <a16:creationId xmlns:a16="http://schemas.microsoft.com/office/drawing/2014/main" id="{0CF25E9A-F557-4063-B4C8-3C8B69F13B20}"/>
                  </a:ext>
                </a:extLst>
              </p:cNvPr>
              <p:cNvSpPr/>
              <p:nvPr/>
            </p:nvSpPr>
            <p:spPr>
              <a:xfrm>
                <a:off x="1174852" y="4676676"/>
                <a:ext cx="700827" cy="4317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39" y="5204"/>
                    </a:moveTo>
                    <a:lnTo>
                      <a:pt x="0" y="21286"/>
                    </a:lnTo>
                    <a:lnTo>
                      <a:pt x="404" y="21600"/>
                    </a:lnTo>
                    <a:lnTo>
                      <a:pt x="4960" y="6139"/>
                    </a:lnTo>
                    <a:lnTo>
                      <a:pt x="8579" y="16265"/>
                    </a:lnTo>
                    <a:lnTo>
                      <a:pt x="8708" y="16626"/>
                    </a:lnTo>
                    <a:lnTo>
                      <a:pt x="8911" y="16369"/>
                    </a:lnTo>
                    <a:lnTo>
                      <a:pt x="12999" y="11183"/>
                    </a:lnTo>
                    <a:lnTo>
                      <a:pt x="17087" y="16369"/>
                    </a:lnTo>
                    <a:lnTo>
                      <a:pt x="17319" y="16664"/>
                    </a:lnTo>
                    <a:lnTo>
                      <a:pt x="17432" y="16222"/>
                    </a:lnTo>
                    <a:lnTo>
                      <a:pt x="20725" y="3333"/>
                    </a:lnTo>
                    <a:lnTo>
                      <a:pt x="21600" y="3922"/>
                    </a:lnTo>
                    <a:lnTo>
                      <a:pt x="21333" y="0"/>
                    </a:lnTo>
                    <a:lnTo>
                      <a:pt x="19436" y="2466"/>
                    </a:lnTo>
                    <a:lnTo>
                      <a:pt x="20311" y="3054"/>
                    </a:lnTo>
                    <a:lnTo>
                      <a:pt x="17131" y="15501"/>
                    </a:lnTo>
                    <a:lnTo>
                      <a:pt x="13137" y="10435"/>
                    </a:lnTo>
                    <a:lnTo>
                      <a:pt x="12999" y="10259"/>
                    </a:lnTo>
                    <a:lnTo>
                      <a:pt x="12861" y="10435"/>
                    </a:lnTo>
                    <a:lnTo>
                      <a:pt x="8838" y="15539"/>
                    </a:lnTo>
                    <a:lnTo>
                      <a:pt x="5135" y="5178"/>
                    </a:lnTo>
                    <a:lnTo>
                      <a:pt x="4922" y="4582"/>
                    </a:lnTo>
                    <a:cubicBezTo>
                      <a:pt x="4922" y="4582"/>
                      <a:pt x="4739" y="5204"/>
                      <a:pt x="4739" y="520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55" name="Group 36">
              <a:extLst>
                <a:ext uri="{FF2B5EF4-FFF2-40B4-BE49-F238E27FC236}">
                  <a16:creationId xmlns:a16="http://schemas.microsoft.com/office/drawing/2014/main" id="{381AB324-B866-4C2B-BD93-11C3BA58DF6F}"/>
                </a:ext>
              </a:extLst>
            </p:cNvPr>
            <p:cNvGrpSpPr/>
            <p:nvPr/>
          </p:nvGrpSpPr>
          <p:grpSpPr>
            <a:xfrm>
              <a:off x="1422054" y="4979144"/>
              <a:ext cx="654706" cy="741278"/>
              <a:chOff x="2197689" y="5658698"/>
              <a:chExt cx="654706" cy="741278"/>
            </a:xfrm>
          </p:grpSpPr>
          <p:sp>
            <p:nvSpPr>
              <p:cNvPr id="65" name="Shape 15">
                <a:extLst>
                  <a:ext uri="{FF2B5EF4-FFF2-40B4-BE49-F238E27FC236}">
                    <a16:creationId xmlns:a16="http://schemas.microsoft.com/office/drawing/2014/main" id="{F6DE47FB-39F2-482F-997A-A9565673B216}"/>
                  </a:ext>
                </a:extLst>
              </p:cNvPr>
              <p:cNvSpPr/>
              <p:nvPr/>
            </p:nvSpPr>
            <p:spPr>
              <a:xfrm>
                <a:off x="2235340" y="5917554"/>
                <a:ext cx="41739" cy="21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D6D6D6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6" name="Shape 29">
                <a:extLst>
                  <a:ext uri="{FF2B5EF4-FFF2-40B4-BE49-F238E27FC236}">
                    <a16:creationId xmlns:a16="http://schemas.microsoft.com/office/drawing/2014/main" id="{57FDC0F7-E57D-4AA3-8EEC-D311D2BF6915}"/>
                  </a:ext>
                </a:extLst>
              </p:cNvPr>
              <p:cNvSpPr/>
              <p:nvPr/>
            </p:nvSpPr>
            <p:spPr>
              <a:xfrm>
                <a:off x="2197689" y="5658698"/>
                <a:ext cx="654706" cy="741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4" h="21329" extrusionOk="0">
                    <a:moveTo>
                      <a:pt x="1121" y="3116"/>
                    </a:moveTo>
                    <a:lnTo>
                      <a:pt x="15042" y="39"/>
                    </a:lnTo>
                    <a:cubicBezTo>
                      <a:pt x="15831" y="-135"/>
                      <a:pt x="16638" y="294"/>
                      <a:pt x="16835" y="992"/>
                    </a:cubicBezTo>
                    <a:lnTo>
                      <a:pt x="21250" y="16628"/>
                    </a:lnTo>
                    <a:cubicBezTo>
                      <a:pt x="21447" y="17326"/>
                      <a:pt x="20963" y="18040"/>
                      <a:pt x="20173" y="18214"/>
                    </a:cubicBezTo>
                    <a:lnTo>
                      <a:pt x="6253" y="21290"/>
                    </a:lnTo>
                    <a:cubicBezTo>
                      <a:pt x="5463" y="21465"/>
                      <a:pt x="4656" y="21036"/>
                      <a:pt x="4459" y="20338"/>
                    </a:cubicBezTo>
                    <a:lnTo>
                      <a:pt x="44" y="4702"/>
                    </a:lnTo>
                    <a:cubicBezTo>
                      <a:pt x="-153" y="4004"/>
                      <a:pt x="331" y="3290"/>
                      <a:pt x="1121" y="311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7" name="Shape 31">
                <a:extLst>
                  <a:ext uri="{FF2B5EF4-FFF2-40B4-BE49-F238E27FC236}">
                    <a16:creationId xmlns:a16="http://schemas.microsoft.com/office/drawing/2014/main" id="{9805EDEB-3709-47A7-940D-5E9034615336}"/>
                  </a:ext>
                </a:extLst>
              </p:cNvPr>
              <p:cNvSpPr/>
              <p:nvPr/>
            </p:nvSpPr>
            <p:spPr>
              <a:xfrm>
                <a:off x="2677749" y="6049335"/>
                <a:ext cx="114998" cy="1165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8" h="20818" extrusionOk="0">
                    <a:moveTo>
                      <a:pt x="2900" y="2688"/>
                    </a:moveTo>
                    <a:lnTo>
                      <a:pt x="13346" y="112"/>
                    </a:lnTo>
                    <a:cubicBezTo>
                      <a:pt x="15391" y="-391"/>
                      <a:pt x="17479" y="846"/>
                      <a:pt x="17989" y="2864"/>
                    </a:cubicBezTo>
                    <a:lnTo>
                      <a:pt x="20694" y="13548"/>
                    </a:lnTo>
                    <a:cubicBezTo>
                      <a:pt x="21204" y="15564"/>
                      <a:pt x="19951" y="17627"/>
                      <a:pt x="17908" y="18130"/>
                    </a:cubicBezTo>
                    <a:lnTo>
                      <a:pt x="7462" y="20706"/>
                    </a:lnTo>
                    <a:cubicBezTo>
                      <a:pt x="5417" y="21209"/>
                      <a:pt x="3329" y="19972"/>
                      <a:pt x="2819" y="17954"/>
                    </a:cubicBezTo>
                    <a:lnTo>
                      <a:pt x="114" y="7270"/>
                    </a:lnTo>
                    <a:cubicBezTo>
                      <a:pt x="-396" y="5254"/>
                      <a:pt x="857" y="3191"/>
                      <a:pt x="2900" y="2688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8" name="Freeform 73">
                <a:extLst>
                  <a:ext uri="{FF2B5EF4-FFF2-40B4-BE49-F238E27FC236}">
                    <a16:creationId xmlns:a16="http://schemas.microsoft.com/office/drawing/2014/main" id="{BFDF1A02-C483-4806-BC86-5C9D70F44506}"/>
                  </a:ext>
                </a:extLst>
              </p:cNvPr>
              <p:cNvSpPr/>
              <p:nvPr/>
            </p:nvSpPr>
            <p:spPr>
              <a:xfrm>
                <a:off x="2232985" y="5696350"/>
                <a:ext cx="531535" cy="671941"/>
              </a:xfrm>
              <a:custGeom>
                <a:avLst/>
                <a:gdLst>
                  <a:gd name="connsiteX0" fmla="*/ 191432 w 531535"/>
                  <a:gd name="connsiteY0" fmla="*/ 555990 h 671941"/>
                  <a:gd name="connsiteX1" fmla="*/ 217089 w 531535"/>
                  <a:gd name="connsiteY1" fmla="*/ 571402 h 671941"/>
                  <a:gd name="connsiteX2" fmla="*/ 232030 w 531535"/>
                  <a:gd name="connsiteY2" fmla="*/ 631235 h 671941"/>
                  <a:gd name="connsiteX3" fmla="*/ 216631 w 531535"/>
                  <a:gd name="connsiteY3" fmla="*/ 656895 h 671941"/>
                  <a:gd name="connsiteX4" fmla="*/ 158898 w 531535"/>
                  <a:gd name="connsiteY4" fmla="*/ 671309 h 671941"/>
                  <a:gd name="connsiteX5" fmla="*/ 133251 w 531535"/>
                  <a:gd name="connsiteY5" fmla="*/ 655909 h 671941"/>
                  <a:gd name="connsiteX6" fmla="*/ 118300 w 531535"/>
                  <a:gd name="connsiteY6" fmla="*/ 596077 h 671941"/>
                  <a:gd name="connsiteX7" fmla="*/ 133699 w 531535"/>
                  <a:gd name="connsiteY7" fmla="*/ 570417 h 671941"/>
                  <a:gd name="connsiteX8" fmla="*/ 309085 w 531535"/>
                  <a:gd name="connsiteY8" fmla="*/ 527758 h 671941"/>
                  <a:gd name="connsiteX9" fmla="*/ 334746 w 531535"/>
                  <a:gd name="connsiteY9" fmla="*/ 543158 h 671941"/>
                  <a:gd name="connsiteX10" fmla="*/ 349696 w 531535"/>
                  <a:gd name="connsiteY10" fmla="*/ 602990 h 671941"/>
                  <a:gd name="connsiteX11" fmla="*/ 334298 w 531535"/>
                  <a:gd name="connsiteY11" fmla="*/ 628650 h 671941"/>
                  <a:gd name="connsiteX12" fmla="*/ 276555 w 531535"/>
                  <a:gd name="connsiteY12" fmla="*/ 643076 h 671941"/>
                  <a:gd name="connsiteX13" fmla="*/ 250900 w 531535"/>
                  <a:gd name="connsiteY13" fmla="*/ 627664 h 671941"/>
                  <a:gd name="connsiteX14" fmla="*/ 235956 w 531535"/>
                  <a:gd name="connsiteY14" fmla="*/ 567833 h 671941"/>
                  <a:gd name="connsiteX15" fmla="*/ 251353 w 531535"/>
                  <a:gd name="connsiteY15" fmla="*/ 542173 h 671941"/>
                  <a:gd name="connsiteX16" fmla="*/ 429100 w 531535"/>
                  <a:gd name="connsiteY16" fmla="*/ 497165 h 671941"/>
                  <a:gd name="connsiteX17" fmla="*/ 454760 w 531535"/>
                  <a:gd name="connsiteY17" fmla="*/ 512566 h 671941"/>
                  <a:gd name="connsiteX18" fmla="*/ 469710 w 531535"/>
                  <a:gd name="connsiteY18" fmla="*/ 572398 h 671941"/>
                  <a:gd name="connsiteX19" fmla="*/ 454313 w 531535"/>
                  <a:gd name="connsiteY19" fmla="*/ 598064 h 671941"/>
                  <a:gd name="connsiteX20" fmla="*/ 396581 w 531535"/>
                  <a:gd name="connsiteY20" fmla="*/ 612484 h 671941"/>
                  <a:gd name="connsiteX21" fmla="*/ 370921 w 531535"/>
                  <a:gd name="connsiteY21" fmla="*/ 597084 h 671941"/>
                  <a:gd name="connsiteX22" fmla="*/ 355971 w 531535"/>
                  <a:gd name="connsiteY22" fmla="*/ 537240 h 671941"/>
                  <a:gd name="connsiteX23" fmla="*/ 371368 w 531535"/>
                  <a:gd name="connsiteY23" fmla="*/ 511591 h 671941"/>
                  <a:gd name="connsiteX24" fmla="*/ 163192 w 531535"/>
                  <a:gd name="connsiteY24" fmla="*/ 443041 h 671941"/>
                  <a:gd name="connsiteX25" fmla="*/ 188856 w 531535"/>
                  <a:gd name="connsiteY25" fmla="*/ 458441 h 671941"/>
                  <a:gd name="connsiteX26" fmla="*/ 203796 w 531535"/>
                  <a:gd name="connsiteY26" fmla="*/ 518273 h 671941"/>
                  <a:gd name="connsiteX27" fmla="*/ 188397 w 531535"/>
                  <a:gd name="connsiteY27" fmla="*/ 543933 h 671941"/>
                  <a:gd name="connsiteX28" fmla="*/ 130664 w 531535"/>
                  <a:gd name="connsiteY28" fmla="*/ 558359 h 671941"/>
                  <a:gd name="connsiteX29" fmla="*/ 105006 w 531535"/>
                  <a:gd name="connsiteY29" fmla="*/ 542947 h 671941"/>
                  <a:gd name="connsiteX30" fmla="*/ 90055 w 531535"/>
                  <a:gd name="connsiteY30" fmla="*/ 483115 h 671941"/>
                  <a:gd name="connsiteX31" fmla="*/ 105454 w 531535"/>
                  <a:gd name="connsiteY31" fmla="*/ 457455 h 671941"/>
                  <a:gd name="connsiteX32" fmla="*/ 280860 w 531535"/>
                  <a:gd name="connsiteY32" fmla="*/ 412449 h 671941"/>
                  <a:gd name="connsiteX33" fmla="*/ 306518 w 531535"/>
                  <a:gd name="connsiteY33" fmla="*/ 427849 h 671941"/>
                  <a:gd name="connsiteX34" fmla="*/ 321469 w 531535"/>
                  <a:gd name="connsiteY34" fmla="*/ 487692 h 671941"/>
                  <a:gd name="connsiteX35" fmla="*/ 306059 w 531535"/>
                  <a:gd name="connsiteY35" fmla="*/ 513347 h 671941"/>
                  <a:gd name="connsiteX36" fmla="*/ 248326 w 531535"/>
                  <a:gd name="connsiteY36" fmla="*/ 527767 h 671941"/>
                  <a:gd name="connsiteX37" fmla="*/ 222668 w 531535"/>
                  <a:gd name="connsiteY37" fmla="*/ 512367 h 671941"/>
                  <a:gd name="connsiteX38" fmla="*/ 207717 w 531535"/>
                  <a:gd name="connsiteY38" fmla="*/ 452523 h 671941"/>
                  <a:gd name="connsiteX39" fmla="*/ 223127 w 531535"/>
                  <a:gd name="connsiteY39" fmla="*/ 426875 h 671941"/>
                  <a:gd name="connsiteX40" fmla="*/ 398514 w 531535"/>
                  <a:gd name="connsiteY40" fmla="*/ 381851 h 671941"/>
                  <a:gd name="connsiteX41" fmla="*/ 424170 w 531535"/>
                  <a:gd name="connsiteY41" fmla="*/ 397250 h 671941"/>
                  <a:gd name="connsiteX42" fmla="*/ 439121 w 531535"/>
                  <a:gd name="connsiteY42" fmla="*/ 457094 h 671941"/>
                  <a:gd name="connsiteX43" fmla="*/ 423712 w 531535"/>
                  <a:gd name="connsiteY43" fmla="*/ 482752 h 671941"/>
                  <a:gd name="connsiteX44" fmla="*/ 365981 w 531535"/>
                  <a:gd name="connsiteY44" fmla="*/ 497172 h 671941"/>
                  <a:gd name="connsiteX45" fmla="*/ 340324 w 531535"/>
                  <a:gd name="connsiteY45" fmla="*/ 481772 h 671941"/>
                  <a:gd name="connsiteX46" fmla="*/ 325384 w 531535"/>
                  <a:gd name="connsiteY46" fmla="*/ 421939 h 671941"/>
                  <a:gd name="connsiteX47" fmla="*/ 340783 w 531535"/>
                  <a:gd name="connsiteY47" fmla="*/ 396276 h 671941"/>
                  <a:gd name="connsiteX48" fmla="*/ 398514 w 531535"/>
                  <a:gd name="connsiteY48" fmla="*/ 381851 h 671941"/>
                  <a:gd name="connsiteX49" fmla="*/ 132600 w 531535"/>
                  <a:gd name="connsiteY49" fmla="*/ 327726 h 671941"/>
                  <a:gd name="connsiteX50" fmla="*/ 158258 w 531535"/>
                  <a:gd name="connsiteY50" fmla="*/ 343125 h 671941"/>
                  <a:gd name="connsiteX51" fmla="*/ 173209 w 531535"/>
                  <a:gd name="connsiteY51" fmla="*/ 402970 h 671941"/>
                  <a:gd name="connsiteX52" fmla="*/ 157799 w 531535"/>
                  <a:gd name="connsiteY52" fmla="*/ 428628 h 671941"/>
                  <a:gd name="connsiteX53" fmla="*/ 100067 w 531535"/>
                  <a:gd name="connsiteY53" fmla="*/ 443053 h 671941"/>
                  <a:gd name="connsiteX54" fmla="*/ 74409 w 531535"/>
                  <a:gd name="connsiteY54" fmla="*/ 427648 h 671941"/>
                  <a:gd name="connsiteX55" fmla="*/ 59469 w 531535"/>
                  <a:gd name="connsiteY55" fmla="*/ 367814 h 671941"/>
                  <a:gd name="connsiteX56" fmla="*/ 74868 w 531535"/>
                  <a:gd name="connsiteY56" fmla="*/ 342151 h 671941"/>
                  <a:gd name="connsiteX57" fmla="*/ 252606 w 531535"/>
                  <a:gd name="connsiteY57" fmla="*/ 297134 h 671941"/>
                  <a:gd name="connsiteX58" fmla="*/ 278266 w 531535"/>
                  <a:gd name="connsiteY58" fmla="*/ 312535 h 671941"/>
                  <a:gd name="connsiteX59" fmla="*/ 293216 w 531535"/>
                  <a:gd name="connsiteY59" fmla="*/ 372378 h 671941"/>
                  <a:gd name="connsiteX60" fmla="*/ 277819 w 531535"/>
                  <a:gd name="connsiteY60" fmla="*/ 398038 h 671941"/>
                  <a:gd name="connsiteX61" fmla="*/ 220077 w 531535"/>
                  <a:gd name="connsiteY61" fmla="*/ 412465 h 671941"/>
                  <a:gd name="connsiteX62" fmla="*/ 194427 w 531535"/>
                  <a:gd name="connsiteY62" fmla="*/ 397053 h 671941"/>
                  <a:gd name="connsiteX63" fmla="*/ 179478 w 531535"/>
                  <a:gd name="connsiteY63" fmla="*/ 337220 h 671941"/>
                  <a:gd name="connsiteX64" fmla="*/ 194875 w 531535"/>
                  <a:gd name="connsiteY64" fmla="*/ 311560 h 671941"/>
                  <a:gd name="connsiteX65" fmla="*/ 370280 w 531535"/>
                  <a:gd name="connsiteY65" fmla="*/ 266542 h 671941"/>
                  <a:gd name="connsiteX66" fmla="*/ 395937 w 531535"/>
                  <a:gd name="connsiteY66" fmla="*/ 281942 h 671941"/>
                  <a:gd name="connsiteX67" fmla="*/ 410877 w 531535"/>
                  <a:gd name="connsiteY67" fmla="*/ 341786 h 671941"/>
                  <a:gd name="connsiteX68" fmla="*/ 395478 w 531535"/>
                  <a:gd name="connsiteY68" fmla="*/ 367446 h 671941"/>
                  <a:gd name="connsiteX69" fmla="*/ 337742 w 531535"/>
                  <a:gd name="connsiteY69" fmla="*/ 381872 h 671941"/>
                  <a:gd name="connsiteX70" fmla="*/ 312091 w 531535"/>
                  <a:gd name="connsiteY70" fmla="*/ 366471 h 671941"/>
                  <a:gd name="connsiteX71" fmla="*/ 297140 w 531535"/>
                  <a:gd name="connsiteY71" fmla="*/ 306628 h 671941"/>
                  <a:gd name="connsiteX72" fmla="*/ 312538 w 531535"/>
                  <a:gd name="connsiteY72" fmla="*/ 280968 h 671941"/>
                  <a:gd name="connsiteX73" fmla="*/ 490298 w 531535"/>
                  <a:gd name="connsiteY73" fmla="*/ 238303 h 671941"/>
                  <a:gd name="connsiteX74" fmla="*/ 515956 w 531535"/>
                  <a:gd name="connsiteY74" fmla="*/ 253708 h 671941"/>
                  <a:gd name="connsiteX75" fmla="*/ 530908 w 531535"/>
                  <a:gd name="connsiteY75" fmla="*/ 313542 h 671941"/>
                  <a:gd name="connsiteX76" fmla="*/ 515497 w 531535"/>
                  <a:gd name="connsiteY76" fmla="*/ 339206 h 671941"/>
                  <a:gd name="connsiteX77" fmla="*/ 457770 w 531535"/>
                  <a:gd name="connsiteY77" fmla="*/ 353631 h 671941"/>
                  <a:gd name="connsiteX78" fmla="*/ 432107 w 531535"/>
                  <a:gd name="connsiteY78" fmla="*/ 338226 h 671941"/>
                  <a:gd name="connsiteX79" fmla="*/ 417155 w 531535"/>
                  <a:gd name="connsiteY79" fmla="*/ 278386 h 671941"/>
                  <a:gd name="connsiteX80" fmla="*/ 432565 w 531535"/>
                  <a:gd name="connsiteY80" fmla="*/ 252728 h 671941"/>
                  <a:gd name="connsiteX81" fmla="*/ 104367 w 531535"/>
                  <a:gd name="connsiteY81" fmla="*/ 212418 h 671941"/>
                  <a:gd name="connsiteX82" fmla="*/ 130025 w 531535"/>
                  <a:gd name="connsiteY82" fmla="*/ 227819 h 671941"/>
                  <a:gd name="connsiteX83" fmla="*/ 144965 w 531535"/>
                  <a:gd name="connsiteY83" fmla="*/ 287662 h 671941"/>
                  <a:gd name="connsiteX84" fmla="*/ 129566 w 531535"/>
                  <a:gd name="connsiteY84" fmla="*/ 313322 h 671941"/>
                  <a:gd name="connsiteX85" fmla="*/ 71833 w 531535"/>
                  <a:gd name="connsiteY85" fmla="*/ 327749 h 671941"/>
                  <a:gd name="connsiteX86" fmla="*/ 46175 w 531535"/>
                  <a:gd name="connsiteY86" fmla="*/ 312348 h 671941"/>
                  <a:gd name="connsiteX87" fmla="*/ 31224 w 531535"/>
                  <a:gd name="connsiteY87" fmla="*/ 252504 h 671941"/>
                  <a:gd name="connsiteX88" fmla="*/ 46623 w 531535"/>
                  <a:gd name="connsiteY88" fmla="*/ 226844 h 671941"/>
                  <a:gd name="connsiteX89" fmla="*/ 222023 w 531535"/>
                  <a:gd name="connsiteY89" fmla="*/ 181826 h 671941"/>
                  <a:gd name="connsiteX90" fmla="*/ 247681 w 531535"/>
                  <a:gd name="connsiteY90" fmla="*/ 197226 h 671941"/>
                  <a:gd name="connsiteX91" fmla="*/ 262632 w 531535"/>
                  <a:gd name="connsiteY91" fmla="*/ 257069 h 671941"/>
                  <a:gd name="connsiteX92" fmla="*/ 247222 w 531535"/>
                  <a:gd name="connsiteY92" fmla="*/ 282729 h 671941"/>
                  <a:gd name="connsiteX93" fmla="*/ 189490 w 531535"/>
                  <a:gd name="connsiteY93" fmla="*/ 297155 h 671941"/>
                  <a:gd name="connsiteX94" fmla="*/ 163832 w 531535"/>
                  <a:gd name="connsiteY94" fmla="*/ 281754 h 671941"/>
                  <a:gd name="connsiteX95" fmla="*/ 148892 w 531535"/>
                  <a:gd name="connsiteY95" fmla="*/ 221912 h 671941"/>
                  <a:gd name="connsiteX96" fmla="*/ 164280 w 531535"/>
                  <a:gd name="connsiteY96" fmla="*/ 196252 h 671941"/>
                  <a:gd name="connsiteX97" fmla="*/ 342030 w 531535"/>
                  <a:gd name="connsiteY97" fmla="*/ 153587 h 671941"/>
                  <a:gd name="connsiteX98" fmla="*/ 367691 w 531535"/>
                  <a:gd name="connsiteY98" fmla="*/ 168986 h 671941"/>
                  <a:gd name="connsiteX99" fmla="*/ 382641 w 531535"/>
                  <a:gd name="connsiteY99" fmla="*/ 228820 h 671941"/>
                  <a:gd name="connsiteX100" fmla="*/ 367244 w 531535"/>
                  <a:gd name="connsiteY100" fmla="*/ 254484 h 671941"/>
                  <a:gd name="connsiteX101" fmla="*/ 309500 w 531535"/>
                  <a:gd name="connsiteY101" fmla="*/ 268909 h 671941"/>
                  <a:gd name="connsiteX102" fmla="*/ 283840 w 531535"/>
                  <a:gd name="connsiteY102" fmla="*/ 253504 h 671941"/>
                  <a:gd name="connsiteX103" fmla="*/ 268901 w 531535"/>
                  <a:gd name="connsiteY103" fmla="*/ 193664 h 671941"/>
                  <a:gd name="connsiteX104" fmla="*/ 284298 w 531535"/>
                  <a:gd name="connsiteY104" fmla="*/ 168001 h 671941"/>
                  <a:gd name="connsiteX105" fmla="*/ 459703 w 531535"/>
                  <a:gd name="connsiteY105" fmla="*/ 122995 h 671941"/>
                  <a:gd name="connsiteX106" fmla="*/ 485352 w 531535"/>
                  <a:gd name="connsiteY106" fmla="*/ 138401 h 671941"/>
                  <a:gd name="connsiteX107" fmla="*/ 500302 w 531535"/>
                  <a:gd name="connsiteY107" fmla="*/ 198245 h 671941"/>
                  <a:gd name="connsiteX108" fmla="*/ 484905 w 531535"/>
                  <a:gd name="connsiteY108" fmla="*/ 223905 h 671941"/>
                  <a:gd name="connsiteX109" fmla="*/ 427173 w 531535"/>
                  <a:gd name="connsiteY109" fmla="*/ 238320 h 671941"/>
                  <a:gd name="connsiteX110" fmla="*/ 401513 w 531535"/>
                  <a:gd name="connsiteY110" fmla="*/ 222919 h 671941"/>
                  <a:gd name="connsiteX111" fmla="*/ 386563 w 531535"/>
                  <a:gd name="connsiteY111" fmla="*/ 163081 h 671941"/>
                  <a:gd name="connsiteX112" fmla="*/ 401960 w 531535"/>
                  <a:gd name="connsiteY112" fmla="*/ 137415 h 671941"/>
                  <a:gd name="connsiteX113" fmla="*/ 427557 w 531535"/>
                  <a:gd name="connsiteY113" fmla="*/ 677 h 671941"/>
                  <a:gd name="connsiteX114" fmla="*/ 455346 w 531535"/>
                  <a:gd name="connsiteY114" fmla="*/ 17360 h 671941"/>
                  <a:gd name="connsiteX115" fmla="*/ 470960 w 531535"/>
                  <a:gd name="connsiteY115" fmla="*/ 79861 h 671941"/>
                  <a:gd name="connsiteX116" fmla="*/ 454287 w 531535"/>
                  <a:gd name="connsiteY116" fmla="*/ 107629 h 671941"/>
                  <a:gd name="connsiteX117" fmla="*/ 44068 w 531535"/>
                  <a:gd name="connsiteY117" fmla="*/ 210101 h 671941"/>
                  <a:gd name="connsiteX118" fmla="*/ 16278 w 531535"/>
                  <a:gd name="connsiteY118" fmla="*/ 193428 h 671941"/>
                  <a:gd name="connsiteX119" fmla="*/ 686 w 531535"/>
                  <a:gd name="connsiteY119" fmla="*/ 130927 h 671941"/>
                  <a:gd name="connsiteX120" fmla="*/ 17359 w 531535"/>
                  <a:gd name="connsiteY120" fmla="*/ 103159 h 671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531535" h="671941">
                    <a:moveTo>
                      <a:pt x="191432" y="555990"/>
                    </a:moveTo>
                    <a:cubicBezTo>
                      <a:pt x="202718" y="553174"/>
                      <a:pt x="214271" y="560101"/>
                      <a:pt x="217089" y="571402"/>
                    </a:cubicBezTo>
                    <a:cubicBezTo>
                      <a:pt x="217089" y="571402"/>
                      <a:pt x="232030" y="631235"/>
                      <a:pt x="232030" y="631235"/>
                    </a:cubicBezTo>
                    <a:cubicBezTo>
                      <a:pt x="234860" y="642524"/>
                      <a:pt x="227934" y="654078"/>
                      <a:pt x="216631" y="656895"/>
                    </a:cubicBezTo>
                    <a:lnTo>
                      <a:pt x="158898" y="671309"/>
                    </a:lnTo>
                    <a:cubicBezTo>
                      <a:pt x="147605" y="674138"/>
                      <a:pt x="136064" y="667199"/>
                      <a:pt x="133251" y="655909"/>
                    </a:cubicBezTo>
                    <a:lnTo>
                      <a:pt x="118300" y="596077"/>
                    </a:lnTo>
                    <a:cubicBezTo>
                      <a:pt x="115470" y="584787"/>
                      <a:pt x="122406" y="573233"/>
                      <a:pt x="133699" y="570417"/>
                    </a:cubicBezTo>
                    <a:close/>
                    <a:moveTo>
                      <a:pt x="309085" y="527758"/>
                    </a:moveTo>
                    <a:cubicBezTo>
                      <a:pt x="320377" y="524930"/>
                      <a:pt x="331927" y="531869"/>
                      <a:pt x="334746" y="543158"/>
                    </a:cubicBezTo>
                    <a:cubicBezTo>
                      <a:pt x="334746" y="543158"/>
                      <a:pt x="349696" y="602990"/>
                      <a:pt x="349696" y="602990"/>
                    </a:cubicBezTo>
                    <a:cubicBezTo>
                      <a:pt x="352514" y="614280"/>
                      <a:pt x="345589" y="625833"/>
                      <a:pt x="334298" y="628650"/>
                    </a:cubicBezTo>
                    <a:lnTo>
                      <a:pt x="276555" y="643076"/>
                    </a:lnTo>
                    <a:cubicBezTo>
                      <a:pt x="265264" y="645893"/>
                      <a:pt x="253724" y="638966"/>
                      <a:pt x="250900" y="627664"/>
                    </a:cubicBezTo>
                    <a:lnTo>
                      <a:pt x="235956" y="567833"/>
                    </a:lnTo>
                    <a:cubicBezTo>
                      <a:pt x="233137" y="556543"/>
                      <a:pt x="240062" y="544990"/>
                      <a:pt x="251353" y="542173"/>
                    </a:cubicBezTo>
                    <a:close/>
                    <a:moveTo>
                      <a:pt x="429100" y="497165"/>
                    </a:moveTo>
                    <a:cubicBezTo>
                      <a:pt x="440391" y="494336"/>
                      <a:pt x="451953" y="501270"/>
                      <a:pt x="454760" y="512566"/>
                    </a:cubicBezTo>
                    <a:cubicBezTo>
                      <a:pt x="454760" y="512566"/>
                      <a:pt x="469710" y="572398"/>
                      <a:pt x="469710" y="572398"/>
                    </a:cubicBezTo>
                    <a:cubicBezTo>
                      <a:pt x="472529" y="583699"/>
                      <a:pt x="465604" y="595241"/>
                      <a:pt x="454313" y="598064"/>
                    </a:cubicBezTo>
                    <a:lnTo>
                      <a:pt x="396581" y="612484"/>
                    </a:lnTo>
                    <a:cubicBezTo>
                      <a:pt x="385279" y="615301"/>
                      <a:pt x="373739" y="608373"/>
                      <a:pt x="370921" y="597084"/>
                    </a:cubicBezTo>
                    <a:lnTo>
                      <a:pt x="355971" y="537240"/>
                    </a:lnTo>
                    <a:cubicBezTo>
                      <a:pt x="353152" y="525950"/>
                      <a:pt x="360077" y="514397"/>
                      <a:pt x="371368" y="511591"/>
                    </a:cubicBezTo>
                    <a:close/>
                    <a:moveTo>
                      <a:pt x="163192" y="443041"/>
                    </a:moveTo>
                    <a:cubicBezTo>
                      <a:pt x="174490" y="440212"/>
                      <a:pt x="186026" y="447151"/>
                      <a:pt x="188856" y="458441"/>
                    </a:cubicBezTo>
                    <a:lnTo>
                      <a:pt x="203796" y="518273"/>
                    </a:lnTo>
                    <a:cubicBezTo>
                      <a:pt x="206626" y="529563"/>
                      <a:pt x="199689" y="541116"/>
                      <a:pt x="188397" y="543933"/>
                    </a:cubicBezTo>
                    <a:lnTo>
                      <a:pt x="130664" y="558359"/>
                    </a:lnTo>
                    <a:cubicBezTo>
                      <a:pt x="119372" y="561176"/>
                      <a:pt x="107825" y="554249"/>
                      <a:pt x="105006" y="542947"/>
                    </a:cubicBezTo>
                    <a:lnTo>
                      <a:pt x="90055" y="483115"/>
                    </a:lnTo>
                    <a:cubicBezTo>
                      <a:pt x="87236" y="471825"/>
                      <a:pt x="94162" y="460272"/>
                      <a:pt x="105454" y="457455"/>
                    </a:cubicBezTo>
                    <a:close/>
                    <a:moveTo>
                      <a:pt x="280860" y="412449"/>
                    </a:moveTo>
                    <a:cubicBezTo>
                      <a:pt x="292147" y="409620"/>
                      <a:pt x="303699" y="416559"/>
                      <a:pt x="306518" y="427849"/>
                    </a:cubicBezTo>
                    <a:lnTo>
                      <a:pt x="321469" y="487692"/>
                    </a:lnTo>
                    <a:cubicBezTo>
                      <a:pt x="324288" y="498982"/>
                      <a:pt x="317351" y="510524"/>
                      <a:pt x="306059" y="513347"/>
                    </a:cubicBezTo>
                    <a:lnTo>
                      <a:pt x="248326" y="527767"/>
                    </a:lnTo>
                    <a:cubicBezTo>
                      <a:pt x="237034" y="530584"/>
                      <a:pt x="225487" y="523657"/>
                      <a:pt x="222668" y="512367"/>
                    </a:cubicBezTo>
                    <a:cubicBezTo>
                      <a:pt x="222668" y="512367"/>
                      <a:pt x="207717" y="452523"/>
                      <a:pt x="207717" y="452523"/>
                    </a:cubicBezTo>
                    <a:cubicBezTo>
                      <a:pt x="204898" y="441233"/>
                      <a:pt x="211835" y="429691"/>
                      <a:pt x="223127" y="426875"/>
                    </a:cubicBezTo>
                    <a:close/>
                    <a:moveTo>
                      <a:pt x="398514" y="381851"/>
                    </a:moveTo>
                    <a:cubicBezTo>
                      <a:pt x="409805" y="379034"/>
                      <a:pt x="421351" y="385961"/>
                      <a:pt x="424170" y="397250"/>
                    </a:cubicBezTo>
                    <a:lnTo>
                      <a:pt x="439121" y="457094"/>
                    </a:lnTo>
                    <a:cubicBezTo>
                      <a:pt x="441940" y="468389"/>
                      <a:pt x="435003" y="479924"/>
                      <a:pt x="423712" y="482752"/>
                    </a:cubicBezTo>
                    <a:lnTo>
                      <a:pt x="365981" y="497172"/>
                    </a:lnTo>
                    <a:cubicBezTo>
                      <a:pt x="354695" y="499989"/>
                      <a:pt x="343143" y="493061"/>
                      <a:pt x="340324" y="481772"/>
                    </a:cubicBezTo>
                    <a:lnTo>
                      <a:pt x="325384" y="421939"/>
                    </a:lnTo>
                    <a:cubicBezTo>
                      <a:pt x="322555" y="410645"/>
                      <a:pt x="329491" y="399098"/>
                      <a:pt x="340783" y="396276"/>
                    </a:cubicBezTo>
                    <a:cubicBezTo>
                      <a:pt x="340783" y="396276"/>
                      <a:pt x="398514" y="381851"/>
                      <a:pt x="398514" y="381851"/>
                    </a:cubicBezTo>
                    <a:close/>
                    <a:moveTo>
                      <a:pt x="132600" y="327726"/>
                    </a:moveTo>
                    <a:cubicBezTo>
                      <a:pt x="143893" y="324909"/>
                      <a:pt x="155439" y="331836"/>
                      <a:pt x="158258" y="343125"/>
                    </a:cubicBezTo>
                    <a:lnTo>
                      <a:pt x="173209" y="402970"/>
                    </a:lnTo>
                    <a:cubicBezTo>
                      <a:pt x="176028" y="414259"/>
                      <a:pt x="169092" y="425800"/>
                      <a:pt x="157799" y="428628"/>
                    </a:cubicBezTo>
                    <a:lnTo>
                      <a:pt x="100067" y="443053"/>
                    </a:lnTo>
                    <a:cubicBezTo>
                      <a:pt x="88780" y="445864"/>
                      <a:pt x="77233" y="438937"/>
                      <a:pt x="74409" y="427648"/>
                    </a:cubicBezTo>
                    <a:lnTo>
                      <a:pt x="59469" y="367814"/>
                    </a:lnTo>
                    <a:cubicBezTo>
                      <a:pt x="56639" y="356509"/>
                      <a:pt x="63575" y="344973"/>
                      <a:pt x="74868" y="342151"/>
                    </a:cubicBezTo>
                    <a:close/>
                    <a:moveTo>
                      <a:pt x="252606" y="297134"/>
                    </a:moveTo>
                    <a:cubicBezTo>
                      <a:pt x="263897" y="294317"/>
                      <a:pt x="275448" y="301245"/>
                      <a:pt x="278266" y="312535"/>
                    </a:cubicBezTo>
                    <a:lnTo>
                      <a:pt x="293216" y="372378"/>
                    </a:lnTo>
                    <a:cubicBezTo>
                      <a:pt x="296034" y="383668"/>
                      <a:pt x="289110" y="395222"/>
                      <a:pt x="277819" y="398038"/>
                    </a:cubicBezTo>
                    <a:cubicBezTo>
                      <a:pt x="277819" y="398038"/>
                      <a:pt x="220077" y="412465"/>
                      <a:pt x="220077" y="412465"/>
                    </a:cubicBezTo>
                    <a:cubicBezTo>
                      <a:pt x="208786" y="415281"/>
                      <a:pt x="197246" y="408354"/>
                      <a:pt x="194427" y="397053"/>
                    </a:cubicBezTo>
                    <a:lnTo>
                      <a:pt x="179478" y="337220"/>
                    </a:lnTo>
                    <a:cubicBezTo>
                      <a:pt x="176659" y="325930"/>
                      <a:pt x="183584" y="314377"/>
                      <a:pt x="194875" y="311560"/>
                    </a:cubicBezTo>
                    <a:close/>
                    <a:moveTo>
                      <a:pt x="370280" y="266542"/>
                    </a:moveTo>
                    <a:cubicBezTo>
                      <a:pt x="381572" y="263725"/>
                      <a:pt x="393118" y="270658"/>
                      <a:pt x="395937" y="281942"/>
                    </a:cubicBezTo>
                    <a:cubicBezTo>
                      <a:pt x="395937" y="281942"/>
                      <a:pt x="410877" y="341786"/>
                      <a:pt x="410877" y="341786"/>
                    </a:cubicBezTo>
                    <a:cubicBezTo>
                      <a:pt x="413706" y="353076"/>
                      <a:pt x="406770" y="364629"/>
                      <a:pt x="395478" y="367446"/>
                    </a:cubicBezTo>
                    <a:lnTo>
                      <a:pt x="337742" y="381872"/>
                    </a:lnTo>
                    <a:cubicBezTo>
                      <a:pt x="326450" y="384688"/>
                      <a:pt x="314910" y="377761"/>
                      <a:pt x="312091" y="366471"/>
                    </a:cubicBezTo>
                    <a:lnTo>
                      <a:pt x="297140" y="306628"/>
                    </a:lnTo>
                    <a:cubicBezTo>
                      <a:pt x="294321" y="295338"/>
                      <a:pt x="301247" y="283785"/>
                      <a:pt x="312538" y="280968"/>
                    </a:cubicBezTo>
                    <a:close/>
                    <a:moveTo>
                      <a:pt x="490298" y="238303"/>
                    </a:moveTo>
                    <a:cubicBezTo>
                      <a:pt x="501591" y="235492"/>
                      <a:pt x="513137" y="242408"/>
                      <a:pt x="515956" y="253708"/>
                    </a:cubicBezTo>
                    <a:lnTo>
                      <a:pt x="530908" y="313542"/>
                    </a:lnTo>
                    <a:cubicBezTo>
                      <a:pt x="533726" y="324836"/>
                      <a:pt x="526790" y="336383"/>
                      <a:pt x="515497" y="339206"/>
                    </a:cubicBezTo>
                    <a:lnTo>
                      <a:pt x="457770" y="353631"/>
                    </a:lnTo>
                    <a:cubicBezTo>
                      <a:pt x="446478" y="356447"/>
                      <a:pt x="434926" y="349520"/>
                      <a:pt x="432107" y="338226"/>
                    </a:cubicBezTo>
                    <a:lnTo>
                      <a:pt x="417155" y="278386"/>
                    </a:lnTo>
                    <a:cubicBezTo>
                      <a:pt x="414336" y="267097"/>
                      <a:pt x="421273" y="255556"/>
                      <a:pt x="432565" y="252728"/>
                    </a:cubicBezTo>
                    <a:close/>
                    <a:moveTo>
                      <a:pt x="104367" y="212418"/>
                    </a:moveTo>
                    <a:cubicBezTo>
                      <a:pt x="115659" y="209601"/>
                      <a:pt x="127206" y="216529"/>
                      <a:pt x="130025" y="227819"/>
                    </a:cubicBezTo>
                    <a:lnTo>
                      <a:pt x="144965" y="287662"/>
                    </a:lnTo>
                    <a:cubicBezTo>
                      <a:pt x="147795" y="298952"/>
                      <a:pt x="140858" y="310506"/>
                      <a:pt x="129566" y="313322"/>
                    </a:cubicBezTo>
                    <a:lnTo>
                      <a:pt x="71833" y="327749"/>
                    </a:lnTo>
                    <a:cubicBezTo>
                      <a:pt x="60541" y="330565"/>
                      <a:pt x="48994" y="323638"/>
                      <a:pt x="46175" y="312348"/>
                    </a:cubicBezTo>
                    <a:lnTo>
                      <a:pt x="31224" y="252504"/>
                    </a:lnTo>
                    <a:cubicBezTo>
                      <a:pt x="28405" y="241214"/>
                      <a:pt x="35342" y="229661"/>
                      <a:pt x="46623" y="226844"/>
                    </a:cubicBezTo>
                    <a:close/>
                    <a:moveTo>
                      <a:pt x="222023" y="181826"/>
                    </a:moveTo>
                    <a:cubicBezTo>
                      <a:pt x="233310" y="179009"/>
                      <a:pt x="244857" y="185942"/>
                      <a:pt x="247681" y="197226"/>
                    </a:cubicBezTo>
                    <a:lnTo>
                      <a:pt x="262632" y="257069"/>
                    </a:lnTo>
                    <a:cubicBezTo>
                      <a:pt x="265451" y="268359"/>
                      <a:pt x="258514" y="279912"/>
                      <a:pt x="247222" y="282729"/>
                    </a:cubicBezTo>
                    <a:lnTo>
                      <a:pt x="189490" y="297155"/>
                    </a:lnTo>
                    <a:cubicBezTo>
                      <a:pt x="178197" y="299971"/>
                      <a:pt x="166651" y="293044"/>
                      <a:pt x="163832" y="281754"/>
                    </a:cubicBezTo>
                    <a:cubicBezTo>
                      <a:pt x="163832" y="281754"/>
                      <a:pt x="148892" y="221912"/>
                      <a:pt x="148892" y="221912"/>
                    </a:cubicBezTo>
                    <a:cubicBezTo>
                      <a:pt x="146062" y="210622"/>
                      <a:pt x="152987" y="199080"/>
                      <a:pt x="164280" y="196252"/>
                    </a:cubicBezTo>
                    <a:close/>
                    <a:moveTo>
                      <a:pt x="342030" y="153587"/>
                    </a:moveTo>
                    <a:cubicBezTo>
                      <a:pt x="353322" y="150770"/>
                      <a:pt x="364873" y="157697"/>
                      <a:pt x="367691" y="168986"/>
                    </a:cubicBezTo>
                    <a:lnTo>
                      <a:pt x="382641" y="228820"/>
                    </a:lnTo>
                    <a:cubicBezTo>
                      <a:pt x="385460" y="240115"/>
                      <a:pt x="378535" y="251661"/>
                      <a:pt x="367244" y="254484"/>
                    </a:cubicBezTo>
                    <a:lnTo>
                      <a:pt x="309500" y="268909"/>
                    </a:lnTo>
                    <a:cubicBezTo>
                      <a:pt x="298209" y="271725"/>
                      <a:pt x="286669" y="264798"/>
                      <a:pt x="283840" y="253504"/>
                    </a:cubicBezTo>
                    <a:cubicBezTo>
                      <a:pt x="283840" y="253504"/>
                      <a:pt x="268901" y="193664"/>
                      <a:pt x="268901" y="193664"/>
                    </a:cubicBezTo>
                    <a:cubicBezTo>
                      <a:pt x="266082" y="182375"/>
                      <a:pt x="273007" y="170834"/>
                      <a:pt x="284298" y="168001"/>
                    </a:cubicBezTo>
                    <a:close/>
                    <a:moveTo>
                      <a:pt x="459703" y="122995"/>
                    </a:moveTo>
                    <a:cubicBezTo>
                      <a:pt x="470983" y="120184"/>
                      <a:pt x="482534" y="127111"/>
                      <a:pt x="485352" y="138401"/>
                    </a:cubicBezTo>
                    <a:lnTo>
                      <a:pt x="500302" y="198245"/>
                    </a:lnTo>
                    <a:cubicBezTo>
                      <a:pt x="503121" y="209535"/>
                      <a:pt x="496196" y="221077"/>
                      <a:pt x="484905" y="223905"/>
                    </a:cubicBezTo>
                    <a:lnTo>
                      <a:pt x="427173" y="238320"/>
                    </a:lnTo>
                    <a:cubicBezTo>
                      <a:pt x="415871" y="241148"/>
                      <a:pt x="404331" y="234209"/>
                      <a:pt x="401513" y="222919"/>
                    </a:cubicBezTo>
                    <a:cubicBezTo>
                      <a:pt x="401513" y="222919"/>
                      <a:pt x="386563" y="163081"/>
                      <a:pt x="386563" y="163081"/>
                    </a:cubicBezTo>
                    <a:cubicBezTo>
                      <a:pt x="383745" y="151786"/>
                      <a:pt x="390669" y="140244"/>
                      <a:pt x="401960" y="137415"/>
                    </a:cubicBezTo>
                    <a:close/>
                    <a:moveTo>
                      <a:pt x="427557" y="677"/>
                    </a:moveTo>
                    <a:cubicBezTo>
                      <a:pt x="439775" y="-2366"/>
                      <a:pt x="452280" y="5137"/>
                      <a:pt x="455346" y="17360"/>
                    </a:cubicBezTo>
                    <a:lnTo>
                      <a:pt x="470960" y="79861"/>
                    </a:lnTo>
                    <a:cubicBezTo>
                      <a:pt x="474004" y="92073"/>
                      <a:pt x="466505" y="104576"/>
                      <a:pt x="454287" y="107629"/>
                    </a:cubicBezTo>
                    <a:lnTo>
                      <a:pt x="44068" y="210101"/>
                    </a:lnTo>
                    <a:cubicBezTo>
                      <a:pt x="31849" y="213154"/>
                      <a:pt x="19344" y="205651"/>
                      <a:pt x="16278" y="193428"/>
                    </a:cubicBezTo>
                    <a:lnTo>
                      <a:pt x="686" y="130927"/>
                    </a:lnTo>
                    <a:cubicBezTo>
                      <a:pt x="-2380" y="118714"/>
                      <a:pt x="5119" y="106202"/>
                      <a:pt x="17359" y="10315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9" name="Shape 46">
                <a:extLst>
                  <a:ext uri="{FF2B5EF4-FFF2-40B4-BE49-F238E27FC236}">
                    <a16:creationId xmlns:a16="http://schemas.microsoft.com/office/drawing/2014/main" id="{44A4D558-E875-40E4-BC66-6C3F02401CAC}"/>
                  </a:ext>
                </a:extLst>
              </p:cNvPr>
              <p:cNvSpPr/>
              <p:nvPr/>
            </p:nvSpPr>
            <p:spPr>
              <a:xfrm>
                <a:off x="2705988" y="6164644"/>
                <a:ext cx="115002" cy="116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6" h="20817" extrusionOk="0">
                    <a:moveTo>
                      <a:pt x="2902" y="2687"/>
                    </a:moveTo>
                    <a:lnTo>
                      <a:pt x="13347" y="113"/>
                    </a:lnTo>
                    <a:cubicBezTo>
                      <a:pt x="15390" y="-392"/>
                      <a:pt x="17477" y="847"/>
                      <a:pt x="17989" y="2863"/>
                    </a:cubicBezTo>
                    <a:lnTo>
                      <a:pt x="20692" y="13549"/>
                    </a:lnTo>
                    <a:cubicBezTo>
                      <a:pt x="21204" y="15565"/>
                      <a:pt x="19949" y="17626"/>
                      <a:pt x="17906" y="18130"/>
                    </a:cubicBezTo>
                    <a:lnTo>
                      <a:pt x="7461" y="20705"/>
                    </a:lnTo>
                    <a:cubicBezTo>
                      <a:pt x="5418" y="21208"/>
                      <a:pt x="3329" y="19971"/>
                      <a:pt x="2819" y="17955"/>
                    </a:cubicBezTo>
                    <a:lnTo>
                      <a:pt x="114" y="7269"/>
                    </a:lnTo>
                    <a:cubicBezTo>
                      <a:pt x="-396" y="5253"/>
                      <a:pt x="857" y="3190"/>
                      <a:pt x="2902" y="268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0" name="Freeform 75">
                <a:extLst>
                  <a:ext uri="{FF2B5EF4-FFF2-40B4-BE49-F238E27FC236}">
                    <a16:creationId xmlns:a16="http://schemas.microsoft.com/office/drawing/2014/main" id="{B000BEA0-A58A-406A-8E14-5AF36A155E82}"/>
                  </a:ext>
                </a:extLst>
              </p:cNvPr>
              <p:cNvSpPr/>
              <p:nvPr/>
            </p:nvSpPr>
            <p:spPr>
              <a:xfrm>
                <a:off x="2300450" y="5858516"/>
                <a:ext cx="480537" cy="477948"/>
              </a:xfrm>
              <a:custGeom>
                <a:avLst/>
                <a:gdLst>
                  <a:gd name="connsiteX0" fmla="*/ 102082 w 480537"/>
                  <a:gd name="connsiteY0" fmla="*/ 440122 h 477948"/>
                  <a:gd name="connsiteX1" fmla="*/ 98261 w 480537"/>
                  <a:gd name="connsiteY1" fmla="*/ 443562 h 477948"/>
                  <a:gd name="connsiteX2" fmla="*/ 98632 w 480537"/>
                  <a:gd name="connsiteY2" fmla="*/ 451385 h 477948"/>
                  <a:gd name="connsiteX3" fmla="*/ 101403 w 480537"/>
                  <a:gd name="connsiteY3" fmla="*/ 462478 h 477948"/>
                  <a:gd name="connsiteX4" fmla="*/ 104795 w 480537"/>
                  <a:gd name="connsiteY4" fmla="*/ 469605 h 477948"/>
                  <a:gd name="connsiteX5" fmla="*/ 105932 w 480537"/>
                  <a:gd name="connsiteY5" fmla="*/ 470444 h 477948"/>
                  <a:gd name="connsiteX6" fmla="*/ 109810 w 480537"/>
                  <a:gd name="connsiteY6" fmla="*/ 470837 h 477948"/>
                  <a:gd name="connsiteX7" fmla="*/ 113593 w 480537"/>
                  <a:gd name="connsiteY7" fmla="*/ 467416 h 477948"/>
                  <a:gd name="connsiteX8" fmla="*/ 113210 w 480537"/>
                  <a:gd name="connsiteY8" fmla="*/ 459524 h 477948"/>
                  <a:gd name="connsiteX9" fmla="*/ 110441 w 480537"/>
                  <a:gd name="connsiteY9" fmla="*/ 448433 h 477948"/>
                  <a:gd name="connsiteX10" fmla="*/ 107059 w 480537"/>
                  <a:gd name="connsiteY10" fmla="*/ 441383 h 477948"/>
                  <a:gd name="connsiteX11" fmla="*/ 105932 w 480537"/>
                  <a:gd name="connsiteY11" fmla="*/ 440553 h 477948"/>
                  <a:gd name="connsiteX12" fmla="*/ 102082 w 480537"/>
                  <a:gd name="connsiteY12" fmla="*/ 440122 h 477948"/>
                  <a:gd name="connsiteX13" fmla="*/ 105932 w 480537"/>
                  <a:gd name="connsiteY13" fmla="*/ 433062 h 477948"/>
                  <a:gd name="connsiteX14" fmla="*/ 112064 w 480537"/>
                  <a:gd name="connsiteY14" fmla="*/ 435316 h 477948"/>
                  <a:gd name="connsiteX15" fmla="*/ 119181 w 480537"/>
                  <a:gd name="connsiteY15" fmla="*/ 447183 h 477948"/>
                  <a:gd name="connsiteX16" fmla="*/ 121522 w 480537"/>
                  <a:gd name="connsiteY16" fmla="*/ 456582 h 477948"/>
                  <a:gd name="connsiteX17" fmla="*/ 120853 w 480537"/>
                  <a:gd name="connsiteY17" fmla="*/ 470396 h 477948"/>
                  <a:gd name="connsiteX18" fmla="*/ 111453 w 480537"/>
                  <a:gd name="connsiteY18" fmla="*/ 477399 h 477948"/>
                  <a:gd name="connsiteX19" fmla="*/ 105932 w 480537"/>
                  <a:gd name="connsiteY19" fmla="*/ 477887 h 477948"/>
                  <a:gd name="connsiteX20" fmla="*/ 99778 w 480537"/>
                  <a:gd name="connsiteY20" fmla="*/ 475660 h 477948"/>
                  <a:gd name="connsiteX21" fmla="*/ 92671 w 480537"/>
                  <a:gd name="connsiteY21" fmla="*/ 463787 h 477948"/>
                  <a:gd name="connsiteX22" fmla="*/ 90321 w 480537"/>
                  <a:gd name="connsiteY22" fmla="*/ 454396 h 477948"/>
                  <a:gd name="connsiteX23" fmla="*/ 91009 w 480537"/>
                  <a:gd name="connsiteY23" fmla="*/ 440572 h 477948"/>
                  <a:gd name="connsiteX24" fmla="*/ 100438 w 480537"/>
                  <a:gd name="connsiteY24" fmla="*/ 433541 h 477948"/>
                  <a:gd name="connsiteX25" fmla="*/ 105932 w 480537"/>
                  <a:gd name="connsiteY25" fmla="*/ 433062 h 477948"/>
                  <a:gd name="connsiteX26" fmla="*/ 224372 w 480537"/>
                  <a:gd name="connsiteY26" fmla="*/ 414465 h 477948"/>
                  <a:gd name="connsiteX27" fmla="*/ 229961 w 480537"/>
                  <a:gd name="connsiteY27" fmla="*/ 415038 h 477948"/>
                  <a:gd name="connsiteX28" fmla="*/ 233066 w 480537"/>
                  <a:gd name="connsiteY28" fmla="*/ 419384 h 477948"/>
                  <a:gd name="connsiteX29" fmla="*/ 233725 w 480537"/>
                  <a:gd name="connsiteY29" fmla="*/ 422022 h 477948"/>
                  <a:gd name="connsiteX30" fmla="*/ 233028 w 480537"/>
                  <a:gd name="connsiteY30" fmla="*/ 427266 h 477948"/>
                  <a:gd name="connsiteX31" fmla="*/ 228404 w 480537"/>
                  <a:gd name="connsiteY31" fmla="*/ 430352 h 477948"/>
                  <a:gd name="connsiteX32" fmla="*/ 222853 w 480537"/>
                  <a:gd name="connsiteY32" fmla="*/ 429798 h 477948"/>
                  <a:gd name="connsiteX33" fmla="*/ 219758 w 480537"/>
                  <a:gd name="connsiteY33" fmla="*/ 425518 h 477948"/>
                  <a:gd name="connsiteX34" fmla="*/ 219098 w 480537"/>
                  <a:gd name="connsiteY34" fmla="*/ 422882 h 477948"/>
                  <a:gd name="connsiteX35" fmla="*/ 219806 w 480537"/>
                  <a:gd name="connsiteY35" fmla="*/ 417608 h 477948"/>
                  <a:gd name="connsiteX36" fmla="*/ 224372 w 480537"/>
                  <a:gd name="connsiteY36" fmla="*/ 414465 h 477948"/>
                  <a:gd name="connsiteX37" fmla="*/ 345255 w 480537"/>
                  <a:gd name="connsiteY37" fmla="*/ 378871 h 477948"/>
                  <a:gd name="connsiteX38" fmla="*/ 348140 w 480537"/>
                  <a:gd name="connsiteY38" fmla="*/ 390411 h 477948"/>
                  <a:gd name="connsiteX39" fmla="*/ 358686 w 480537"/>
                  <a:gd name="connsiteY39" fmla="*/ 387774 h 477948"/>
                  <a:gd name="connsiteX40" fmla="*/ 360530 w 480537"/>
                  <a:gd name="connsiteY40" fmla="*/ 395159 h 477948"/>
                  <a:gd name="connsiteX41" fmla="*/ 349984 w 480537"/>
                  <a:gd name="connsiteY41" fmla="*/ 397795 h 477948"/>
                  <a:gd name="connsiteX42" fmla="*/ 353013 w 480537"/>
                  <a:gd name="connsiteY42" fmla="*/ 409920 h 477948"/>
                  <a:gd name="connsiteX43" fmla="*/ 344930 w 480537"/>
                  <a:gd name="connsiteY43" fmla="*/ 411934 h 477948"/>
                  <a:gd name="connsiteX44" fmla="*/ 341901 w 480537"/>
                  <a:gd name="connsiteY44" fmla="*/ 399811 h 477948"/>
                  <a:gd name="connsiteX45" fmla="*/ 331298 w 480537"/>
                  <a:gd name="connsiteY45" fmla="*/ 402458 h 477948"/>
                  <a:gd name="connsiteX46" fmla="*/ 329453 w 480537"/>
                  <a:gd name="connsiteY46" fmla="*/ 395083 h 477948"/>
                  <a:gd name="connsiteX47" fmla="*/ 340057 w 480537"/>
                  <a:gd name="connsiteY47" fmla="*/ 392436 h 477948"/>
                  <a:gd name="connsiteX48" fmla="*/ 337172 w 480537"/>
                  <a:gd name="connsiteY48" fmla="*/ 380896 h 477948"/>
                  <a:gd name="connsiteX49" fmla="*/ 478866 w 480537"/>
                  <a:gd name="connsiteY49" fmla="*/ 367958 h 477948"/>
                  <a:gd name="connsiteX50" fmla="*/ 480537 w 480537"/>
                  <a:gd name="connsiteY50" fmla="*/ 374665 h 477948"/>
                  <a:gd name="connsiteX51" fmla="*/ 465003 w 480537"/>
                  <a:gd name="connsiteY51" fmla="*/ 378553 h 477948"/>
                  <a:gd name="connsiteX52" fmla="*/ 454295 w 480537"/>
                  <a:gd name="connsiteY52" fmla="*/ 381228 h 477948"/>
                  <a:gd name="connsiteX53" fmla="*/ 452622 w 480537"/>
                  <a:gd name="connsiteY53" fmla="*/ 374512 h 477948"/>
                  <a:gd name="connsiteX54" fmla="*/ 465003 w 480537"/>
                  <a:gd name="connsiteY54" fmla="*/ 371426 h 477948"/>
                  <a:gd name="connsiteX55" fmla="*/ 475712 w 480537"/>
                  <a:gd name="connsiteY55" fmla="*/ 355338 h 477948"/>
                  <a:gd name="connsiteX56" fmla="*/ 477384 w 480537"/>
                  <a:gd name="connsiteY56" fmla="*/ 362044 h 477948"/>
                  <a:gd name="connsiteX57" fmla="*/ 465003 w 480537"/>
                  <a:gd name="connsiteY57" fmla="*/ 365131 h 477948"/>
                  <a:gd name="connsiteX58" fmla="*/ 451140 w 480537"/>
                  <a:gd name="connsiteY58" fmla="*/ 368598 h 477948"/>
                  <a:gd name="connsiteX59" fmla="*/ 449469 w 480537"/>
                  <a:gd name="connsiteY59" fmla="*/ 361891 h 477948"/>
                  <a:gd name="connsiteX60" fmla="*/ 465003 w 480537"/>
                  <a:gd name="connsiteY60" fmla="*/ 358012 h 477948"/>
                  <a:gd name="connsiteX61" fmla="*/ 78027 w 480537"/>
                  <a:gd name="connsiteY61" fmla="*/ 317687 h 477948"/>
                  <a:gd name="connsiteX62" fmla="*/ 88679 w 480537"/>
                  <a:gd name="connsiteY62" fmla="*/ 360334 h 477948"/>
                  <a:gd name="connsiteX63" fmla="*/ 80120 w 480537"/>
                  <a:gd name="connsiteY63" fmla="*/ 362474 h 477948"/>
                  <a:gd name="connsiteX64" fmla="*/ 71358 w 480537"/>
                  <a:gd name="connsiteY64" fmla="*/ 327383 h 477948"/>
                  <a:gd name="connsiteX65" fmla="*/ 62694 w 480537"/>
                  <a:gd name="connsiteY65" fmla="*/ 329543 h 477948"/>
                  <a:gd name="connsiteX66" fmla="*/ 61184 w 480537"/>
                  <a:gd name="connsiteY66" fmla="*/ 323514 h 477948"/>
                  <a:gd name="connsiteX67" fmla="*/ 190365 w 480537"/>
                  <a:gd name="connsiteY67" fmla="*/ 287756 h 477948"/>
                  <a:gd name="connsiteX68" fmla="*/ 201580 w 480537"/>
                  <a:gd name="connsiteY68" fmla="*/ 288594 h 477948"/>
                  <a:gd name="connsiteX69" fmla="*/ 207627 w 480537"/>
                  <a:gd name="connsiteY69" fmla="*/ 296793 h 477948"/>
                  <a:gd name="connsiteX70" fmla="*/ 207284 w 480537"/>
                  <a:gd name="connsiteY70" fmla="*/ 304445 h 477948"/>
                  <a:gd name="connsiteX71" fmla="*/ 202412 w 480537"/>
                  <a:gd name="connsiteY71" fmla="*/ 314770 h 477948"/>
                  <a:gd name="connsiteX72" fmla="*/ 196890 w 480537"/>
                  <a:gd name="connsiteY72" fmla="*/ 324956 h 477948"/>
                  <a:gd name="connsiteX73" fmla="*/ 196985 w 480537"/>
                  <a:gd name="connsiteY73" fmla="*/ 325089 h 477948"/>
                  <a:gd name="connsiteX74" fmla="*/ 214916 w 480537"/>
                  <a:gd name="connsiteY74" fmla="*/ 320609 h 477948"/>
                  <a:gd name="connsiteX75" fmla="*/ 216550 w 480537"/>
                  <a:gd name="connsiteY75" fmla="*/ 327162 h 477948"/>
                  <a:gd name="connsiteX76" fmla="*/ 187442 w 480537"/>
                  <a:gd name="connsiteY76" fmla="*/ 334442 h 477948"/>
                  <a:gd name="connsiteX77" fmla="*/ 186037 w 480537"/>
                  <a:gd name="connsiteY77" fmla="*/ 328843 h 477948"/>
                  <a:gd name="connsiteX78" fmla="*/ 196145 w 480537"/>
                  <a:gd name="connsiteY78" fmla="*/ 310616 h 477948"/>
                  <a:gd name="connsiteX79" fmla="*/ 198943 w 480537"/>
                  <a:gd name="connsiteY79" fmla="*/ 303755 h 477948"/>
                  <a:gd name="connsiteX80" fmla="*/ 199117 w 480537"/>
                  <a:gd name="connsiteY80" fmla="*/ 299067 h 477948"/>
                  <a:gd name="connsiteX81" fmla="*/ 196556 w 480537"/>
                  <a:gd name="connsiteY81" fmla="*/ 295014 h 477948"/>
                  <a:gd name="connsiteX82" fmla="*/ 192017 w 480537"/>
                  <a:gd name="connsiteY82" fmla="*/ 294337 h 477948"/>
                  <a:gd name="connsiteX83" fmla="*/ 188025 w 480537"/>
                  <a:gd name="connsiteY83" fmla="*/ 297470 h 477948"/>
                  <a:gd name="connsiteX84" fmla="*/ 187824 w 480537"/>
                  <a:gd name="connsiteY84" fmla="*/ 303193 h 477948"/>
                  <a:gd name="connsiteX85" fmla="*/ 179504 w 480537"/>
                  <a:gd name="connsiteY85" fmla="*/ 305275 h 477948"/>
                  <a:gd name="connsiteX86" fmla="*/ 179408 w 480537"/>
                  <a:gd name="connsiteY86" fmla="*/ 305114 h 477948"/>
                  <a:gd name="connsiteX87" fmla="*/ 180754 w 480537"/>
                  <a:gd name="connsiteY87" fmla="*/ 294404 h 477948"/>
                  <a:gd name="connsiteX88" fmla="*/ 190365 w 480537"/>
                  <a:gd name="connsiteY88" fmla="*/ 287756 h 477948"/>
                  <a:gd name="connsiteX89" fmla="*/ 310218 w 480537"/>
                  <a:gd name="connsiteY89" fmla="*/ 257222 h 477948"/>
                  <a:gd name="connsiteX90" fmla="*/ 321577 w 480537"/>
                  <a:gd name="connsiteY90" fmla="*/ 257739 h 477948"/>
                  <a:gd name="connsiteX91" fmla="*/ 327768 w 480537"/>
                  <a:gd name="connsiteY91" fmla="*/ 265781 h 477948"/>
                  <a:gd name="connsiteX92" fmla="*/ 327329 w 480537"/>
                  <a:gd name="connsiteY92" fmla="*/ 271515 h 477948"/>
                  <a:gd name="connsiteX93" fmla="*/ 323468 w 480537"/>
                  <a:gd name="connsiteY93" fmla="*/ 276625 h 477948"/>
                  <a:gd name="connsiteX94" fmla="*/ 329841 w 480537"/>
                  <a:gd name="connsiteY94" fmla="*/ 279149 h 477948"/>
                  <a:gd name="connsiteX95" fmla="*/ 333213 w 480537"/>
                  <a:gd name="connsiteY95" fmla="*/ 284735 h 477948"/>
                  <a:gd name="connsiteX96" fmla="*/ 331254 w 480537"/>
                  <a:gd name="connsiteY96" fmla="*/ 295025 h 477948"/>
                  <a:gd name="connsiteX97" fmla="*/ 321186 w 480537"/>
                  <a:gd name="connsiteY97" fmla="*/ 301091 h 477948"/>
                  <a:gd name="connsiteX98" fmla="*/ 310190 w 480537"/>
                  <a:gd name="connsiteY98" fmla="*/ 300499 h 477948"/>
                  <a:gd name="connsiteX99" fmla="*/ 303856 w 480537"/>
                  <a:gd name="connsiteY99" fmla="*/ 292646 h 477948"/>
                  <a:gd name="connsiteX100" fmla="*/ 303865 w 480537"/>
                  <a:gd name="connsiteY100" fmla="*/ 292446 h 477948"/>
                  <a:gd name="connsiteX101" fmla="*/ 312148 w 480537"/>
                  <a:gd name="connsiteY101" fmla="*/ 290373 h 477948"/>
                  <a:gd name="connsiteX102" fmla="*/ 314928 w 480537"/>
                  <a:gd name="connsiteY102" fmla="*/ 293993 h 477948"/>
                  <a:gd name="connsiteX103" fmla="*/ 319771 w 480537"/>
                  <a:gd name="connsiteY103" fmla="*/ 294480 h 477948"/>
                  <a:gd name="connsiteX104" fmla="*/ 324042 w 480537"/>
                  <a:gd name="connsiteY104" fmla="*/ 291671 h 477948"/>
                  <a:gd name="connsiteX105" fmla="*/ 324645 w 480537"/>
                  <a:gd name="connsiteY105" fmla="*/ 286800 h 477948"/>
                  <a:gd name="connsiteX106" fmla="*/ 321720 w 480537"/>
                  <a:gd name="connsiteY106" fmla="*/ 282281 h 477948"/>
                  <a:gd name="connsiteX107" fmla="*/ 316371 w 480537"/>
                  <a:gd name="connsiteY107" fmla="*/ 281947 h 477948"/>
                  <a:gd name="connsiteX108" fmla="*/ 311565 w 480537"/>
                  <a:gd name="connsiteY108" fmla="*/ 283150 h 477948"/>
                  <a:gd name="connsiteX109" fmla="*/ 309961 w 480537"/>
                  <a:gd name="connsiteY109" fmla="*/ 276731 h 477948"/>
                  <a:gd name="connsiteX110" fmla="*/ 314766 w 480537"/>
                  <a:gd name="connsiteY110" fmla="*/ 275526 h 477948"/>
                  <a:gd name="connsiteX111" fmla="*/ 318873 w 480537"/>
                  <a:gd name="connsiteY111" fmla="*/ 272804 h 477948"/>
                  <a:gd name="connsiteX112" fmla="*/ 319226 w 480537"/>
                  <a:gd name="connsiteY112" fmla="*/ 267999 h 477948"/>
                  <a:gd name="connsiteX113" fmla="*/ 316735 w 480537"/>
                  <a:gd name="connsiteY113" fmla="*/ 264234 h 477948"/>
                  <a:gd name="connsiteX114" fmla="*/ 312100 w 480537"/>
                  <a:gd name="connsiteY114" fmla="*/ 263757 h 477948"/>
                  <a:gd name="connsiteX115" fmla="*/ 308413 w 480537"/>
                  <a:gd name="connsiteY115" fmla="*/ 266164 h 477948"/>
                  <a:gd name="connsiteX116" fmla="*/ 307695 w 480537"/>
                  <a:gd name="connsiteY116" fmla="*/ 270272 h 477948"/>
                  <a:gd name="connsiteX117" fmla="*/ 299404 w 480537"/>
                  <a:gd name="connsiteY117" fmla="*/ 272336 h 477948"/>
                  <a:gd name="connsiteX118" fmla="*/ 299299 w 480537"/>
                  <a:gd name="connsiteY118" fmla="*/ 272174 h 477948"/>
                  <a:gd name="connsiteX119" fmla="*/ 301076 w 480537"/>
                  <a:gd name="connsiteY119" fmla="*/ 262955 h 477948"/>
                  <a:gd name="connsiteX120" fmla="*/ 310218 w 480537"/>
                  <a:gd name="connsiteY120" fmla="*/ 257222 h 477948"/>
                  <a:gd name="connsiteX121" fmla="*/ 442444 w 480537"/>
                  <a:gd name="connsiteY121" fmla="*/ 247090 h 477948"/>
                  <a:gd name="connsiteX122" fmla="*/ 444088 w 480537"/>
                  <a:gd name="connsiteY122" fmla="*/ 253672 h 477948"/>
                  <a:gd name="connsiteX123" fmla="*/ 427580 w 480537"/>
                  <a:gd name="connsiteY123" fmla="*/ 257799 h 477948"/>
                  <a:gd name="connsiteX124" fmla="*/ 425936 w 480537"/>
                  <a:gd name="connsiteY124" fmla="*/ 251208 h 477948"/>
                  <a:gd name="connsiteX125" fmla="*/ 48683 w 480537"/>
                  <a:gd name="connsiteY125" fmla="*/ 213573 h 477948"/>
                  <a:gd name="connsiteX126" fmla="*/ 48301 w 480537"/>
                  <a:gd name="connsiteY126" fmla="*/ 214938 h 477948"/>
                  <a:gd name="connsiteX127" fmla="*/ 47804 w 480537"/>
                  <a:gd name="connsiteY127" fmla="*/ 216476 h 477948"/>
                  <a:gd name="connsiteX128" fmla="*/ 42894 w 480537"/>
                  <a:gd name="connsiteY128" fmla="*/ 231380 h 477948"/>
                  <a:gd name="connsiteX129" fmla="*/ 47804 w 480537"/>
                  <a:gd name="connsiteY129" fmla="*/ 230157 h 477948"/>
                  <a:gd name="connsiteX130" fmla="*/ 52705 w 480537"/>
                  <a:gd name="connsiteY130" fmla="*/ 228934 h 477948"/>
                  <a:gd name="connsiteX131" fmla="*/ 48874 w 480537"/>
                  <a:gd name="connsiteY131" fmla="*/ 213582 h 477948"/>
                  <a:gd name="connsiteX132" fmla="*/ 54540 w 480537"/>
                  <a:gd name="connsiteY132" fmla="*/ 200025 h 477948"/>
                  <a:gd name="connsiteX133" fmla="*/ 61236 w 480537"/>
                  <a:gd name="connsiteY133" fmla="*/ 226804 h 477948"/>
                  <a:gd name="connsiteX134" fmla="*/ 66061 w 480537"/>
                  <a:gd name="connsiteY134" fmla="*/ 225591 h 477948"/>
                  <a:gd name="connsiteX135" fmla="*/ 67713 w 480537"/>
                  <a:gd name="connsiteY135" fmla="*/ 232212 h 477948"/>
                  <a:gd name="connsiteX136" fmla="*/ 62879 w 480537"/>
                  <a:gd name="connsiteY136" fmla="*/ 233425 h 477948"/>
                  <a:gd name="connsiteX137" fmla="*/ 65201 w 480537"/>
                  <a:gd name="connsiteY137" fmla="*/ 242672 h 477948"/>
                  <a:gd name="connsiteX138" fmla="*/ 56670 w 480537"/>
                  <a:gd name="connsiteY138" fmla="*/ 244812 h 477948"/>
                  <a:gd name="connsiteX139" fmla="*/ 54357 w 480537"/>
                  <a:gd name="connsiteY139" fmla="*/ 235546 h 477948"/>
                  <a:gd name="connsiteX140" fmla="*/ 47804 w 480537"/>
                  <a:gd name="connsiteY140" fmla="*/ 237188 h 477948"/>
                  <a:gd name="connsiteX141" fmla="*/ 36962 w 480537"/>
                  <a:gd name="connsiteY141" fmla="*/ 239892 h 477948"/>
                  <a:gd name="connsiteX142" fmla="*/ 35299 w 480537"/>
                  <a:gd name="connsiteY142" fmla="*/ 234858 h 477948"/>
                  <a:gd name="connsiteX143" fmla="*/ 45940 w 480537"/>
                  <a:gd name="connsiteY143" fmla="*/ 202184 h 477948"/>
                  <a:gd name="connsiteX144" fmla="*/ 47804 w 480537"/>
                  <a:gd name="connsiteY144" fmla="*/ 201717 h 477948"/>
                  <a:gd name="connsiteX145" fmla="*/ 176738 w 480537"/>
                  <a:gd name="connsiteY145" fmla="*/ 169433 h 477948"/>
                  <a:gd name="connsiteX146" fmla="*/ 178459 w 480537"/>
                  <a:gd name="connsiteY146" fmla="*/ 176293 h 477948"/>
                  <a:gd name="connsiteX147" fmla="*/ 161683 w 480537"/>
                  <a:gd name="connsiteY147" fmla="*/ 180477 h 477948"/>
                  <a:gd name="connsiteX148" fmla="*/ 162963 w 480537"/>
                  <a:gd name="connsiteY148" fmla="*/ 190605 h 477948"/>
                  <a:gd name="connsiteX149" fmla="*/ 165446 w 480537"/>
                  <a:gd name="connsiteY149" fmla="*/ 188445 h 477948"/>
                  <a:gd name="connsiteX150" fmla="*/ 168982 w 480537"/>
                  <a:gd name="connsiteY150" fmla="*/ 186935 h 477948"/>
                  <a:gd name="connsiteX151" fmla="*/ 179432 w 480537"/>
                  <a:gd name="connsiteY151" fmla="*/ 188273 h 477948"/>
                  <a:gd name="connsiteX152" fmla="*/ 185481 w 480537"/>
                  <a:gd name="connsiteY152" fmla="*/ 198027 h 477948"/>
                  <a:gd name="connsiteX153" fmla="*/ 184324 w 480537"/>
                  <a:gd name="connsiteY153" fmla="*/ 209177 h 477948"/>
                  <a:gd name="connsiteX154" fmla="*/ 174656 w 480537"/>
                  <a:gd name="connsiteY154" fmla="*/ 215922 h 477948"/>
                  <a:gd name="connsiteX155" fmla="*/ 163794 w 480537"/>
                  <a:gd name="connsiteY155" fmla="*/ 215224 h 477948"/>
                  <a:gd name="connsiteX156" fmla="*/ 157536 w 480537"/>
                  <a:gd name="connsiteY156" fmla="*/ 207408 h 477948"/>
                  <a:gd name="connsiteX157" fmla="*/ 157565 w 480537"/>
                  <a:gd name="connsiteY157" fmla="*/ 207236 h 477948"/>
                  <a:gd name="connsiteX158" fmla="*/ 165687 w 480537"/>
                  <a:gd name="connsiteY158" fmla="*/ 204782 h 477948"/>
                  <a:gd name="connsiteX159" fmla="*/ 168418 w 480537"/>
                  <a:gd name="connsiteY159" fmla="*/ 208814 h 477948"/>
                  <a:gd name="connsiteX160" fmla="*/ 173024 w 480537"/>
                  <a:gd name="connsiteY160" fmla="*/ 209359 h 477948"/>
                  <a:gd name="connsiteX161" fmla="*/ 176901 w 480537"/>
                  <a:gd name="connsiteY161" fmla="*/ 206129 h 477948"/>
                  <a:gd name="connsiteX162" fmla="*/ 176931 w 480537"/>
                  <a:gd name="connsiteY162" fmla="*/ 200225 h 477948"/>
                  <a:gd name="connsiteX163" fmla="*/ 173931 w 480537"/>
                  <a:gd name="connsiteY163" fmla="*/ 194683 h 477948"/>
                  <a:gd name="connsiteX164" fmla="*/ 168867 w 480537"/>
                  <a:gd name="connsiteY164" fmla="*/ 193584 h 477948"/>
                  <a:gd name="connsiteX165" fmla="*/ 165333 w 480537"/>
                  <a:gd name="connsiteY165" fmla="*/ 195439 h 477948"/>
                  <a:gd name="connsiteX166" fmla="*/ 164081 w 480537"/>
                  <a:gd name="connsiteY166" fmla="*/ 198361 h 477948"/>
                  <a:gd name="connsiteX167" fmla="*/ 156429 w 480537"/>
                  <a:gd name="connsiteY167" fmla="*/ 199737 h 477948"/>
                  <a:gd name="connsiteX168" fmla="*/ 152961 w 480537"/>
                  <a:gd name="connsiteY168" fmla="*/ 175366 h 477948"/>
                  <a:gd name="connsiteX169" fmla="*/ 288468 w 480537"/>
                  <a:gd name="connsiteY169" fmla="*/ 163280 h 477948"/>
                  <a:gd name="connsiteX170" fmla="*/ 287274 w 480537"/>
                  <a:gd name="connsiteY170" fmla="*/ 163462 h 477948"/>
                  <a:gd name="connsiteX171" fmla="*/ 283414 w 480537"/>
                  <a:gd name="connsiteY171" fmla="*/ 165229 h 477948"/>
                  <a:gd name="connsiteX172" fmla="*/ 281369 w 480537"/>
                  <a:gd name="connsiteY172" fmla="*/ 167952 h 477948"/>
                  <a:gd name="connsiteX173" fmla="*/ 282077 w 480537"/>
                  <a:gd name="connsiteY173" fmla="*/ 170798 h 477948"/>
                  <a:gd name="connsiteX174" fmla="*/ 285849 w 480537"/>
                  <a:gd name="connsiteY174" fmla="*/ 178135 h 477948"/>
                  <a:gd name="connsiteX175" fmla="*/ 288468 w 480537"/>
                  <a:gd name="connsiteY175" fmla="*/ 179634 h 477948"/>
                  <a:gd name="connsiteX176" fmla="*/ 291400 w 480537"/>
                  <a:gd name="connsiteY176" fmla="*/ 179645 h 477948"/>
                  <a:gd name="connsiteX177" fmla="*/ 295041 w 480537"/>
                  <a:gd name="connsiteY177" fmla="*/ 176167 h 477948"/>
                  <a:gd name="connsiteX178" fmla="*/ 295165 w 480537"/>
                  <a:gd name="connsiteY178" fmla="*/ 169920 h 477948"/>
                  <a:gd name="connsiteX179" fmla="*/ 292126 w 480537"/>
                  <a:gd name="connsiteY179" fmla="*/ 164590 h 477948"/>
                  <a:gd name="connsiteX180" fmla="*/ 288468 w 480537"/>
                  <a:gd name="connsiteY180" fmla="*/ 163280 h 477948"/>
                  <a:gd name="connsiteX181" fmla="*/ 288468 w 480537"/>
                  <a:gd name="connsiteY181" fmla="*/ 141203 h 477948"/>
                  <a:gd name="connsiteX182" fmla="*/ 288516 w 480537"/>
                  <a:gd name="connsiteY182" fmla="*/ 141203 h 477948"/>
                  <a:gd name="connsiteX183" fmla="*/ 292929 w 480537"/>
                  <a:gd name="connsiteY183" fmla="*/ 141509 h 477948"/>
                  <a:gd name="connsiteX184" fmla="*/ 292968 w 480537"/>
                  <a:gd name="connsiteY184" fmla="*/ 148168 h 477948"/>
                  <a:gd name="connsiteX185" fmla="*/ 289279 w 480537"/>
                  <a:gd name="connsiteY185" fmla="*/ 148013 h 477948"/>
                  <a:gd name="connsiteX186" fmla="*/ 288468 w 480537"/>
                  <a:gd name="connsiteY186" fmla="*/ 148062 h 477948"/>
                  <a:gd name="connsiteX187" fmla="*/ 285696 w 480537"/>
                  <a:gd name="connsiteY187" fmla="*/ 148548 h 477948"/>
                  <a:gd name="connsiteX188" fmla="*/ 280166 w 480537"/>
                  <a:gd name="connsiteY188" fmla="*/ 153029 h 477948"/>
                  <a:gd name="connsiteX189" fmla="*/ 280004 w 480537"/>
                  <a:gd name="connsiteY189" fmla="*/ 161646 h 477948"/>
                  <a:gd name="connsiteX190" fmla="*/ 280128 w 480537"/>
                  <a:gd name="connsiteY190" fmla="*/ 161760 h 477948"/>
                  <a:gd name="connsiteX191" fmla="*/ 283174 w 480537"/>
                  <a:gd name="connsiteY191" fmla="*/ 158514 h 477948"/>
                  <a:gd name="connsiteX192" fmla="*/ 287905 w 480537"/>
                  <a:gd name="connsiteY192" fmla="*/ 156429 h 477948"/>
                  <a:gd name="connsiteX193" fmla="*/ 288468 w 480537"/>
                  <a:gd name="connsiteY193" fmla="*/ 156296 h 477948"/>
                  <a:gd name="connsiteX194" fmla="*/ 297867 w 480537"/>
                  <a:gd name="connsiteY194" fmla="*/ 158254 h 477948"/>
                  <a:gd name="connsiteX195" fmla="*/ 303695 w 480537"/>
                  <a:gd name="connsiteY195" fmla="*/ 167789 h 477948"/>
                  <a:gd name="connsiteX196" fmla="*/ 302349 w 480537"/>
                  <a:gd name="connsiteY196" fmla="*/ 179425 h 477948"/>
                  <a:gd name="connsiteX197" fmla="*/ 293044 w 480537"/>
                  <a:gd name="connsiteY197" fmla="*/ 186198 h 477948"/>
                  <a:gd name="connsiteX198" fmla="*/ 288468 w 480537"/>
                  <a:gd name="connsiteY198" fmla="*/ 186741 h 477948"/>
                  <a:gd name="connsiteX199" fmla="*/ 280892 w 480537"/>
                  <a:gd name="connsiteY199" fmla="*/ 184363 h 477948"/>
                  <a:gd name="connsiteX200" fmla="*/ 273469 w 480537"/>
                  <a:gd name="connsiteY200" fmla="*/ 172727 h 477948"/>
                  <a:gd name="connsiteX201" fmla="*/ 271387 w 480537"/>
                  <a:gd name="connsiteY201" fmla="*/ 164416 h 477948"/>
                  <a:gd name="connsiteX202" fmla="*/ 272885 w 480537"/>
                  <a:gd name="connsiteY202" fmla="*/ 149876 h 477948"/>
                  <a:gd name="connsiteX203" fmla="*/ 283958 w 480537"/>
                  <a:gd name="connsiteY203" fmla="*/ 141853 h 477948"/>
                  <a:gd name="connsiteX204" fmla="*/ 288468 w 480537"/>
                  <a:gd name="connsiteY204" fmla="*/ 141203 h 477948"/>
                  <a:gd name="connsiteX205" fmla="*/ 417336 w 480537"/>
                  <a:gd name="connsiteY205" fmla="*/ 120015 h 477948"/>
                  <a:gd name="connsiteX206" fmla="*/ 411700 w 480537"/>
                  <a:gd name="connsiteY206" fmla="*/ 138062 h 477948"/>
                  <a:gd name="connsiteX207" fmla="*/ 425570 w 480537"/>
                  <a:gd name="connsiteY207" fmla="*/ 151618 h 477948"/>
                  <a:gd name="connsiteX208" fmla="*/ 415950 w 480537"/>
                  <a:gd name="connsiteY208" fmla="*/ 154026 h 477948"/>
                  <a:gd name="connsiteX209" fmla="*/ 408135 w 480537"/>
                  <a:gd name="connsiteY209" fmla="*/ 144807 h 477948"/>
                  <a:gd name="connsiteX210" fmla="*/ 405565 w 480537"/>
                  <a:gd name="connsiteY210" fmla="*/ 156623 h 477948"/>
                  <a:gd name="connsiteX211" fmla="*/ 395917 w 480537"/>
                  <a:gd name="connsiteY211" fmla="*/ 159031 h 477948"/>
                  <a:gd name="connsiteX212" fmla="*/ 401773 w 480537"/>
                  <a:gd name="connsiteY212" fmla="*/ 140546 h 477948"/>
                  <a:gd name="connsiteX213" fmla="*/ 388284 w 480537"/>
                  <a:gd name="connsiteY213" fmla="*/ 127277 h 477948"/>
                  <a:gd name="connsiteX214" fmla="*/ 397894 w 480537"/>
                  <a:gd name="connsiteY214" fmla="*/ 124869 h 477948"/>
                  <a:gd name="connsiteX215" fmla="*/ 405165 w 480537"/>
                  <a:gd name="connsiteY215" fmla="*/ 133763 h 477948"/>
                  <a:gd name="connsiteX216" fmla="*/ 405337 w 480537"/>
                  <a:gd name="connsiteY216" fmla="*/ 133714 h 477948"/>
                  <a:gd name="connsiteX217" fmla="*/ 407676 w 480537"/>
                  <a:gd name="connsiteY217" fmla="*/ 122423 h 477948"/>
                  <a:gd name="connsiteX218" fmla="*/ 30122 w 480537"/>
                  <a:gd name="connsiteY218" fmla="*/ 84716 h 477948"/>
                  <a:gd name="connsiteX219" fmla="*/ 31774 w 480537"/>
                  <a:gd name="connsiteY219" fmla="*/ 91297 h 477948"/>
                  <a:gd name="connsiteX220" fmla="*/ 26156 w 480537"/>
                  <a:gd name="connsiteY220" fmla="*/ 108609 h 477948"/>
                  <a:gd name="connsiteX221" fmla="*/ 26758 w 480537"/>
                  <a:gd name="connsiteY221" fmla="*/ 126253 h 477948"/>
                  <a:gd name="connsiteX222" fmla="*/ 27436 w 480537"/>
                  <a:gd name="connsiteY222" fmla="*/ 130695 h 477948"/>
                  <a:gd name="connsiteX223" fmla="*/ 18876 w 480537"/>
                  <a:gd name="connsiteY223" fmla="*/ 132836 h 477948"/>
                  <a:gd name="connsiteX224" fmla="*/ 18208 w 480537"/>
                  <a:gd name="connsiteY224" fmla="*/ 128394 h 477948"/>
                  <a:gd name="connsiteX225" fmla="*/ 18170 w 480537"/>
                  <a:gd name="connsiteY225" fmla="*/ 110062 h 477948"/>
                  <a:gd name="connsiteX226" fmla="*/ 23550 w 480537"/>
                  <a:gd name="connsiteY226" fmla="*/ 93362 h 477948"/>
                  <a:gd name="connsiteX227" fmla="*/ 1643 w 480537"/>
                  <a:gd name="connsiteY227" fmla="*/ 98825 h 477948"/>
                  <a:gd name="connsiteX228" fmla="*/ 0 w 480537"/>
                  <a:gd name="connsiteY228" fmla="*/ 92244 h 477948"/>
                  <a:gd name="connsiteX229" fmla="*/ 141166 w 480537"/>
                  <a:gd name="connsiteY229" fmla="*/ 81547 h 477948"/>
                  <a:gd name="connsiteX230" fmla="*/ 139550 w 480537"/>
                  <a:gd name="connsiteY230" fmla="*/ 81777 h 477948"/>
                  <a:gd name="connsiteX231" fmla="*/ 135671 w 480537"/>
                  <a:gd name="connsiteY231" fmla="*/ 84586 h 477948"/>
                  <a:gd name="connsiteX232" fmla="*/ 135184 w 480537"/>
                  <a:gd name="connsiteY232" fmla="*/ 89592 h 477948"/>
                  <a:gd name="connsiteX233" fmla="*/ 137975 w 480537"/>
                  <a:gd name="connsiteY233" fmla="*/ 93795 h 477948"/>
                  <a:gd name="connsiteX234" fmla="*/ 141166 w 480537"/>
                  <a:gd name="connsiteY234" fmla="*/ 94637 h 477948"/>
                  <a:gd name="connsiteX235" fmla="*/ 142770 w 480537"/>
                  <a:gd name="connsiteY235" fmla="*/ 94398 h 477948"/>
                  <a:gd name="connsiteX236" fmla="*/ 146639 w 480537"/>
                  <a:gd name="connsiteY236" fmla="*/ 91617 h 477948"/>
                  <a:gd name="connsiteX237" fmla="*/ 147136 w 480537"/>
                  <a:gd name="connsiteY237" fmla="*/ 86601 h 477948"/>
                  <a:gd name="connsiteX238" fmla="*/ 144318 w 480537"/>
                  <a:gd name="connsiteY238" fmla="*/ 82427 h 477948"/>
                  <a:gd name="connsiteX239" fmla="*/ 141166 w 480537"/>
                  <a:gd name="connsiteY239" fmla="*/ 81547 h 477948"/>
                  <a:gd name="connsiteX240" fmla="*/ 135032 w 480537"/>
                  <a:gd name="connsiteY240" fmla="*/ 63683 h 477948"/>
                  <a:gd name="connsiteX241" fmla="*/ 131765 w 480537"/>
                  <a:gd name="connsiteY241" fmla="*/ 66128 h 477948"/>
                  <a:gd name="connsiteX242" fmla="*/ 131477 w 480537"/>
                  <a:gd name="connsiteY242" fmla="*/ 70638 h 477948"/>
                  <a:gd name="connsiteX243" fmla="*/ 133866 w 480537"/>
                  <a:gd name="connsiteY243" fmla="*/ 74527 h 477948"/>
                  <a:gd name="connsiteX244" fmla="*/ 137965 w 480537"/>
                  <a:gd name="connsiteY244" fmla="*/ 75177 h 477948"/>
                  <a:gd name="connsiteX245" fmla="*/ 141166 w 480537"/>
                  <a:gd name="connsiteY245" fmla="*/ 72796 h 477948"/>
                  <a:gd name="connsiteX246" fmla="*/ 141213 w 480537"/>
                  <a:gd name="connsiteY246" fmla="*/ 72693 h 477948"/>
                  <a:gd name="connsiteX247" fmla="*/ 141499 w 480537"/>
                  <a:gd name="connsiteY247" fmla="*/ 68135 h 477948"/>
                  <a:gd name="connsiteX248" fmla="*/ 141166 w 480537"/>
                  <a:gd name="connsiteY248" fmla="*/ 67065 h 477948"/>
                  <a:gd name="connsiteX249" fmla="*/ 139092 w 480537"/>
                  <a:gd name="connsiteY249" fmla="*/ 64333 h 477948"/>
                  <a:gd name="connsiteX250" fmla="*/ 135032 w 480537"/>
                  <a:gd name="connsiteY250" fmla="*/ 63683 h 477948"/>
                  <a:gd name="connsiteX251" fmla="*/ 141166 w 480537"/>
                  <a:gd name="connsiteY251" fmla="*/ 56795 h 477948"/>
                  <a:gd name="connsiteX252" fmla="*/ 143974 w 480537"/>
                  <a:gd name="connsiteY252" fmla="*/ 57760 h 477948"/>
                  <a:gd name="connsiteX253" fmla="*/ 149926 w 480537"/>
                  <a:gd name="connsiteY253" fmla="*/ 65622 h 477948"/>
                  <a:gd name="connsiteX254" fmla="*/ 149647 w 480537"/>
                  <a:gd name="connsiteY254" fmla="*/ 71689 h 477948"/>
                  <a:gd name="connsiteX255" fmla="*/ 145961 w 480537"/>
                  <a:gd name="connsiteY255" fmla="*/ 76694 h 477948"/>
                  <a:gd name="connsiteX256" fmla="*/ 152342 w 480537"/>
                  <a:gd name="connsiteY256" fmla="*/ 79456 h 477948"/>
                  <a:gd name="connsiteX257" fmla="*/ 155839 w 480537"/>
                  <a:gd name="connsiteY257" fmla="*/ 85063 h 477948"/>
                  <a:gd name="connsiteX258" fmla="*/ 154090 w 480537"/>
                  <a:gd name="connsiteY258" fmla="*/ 95162 h 477948"/>
                  <a:gd name="connsiteX259" fmla="*/ 144404 w 480537"/>
                  <a:gd name="connsiteY259" fmla="*/ 100961 h 477948"/>
                  <a:gd name="connsiteX260" fmla="*/ 141166 w 480537"/>
                  <a:gd name="connsiteY260" fmla="*/ 101543 h 477948"/>
                  <a:gd name="connsiteX261" fmla="*/ 133045 w 480537"/>
                  <a:gd name="connsiteY261" fmla="*/ 100416 h 477948"/>
                  <a:gd name="connsiteX262" fmla="*/ 126759 w 480537"/>
                  <a:gd name="connsiteY262" fmla="*/ 92324 h 477948"/>
                  <a:gd name="connsiteX263" fmla="*/ 127170 w 480537"/>
                  <a:gd name="connsiteY263" fmla="*/ 85732 h 477948"/>
                  <a:gd name="connsiteX264" fmla="*/ 131516 w 480537"/>
                  <a:gd name="connsiteY264" fmla="*/ 80268 h 477948"/>
                  <a:gd name="connsiteX265" fmla="*/ 125909 w 480537"/>
                  <a:gd name="connsiteY265" fmla="*/ 77612 h 477948"/>
                  <a:gd name="connsiteX266" fmla="*/ 122823 w 480537"/>
                  <a:gd name="connsiteY266" fmla="*/ 72396 h 477948"/>
                  <a:gd name="connsiteX267" fmla="*/ 124351 w 480537"/>
                  <a:gd name="connsiteY267" fmla="*/ 62662 h 477948"/>
                  <a:gd name="connsiteX268" fmla="*/ 133388 w 480537"/>
                  <a:gd name="connsiteY268" fmla="*/ 57091 h 477948"/>
                  <a:gd name="connsiteX269" fmla="*/ 141166 w 480537"/>
                  <a:gd name="connsiteY269" fmla="*/ 56795 h 477948"/>
                  <a:gd name="connsiteX270" fmla="*/ 257877 w 480537"/>
                  <a:gd name="connsiteY270" fmla="*/ 35319 h 477948"/>
                  <a:gd name="connsiteX271" fmla="*/ 255231 w 480537"/>
                  <a:gd name="connsiteY271" fmla="*/ 35347 h 477948"/>
                  <a:gd name="connsiteX272" fmla="*/ 251620 w 480537"/>
                  <a:gd name="connsiteY272" fmla="*/ 38797 h 477948"/>
                  <a:gd name="connsiteX273" fmla="*/ 251467 w 480537"/>
                  <a:gd name="connsiteY273" fmla="*/ 45053 h 477948"/>
                  <a:gd name="connsiteX274" fmla="*/ 254410 w 480537"/>
                  <a:gd name="connsiteY274" fmla="*/ 50566 h 477948"/>
                  <a:gd name="connsiteX275" fmla="*/ 257877 w 480537"/>
                  <a:gd name="connsiteY275" fmla="*/ 51932 h 477948"/>
                  <a:gd name="connsiteX276" fmla="*/ 259167 w 480537"/>
                  <a:gd name="connsiteY276" fmla="*/ 51759 h 477948"/>
                  <a:gd name="connsiteX277" fmla="*/ 262653 w 480537"/>
                  <a:gd name="connsiteY277" fmla="*/ 50041 h 477948"/>
                  <a:gd name="connsiteX278" fmla="*/ 264679 w 480537"/>
                  <a:gd name="connsiteY278" fmla="*/ 47299 h 477948"/>
                  <a:gd name="connsiteX279" fmla="*/ 263705 w 480537"/>
                  <a:gd name="connsiteY279" fmla="*/ 43373 h 477948"/>
                  <a:gd name="connsiteX280" fmla="*/ 260283 w 480537"/>
                  <a:gd name="connsiteY280" fmla="*/ 36656 h 477948"/>
                  <a:gd name="connsiteX281" fmla="*/ 257877 w 480537"/>
                  <a:gd name="connsiteY281" fmla="*/ 35319 h 477948"/>
                  <a:gd name="connsiteX282" fmla="*/ 257877 w 480537"/>
                  <a:gd name="connsiteY282" fmla="*/ 28240 h 477948"/>
                  <a:gd name="connsiteX283" fmla="*/ 265272 w 480537"/>
                  <a:gd name="connsiteY283" fmla="*/ 30608 h 477948"/>
                  <a:gd name="connsiteX284" fmla="*/ 272503 w 480537"/>
                  <a:gd name="connsiteY284" fmla="*/ 42226 h 477948"/>
                  <a:gd name="connsiteX285" fmla="*/ 275025 w 480537"/>
                  <a:gd name="connsiteY285" fmla="*/ 52306 h 477948"/>
                  <a:gd name="connsiteX286" fmla="*/ 273516 w 480537"/>
                  <a:gd name="connsiteY286" fmla="*/ 65661 h 477948"/>
                  <a:gd name="connsiteX287" fmla="*/ 263008 w 480537"/>
                  <a:gd name="connsiteY287" fmla="*/ 73016 h 477948"/>
                  <a:gd name="connsiteX288" fmla="*/ 258327 w 480537"/>
                  <a:gd name="connsiteY288" fmla="*/ 73714 h 477948"/>
                  <a:gd name="connsiteX289" fmla="*/ 257877 w 480537"/>
                  <a:gd name="connsiteY289" fmla="*/ 73733 h 477948"/>
                  <a:gd name="connsiteX290" fmla="*/ 253607 w 480537"/>
                  <a:gd name="connsiteY290" fmla="*/ 73465 h 477948"/>
                  <a:gd name="connsiteX291" fmla="*/ 253063 w 480537"/>
                  <a:gd name="connsiteY291" fmla="*/ 67036 h 477948"/>
                  <a:gd name="connsiteX292" fmla="*/ 257094 w 480537"/>
                  <a:gd name="connsiteY292" fmla="*/ 67160 h 477948"/>
                  <a:gd name="connsiteX293" fmla="*/ 257877 w 480537"/>
                  <a:gd name="connsiteY293" fmla="*/ 67103 h 477948"/>
                  <a:gd name="connsiteX294" fmla="*/ 261374 w 480537"/>
                  <a:gd name="connsiteY294" fmla="*/ 66454 h 477948"/>
                  <a:gd name="connsiteX295" fmla="*/ 266245 w 480537"/>
                  <a:gd name="connsiteY295" fmla="*/ 62576 h 477948"/>
                  <a:gd name="connsiteX296" fmla="*/ 266580 w 480537"/>
                  <a:gd name="connsiteY296" fmla="*/ 54885 h 477948"/>
                  <a:gd name="connsiteX297" fmla="*/ 266055 w 480537"/>
                  <a:gd name="connsiteY297" fmla="*/ 52772 h 477948"/>
                  <a:gd name="connsiteX298" fmla="*/ 263333 w 480537"/>
                  <a:gd name="connsiteY298" fmla="*/ 56376 h 477948"/>
                  <a:gd name="connsiteX299" fmla="*/ 259299 w 480537"/>
                  <a:gd name="connsiteY299" fmla="*/ 58381 h 477948"/>
                  <a:gd name="connsiteX300" fmla="*/ 257877 w 480537"/>
                  <a:gd name="connsiteY300" fmla="*/ 58676 h 477948"/>
                  <a:gd name="connsiteX301" fmla="*/ 248984 w 480537"/>
                  <a:gd name="connsiteY301" fmla="*/ 56842 h 477948"/>
                  <a:gd name="connsiteX302" fmla="*/ 242936 w 480537"/>
                  <a:gd name="connsiteY302" fmla="*/ 47183 h 477948"/>
                  <a:gd name="connsiteX303" fmla="*/ 244331 w 480537"/>
                  <a:gd name="connsiteY303" fmla="*/ 35557 h 477948"/>
                  <a:gd name="connsiteX304" fmla="*/ 253550 w 480537"/>
                  <a:gd name="connsiteY304" fmla="*/ 28757 h 477948"/>
                  <a:gd name="connsiteX305" fmla="*/ 257877 w 480537"/>
                  <a:gd name="connsiteY305" fmla="*/ 28240 h 477948"/>
                  <a:gd name="connsiteX306" fmla="*/ 391632 w 480537"/>
                  <a:gd name="connsiteY306" fmla="*/ 23958 h 477948"/>
                  <a:gd name="connsiteX307" fmla="*/ 390315 w 480537"/>
                  <a:gd name="connsiteY307" fmla="*/ 24071 h 477948"/>
                  <a:gd name="connsiteX308" fmla="*/ 387935 w 480537"/>
                  <a:gd name="connsiteY308" fmla="*/ 25936 h 477948"/>
                  <a:gd name="connsiteX309" fmla="*/ 387725 w 480537"/>
                  <a:gd name="connsiteY309" fmla="*/ 29021 h 477948"/>
                  <a:gd name="connsiteX310" fmla="*/ 388291 w 480537"/>
                  <a:gd name="connsiteY310" fmla="*/ 31266 h 477948"/>
                  <a:gd name="connsiteX311" fmla="*/ 390008 w 480537"/>
                  <a:gd name="connsiteY311" fmla="*/ 33864 h 477948"/>
                  <a:gd name="connsiteX312" fmla="*/ 391632 w 480537"/>
                  <a:gd name="connsiteY312" fmla="*/ 34495 h 477948"/>
                  <a:gd name="connsiteX313" fmla="*/ 392951 w 480537"/>
                  <a:gd name="connsiteY313" fmla="*/ 34390 h 477948"/>
                  <a:gd name="connsiteX314" fmla="*/ 395406 w 480537"/>
                  <a:gd name="connsiteY314" fmla="*/ 32614 h 477948"/>
                  <a:gd name="connsiteX315" fmla="*/ 395482 w 480537"/>
                  <a:gd name="connsiteY315" fmla="*/ 29471 h 477948"/>
                  <a:gd name="connsiteX316" fmla="*/ 394919 w 480537"/>
                  <a:gd name="connsiteY316" fmla="*/ 27216 h 477948"/>
                  <a:gd name="connsiteX317" fmla="*/ 393286 w 480537"/>
                  <a:gd name="connsiteY317" fmla="*/ 24607 h 477948"/>
                  <a:gd name="connsiteX318" fmla="*/ 391632 w 480537"/>
                  <a:gd name="connsiteY318" fmla="*/ 23958 h 477948"/>
                  <a:gd name="connsiteX319" fmla="*/ 391632 w 480537"/>
                  <a:gd name="connsiteY319" fmla="*/ 18941 h 477948"/>
                  <a:gd name="connsiteX320" fmla="*/ 396591 w 480537"/>
                  <a:gd name="connsiteY320" fmla="*/ 20117 h 477948"/>
                  <a:gd name="connsiteX321" fmla="*/ 400612 w 480537"/>
                  <a:gd name="connsiteY321" fmla="*/ 25802 h 477948"/>
                  <a:gd name="connsiteX322" fmla="*/ 401177 w 480537"/>
                  <a:gd name="connsiteY322" fmla="*/ 28047 h 477948"/>
                  <a:gd name="connsiteX323" fmla="*/ 400317 w 480537"/>
                  <a:gd name="connsiteY323" fmla="*/ 34952 h 477948"/>
                  <a:gd name="connsiteX324" fmla="*/ 394135 w 480537"/>
                  <a:gd name="connsiteY324" fmla="*/ 39139 h 477948"/>
                  <a:gd name="connsiteX325" fmla="*/ 391632 w 480537"/>
                  <a:gd name="connsiteY325" fmla="*/ 39530 h 477948"/>
                  <a:gd name="connsiteX326" fmla="*/ 386647 w 480537"/>
                  <a:gd name="connsiteY326" fmla="*/ 38354 h 477948"/>
                  <a:gd name="connsiteX327" fmla="*/ 384200 w 480537"/>
                  <a:gd name="connsiteY327" fmla="*/ 36158 h 477948"/>
                  <a:gd name="connsiteX328" fmla="*/ 382604 w 480537"/>
                  <a:gd name="connsiteY328" fmla="*/ 32690 h 477948"/>
                  <a:gd name="connsiteX329" fmla="*/ 382041 w 480537"/>
                  <a:gd name="connsiteY329" fmla="*/ 30435 h 477948"/>
                  <a:gd name="connsiteX330" fmla="*/ 382929 w 480537"/>
                  <a:gd name="connsiteY330" fmla="*/ 23556 h 477948"/>
                  <a:gd name="connsiteX331" fmla="*/ 384200 w 480537"/>
                  <a:gd name="connsiteY331" fmla="*/ 21913 h 477948"/>
                  <a:gd name="connsiteX332" fmla="*/ 389131 w 480537"/>
                  <a:gd name="connsiteY332" fmla="*/ 19334 h 477948"/>
                  <a:gd name="connsiteX333" fmla="*/ 391632 w 480537"/>
                  <a:gd name="connsiteY333" fmla="*/ 18941 h 477948"/>
                  <a:gd name="connsiteX334" fmla="*/ 365209 w 480537"/>
                  <a:gd name="connsiteY334" fmla="*/ 5033 h 477948"/>
                  <a:gd name="connsiteX335" fmla="*/ 363899 w 480537"/>
                  <a:gd name="connsiteY335" fmla="*/ 5158 h 477948"/>
                  <a:gd name="connsiteX336" fmla="*/ 361550 w 480537"/>
                  <a:gd name="connsiteY336" fmla="*/ 7011 h 477948"/>
                  <a:gd name="connsiteX337" fmla="*/ 361348 w 480537"/>
                  <a:gd name="connsiteY337" fmla="*/ 10116 h 477948"/>
                  <a:gd name="connsiteX338" fmla="*/ 361913 w 480537"/>
                  <a:gd name="connsiteY338" fmla="*/ 12360 h 477948"/>
                  <a:gd name="connsiteX339" fmla="*/ 363555 w 480537"/>
                  <a:gd name="connsiteY339" fmla="*/ 14978 h 477948"/>
                  <a:gd name="connsiteX340" fmla="*/ 365209 w 480537"/>
                  <a:gd name="connsiteY340" fmla="*/ 15598 h 477948"/>
                  <a:gd name="connsiteX341" fmla="*/ 366545 w 480537"/>
                  <a:gd name="connsiteY341" fmla="*/ 15464 h 477948"/>
                  <a:gd name="connsiteX342" fmla="*/ 368867 w 480537"/>
                  <a:gd name="connsiteY342" fmla="*/ 13659 h 477948"/>
                  <a:gd name="connsiteX343" fmla="*/ 369077 w 480537"/>
                  <a:gd name="connsiteY343" fmla="*/ 10574 h 477948"/>
                  <a:gd name="connsiteX344" fmla="*/ 368514 w 480537"/>
                  <a:gd name="connsiteY344" fmla="*/ 8328 h 477948"/>
                  <a:gd name="connsiteX345" fmla="*/ 366870 w 480537"/>
                  <a:gd name="connsiteY345" fmla="*/ 5682 h 477948"/>
                  <a:gd name="connsiteX346" fmla="*/ 365209 w 480537"/>
                  <a:gd name="connsiteY346" fmla="*/ 5033 h 477948"/>
                  <a:gd name="connsiteX347" fmla="*/ 381985 w 480537"/>
                  <a:gd name="connsiteY347" fmla="*/ 418 h 477948"/>
                  <a:gd name="connsiteX348" fmla="*/ 384200 w 480537"/>
                  <a:gd name="connsiteY348" fmla="*/ 964 h 477948"/>
                  <a:gd name="connsiteX349" fmla="*/ 386695 w 480537"/>
                  <a:gd name="connsiteY349" fmla="*/ 1574 h 477948"/>
                  <a:gd name="connsiteX350" fmla="*/ 384200 w 480537"/>
                  <a:gd name="connsiteY350" fmla="*/ 9245 h 477948"/>
                  <a:gd name="connsiteX351" fmla="*/ 374198 w 480537"/>
                  <a:gd name="connsiteY351" fmla="*/ 40103 h 477948"/>
                  <a:gd name="connsiteX352" fmla="*/ 372288 w 480537"/>
                  <a:gd name="connsiteY352" fmla="*/ 39643 h 477948"/>
                  <a:gd name="connsiteX353" fmla="*/ 369488 w 480537"/>
                  <a:gd name="connsiteY353" fmla="*/ 38947 h 477948"/>
                  <a:gd name="connsiteX354" fmla="*/ 372288 w 480537"/>
                  <a:gd name="connsiteY354" fmla="*/ 30301 h 477948"/>
                  <a:gd name="connsiteX355" fmla="*/ 365209 w 480537"/>
                  <a:gd name="connsiteY355" fmla="*/ 16 h 477948"/>
                  <a:gd name="connsiteX356" fmla="*/ 370194 w 480537"/>
                  <a:gd name="connsiteY356" fmla="*/ 1192 h 477948"/>
                  <a:gd name="connsiteX357" fmla="*/ 372288 w 480537"/>
                  <a:gd name="connsiteY357" fmla="*/ 2997 h 477948"/>
                  <a:gd name="connsiteX358" fmla="*/ 374209 w 480537"/>
                  <a:gd name="connsiteY358" fmla="*/ 6905 h 477948"/>
                  <a:gd name="connsiteX359" fmla="*/ 374761 w 480537"/>
                  <a:gd name="connsiteY359" fmla="*/ 9151 h 477948"/>
                  <a:gd name="connsiteX360" fmla="*/ 373901 w 480537"/>
                  <a:gd name="connsiteY360" fmla="*/ 16028 h 477948"/>
                  <a:gd name="connsiteX361" fmla="*/ 372288 w 480537"/>
                  <a:gd name="connsiteY361" fmla="*/ 17978 h 477948"/>
                  <a:gd name="connsiteX362" fmla="*/ 367730 w 480537"/>
                  <a:gd name="connsiteY362" fmla="*/ 20212 h 477948"/>
                  <a:gd name="connsiteX363" fmla="*/ 365209 w 480537"/>
                  <a:gd name="connsiteY363" fmla="*/ 20605 h 477948"/>
                  <a:gd name="connsiteX364" fmla="*/ 360250 w 480537"/>
                  <a:gd name="connsiteY364" fmla="*/ 19440 h 477948"/>
                  <a:gd name="connsiteX365" fmla="*/ 356218 w 480537"/>
                  <a:gd name="connsiteY365" fmla="*/ 13784 h 477948"/>
                  <a:gd name="connsiteX366" fmla="*/ 355655 w 480537"/>
                  <a:gd name="connsiteY366" fmla="*/ 11540 h 477948"/>
                  <a:gd name="connsiteX367" fmla="*/ 356534 w 480537"/>
                  <a:gd name="connsiteY367" fmla="*/ 4622 h 477948"/>
                  <a:gd name="connsiteX368" fmla="*/ 362715 w 480537"/>
                  <a:gd name="connsiteY368" fmla="*/ 409 h 477948"/>
                  <a:gd name="connsiteX369" fmla="*/ 365209 w 480537"/>
                  <a:gd name="connsiteY369" fmla="*/ 16 h 477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</a:cxnLst>
                <a:rect l="l" t="t" r="r" b="b"/>
                <a:pathLst>
                  <a:path w="480537" h="477948">
                    <a:moveTo>
                      <a:pt x="102082" y="440122"/>
                    </a:moveTo>
                    <a:cubicBezTo>
                      <a:pt x="100142" y="440610"/>
                      <a:pt x="98872" y="441755"/>
                      <a:pt x="98261" y="443562"/>
                    </a:cubicBezTo>
                    <a:cubicBezTo>
                      <a:pt x="97667" y="445376"/>
                      <a:pt x="97782" y="447986"/>
                      <a:pt x="98632" y="451385"/>
                    </a:cubicBezTo>
                    <a:lnTo>
                      <a:pt x="101403" y="462478"/>
                    </a:lnTo>
                    <a:cubicBezTo>
                      <a:pt x="102263" y="465915"/>
                      <a:pt x="103390" y="468295"/>
                      <a:pt x="104795" y="469605"/>
                    </a:cubicBezTo>
                    <a:cubicBezTo>
                      <a:pt x="105149" y="469948"/>
                      <a:pt x="105530" y="470226"/>
                      <a:pt x="105932" y="470444"/>
                    </a:cubicBezTo>
                    <a:cubicBezTo>
                      <a:pt x="107068" y="471075"/>
                      <a:pt x="108358" y="471201"/>
                      <a:pt x="109810" y="470837"/>
                    </a:cubicBezTo>
                    <a:cubicBezTo>
                      <a:pt x="111721" y="470358"/>
                      <a:pt x="112992" y="469223"/>
                      <a:pt x="113593" y="467416"/>
                    </a:cubicBezTo>
                    <a:cubicBezTo>
                      <a:pt x="114196" y="465591"/>
                      <a:pt x="114072" y="462965"/>
                      <a:pt x="113210" y="459524"/>
                    </a:cubicBezTo>
                    <a:lnTo>
                      <a:pt x="110441" y="448433"/>
                    </a:lnTo>
                    <a:cubicBezTo>
                      <a:pt x="109600" y="445052"/>
                      <a:pt x="108463" y="442692"/>
                      <a:pt x="107059" y="441383"/>
                    </a:cubicBezTo>
                    <a:cubicBezTo>
                      <a:pt x="106695" y="441049"/>
                      <a:pt x="106324" y="440762"/>
                      <a:pt x="105932" y="440553"/>
                    </a:cubicBezTo>
                    <a:cubicBezTo>
                      <a:pt x="104785" y="439911"/>
                      <a:pt x="103496" y="439769"/>
                      <a:pt x="102082" y="440122"/>
                    </a:cubicBezTo>
                    <a:close/>
                    <a:moveTo>
                      <a:pt x="105932" y="433062"/>
                    </a:moveTo>
                    <a:cubicBezTo>
                      <a:pt x="108137" y="433271"/>
                      <a:pt x="110183" y="434028"/>
                      <a:pt x="112064" y="435316"/>
                    </a:cubicBezTo>
                    <a:cubicBezTo>
                      <a:pt x="115408" y="437601"/>
                      <a:pt x="117778" y="441555"/>
                      <a:pt x="119181" y="447183"/>
                    </a:cubicBezTo>
                    <a:cubicBezTo>
                      <a:pt x="119181" y="447183"/>
                      <a:pt x="121522" y="456582"/>
                      <a:pt x="121522" y="456582"/>
                    </a:cubicBezTo>
                    <a:cubicBezTo>
                      <a:pt x="122936" y="462229"/>
                      <a:pt x="122717" y="466825"/>
                      <a:pt x="120853" y="470396"/>
                    </a:cubicBezTo>
                    <a:cubicBezTo>
                      <a:pt x="119000" y="473971"/>
                      <a:pt x="115867" y="476291"/>
                      <a:pt x="111453" y="477399"/>
                    </a:cubicBezTo>
                    <a:cubicBezTo>
                      <a:pt x="109504" y="477887"/>
                      <a:pt x="107660" y="478050"/>
                      <a:pt x="105932" y="477887"/>
                    </a:cubicBezTo>
                    <a:cubicBezTo>
                      <a:pt x="103696" y="477678"/>
                      <a:pt x="101651" y="476931"/>
                      <a:pt x="99778" y="475660"/>
                    </a:cubicBezTo>
                    <a:cubicBezTo>
                      <a:pt x="96455" y="473387"/>
                      <a:pt x="94085" y="469442"/>
                      <a:pt x="92671" y="463787"/>
                    </a:cubicBezTo>
                    <a:lnTo>
                      <a:pt x="90321" y="454396"/>
                    </a:lnTo>
                    <a:cubicBezTo>
                      <a:pt x="88927" y="448759"/>
                      <a:pt x="89155" y="444153"/>
                      <a:pt x="91009" y="440572"/>
                    </a:cubicBezTo>
                    <a:cubicBezTo>
                      <a:pt x="92852" y="436988"/>
                      <a:pt x="95997" y="434647"/>
                      <a:pt x="100438" y="433541"/>
                    </a:cubicBezTo>
                    <a:cubicBezTo>
                      <a:pt x="102368" y="433054"/>
                      <a:pt x="104203" y="432891"/>
                      <a:pt x="105932" y="433062"/>
                    </a:cubicBezTo>
                    <a:close/>
                    <a:moveTo>
                      <a:pt x="224372" y="414465"/>
                    </a:moveTo>
                    <a:cubicBezTo>
                      <a:pt x="226522" y="413930"/>
                      <a:pt x="228385" y="414121"/>
                      <a:pt x="229961" y="415038"/>
                    </a:cubicBezTo>
                    <a:cubicBezTo>
                      <a:pt x="231537" y="415965"/>
                      <a:pt x="232578" y="417417"/>
                      <a:pt x="233066" y="419384"/>
                    </a:cubicBezTo>
                    <a:lnTo>
                      <a:pt x="233725" y="422022"/>
                    </a:lnTo>
                    <a:cubicBezTo>
                      <a:pt x="234212" y="423990"/>
                      <a:pt x="233983" y="425747"/>
                      <a:pt x="233028" y="427266"/>
                    </a:cubicBezTo>
                    <a:cubicBezTo>
                      <a:pt x="232072" y="428785"/>
                      <a:pt x="230534" y="429826"/>
                      <a:pt x="228404" y="430352"/>
                    </a:cubicBezTo>
                    <a:cubicBezTo>
                      <a:pt x="226273" y="430887"/>
                      <a:pt x="224420" y="430696"/>
                      <a:pt x="222853" y="429798"/>
                    </a:cubicBezTo>
                    <a:cubicBezTo>
                      <a:pt x="221277" y="428900"/>
                      <a:pt x="220245" y="427467"/>
                      <a:pt x="219758" y="425518"/>
                    </a:cubicBezTo>
                    <a:cubicBezTo>
                      <a:pt x="219758" y="425518"/>
                      <a:pt x="219098" y="422882"/>
                      <a:pt x="219098" y="422882"/>
                    </a:cubicBezTo>
                    <a:cubicBezTo>
                      <a:pt x="218611" y="420923"/>
                      <a:pt x="218841" y="419165"/>
                      <a:pt x="219806" y="417608"/>
                    </a:cubicBezTo>
                    <a:cubicBezTo>
                      <a:pt x="220762" y="416032"/>
                      <a:pt x="222280" y="414990"/>
                      <a:pt x="224372" y="414465"/>
                    </a:cubicBezTo>
                    <a:close/>
                    <a:moveTo>
                      <a:pt x="345255" y="378871"/>
                    </a:moveTo>
                    <a:cubicBezTo>
                      <a:pt x="345255" y="378871"/>
                      <a:pt x="348140" y="390411"/>
                      <a:pt x="348140" y="390411"/>
                    </a:cubicBezTo>
                    <a:lnTo>
                      <a:pt x="358686" y="387774"/>
                    </a:lnTo>
                    <a:lnTo>
                      <a:pt x="360530" y="395159"/>
                    </a:lnTo>
                    <a:lnTo>
                      <a:pt x="349984" y="397795"/>
                    </a:lnTo>
                    <a:lnTo>
                      <a:pt x="353013" y="409920"/>
                    </a:lnTo>
                    <a:lnTo>
                      <a:pt x="344930" y="411934"/>
                    </a:lnTo>
                    <a:lnTo>
                      <a:pt x="341901" y="399811"/>
                    </a:lnTo>
                    <a:lnTo>
                      <a:pt x="331298" y="402458"/>
                    </a:lnTo>
                    <a:lnTo>
                      <a:pt x="329453" y="395083"/>
                    </a:lnTo>
                    <a:lnTo>
                      <a:pt x="340057" y="392436"/>
                    </a:lnTo>
                    <a:lnTo>
                      <a:pt x="337172" y="380896"/>
                    </a:lnTo>
                    <a:close/>
                    <a:moveTo>
                      <a:pt x="478866" y="367958"/>
                    </a:moveTo>
                    <a:lnTo>
                      <a:pt x="480537" y="374665"/>
                    </a:lnTo>
                    <a:cubicBezTo>
                      <a:pt x="480537" y="374665"/>
                      <a:pt x="465003" y="378553"/>
                      <a:pt x="465003" y="378553"/>
                    </a:cubicBezTo>
                    <a:lnTo>
                      <a:pt x="454295" y="381228"/>
                    </a:lnTo>
                    <a:lnTo>
                      <a:pt x="452622" y="374512"/>
                    </a:lnTo>
                    <a:cubicBezTo>
                      <a:pt x="452622" y="374512"/>
                      <a:pt x="465003" y="371426"/>
                      <a:pt x="465003" y="371426"/>
                    </a:cubicBezTo>
                    <a:close/>
                    <a:moveTo>
                      <a:pt x="475712" y="355338"/>
                    </a:moveTo>
                    <a:lnTo>
                      <a:pt x="477384" y="362044"/>
                    </a:lnTo>
                    <a:lnTo>
                      <a:pt x="465003" y="365131"/>
                    </a:lnTo>
                    <a:lnTo>
                      <a:pt x="451140" y="368598"/>
                    </a:lnTo>
                    <a:lnTo>
                      <a:pt x="449469" y="361891"/>
                    </a:lnTo>
                    <a:lnTo>
                      <a:pt x="465003" y="358012"/>
                    </a:lnTo>
                    <a:close/>
                    <a:moveTo>
                      <a:pt x="78027" y="317687"/>
                    </a:moveTo>
                    <a:cubicBezTo>
                      <a:pt x="78027" y="317687"/>
                      <a:pt x="88679" y="360334"/>
                      <a:pt x="88679" y="360334"/>
                    </a:cubicBezTo>
                    <a:lnTo>
                      <a:pt x="80120" y="362474"/>
                    </a:lnTo>
                    <a:lnTo>
                      <a:pt x="71358" y="327383"/>
                    </a:lnTo>
                    <a:lnTo>
                      <a:pt x="62694" y="329543"/>
                    </a:lnTo>
                    <a:lnTo>
                      <a:pt x="61184" y="323514"/>
                    </a:lnTo>
                    <a:close/>
                    <a:moveTo>
                      <a:pt x="190365" y="287756"/>
                    </a:moveTo>
                    <a:cubicBezTo>
                      <a:pt x="194769" y="286656"/>
                      <a:pt x="198505" y="286924"/>
                      <a:pt x="201580" y="288594"/>
                    </a:cubicBezTo>
                    <a:cubicBezTo>
                      <a:pt x="204667" y="290249"/>
                      <a:pt x="206672" y="292981"/>
                      <a:pt x="207627" y="296793"/>
                    </a:cubicBezTo>
                    <a:cubicBezTo>
                      <a:pt x="208268" y="299373"/>
                      <a:pt x="208153" y="301921"/>
                      <a:pt x="207284" y="304445"/>
                    </a:cubicBezTo>
                    <a:cubicBezTo>
                      <a:pt x="206414" y="306985"/>
                      <a:pt x="204782" y="310425"/>
                      <a:pt x="202412" y="314770"/>
                    </a:cubicBezTo>
                    <a:lnTo>
                      <a:pt x="196890" y="324956"/>
                    </a:lnTo>
                    <a:lnTo>
                      <a:pt x="196985" y="325089"/>
                    </a:lnTo>
                    <a:lnTo>
                      <a:pt x="214916" y="320609"/>
                    </a:lnTo>
                    <a:cubicBezTo>
                      <a:pt x="214916" y="320609"/>
                      <a:pt x="216550" y="327162"/>
                      <a:pt x="216550" y="327162"/>
                    </a:cubicBezTo>
                    <a:lnTo>
                      <a:pt x="187442" y="334442"/>
                    </a:lnTo>
                    <a:lnTo>
                      <a:pt x="186037" y="328843"/>
                    </a:lnTo>
                    <a:lnTo>
                      <a:pt x="196145" y="310616"/>
                    </a:lnTo>
                    <a:cubicBezTo>
                      <a:pt x="197569" y="307826"/>
                      <a:pt x="198505" y="305552"/>
                      <a:pt x="198943" y="303755"/>
                    </a:cubicBezTo>
                    <a:cubicBezTo>
                      <a:pt x="199392" y="301979"/>
                      <a:pt x="199449" y="300412"/>
                      <a:pt x="199117" y="299067"/>
                    </a:cubicBezTo>
                    <a:cubicBezTo>
                      <a:pt x="198667" y="297280"/>
                      <a:pt x="197808" y="295932"/>
                      <a:pt x="196556" y="295014"/>
                    </a:cubicBezTo>
                    <a:cubicBezTo>
                      <a:pt x="195303" y="294127"/>
                      <a:pt x="193795" y="293897"/>
                      <a:pt x="192017" y="294337"/>
                    </a:cubicBezTo>
                    <a:cubicBezTo>
                      <a:pt x="190040" y="294833"/>
                      <a:pt x="188713" y="295875"/>
                      <a:pt x="188025" y="297470"/>
                    </a:cubicBezTo>
                    <a:cubicBezTo>
                      <a:pt x="187327" y="299056"/>
                      <a:pt x="187270" y="300977"/>
                      <a:pt x="187824" y="303193"/>
                    </a:cubicBezTo>
                    <a:lnTo>
                      <a:pt x="179504" y="305275"/>
                    </a:lnTo>
                    <a:lnTo>
                      <a:pt x="179408" y="305114"/>
                    </a:lnTo>
                    <a:cubicBezTo>
                      <a:pt x="178347" y="301293"/>
                      <a:pt x="178786" y="297720"/>
                      <a:pt x="180754" y="294404"/>
                    </a:cubicBezTo>
                    <a:cubicBezTo>
                      <a:pt x="182712" y="291081"/>
                      <a:pt x="185922" y="288864"/>
                      <a:pt x="190365" y="287756"/>
                    </a:cubicBezTo>
                    <a:close/>
                    <a:moveTo>
                      <a:pt x="310218" y="257222"/>
                    </a:moveTo>
                    <a:cubicBezTo>
                      <a:pt x="314631" y="256115"/>
                      <a:pt x="318415" y="256285"/>
                      <a:pt x="321577" y="257739"/>
                    </a:cubicBezTo>
                    <a:cubicBezTo>
                      <a:pt x="324729" y="259190"/>
                      <a:pt x="326793" y="261874"/>
                      <a:pt x="327768" y="265781"/>
                    </a:cubicBezTo>
                    <a:cubicBezTo>
                      <a:pt x="328226" y="267635"/>
                      <a:pt x="328082" y="269546"/>
                      <a:pt x="327329" y="271515"/>
                    </a:cubicBezTo>
                    <a:cubicBezTo>
                      <a:pt x="326574" y="273473"/>
                      <a:pt x="325293" y="275173"/>
                      <a:pt x="323468" y="276625"/>
                    </a:cubicBezTo>
                    <a:cubicBezTo>
                      <a:pt x="326038" y="276882"/>
                      <a:pt x="328168" y="277723"/>
                      <a:pt x="329841" y="279149"/>
                    </a:cubicBezTo>
                    <a:cubicBezTo>
                      <a:pt x="331513" y="280570"/>
                      <a:pt x="332639" y="282443"/>
                      <a:pt x="333213" y="284735"/>
                    </a:cubicBezTo>
                    <a:cubicBezTo>
                      <a:pt x="334187" y="288651"/>
                      <a:pt x="333537" y="292071"/>
                      <a:pt x="331254" y="295025"/>
                    </a:cubicBezTo>
                    <a:cubicBezTo>
                      <a:pt x="328971" y="297958"/>
                      <a:pt x="325618" y="299993"/>
                      <a:pt x="321186" y="301091"/>
                    </a:cubicBezTo>
                    <a:cubicBezTo>
                      <a:pt x="317211" y="302085"/>
                      <a:pt x="313553" y="301893"/>
                      <a:pt x="310190" y="300499"/>
                    </a:cubicBezTo>
                    <a:cubicBezTo>
                      <a:pt x="306827" y="299103"/>
                      <a:pt x="304706" y="296485"/>
                      <a:pt x="303856" y="292646"/>
                    </a:cubicBezTo>
                    <a:lnTo>
                      <a:pt x="303865" y="292446"/>
                    </a:lnTo>
                    <a:lnTo>
                      <a:pt x="312148" y="290373"/>
                    </a:lnTo>
                    <a:cubicBezTo>
                      <a:pt x="312569" y="292016"/>
                      <a:pt x="313495" y="293218"/>
                      <a:pt x="314928" y="293993"/>
                    </a:cubicBezTo>
                    <a:cubicBezTo>
                      <a:pt x="316371" y="294766"/>
                      <a:pt x="317976" y="294929"/>
                      <a:pt x="319771" y="294480"/>
                    </a:cubicBezTo>
                    <a:cubicBezTo>
                      <a:pt x="321740" y="293985"/>
                      <a:pt x="323173" y="293048"/>
                      <a:pt x="324042" y="291671"/>
                    </a:cubicBezTo>
                    <a:cubicBezTo>
                      <a:pt x="324912" y="290296"/>
                      <a:pt x="325112" y="288672"/>
                      <a:pt x="324645" y="286800"/>
                    </a:cubicBezTo>
                    <a:cubicBezTo>
                      <a:pt x="324079" y="284544"/>
                      <a:pt x="323115" y="283035"/>
                      <a:pt x="321720" y="282281"/>
                    </a:cubicBezTo>
                    <a:cubicBezTo>
                      <a:pt x="320335" y="281507"/>
                      <a:pt x="318558" y="281402"/>
                      <a:pt x="316371" y="281947"/>
                    </a:cubicBezTo>
                    <a:lnTo>
                      <a:pt x="311565" y="283150"/>
                    </a:lnTo>
                    <a:cubicBezTo>
                      <a:pt x="311565" y="283150"/>
                      <a:pt x="309961" y="276731"/>
                      <a:pt x="309961" y="276731"/>
                    </a:cubicBezTo>
                    <a:lnTo>
                      <a:pt x="314766" y="275526"/>
                    </a:lnTo>
                    <a:cubicBezTo>
                      <a:pt x="316801" y="275031"/>
                      <a:pt x="318166" y="274122"/>
                      <a:pt x="318873" y="272804"/>
                    </a:cubicBezTo>
                    <a:cubicBezTo>
                      <a:pt x="319590" y="271504"/>
                      <a:pt x="319704" y="269899"/>
                      <a:pt x="319226" y="267999"/>
                    </a:cubicBezTo>
                    <a:cubicBezTo>
                      <a:pt x="318797" y="266288"/>
                      <a:pt x="317976" y="265028"/>
                      <a:pt x="316735" y="264234"/>
                    </a:cubicBezTo>
                    <a:cubicBezTo>
                      <a:pt x="315502" y="263451"/>
                      <a:pt x="313964" y="263289"/>
                      <a:pt x="312100" y="263757"/>
                    </a:cubicBezTo>
                    <a:cubicBezTo>
                      <a:pt x="310504" y="264149"/>
                      <a:pt x="309263" y="264962"/>
                      <a:pt x="308413" y="266164"/>
                    </a:cubicBezTo>
                    <a:cubicBezTo>
                      <a:pt x="307542" y="267369"/>
                      <a:pt x="307314" y="268744"/>
                      <a:pt x="307695" y="270272"/>
                    </a:cubicBezTo>
                    <a:lnTo>
                      <a:pt x="299404" y="272336"/>
                    </a:lnTo>
                    <a:lnTo>
                      <a:pt x="299299" y="272174"/>
                    </a:lnTo>
                    <a:cubicBezTo>
                      <a:pt x="298353" y="268859"/>
                      <a:pt x="298936" y="265792"/>
                      <a:pt x="301076" y="262955"/>
                    </a:cubicBezTo>
                    <a:cubicBezTo>
                      <a:pt x="303206" y="260116"/>
                      <a:pt x="306253" y="258215"/>
                      <a:pt x="310218" y="257222"/>
                    </a:cubicBezTo>
                    <a:close/>
                    <a:moveTo>
                      <a:pt x="442444" y="247090"/>
                    </a:moveTo>
                    <a:cubicBezTo>
                      <a:pt x="442444" y="247090"/>
                      <a:pt x="444088" y="253672"/>
                      <a:pt x="444088" y="253672"/>
                    </a:cubicBezTo>
                    <a:lnTo>
                      <a:pt x="427580" y="257799"/>
                    </a:lnTo>
                    <a:lnTo>
                      <a:pt x="425936" y="251208"/>
                    </a:lnTo>
                    <a:close/>
                    <a:moveTo>
                      <a:pt x="48683" y="213573"/>
                    </a:moveTo>
                    <a:lnTo>
                      <a:pt x="48301" y="214938"/>
                    </a:lnTo>
                    <a:lnTo>
                      <a:pt x="47804" y="216476"/>
                    </a:lnTo>
                    <a:lnTo>
                      <a:pt x="42894" y="231380"/>
                    </a:lnTo>
                    <a:lnTo>
                      <a:pt x="47804" y="230157"/>
                    </a:lnTo>
                    <a:lnTo>
                      <a:pt x="52705" y="228934"/>
                    </a:lnTo>
                    <a:lnTo>
                      <a:pt x="48874" y="213582"/>
                    </a:lnTo>
                    <a:close/>
                    <a:moveTo>
                      <a:pt x="54540" y="200025"/>
                    </a:moveTo>
                    <a:cubicBezTo>
                      <a:pt x="54540" y="200025"/>
                      <a:pt x="61236" y="226804"/>
                      <a:pt x="61236" y="226804"/>
                    </a:cubicBezTo>
                    <a:lnTo>
                      <a:pt x="66061" y="225591"/>
                    </a:lnTo>
                    <a:lnTo>
                      <a:pt x="67713" y="232212"/>
                    </a:lnTo>
                    <a:lnTo>
                      <a:pt x="62879" y="233425"/>
                    </a:lnTo>
                    <a:lnTo>
                      <a:pt x="65201" y="242672"/>
                    </a:lnTo>
                    <a:lnTo>
                      <a:pt x="56670" y="244812"/>
                    </a:lnTo>
                    <a:lnTo>
                      <a:pt x="54357" y="235546"/>
                    </a:lnTo>
                    <a:lnTo>
                      <a:pt x="47804" y="237188"/>
                    </a:lnTo>
                    <a:lnTo>
                      <a:pt x="36962" y="239892"/>
                    </a:lnTo>
                    <a:lnTo>
                      <a:pt x="35299" y="234858"/>
                    </a:lnTo>
                    <a:lnTo>
                      <a:pt x="45940" y="202184"/>
                    </a:lnTo>
                    <a:lnTo>
                      <a:pt x="47804" y="201717"/>
                    </a:lnTo>
                    <a:close/>
                    <a:moveTo>
                      <a:pt x="176738" y="169433"/>
                    </a:moveTo>
                    <a:lnTo>
                      <a:pt x="178459" y="176293"/>
                    </a:lnTo>
                    <a:lnTo>
                      <a:pt x="161683" y="180477"/>
                    </a:lnTo>
                    <a:lnTo>
                      <a:pt x="162963" y="190605"/>
                    </a:lnTo>
                    <a:cubicBezTo>
                      <a:pt x="163593" y="189820"/>
                      <a:pt x="164415" y="189113"/>
                      <a:pt x="165446" y="188445"/>
                    </a:cubicBezTo>
                    <a:cubicBezTo>
                      <a:pt x="166460" y="187796"/>
                      <a:pt x="167635" y="187280"/>
                      <a:pt x="168982" y="186935"/>
                    </a:cubicBezTo>
                    <a:cubicBezTo>
                      <a:pt x="173070" y="185845"/>
                      <a:pt x="176558" y="186287"/>
                      <a:pt x="179432" y="188273"/>
                    </a:cubicBezTo>
                    <a:cubicBezTo>
                      <a:pt x="182338" y="190242"/>
                      <a:pt x="184344" y="193499"/>
                      <a:pt x="185481" y="198027"/>
                    </a:cubicBezTo>
                    <a:cubicBezTo>
                      <a:pt x="186502" y="202125"/>
                      <a:pt x="186110" y="205852"/>
                      <a:pt x="184324" y="209177"/>
                    </a:cubicBezTo>
                    <a:cubicBezTo>
                      <a:pt x="182527" y="212510"/>
                      <a:pt x="179308" y="214756"/>
                      <a:pt x="174656" y="215922"/>
                    </a:cubicBezTo>
                    <a:cubicBezTo>
                      <a:pt x="170749" y="216896"/>
                      <a:pt x="167118" y="216665"/>
                      <a:pt x="163794" y="215224"/>
                    </a:cubicBezTo>
                    <a:cubicBezTo>
                      <a:pt x="160460" y="213791"/>
                      <a:pt x="158387" y="211183"/>
                      <a:pt x="157536" y="207408"/>
                    </a:cubicBezTo>
                    <a:lnTo>
                      <a:pt x="157565" y="207236"/>
                    </a:lnTo>
                    <a:lnTo>
                      <a:pt x="165687" y="204782"/>
                    </a:lnTo>
                    <a:cubicBezTo>
                      <a:pt x="166163" y="206674"/>
                      <a:pt x="167072" y="208021"/>
                      <a:pt x="168418" y="208814"/>
                    </a:cubicBezTo>
                    <a:cubicBezTo>
                      <a:pt x="169755" y="209616"/>
                      <a:pt x="171294" y="209787"/>
                      <a:pt x="173024" y="209359"/>
                    </a:cubicBezTo>
                    <a:cubicBezTo>
                      <a:pt x="175019" y="208860"/>
                      <a:pt x="176319" y="207781"/>
                      <a:pt x="176901" y="206129"/>
                    </a:cubicBezTo>
                    <a:cubicBezTo>
                      <a:pt x="177494" y="204485"/>
                      <a:pt x="177504" y="202516"/>
                      <a:pt x="176931" y="200225"/>
                    </a:cubicBezTo>
                    <a:cubicBezTo>
                      <a:pt x="176319" y="197770"/>
                      <a:pt x="175325" y="195916"/>
                      <a:pt x="173931" y="194683"/>
                    </a:cubicBezTo>
                    <a:cubicBezTo>
                      <a:pt x="172544" y="193450"/>
                      <a:pt x="170854" y="193088"/>
                      <a:pt x="168867" y="193584"/>
                    </a:cubicBezTo>
                    <a:cubicBezTo>
                      <a:pt x="167233" y="193995"/>
                      <a:pt x="166039" y="194608"/>
                      <a:pt x="165333" y="195439"/>
                    </a:cubicBezTo>
                    <a:cubicBezTo>
                      <a:pt x="164606" y="196250"/>
                      <a:pt x="164196" y="197225"/>
                      <a:pt x="164081" y="198361"/>
                    </a:cubicBezTo>
                    <a:cubicBezTo>
                      <a:pt x="164081" y="198361"/>
                      <a:pt x="156429" y="199737"/>
                      <a:pt x="156429" y="199737"/>
                    </a:cubicBezTo>
                    <a:lnTo>
                      <a:pt x="152961" y="175366"/>
                    </a:lnTo>
                    <a:close/>
                    <a:moveTo>
                      <a:pt x="288468" y="163280"/>
                    </a:moveTo>
                    <a:cubicBezTo>
                      <a:pt x="288077" y="163299"/>
                      <a:pt x="287684" y="163356"/>
                      <a:pt x="287274" y="163462"/>
                    </a:cubicBezTo>
                    <a:cubicBezTo>
                      <a:pt x="285687" y="163852"/>
                      <a:pt x="284407" y="164435"/>
                      <a:pt x="283414" y="165229"/>
                    </a:cubicBezTo>
                    <a:cubicBezTo>
                      <a:pt x="282429" y="166021"/>
                      <a:pt x="281742" y="166919"/>
                      <a:pt x="281369" y="167952"/>
                    </a:cubicBezTo>
                    <a:lnTo>
                      <a:pt x="282077" y="170798"/>
                    </a:lnTo>
                    <a:cubicBezTo>
                      <a:pt x="282917" y="174180"/>
                      <a:pt x="284177" y="176625"/>
                      <a:pt x="285849" y="178135"/>
                    </a:cubicBezTo>
                    <a:cubicBezTo>
                      <a:pt x="286681" y="178881"/>
                      <a:pt x="287550" y="179387"/>
                      <a:pt x="288468" y="179634"/>
                    </a:cubicBezTo>
                    <a:cubicBezTo>
                      <a:pt x="289403" y="179892"/>
                      <a:pt x="290378" y="179892"/>
                      <a:pt x="291400" y="179645"/>
                    </a:cubicBezTo>
                    <a:cubicBezTo>
                      <a:pt x="293158" y="179204"/>
                      <a:pt x="294371" y="178040"/>
                      <a:pt x="295041" y="176167"/>
                    </a:cubicBezTo>
                    <a:cubicBezTo>
                      <a:pt x="295699" y="174296"/>
                      <a:pt x="295738" y="172211"/>
                      <a:pt x="295165" y="169920"/>
                    </a:cubicBezTo>
                    <a:cubicBezTo>
                      <a:pt x="294573" y="167569"/>
                      <a:pt x="293570" y="165774"/>
                      <a:pt x="292126" y="164590"/>
                    </a:cubicBezTo>
                    <a:cubicBezTo>
                      <a:pt x="291017" y="163652"/>
                      <a:pt x="289796" y="163221"/>
                      <a:pt x="288468" y="163280"/>
                    </a:cubicBezTo>
                    <a:close/>
                    <a:moveTo>
                      <a:pt x="288468" y="141203"/>
                    </a:moveTo>
                    <a:lnTo>
                      <a:pt x="288516" y="141203"/>
                    </a:lnTo>
                    <a:cubicBezTo>
                      <a:pt x="289949" y="141165"/>
                      <a:pt x="291420" y="141260"/>
                      <a:pt x="292929" y="141509"/>
                    </a:cubicBezTo>
                    <a:lnTo>
                      <a:pt x="292968" y="148168"/>
                    </a:lnTo>
                    <a:cubicBezTo>
                      <a:pt x="291573" y="148043"/>
                      <a:pt x="290330" y="147984"/>
                      <a:pt x="289279" y="148013"/>
                    </a:cubicBezTo>
                    <a:cubicBezTo>
                      <a:pt x="289012" y="148024"/>
                      <a:pt x="288745" y="148032"/>
                      <a:pt x="288468" y="148062"/>
                    </a:cubicBezTo>
                    <a:cubicBezTo>
                      <a:pt x="287618" y="148138"/>
                      <a:pt x="286699" y="148301"/>
                      <a:pt x="285696" y="148548"/>
                    </a:cubicBezTo>
                    <a:cubicBezTo>
                      <a:pt x="283099" y="149198"/>
                      <a:pt x="281264" y="150689"/>
                      <a:pt x="280166" y="153029"/>
                    </a:cubicBezTo>
                    <a:cubicBezTo>
                      <a:pt x="279086" y="155361"/>
                      <a:pt x="279019" y="158235"/>
                      <a:pt x="280004" y="161646"/>
                    </a:cubicBezTo>
                    <a:lnTo>
                      <a:pt x="280128" y="161760"/>
                    </a:lnTo>
                    <a:cubicBezTo>
                      <a:pt x="280834" y="160528"/>
                      <a:pt x="281856" y="159449"/>
                      <a:pt x="283174" y="158514"/>
                    </a:cubicBezTo>
                    <a:cubicBezTo>
                      <a:pt x="284502" y="157576"/>
                      <a:pt x="286079" y="156890"/>
                      <a:pt x="287905" y="156429"/>
                    </a:cubicBezTo>
                    <a:lnTo>
                      <a:pt x="288468" y="156296"/>
                    </a:lnTo>
                    <a:cubicBezTo>
                      <a:pt x="292039" y="155532"/>
                      <a:pt x="295174" y="156191"/>
                      <a:pt x="297867" y="158254"/>
                    </a:cubicBezTo>
                    <a:cubicBezTo>
                      <a:pt x="300706" y="160414"/>
                      <a:pt x="302644" y="163605"/>
                      <a:pt x="303695" y="167789"/>
                    </a:cubicBezTo>
                    <a:cubicBezTo>
                      <a:pt x="304765" y="172089"/>
                      <a:pt x="304326" y="175977"/>
                      <a:pt x="302349" y="179425"/>
                    </a:cubicBezTo>
                    <a:cubicBezTo>
                      <a:pt x="300381" y="182883"/>
                      <a:pt x="297286" y="185146"/>
                      <a:pt x="293044" y="186198"/>
                    </a:cubicBezTo>
                    <a:cubicBezTo>
                      <a:pt x="291458" y="186599"/>
                      <a:pt x="289939" y="186781"/>
                      <a:pt x="288468" y="186741"/>
                    </a:cubicBezTo>
                    <a:cubicBezTo>
                      <a:pt x="285745" y="186686"/>
                      <a:pt x="283223" y="185892"/>
                      <a:pt x="280892" y="184363"/>
                    </a:cubicBezTo>
                    <a:cubicBezTo>
                      <a:pt x="277300" y="182023"/>
                      <a:pt x="274816" y="178135"/>
                      <a:pt x="273469" y="172727"/>
                    </a:cubicBezTo>
                    <a:lnTo>
                      <a:pt x="271387" y="164416"/>
                    </a:lnTo>
                    <a:cubicBezTo>
                      <a:pt x="270001" y="158837"/>
                      <a:pt x="270498" y="153984"/>
                      <a:pt x="272885" y="149876"/>
                    </a:cubicBezTo>
                    <a:cubicBezTo>
                      <a:pt x="275293" y="145769"/>
                      <a:pt x="278982" y="143103"/>
                      <a:pt x="283958" y="141853"/>
                    </a:cubicBezTo>
                    <a:cubicBezTo>
                      <a:pt x="285545" y="141460"/>
                      <a:pt x="287043" y="141241"/>
                      <a:pt x="288468" y="141203"/>
                    </a:cubicBezTo>
                    <a:close/>
                    <a:moveTo>
                      <a:pt x="417336" y="120015"/>
                    </a:moveTo>
                    <a:lnTo>
                      <a:pt x="411700" y="138062"/>
                    </a:lnTo>
                    <a:lnTo>
                      <a:pt x="425570" y="151618"/>
                    </a:lnTo>
                    <a:lnTo>
                      <a:pt x="415950" y="154026"/>
                    </a:lnTo>
                    <a:lnTo>
                      <a:pt x="408135" y="144807"/>
                    </a:lnTo>
                    <a:lnTo>
                      <a:pt x="405565" y="156623"/>
                    </a:lnTo>
                    <a:lnTo>
                      <a:pt x="395917" y="159031"/>
                    </a:lnTo>
                    <a:lnTo>
                      <a:pt x="401773" y="140546"/>
                    </a:lnTo>
                    <a:lnTo>
                      <a:pt x="388284" y="127277"/>
                    </a:lnTo>
                    <a:lnTo>
                      <a:pt x="397894" y="124869"/>
                    </a:lnTo>
                    <a:cubicBezTo>
                      <a:pt x="397894" y="124869"/>
                      <a:pt x="405165" y="133763"/>
                      <a:pt x="405165" y="133763"/>
                    </a:cubicBezTo>
                    <a:lnTo>
                      <a:pt x="405337" y="133714"/>
                    </a:lnTo>
                    <a:lnTo>
                      <a:pt x="407676" y="122423"/>
                    </a:lnTo>
                    <a:close/>
                    <a:moveTo>
                      <a:pt x="30122" y="84716"/>
                    </a:moveTo>
                    <a:cubicBezTo>
                      <a:pt x="30122" y="84716"/>
                      <a:pt x="31774" y="91297"/>
                      <a:pt x="31774" y="91297"/>
                    </a:cubicBezTo>
                    <a:cubicBezTo>
                      <a:pt x="28536" y="97796"/>
                      <a:pt x="26673" y="103554"/>
                      <a:pt x="26156" y="108609"/>
                    </a:cubicBezTo>
                    <a:cubicBezTo>
                      <a:pt x="25641" y="113653"/>
                      <a:pt x="25850" y="119539"/>
                      <a:pt x="26758" y="126253"/>
                    </a:cubicBezTo>
                    <a:lnTo>
                      <a:pt x="27436" y="130695"/>
                    </a:lnTo>
                    <a:lnTo>
                      <a:pt x="18876" y="132836"/>
                    </a:lnTo>
                    <a:lnTo>
                      <a:pt x="18208" y="128394"/>
                    </a:lnTo>
                    <a:cubicBezTo>
                      <a:pt x="17301" y="121965"/>
                      <a:pt x="17290" y="115852"/>
                      <a:pt x="18170" y="110062"/>
                    </a:cubicBezTo>
                    <a:cubicBezTo>
                      <a:pt x="19059" y="104272"/>
                      <a:pt x="20836" y="98711"/>
                      <a:pt x="23550" y="93362"/>
                    </a:cubicBezTo>
                    <a:lnTo>
                      <a:pt x="1643" y="98825"/>
                    </a:lnTo>
                    <a:lnTo>
                      <a:pt x="0" y="92244"/>
                    </a:lnTo>
                    <a:close/>
                    <a:moveTo>
                      <a:pt x="141166" y="81547"/>
                    </a:moveTo>
                    <a:cubicBezTo>
                      <a:pt x="140650" y="81566"/>
                      <a:pt x="140105" y="81634"/>
                      <a:pt x="139550" y="81777"/>
                    </a:cubicBezTo>
                    <a:cubicBezTo>
                      <a:pt x="137755" y="82227"/>
                      <a:pt x="136465" y="83164"/>
                      <a:pt x="135671" y="84586"/>
                    </a:cubicBezTo>
                    <a:cubicBezTo>
                      <a:pt x="134859" y="86011"/>
                      <a:pt x="134707" y="87682"/>
                      <a:pt x="135184" y="89592"/>
                    </a:cubicBezTo>
                    <a:cubicBezTo>
                      <a:pt x="135681" y="91550"/>
                      <a:pt x="136617" y="92955"/>
                      <a:pt x="137975" y="93795"/>
                    </a:cubicBezTo>
                    <a:cubicBezTo>
                      <a:pt x="138929" y="94388"/>
                      <a:pt x="139990" y="94675"/>
                      <a:pt x="141166" y="94637"/>
                    </a:cubicBezTo>
                    <a:cubicBezTo>
                      <a:pt x="141682" y="94618"/>
                      <a:pt x="142215" y="94542"/>
                      <a:pt x="142770" y="94398"/>
                    </a:cubicBezTo>
                    <a:cubicBezTo>
                      <a:pt x="144538" y="93957"/>
                      <a:pt x="145837" y="93031"/>
                      <a:pt x="146639" y="91617"/>
                    </a:cubicBezTo>
                    <a:cubicBezTo>
                      <a:pt x="147461" y="90222"/>
                      <a:pt x="147622" y="88541"/>
                      <a:pt x="147136" y="86601"/>
                    </a:cubicBezTo>
                    <a:cubicBezTo>
                      <a:pt x="146658" y="84700"/>
                      <a:pt x="145722" y="83297"/>
                      <a:pt x="144318" y="82427"/>
                    </a:cubicBezTo>
                    <a:cubicBezTo>
                      <a:pt x="143352" y="81826"/>
                      <a:pt x="142303" y="81528"/>
                      <a:pt x="141166" y="81547"/>
                    </a:cubicBezTo>
                    <a:close/>
                    <a:moveTo>
                      <a:pt x="135032" y="63683"/>
                    </a:moveTo>
                    <a:cubicBezTo>
                      <a:pt x="133465" y="64075"/>
                      <a:pt x="132375" y="64888"/>
                      <a:pt x="131765" y="66128"/>
                    </a:cubicBezTo>
                    <a:cubicBezTo>
                      <a:pt x="131134" y="67371"/>
                      <a:pt x="131039" y="68880"/>
                      <a:pt x="131477" y="70638"/>
                    </a:cubicBezTo>
                    <a:cubicBezTo>
                      <a:pt x="131927" y="72415"/>
                      <a:pt x="132720" y="73714"/>
                      <a:pt x="133866" y="74527"/>
                    </a:cubicBezTo>
                    <a:cubicBezTo>
                      <a:pt x="135023" y="75356"/>
                      <a:pt x="136378" y="75567"/>
                      <a:pt x="137965" y="75177"/>
                    </a:cubicBezTo>
                    <a:cubicBezTo>
                      <a:pt x="139464" y="74803"/>
                      <a:pt x="140525" y="74020"/>
                      <a:pt x="141166" y="72796"/>
                    </a:cubicBezTo>
                    <a:lnTo>
                      <a:pt x="141213" y="72693"/>
                    </a:lnTo>
                    <a:cubicBezTo>
                      <a:pt x="141843" y="71440"/>
                      <a:pt x="141939" y="69912"/>
                      <a:pt x="141499" y="68135"/>
                    </a:cubicBezTo>
                    <a:cubicBezTo>
                      <a:pt x="141403" y="67753"/>
                      <a:pt x="141289" y="67399"/>
                      <a:pt x="141166" y="67065"/>
                    </a:cubicBezTo>
                    <a:cubicBezTo>
                      <a:pt x="140697" y="65882"/>
                      <a:pt x="140009" y="64964"/>
                      <a:pt x="139092" y="64333"/>
                    </a:cubicBezTo>
                    <a:cubicBezTo>
                      <a:pt x="137936" y="63512"/>
                      <a:pt x="136569" y="63301"/>
                      <a:pt x="135032" y="63683"/>
                    </a:cubicBezTo>
                    <a:close/>
                    <a:moveTo>
                      <a:pt x="141166" y="56795"/>
                    </a:moveTo>
                    <a:cubicBezTo>
                      <a:pt x="142149" y="57004"/>
                      <a:pt x="143084" y="57329"/>
                      <a:pt x="143974" y="57760"/>
                    </a:cubicBezTo>
                    <a:cubicBezTo>
                      <a:pt x="146993" y="59222"/>
                      <a:pt x="148970" y="61830"/>
                      <a:pt x="149926" y="65622"/>
                    </a:cubicBezTo>
                    <a:cubicBezTo>
                      <a:pt x="150451" y="67753"/>
                      <a:pt x="150366" y="69768"/>
                      <a:pt x="149647" y="71689"/>
                    </a:cubicBezTo>
                    <a:cubicBezTo>
                      <a:pt x="148932" y="73609"/>
                      <a:pt x="147718" y="75280"/>
                      <a:pt x="145961" y="76694"/>
                    </a:cubicBezTo>
                    <a:cubicBezTo>
                      <a:pt x="148473" y="77086"/>
                      <a:pt x="150603" y="77994"/>
                      <a:pt x="152342" y="79456"/>
                    </a:cubicBezTo>
                    <a:cubicBezTo>
                      <a:pt x="154100" y="80897"/>
                      <a:pt x="155266" y="82771"/>
                      <a:pt x="155839" y="85063"/>
                    </a:cubicBezTo>
                    <a:cubicBezTo>
                      <a:pt x="156822" y="89009"/>
                      <a:pt x="156240" y="92373"/>
                      <a:pt x="154090" y="95162"/>
                    </a:cubicBezTo>
                    <a:cubicBezTo>
                      <a:pt x="151951" y="97941"/>
                      <a:pt x="148711" y="99881"/>
                      <a:pt x="144404" y="100961"/>
                    </a:cubicBezTo>
                    <a:cubicBezTo>
                      <a:pt x="143284" y="101237"/>
                      <a:pt x="142206" y="101438"/>
                      <a:pt x="141166" y="101543"/>
                    </a:cubicBezTo>
                    <a:cubicBezTo>
                      <a:pt x="138146" y="101868"/>
                      <a:pt x="135443" y="101495"/>
                      <a:pt x="133045" y="100416"/>
                    </a:cubicBezTo>
                    <a:cubicBezTo>
                      <a:pt x="129834" y="98965"/>
                      <a:pt x="127743" y="96279"/>
                      <a:pt x="126759" y="92324"/>
                    </a:cubicBezTo>
                    <a:cubicBezTo>
                      <a:pt x="126185" y="90014"/>
                      <a:pt x="126319" y="87825"/>
                      <a:pt x="127170" y="85732"/>
                    </a:cubicBezTo>
                    <a:cubicBezTo>
                      <a:pt x="128029" y="83630"/>
                      <a:pt x="129481" y="81815"/>
                      <a:pt x="131516" y="80268"/>
                    </a:cubicBezTo>
                    <a:cubicBezTo>
                      <a:pt x="129300" y="79846"/>
                      <a:pt x="127437" y="78958"/>
                      <a:pt x="125909" y="77612"/>
                    </a:cubicBezTo>
                    <a:cubicBezTo>
                      <a:pt x="124390" y="76255"/>
                      <a:pt x="123358" y="74516"/>
                      <a:pt x="122823" y="72396"/>
                    </a:cubicBezTo>
                    <a:cubicBezTo>
                      <a:pt x="121886" y="68604"/>
                      <a:pt x="122392" y="65365"/>
                      <a:pt x="124351" y="62662"/>
                    </a:cubicBezTo>
                    <a:cubicBezTo>
                      <a:pt x="126310" y="59967"/>
                      <a:pt x="129318" y="58114"/>
                      <a:pt x="133388" y="57091"/>
                    </a:cubicBezTo>
                    <a:cubicBezTo>
                      <a:pt x="136236" y="56384"/>
                      <a:pt x="138824" y="56289"/>
                      <a:pt x="141166" y="56795"/>
                    </a:cubicBezTo>
                    <a:close/>
                    <a:moveTo>
                      <a:pt x="257877" y="35319"/>
                    </a:moveTo>
                    <a:cubicBezTo>
                      <a:pt x="257036" y="35100"/>
                      <a:pt x="256158" y="35108"/>
                      <a:pt x="255231" y="35347"/>
                    </a:cubicBezTo>
                    <a:cubicBezTo>
                      <a:pt x="253512" y="35768"/>
                      <a:pt x="252307" y="36913"/>
                      <a:pt x="251620" y="38797"/>
                    </a:cubicBezTo>
                    <a:cubicBezTo>
                      <a:pt x="250942" y="40659"/>
                      <a:pt x="250894" y="42751"/>
                      <a:pt x="251467" y="45053"/>
                    </a:cubicBezTo>
                    <a:cubicBezTo>
                      <a:pt x="252068" y="47481"/>
                      <a:pt x="253043" y="49315"/>
                      <a:pt x="254410" y="50566"/>
                    </a:cubicBezTo>
                    <a:cubicBezTo>
                      <a:pt x="255432" y="51502"/>
                      <a:pt x="256588" y="51960"/>
                      <a:pt x="257877" y="51932"/>
                    </a:cubicBezTo>
                    <a:cubicBezTo>
                      <a:pt x="258288" y="51932"/>
                      <a:pt x="258728" y="51865"/>
                      <a:pt x="259167" y="51759"/>
                    </a:cubicBezTo>
                    <a:cubicBezTo>
                      <a:pt x="260580" y="51407"/>
                      <a:pt x="261746" y="50844"/>
                      <a:pt x="262653" y="50041"/>
                    </a:cubicBezTo>
                    <a:cubicBezTo>
                      <a:pt x="263590" y="49248"/>
                      <a:pt x="264260" y="48341"/>
                      <a:pt x="264679" y="47299"/>
                    </a:cubicBezTo>
                    <a:lnTo>
                      <a:pt x="263705" y="43373"/>
                    </a:lnTo>
                    <a:cubicBezTo>
                      <a:pt x="262921" y="40250"/>
                      <a:pt x="261775" y="38012"/>
                      <a:pt x="260283" y="36656"/>
                    </a:cubicBezTo>
                    <a:cubicBezTo>
                      <a:pt x="259531" y="35977"/>
                      <a:pt x="258728" y="35538"/>
                      <a:pt x="257877" y="35319"/>
                    </a:cubicBezTo>
                    <a:close/>
                    <a:moveTo>
                      <a:pt x="257877" y="28240"/>
                    </a:moveTo>
                    <a:cubicBezTo>
                      <a:pt x="260532" y="28297"/>
                      <a:pt x="262998" y="29090"/>
                      <a:pt x="265272" y="30608"/>
                    </a:cubicBezTo>
                    <a:cubicBezTo>
                      <a:pt x="268740" y="32930"/>
                      <a:pt x="271146" y="36800"/>
                      <a:pt x="272503" y="42226"/>
                    </a:cubicBezTo>
                    <a:lnTo>
                      <a:pt x="275025" y="52306"/>
                    </a:lnTo>
                    <a:cubicBezTo>
                      <a:pt x="276325" y="57493"/>
                      <a:pt x="275808" y="61934"/>
                      <a:pt x="273516" y="65661"/>
                    </a:cubicBezTo>
                    <a:cubicBezTo>
                      <a:pt x="271223" y="69395"/>
                      <a:pt x="267727" y="71842"/>
                      <a:pt x="263008" y="73016"/>
                    </a:cubicBezTo>
                    <a:cubicBezTo>
                      <a:pt x="261537" y="73379"/>
                      <a:pt x="259969" y="73619"/>
                      <a:pt x="258327" y="73714"/>
                    </a:cubicBezTo>
                    <a:lnTo>
                      <a:pt x="257877" y="73733"/>
                    </a:lnTo>
                    <a:cubicBezTo>
                      <a:pt x="256397" y="73771"/>
                      <a:pt x="254963" y="73695"/>
                      <a:pt x="253607" y="73465"/>
                    </a:cubicBezTo>
                    <a:lnTo>
                      <a:pt x="253063" y="67036"/>
                    </a:lnTo>
                    <a:cubicBezTo>
                      <a:pt x="254457" y="67209"/>
                      <a:pt x="255794" y="67255"/>
                      <a:pt x="257094" y="67160"/>
                    </a:cubicBezTo>
                    <a:lnTo>
                      <a:pt x="257877" y="67103"/>
                    </a:lnTo>
                    <a:cubicBezTo>
                      <a:pt x="258957" y="66989"/>
                      <a:pt x="260122" y="66768"/>
                      <a:pt x="261374" y="66454"/>
                    </a:cubicBezTo>
                    <a:cubicBezTo>
                      <a:pt x="263620" y="65891"/>
                      <a:pt x="265244" y="64600"/>
                      <a:pt x="266245" y="62576"/>
                    </a:cubicBezTo>
                    <a:cubicBezTo>
                      <a:pt x="267240" y="60549"/>
                      <a:pt x="267354" y="57989"/>
                      <a:pt x="266580" y="54885"/>
                    </a:cubicBezTo>
                    <a:lnTo>
                      <a:pt x="266055" y="52772"/>
                    </a:lnTo>
                    <a:cubicBezTo>
                      <a:pt x="265395" y="54225"/>
                      <a:pt x="264488" y="55429"/>
                      <a:pt x="263333" y="56376"/>
                    </a:cubicBezTo>
                    <a:cubicBezTo>
                      <a:pt x="262167" y="57339"/>
                      <a:pt x="260819" y="57999"/>
                      <a:pt x="259299" y="58381"/>
                    </a:cubicBezTo>
                    <a:cubicBezTo>
                      <a:pt x="258813" y="58506"/>
                      <a:pt x="258346" y="58600"/>
                      <a:pt x="257877" y="58676"/>
                    </a:cubicBezTo>
                    <a:cubicBezTo>
                      <a:pt x="254505" y="59231"/>
                      <a:pt x="251534" y="58611"/>
                      <a:pt x="248984" y="56842"/>
                    </a:cubicBezTo>
                    <a:cubicBezTo>
                      <a:pt x="246051" y="54817"/>
                      <a:pt x="244035" y="51608"/>
                      <a:pt x="242936" y="47183"/>
                    </a:cubicBezTo>
                    <a:cubicBezTo>
                      <a:pt x="241875" y="42934"/>
                      <a:pt x="242343" y="39064"/>
                      <a:pt x="244331" y="35557"/>
                    </a:cubicBezTo>
                    <a:cubicBezTo>
                      <a:pt x="246317" y="32061"/>
                      <a:pt x="249394" y="29807"/>
                      <a:pt x="253550" y="28757"/>
                    </a:cubicBezTo>
                    <a:cubicBezTo>
                      <a:pt x="255049" y="28383"/>
                      <a:pt x="256483" y="28221"/>
                      <a:pt x="257877" y="28240"/>
                    </a:cubicBezTo>
                    <a:close/>
                    <a:moveTo>
                      <a:pt x="391632" y="23958"/>
                    </a:moveTo>
                    <a:cubicBezTo>
                      <a:pt x="391223" y="23930"/>
                      <a:pt x="390783" y="23967"/>
                      <a:pt x="390315" y="24071"/>
                    </a:cubicBezTo>
                    <a:cubicBezTo>
                      <a:pt x="389148" y="24378"/>
                      <a:pt x="388356" y="24990"/>
                      <a:pt x="387935" y="25936"/>
                    </a:cubicBezTo>
                    <a:cubicBezTo>
                      <a:pt x="387524" y="26881"/>
                      <a:pt x="387448" y="27914"/>
                      <a:pt x="387725" y="29021"/>
                    </a:cubicBezTo>
                    <a:lnTo>
                      <a:pt x="388291" y="31266"/>
                    </a:lnTo>
                    <a:cubicBezTo>
                      <a:pt x="388566" y="32374"/>
                      <a:pt x="389131" y="33242"/>
                      <a:pt x="390008" y="33864"/>
                    </a:cubicBezTo>
                    <a:cubicBezTo>
                      <a:pt x="390515" y="34217"/>
                      <a:pt x="391049" y="34428"/>
                      <a:pt x="391632" y="34495"/>
                    </a:cubicBezTo>
                    <a:cubicBezTo>
                      <a:pt x="392054" y="34543"/>
                      <a:pt x="392492" y="34504"/>
                      <a:pt x="392951" y="34390"/>
                    </a:cubicBezTo>
                    <a:cubicBezTo>
                      <a:pt x="394222" y="34074"/>
                      <a:pt x="395045" y="33473"/>
                      <a:pt x="395406" y="32614"/>
                    </a:cubicBezTo>
                    <a:cubicBezTo>
                      <a:pt x="395770" y="31743"/>
                      <a:pt x="395798" y="30703"/>
                      <a:pt x="395482" y="29471"/>
                    </a:cubicBezTo>
                    <a:lnTo>
                      <a:pt x="394919" y="27216"/>
                    </a:lnTo>
                    <a:cubicBezTo>
                      <a:pt x="394651" y="26116"/>
                      <a:pt x="394098" y="25238"/>
                      <a:pt x="393286" y="24607"/>
                    </a:cubicBezTo>
                    <a:cubicBezTo>
                      <a:pt x="392788" y="24226"/>
                      <a:pt x="392245" y="24015"/>
                      <a:pt x="391632" y="23958"/>
                    </a:cubicBezTo>
                    <a:close/>
                    <a:moveTo>
                      <a:pt x="391632" y="18941"/>
                    </a:moveTo>
                    <a:cubicBezTo>
                      <a:pt x="393505" y="18837"/>
                      <a:pt x="395157" y="19239"/>
                      <a:pt x="396591" y="20117"/>
                    </a:cubicBezTo>
                    <a:cubicBezTo>
                      <a:pt x="398644" y="21379"/>
                      <a:pt x="399982" y="23280"/>
                      <a:pt x="400612" y="25802"/>
                    </a:cubicBezTo>
                    <a:lnTo>
                      <a:pt x="401177" y="28047"/>
                    </a:lnTo>
                    <a:cubicBezTo>
                      <a:pt x="401807" y="30587"/>
                      <a:pt x="401530" y="32891"/>
                      <a:pt x="400317" y="34952"/>
                    </a:cubicBezTo>
                    <a:cubicBezTo>
                      <a:pt x="399113" y="37018"/>
                      <a:pt x="397050" y="38411"/>
                      <a:pt x="394135" y="39139"/>
                    </a:cubicBezTo>
                    <a:cubicBezTo>
                      <a:pt x="393267" y="39357"/>
                      <a:pt x="392427" y="39491"/>
                      <a:pt x="391632" y="39530"/>
                    </a:cubicBezTo>
                    <a:cubicBezTo>
                      <a:pt x="389761" y="39625"/>
                      <a:pt x="388098" y="39234"/>
                      <a:pt x="386647" y="38354"/>
                    </a:cubicBezTo>
                    <a:cubicBezTo>
                      <a:pt x="385681" y="37762"/>
                      <a:pt x="384861" y="37027"/>
                      <a:pt x="384200" y="36158"/>
                    </a:cubicBezTo>
                    <a:cubicBezTo>
                      <a:pt x="383475" y="35174"/>
                      <a:pt x="382940" y="34017"/>
                      <a:pt x="382604" y="32690"/>
                    </a:cubicBezTo>
                    <a:lnTo>
                      <a:pt x="382041" y="30435"/>
                    </a:lnTo>
                    <a:cubicBezTo>
                      <a:pt x="381411" y="27941"/>
                      <a:pt x="381708" y="25640"/>
                      <a:pt x="382929" y="23556"/>
                    </a:cubicBezTo>
                    <a:cubicBezTo>
                      <a:pt x="383282" y="22955"/>
                      <a:pt x="383713" y="22410"/>
                      <a:pt x="384200" y="21913"/>
                    </a:cubicBezTo>
                    <a:cubicBezTo>
                      <a:pt x="385424" y="20709"/>
                      <a:pt x="387067" y="19849"/>
                      <a:pt x="389131" y="19334"/>
                    </a:cubicBezTo>
                    <a:cubicBezTo>
                      <a:pt x="389999" y="19105"/>
                      <a:pt x="390831" y="18980"/>
                      <a:pt x="391632" y="18941"/>
                    </a:cubicBezTo>
                    <a:close/>
                    <a:moveTo>
                      <a:pt x="365209" y="5033"/>
                    </a:moveTo>
                    <a:cubicBezTo>
                      <a:pt x="364798" y="4994"/>
                      <a:pt x="364367" y="5042"/>
                      <a:pt x="363899" y="5158"/>
                    </a:cubicBezTo>
                    <a:cubicBezTo>
                      <a:pt x="362754" y="5444"/>
                      <a:pt x="361959" y="6064"/>
                      <a:pt x="361550" y="7011"/>
                    </a:cubicBezTo>
                    <a:cubicBezTo>
                      <a:pt x="361130" y="7947"/>
                      <a:pt x="361062" y="8987"/>
                      <a:pt x="361348" y="10116"/>
                    </a:cubicBezTo>
                    <a:lnTo>
                      <a:pt x="361913" y="12360"/>
                    </a:lnTo>
                    <a:cubicBezTo>
                      <a:pt x="362191" y="13497"/>
                      <a:pt x="362743" y="14366"/>
                      <a:pt x="363555" y="14978"/>
                    </a:cubicBezTo>
                    <a:cubicBezTo>
                      <a:pt x="364042" y="15341"/>
                      <a:pt x="364596" y="15551"/>
                      <a:pt x="365209" y="15598"/>
                    </a:cubicBezTo>
                    <a:cubicBezTo>
                      <a:pt x="365629" y="15628"/>
                      <a:pt x="366069" y="15588"/>
                      <a:pt x="366545" y="15464"/>
                    </a:cubicBezTo>
                    <a:cubicBezTo>
                      <a:pt x="367673" y="15188"/>
                      <a:pt x="368457" y="14576"/>
                      <a:pt x="368867" y="13659"/>
                    </a:cubicBezTo>
                    <a:cubicBezTo>
                      <a:pt x="369298" y="12723"/>
                      <a:pt x="369354" y="11711"/>
                      <a:pt x="369077" y="10574"/>
                    </a:cubicBezTo>
                    <a:lnTo>
                      <a:pt x="368514" y="8328"/>
                    </a:lnTo>
                    <a:cubicBezTo>
                      <a:pt x="368236" y="7191"/>
                      <a:pt x="367682" y="6313"/>
                      <a:pt x="366870" y="5682"/>
                    </a:cubicBezTo>
                    <a:cubicBezTo>
                      <a:pt x="366374" y="5301"/>
                      <a:pt x="365820" y="5081"/>
                      <a:pt x="365209" y="5033"/>
                    </a:cubicBezTo>
                    <a:close/>
                    <a:moveTo>
                      <a:pt x="381985" y="418"/>
                    </a:moveTo>
                    <a:lnTo>
                      <a:pt x="384200" y="964"/>
                    </a:lnTo>
                    <a:lnTo>
                      <a:pt x="386695" y="1574"/>
                    </a:lnTo>
                    <a:cubicBezTo>
                      <a:pt x="386695" y="1574"/>
                      <a:pt x="384200" y="9245"/>
                      <a:pt x="384200" y="9245"/>
                    </a:cubicBezTo>
                    <a:lnTo>
                      <a:pt x="374198" y="40103"/>
                    </a:lnTo>
                    <a:lnTo>
                      <a:pt x="372288" y="39643"/>
                    </a:lnTo>
                    <a:lnTo>
                      <a:pt x="369488" y="38947"/>
                    </a:lnTo>
                    <a:cubicBezTo>
                      <a:pt x="369488" y="38947"/>
                      <a:pt x="372288" y="30301"/>
                      <a:pt x="372288" y="30301"/>
                    </a:cubicBezTo>
                    <a:close/>
                    <a:moveTo>
                      <a:pt x="365209" y="16"/>
                    </a:moveTo>
                    <a:cubicBezTo>
                      <a:pt x="367100" y="-88"/>
                      <a:pt x="368763" y="303"/>
                      <a:pt x="370194" y="1192"/>
                    </a:cubicBezTo>
                    <a:cubicBezTo>
                      <a:pt x="371008" y="1699"/>
                      <a:pt x="371703" y="2292"/>
                      <a:pt x="372288" y="2997"/>
                    </a:cubicBezTo>
                    <a:cubicBezTo>
                      <a:pt x="373185" y="4067"/>
                      <a:pt x="373825" y="5368"/>
                      <a:pt x="374209" y="6905"/>
                    </a:cubicBezTo>
                    <a:lnTo>
                      <a:pt x="374761" y="9151"/>
                    </a:lnTo>
                    <a:cubicBezTo>
                      <a:pt x="375393" y="11672"/>
                      <a:pt x="375105" y="13964"/>
                      <a:pt x="373901" y="16028"/>
                    </a:cubicBezTo>
                    <a:cubicBezTo>
                      <a:pt x="373473" y="16764"/>
                      <a:pt x="372938" y="17414"/>
                      <a:pt x="372288" y="17978"/>
                    </a:cubicBezTo>
                    <a:cubicBezTo>
                      <a:pt x="371123" y="18999"/>
                      <a:pt x="369603" y="19745"/>
                      <a:pt x="367730" y="20212"/>
                    </a:cubicBezTo>
                    <a:cubicBezTo>
                      <a:pt x="366851" y="20432"/>
                      <a:pt x="366010" y="20556"/>
                      <a:pt x="365209" y="20605"/>
                    </a:cubicBezTo>
                    <a:cubicBezTo>
                      <a:pt x="363345" y="20700"/>
                      <a:pt x="361684" y="20318"/>
                      <a:pt x="360250" y="19440"/>
                    </a:cubicBezTo>
                    <a:cubicBezTo>
                      <a:pt x="358198" y="18188"/>
                      <a:pt x="356848" y="16307"/>
                      <a:pt x="356218" y="13784"/>
                    </a:cubicBezTo>
                    <a:cubicBezTo>
                      <a:pt x="356218" y="13784"/>
                      <a:pt x="355655" y="11540"/>
                      <a:pt x="355655" y="11540"/>
                    </a:cubicBezTo>
                    <a:cubicBezTo>
                      <a:pt x="355034" y="9017"/>
                      <a:pt x="355330" y="6715"/>
                      <a:pt x="356534" y="4622"/>
                    </a:cubicBezTo>
                    <a:cubicBezTo>
                      <a:pt x="357747" y="2540"/>
                      <a:pt x="359811" y="1135"/>
                      <a:pt x="362715" y="409"/>
                    </a:cubicBezTo>
                    <a:cubicBezTo>
                      <a:pt x="363585" y="190"/>
                      <a:pt x="364414" y="56"/>
                      <a:pt x="365209" y="16"/>
                    </a:cubicBezTo>
                    <a:close/>
                  </a:path>
                </a:pathLst>
              </a:custGeom>
              <a:solidFill>
                <a:srgbClr val="010101">
                  <a:alpha val="6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56" name="Group 37">
              <a:extLst>
                <a:ext uri="{FF2B5EF4-FFF2-40B4-BE49-F238E27FC236}">
                  <a16:creationId xmlns:a16="http://schemas.microsoft.com/office/drawing/2014/main" id="{8BE9CD04-821B-48DA-87D4-49541E4C2AA3}"/>
                </a:ext>
              </a:extLst>
            </p:cNvPr>
            <p:cNvGrpSpPr/>
            <p:nvPr/>
          </p:nvGrpSpPr>
          <p:grpSpPr>
            <a:xfrm>
              <a:off x="1208180" y="4699653"/>
              <a:ext cx="482134" cy="955851"/>
              <a:chOff x="2573939" y="4310398"/>
              <a:chExt cx="482134" cy="955851"/>
            </a:xfrm>
          </p:grpSpPr>
          <p:sp>
            <p:nvSpPr>
              <p:cNvPr id="57" name="Freeform 47">
                <a:extLst>
                  <a:ext uri="{FF2B5EF4-FFF2-40B4-BE49-F238E27FC236}">
                    <a16:creationId xmlns:a16="http://schemas.microsoft.com/office/drawing/2014/main" id="{B184B36B-7A24-47F9-AC35-1DAD0C9D24C8}"/>
                  </a:ext>
                </a:extLst>
              </p:cNvPr>
              <p:cNvSpPr/>
              <p:nvPr/>
            </p:nvSpPr>
            <p:spPr>
              <a:xfrm>
                <a:off x="2573939" y="4310398"/>
                <a:ext cx="449263" cy="948826"/>
              </a:xfrm>
              <a:custGeom>
                <a:avLst/>
                <a:gdLst>
                  <a:gd name="connsiteX0" fmla="*/ 426005 w 426795"/>
                  <a:gd name="connsiteY0" fmla="*/ 0 h 901374"/>
                  <a:gd name="connsiteX1" fmla="*/ 426005 w 426795"/>
                  <a:gd name="connsiteY1" fmla="*/ 6 h 901374"/>
                  <a:gd name="connsiteX2" fmla="*/ 426011 w 426795"/>
                  <a:gd name="connsiteY2" fmla="*/ 0 h 901374"/>
                  <a:gd name="connsiteX3" fmla="*/ 426005 w 426795"/>
                  <a:gd name="connsiteY3" fmla="*/ 15 h 901374"/>
                  <a:gd name="connsiteX4" fmla="*/ 426795 w 426795"/>
                  <a:gd name="connsiteY4" fmla="*/ 119349 h 901374"/>
                  <a:gd name="connsiteX5" fmla="*/ 88362 w 426795"/>
                  <a:gd name="connsiteY5" fmla="*/ 901374 h 901374"/>
                  <a:gd name="connsiteX6" fmla="*/ 44180 w 426795"/>
                  <a:gd name="connsiteY6" fmla="*/ 882261 h 901374"/>
                  <a:gd name="connsiteX7" fmla="*/ 42503 w 426795"/>
                  <a:gd name="connsiteY7" fmla="*/ 886136 h 901374"/>
                  <a:gd name="connsiteX8" fmla="*/ 0 w 426795"/>
                  <a:gd name="connsiteY8" fmla="*/ 863162 h 901374"/>
                  <a:gd name="connsiteX9" fmla="*/ 5 w 426795"/>
                  <a:gd name="connsiteY9" fmla="*/ 863151 h 901374"/>
                  <a:gd name="connsiteX10" fmla="*/ 0 w 426795"/>
                  <a:gd name="connsiteY10" fmla="*/ 863149 h 901374"/>
                  <a:gd name="connsiteX11" fmla="*/ 338452 w 426795"/>
                  <a:gd name="connsiteY11" fmla="*/ 81124 h 901374"/>
                  <a:gd name="connsiteX12" fmla="*/ 338455 w 426795"/>
                  <a:gd name="connsiteY12" fmla="*/ 81121 h 901374"/>
                  <a:gd name="connsiteX13" fmla="*/ 338462 w 426795"/>
                  <a:gd name="connsiteY13" fmla="*/ 81106 h 901374"/>
                  <a:gd name="connsiteX14" fmla="*/ 390847 w 426795"/>
                  <a:gd name="connsiteY14" fmla="*/ 32577 h 90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6795" h="901374">
                    <a:moveTo>
                      <a:pt x="426005" y="0"/>
                    </a:moveTo>
                    <a:lnTo>
                      <a:pt x="426005" y="6"/>
                    </a:lnTo>
                    <a:lnTo>
                      <a:pt x="426011" y="0"/>
                    </a:lnTo>
                    <a:lnTo>
                      <a:pt x="426005" y="15"/>
                    </a:lnTo>
                    <a:lnTo>
                      <a:pt x="426795" y="119349"/>
                    </a:lnTo>
                    <a:lnTo>
                      <a:pt x="88362" y="901374"/>
                    </a:lnTo>
                    <a:lnTo>
                      <a:pt x="44180" y="882261"/>
                    </a:lnTo>
                    <a:lnTo>
                      <a:pt x="42503" y="886136"/>
                    </a:lnTo>
                    <a:cubicBezTo>
                      <a:pt x="27375" y="879654"/>
                      <a:pt x="13254" y="871942"/>
                      <a:pt x="0" y="863162"/>
                    </a:cubicBezTo>
                    <a:lnTo>
                      <a:pt x="5" y="863151"/>
                    </a:lnTo>
                    <a:lnTo>
                      <a:pt x="0" y="863149"/>
                    </a:lnTo>
                    <a:cubicBezTo>
                      <a:pt x="0" y="863149"/>
                      <a:pt x="338452" y="81124"/>
                      <a:pt x="338452" y="81124"/>
                    </a:cubicBezTo>
                    <a:lnTo>
                      <a:pt x="338455" y="81121"/>
                    </a:lnTo>
                    <a:lnTo>
                      <a:pt x="338462" y="81106"/>
                    </a:lnTo>
                    <a:lnTo>
                      <a:pt x="390847" y="32577"/>
                    </a:lnTo>
                    <a:close/>
                  </a:path>
                </a:pathLst>
              </a:custGeom>
              <a:solidFill>
                <a:srgbClr val="010101">
                  <a:alpha val="2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grpSp>
            <p:nvGrpSpPr>
              <p:cNvPr id="58" name="Group 63">
                <a:extLst>
                  <a:ext uri="{FF2B5EF4-FFF2-40B4-BE49-F238E27FC236}">
                    <a16:creationId xmlns:a16="http://schemas.microsoft.com/office/drawing/2014/main" id="{07AABD1B-3277-4688-8DC4-F84840C4EE8E}"/>
                  </a:ext>
                </a:extLst>
              </p:cNvPr>
              <p:cNvGrpSpPr/>
              <p:nvPr/>
            </p:nvGrpSpPr>
            <p:grpSpPr>
              <a:xfrm>
                <a:off x="2610883" y="4313565"/>
                <a:ext cx="445190" cy="952684"/>
                <a:chOff x="2617315" y="4626760"/>
                <a:chExt cx="445190" cy="952684"/>
              </a:xfrm>
            </p:grpSpPr>
            <p:sp>
              <p:nvSpPr>
                <p:cNvPr id="59" name="Shape 63">
                  <a:extLst>
                    <a:ext uri="{FF2B5EF4-FFF2-40B4-BE49-F238E27FC236}">
                      <a16:creationId xmlns:a16="http://schemas.microsoft.com/office/drawing/2014/main" id="{913353E0-8C25-4914-897E-89CCB9142AC4}"/>
                    </a:ext>
                  </a:extLst>
                </p:cNvPr>
                <p:cNvSpPr/>
                <p:nvPr/>
              </p:nvSpPr>
              <p:spPr>
                <a:xfrm>
                  <a:off x="2617315" y="4626760"/>
                  <a:ext cx="444292" cy="9526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27" h="21519" extrusionOk="0">
                      <a:moveTo>
                        <a:pt x="17167" y="1832"/>
                      </a:moveTo>
                      <a:lnTo>
                        <a:pt x="21389" y="0"/>
                      </a:lnTo>
                      <a:lnTo>
                        <a:pt x="21427" y="2696"/>
                      </a:lnTo>
                      <a:lnTo>
                        <a:pt x="4364" y="21161"/>
                      </a:lnTo>
                      <a:cubicBezTo>
                        <a:pt x="4087" y="21461"/>
                        <a:pt x="3338" y="21600"/>
                        <a:pt x="2699" y="21471"/>
                      </a:cubicBezTo>
                      <a:lnTo>
                        <a:pt x="763" y="21078"/>
                      </a:lnTo>
                      <a:cubicBezTo>
                        <a:pt x="123" y="20948"/>
                        <a:pt x="-173" y="20597"/>
                        <a:pt x="103" y="20298"/>
                      </a:cubicBezTo>
                      <a:cubicBezTo>
                        <a:pt x="103" y="20298"/>
                        <a:pt x="17167" y="1832"/>
                        <a:pt x="17167" y="183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0" name="Shape 64">
                  <a:extLst>
                    <a:ext uri="{FF2B5EF4-FFF2-40B4-BE49-F238E27FC236}">
                      <a16:creationId xmlns:a16="http://schemas.microsoft.com/office/drawing/2014/main" id="{45366B5F-2DFA-4E96-967A-90C3292AD55A}"/>
                    </a:ext>
                  </a:extLst>
                </p:cNvPr>
                <p:cNvSpPr/>
                <p:nvPr/>
              </p:nvSpPr>
              <p:spPr>
                <a:xfrm>
                  <a:off x="2617315" y="4626760"/>
                  <a:ext cx="443513" cy="9418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27" h="21600" extrusionOk="0">
                      <a:moveTo>
                        <a:pt x="17197" y="1860"/>
                      </a:moveTo>
                      <a:lnTo>
                        <a:pt x="21427" y="0"/>
                      </a:lnTo>
                      <a:lnTo>
                        <a:pt x="19248" y="2390"/>
                      </a:lnTo>
                      <a:lnTo>
                        <a:pt x="1735" y="21600"/>
                      </a:lnTo>
                      <a:lnTo>
                        <a:pt x="765" y="21400"/>
                      </a:lnTo>
                      <a:cubicBezTo>
                        <a:pt x="124" y="21269"/>
                        <a:pt x="-173" y="20912"/>
                        <a:pt x="104" y="20609"/>
                      </a:cubicBezTo>
                      <a:cubicBezTo>
                        <a:pt x="104" y="20609"/>
                        <a:pt x="17197" y="1860"/>
                        <a:pt x="17197" y="186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1" name="Shape 67">
                  <a:extLst>
                    <a:ext uri="{FF2B5EF4-FFF2-40B4-BE49-F238E27FC236}">
                      <a16:creationId xmlns:a16="http://schemas.microsoft.com/office/drawing/2014/main" id="{EBFC972C-DCEC-4096-BF9D-54322DB8836A}"/>
                    </a:ext>
                  </a:extLst>
                </p:cNvPr>
                <p:cNvSpPr/>
                <p:nvPr/>
              </p:nvSpPr>
              <p:spPr>
                <a:xfrm>
                  <a:off x="2647907" y="4626760"/>
                  <a:ext cx="414598" cy="8731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998" y="2006"/>
                      </a:moveTo>
                      <a:lnTo>
                        <a:pt x="21559" y="0"/>
                      </a:lnTo>
                      <a:lnTo>
                        <a:pt x="21600" y="2953"/>
                      </a:lnTo>
                      <a:lnTo>
                        <a:pt x="4603" y="21600"/>
                      </a:lnTo>
                      <a:cubicBezTo>
                        <a:pt x="2846" y="21405"/>
                        <a:pt x="1329" y="21086"/>
                        <a:pt x="0" y="20654"/>
                      </a:cubicBezTo>
                      <a:cubicBezTo>
                        <a:pt x="0" y="20654"/>
                        <a:pt x="16998" y="2006"/>
                        <a:pt x="16998" y="200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2" name="Shape 68">
                  <a:extLst>
                    <a:ext uri="{FF2B5EF4-FFF2-40B4-BE49-F238E27FC236}">
                      <a16:creationId xmlns:a16="http://schemas.microsoft.com/office/drawing/2014/main" id="{862C5A9B-FD78-44B9-90B3-E47E7442FD52}"/>
                    </a:ext>
                  </a:extLst>
                </p:cNvPr>
                <p:cNvSpPr/>
                <p:nvPr/>
              </p:nvSpPr>
              <p:spPr>
                <a:xfrm>
                  <a:off x="2647907" y="4626760"/>
                  <a:ext cx="413815" cy="858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030" y="2041"/>
                      </a:moveTo>
                      <a:lnTo>
                        <a:pt x="21600" y="0"/>
                      </a:lnTo>
                      <a:lnTo>
                        <a:pt x="19245" y="2623"/>
                      </a:lnTo>
                      <a:lnTo>
                        <a:pt x="2212" y="21600"/>
                      </a:lnTo>
                      <a:cubicBezTo>
                        <a:pt x="1419" y="21436"/>
                        <a:pt x="685" y="21240"/>
                        <a:pt x="0" y="21014"/>
                      </a:cubicBezTo>
                      <a:cubicBezTo>
                        <a:pt x="0" y="21014"/>
                        <a:pt x="17030" y="2041"/>
                        <a:pt x="17030" y="2041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3" name="Shape 69">
                  <a:extLst>
                    <a:ext uri="{FF2B5EF4-FFF2-40B4-BE49-F238E27FC236}">
                      <a16:creationId xmlns:a16="http://schemas.microsoft.com/office/drawing/2014/main" id="{B9E55389-BC99-4E5A-B9D1-F6A715263596}"/>
                    </a:ext>
                  </a:extLst>
                </p:cNvPr>
                <p:cNvSpPr/>
                <p:nvPr/>
              </p:nvSpPr>
              <p:spPr>
                <a:xfrm>
                  <a:off x="2972654" y="4626760"/>
                  <a:ext cx="88346" cy="1193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4680"/>
                      </a:moveTo>
                      <a:lnTo>
                        <a:pt x="21407" y="0"/>
                      </a:lnTo>
                      <a:lnTo>
                        <a:pt x="21600" y="21600"/>
                      </a:lnTo>
                      <a:cubicBezTo>
                        <a:pt x="17892" y="20973"/>
                        <a:pt x="14124" y="20065"/>
                        <a:pt x="10377" y="18865"/>
                      </a:cubicBezTo>
                      <a:cubicBezTo>
                        <a:pt x="6630" y="17665"/>
                        <a:pt x="3155" y="16252"/>
                        <a:pt x="0" y="14680"/>
                      </a:cubicBezTo>
                      <a:close/>
                    </a:path>
                  </a:pathLst>
                </a:custGeom>
                <a:solidFill>
                  <a:srgbClr val="FFFFFF">
                    <a:alpha val="5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4" name="Shape 71">
                  <a:extLst>
                    <a:ext uri="{FF2B5EF4-FFF2-40B4-BE49-F238E27FC236}">
                      <a16:creationId xmlns:a16="http://schemas.microsoft.com/office/drawing/2014/main" id="{DB0F6B1D-2D96-442F-B923-5340EB3E79EC}"/>
                    </a:ext>
                  </a:extLst>
                </p:cNvPr>
                <p:cNvSpPr/>
                <p:nvPr/>
              </p:nvSpPr>
              <p:spPr>
                <a:xfrm>
                  <a:off x="3031485" y="4626760"/>
                  <a:ext cx="29203" cy="394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4681"/>
                      </a:moveTo>
                      <a:lnTo>
                        <a:pt x="21403" y="0"/>
                      </a:lnTo>
                      <a:lnTo>
                        <a:pt x="21600" y="21600"/>
                      </a:lnTo>
                      <a:cubicBezTo>
                        <a:pt x="17892" y="20973"/>
                        <a:pt x="14117" y="20061"/>
                        <a:pt x="10378" y="18867"/>
                      </a:cubicBezTo>
                      <a:cubicBezTo>
                        <a:pt x="6635" y="17665"/>
                        <a:pt x="3156" y="16250"/>
                        <a:pt x="0" y="1468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3705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实施方案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-- IMPLEMENTATION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52AE6452-3A6F-449D-BB8C-64ABD25FF850}"/>
              </a:ext>
            </a:extLst>
          </p:cNvPr>
          <p:cNvSpPr/>
          <p:nvPr/>
        </p:nvSpPr>
        <p:spPr>
          <a:xfrm>
            <a:off x="629920" y="1684020"/>
            <a:ext cx="10932160" cy="14224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2A05532-3E1A-4E30-AF40-989F1460CF46}"/>
              </a:ext>
            </a:extLst>
          </p:cNvPr>
          <p:cNvSpPr/>
          <p:nvPr/>
        </p:nvSpPr>
        <p:spPr>
          <a:xfrm>
            <a:off x="879158" y="1804355"/>
            <a:ext cx="481044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客户：公司名称</a:t>
            </a:r>
            <a:endParaRPr lang="en-US" altLang="zh-CN" sz="1600" b="1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</a:t>
            </a:r>
            <a:r>
              <a:rPr lang="zh-CN" altLang="en-US" sz="1100" spc="3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客户需求</a:t>
            </a:r>
            <a:endParaRPr lang="en-US" altLang="zh-CN" sz="1100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D144D7E-8FBA-469F-9434-7F6C07106330}"/>
              </a:ext>
            </a:extLst>
          </p:cNvPr>
          <p:cNvGrpSpPr/>
          <p:nvPr/>
        </p:nvGrpSpPr>
        <p:grpSpPr>
          <a:xfrm>
            <a:off x="859236" y="4833620"/>
            <a:ext cx="4528490" cy="672885"/>
            <a:chOff x="916386" y="4833620"/>
            <a:chExt cx="4528490" cy="67288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70DFA73-5C12-4B2C-91B9-6CF8E1F9205E}"/>
                </a:ext>
              </a:extLst>
            </p:cNvPr>
            <p:cNvCxnSpPr/>
            <p:nvPr/>
          </p:nvCxnSpPr>
          <p:spPr>
            <a:xfrm>
              <a:off x="1034929" y="4833620"/>
              <a:ext cx="3315456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C71721E-A546-41CE-B022-0A6332886A08}"/>
                </a:ext>
              </a:extLst>
            </p:cNvPr>
            <p:cNvSpPr/>
            <p:nvPr/>
          </p:nvSpPr>
          <p:spPr>
            <a:xfrm>
              <a:off x="916386" y="4906341"/>
              <a:ext cx="452849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的原动力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6EC203B-A9D5-467C-A2CE-E957E0F741BE}"/>
              </a:ext>
            </a:extLst>
          </p:cNvPr>
          <p:cNvGrpSpPr/>
          <p:nvPr/>
        </p:nvGrpSpPr>
        <p:grpSpPr>
          <a:xfrm>
            <a:off x="5946237" y="2184708"/>
            <a:ext cx="5586379" cy="3966329"/>
            <a:chOff x="3769033" y="2037336"/>
            <a:chExt cx="4651069" cy="330225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1206614-315D-4472-90C2-EF5C5300A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9033" y="2037336"/>
              <a:ext cx="4651069" cy="3302257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8FFD800-4AB8-49AD-907B-8C06A898E743}"/>
                </a:ext>
              </a:extLst>
            </p:cNvPr>
            <p:cNvSpPr/>
            <p:nvPr/>
          </p:nvSpPr>
          <p:spPr>
            <a:xfrm>
              <a:off x="5200176" y="3004035"/>
              <a:ext cx="1791644" cy="589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54"/>
              <a:r>
                <a:rPr lang="en-US" altLang="zh-CN" sz="2000" dirty="0">
                  <a:solidFill>
                    <a:prstClr val="white"/>
                  </a:solidFill>
                  <a:latin typeface="微软雅黑"/>
                  <a:ea typeface="微软雅黑 Light"/>
                </a:rPr>
                <a:t>ENTER YOUR</a:t>
              </a:r>
            </a:p>
            <a:p>
              <a:pPr algn="ctr" defTabSz="914354"/>
              <a:r>
                <a:rPr lang="en-US" altLang="zh-CN" sz="2000" dirty="0">
                  <a:solidFill>
                    <a:prstClr val="white"/>
                  </a:solidFill>
                  <a:latin typeface="微软雅黑"/>
                  <a:ea typeface="微软雅黑 Light"/>
                </a:rPr>
                <a:t>TEXT OR IMAGE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8FD2863-E0C8-4AC1-9B59-93A0A223D4D4}"/>
              </a:ext>
            </a:extLst>
          </p:cNvPr>
          <p:cNvGrpSpPr/>
          <p:nvPr/>
        </p:nvGrpSpPr>
        <p:grpSpPr>
          <a:xfrm>
            <a:off x="965398" y="3990025"/>
            <a:ext cx="4442251" cy="600164"/>
            <a:chOff x="965398" y="3990025"/>
            <a:chExt cx="4442251" cy="60016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3E48006-49E5-4491-BB28-D2BA5C131D2D}"/>
                </a:ext>
              </a:extLst>
            </p:cNvPr>
            <p:cNvSpPr/>
            <p:nvPr/>
          </p:nvSpPr>
          <p:spPr>
            <a:xfrm>
              <a:off x="1515972" y="3990025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界面友好：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472C308-3C6E-418F-989F-5285311FF8D9}"/>
                </a:ext>
              </a:extLst>
            </p:cNvPr>
            <p:cNvGrpSpPr/>
            <p:nvPr/>
          </p:nvGrpSpPr>
          <p:grpSpPr>
            <a:xfrm>
              <a:off x="965398" y="4060408"/>
              <a:ext cx="482606" cy="482604"/>
              <a:chOff x="965398" y="4250908"/>
              <a:chExt cx="482606" cy="482604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4F99891-5811-4D66-9DAE-3980D0126BB9}"/>
                  </a:ext>
                </a:extLst>
              </p:cNvPr>
              <p:cNvSpPr/>
              <p:nvPr/>
            </p:nvSpPr>
            <p:spPr>
              <a:xfrm>
                <a:off x="965398" y="4250908"/>
                <a:ext cx="482606" cy="48260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7" name="Freeform 84">
                <a:extLst>
                  <a:ext uri="{FF2B5EF4-FFF2-40B4-BE49-F238E27FC236}">
                    <a16:creationId xmlns:a16="http://schemas.microsoft.com/office/drawing/2014/main" id="{F891CEB1-5130-458F-8302-18AC6FAC9E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2863" y="4358373"/>
                <a:ext cx="267675" cy="267674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F5DA619-76DF-4CC5-9E99-58D51681EA68}"/>
              </a:ext>
            </a:extLst>
          </p:cNvPr>
          <p:cNvGrpSpPr/>
          <p:nvPr/>
        </p:nvGrpSpPr>
        <p:grpSpPr>
          <a:xfrm>
            <a:off x="965398" y="3326049"/>
            <a:ext cx="4442251" cy="600164"/>
            <a:chOff x="965398" y="3326049"/>
            <a:chExt cx="4442251" cy="60016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A37B296-7547-4930-83B7-71A03B2848F2}"/>
                </a:ext>
              </a:extLst>
            </p:cNvPr>
            <p:cNvSpPr/>
            <p:nvPr/>
          </p:nvSpPr>
          <p:spPr>
            <a:xfrm>
              <a:off x="1515972" y="3326049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清洁编码：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5277CCA-0847-4274-BA98-B3F51E2E7635}"/>
                </a:ext>
              </a:extLst>
            </p:cNvPr>
            <p:cNvGrpSpPr/>
            <p:nvPr/>
          </p:nvGrpSpPr>
          <p:grpSpPr>
            <a:xfrm>
              <a:off x="965398" y="3386606"/>
              <a:ext cx="482606" cy="482604"/>
              <a:chOff x="965398" y="3577106"/>
              <a:chExt cx="482606" cy="482604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E22D5B4-D5A8-4E73-B095-D182A739AADB}"/>
                  </a:ext>
                </a:extLst>
              </p:cNvPr>
              <p:cNvSpPr/>
              <p:nvPr/>
            </p:nvSpPr>
            <p:spPr>
              <a:xfrm>
                <a:off x="965398" y="3577106"/>
                <a:ext cx="482606" cy="482604"/>
              </a:xfrm>
              <a:prstGeom prst="ellipse">
                <a:avLst/>
              </a:prstGeom>
              <a:solidFill>
                <a:srgbClr val="00B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2" name="Freeform 96">
                <a:extLst>
                  <a:ext uri="{FF2B5EF4-FFF2-40B4-BE49-F238E27FC236}">
                    <a16:creationId xmlns:a16="http://schemas.microsoft.com/office/drawing/2014/main" id="{7DA82E66-A002-4AE2-84E9-51C1C56639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2863" y="3684571"/>
                <a:ext cx="267675" cy="267674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355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-- PRECAUTIONS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pic>
        <p:nvPicPr>
          <p:cNvPr id="42" name="图片占位符 14">
            <a:extLst>
              <a:ext uri="{FF2B5EF4-FFF2-40B4-BE49-F238E27FC236}">
                <a16:creationId xmlns:a16="http://schemas.microsoft.com/office/drawing/2014/main" id="{2964F9A2-DFC4-4D30-8045-E4FE0BA652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12192000" cy="2943520"/>
          </a:xfrm>
          <a:prstGeom prst="rect">
            <a:avLst/>
          </a:prstGeom>
        </p:spPr>
      </p:pic>
      <p:sp>
        <p:nvSpPr>
          <p:cNvPr id="43" name="Rectangle 4">
            <a:extLst>
              <a:ext uri="{FF2B5EF4-FFF2-40B4-BE49-F238E27FC236}">
                <a16:creationId xmlns:a16="http://schemas.microsoft.com/office/drawing/2014/main" id="{6275C341-A8A9-4813-B5E5-239BE3D128B9}"/>
              </a:ext>
            </a:extLst>
          </p:cNvPr>
          <p:cNvSpPr/>
          <p:nvPr/>
        </p:nvSpPr>
        <p:spPr>
          <a:xfrm>
            <a:off x="-9887" y="3427618"/>
            <a:ext cx="12191999" cy="2943520"/>
          </a:xfrm>
          <a:prstGeom prst="rect">
            <a:avLst/>
          </a:prstGeom>
          <a:solidFill>
            <a:srgbClr val="0B141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28">
            <a:extLst>
              <a:ext uri="{FF2B5EF4-FFF2-40B4-BE49-F238E27FC236}">
                <a16:creationId xmlns:a16="http://schemas.microsoft.com/office/drawing/2014/main" id="{03A20BAC-4AAA-4DAE-AA7E-39C99785D3C8}"/>
              </a:ext>
            </a:extLst>
          </p:cNvPr>
          <p:cNvSpPr txBox="1"/>
          <p:nvPr/>
        </p:nvSpPr>
        <p:spPr>
          <a:xfrm>
            <a:off x="1906046" y="2016370"/>
            <a:ext cx="3982221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5" name="TextBox 30">
            <a:extLst>
              <a:ext uri="{FF2B5EF4-FFF2-40B4-BE49-F238E27FC236}">
                <a16:creationId xmlns:a16="http://schemas.microsoft.com/office/drawing/2014/main" id="{4D85D302-BD22-42C6-B40D-F0EA82DF1648}"/>
              </a:ext>
            </a:extLst>
          </p:cNvPr>
          <p:cNvSpPr txBox="1"/>
          <p:nvPr/>
        </p:nvSpPr>
        <p:spPr>
          <a:xfrm>
            <a:off x="6339320" y="2016370"/>
            <a:ext cx="3982221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6" name="Oval 33">
            <a:extLst>
              <a:ext uri="{FF2B5EF4-FFF2-40B4-BE49-F238E27FC236}">
                <a16:creationId xmlns:a16="http://schemas.microsoft.com/office/drawing/2014/main" id="{B23A4AD8-D5D3-41F4-AD9F-E0243A27969E}"/>
              </a:ext>
            </a:extLst>
          </p:cNvPr>
          <p:cNvSpPr/>
          <p:nvPr/>
        </p:nvSpPr>
        <p:spPr>
          <a:xfrm>
            <a:off x="2007146" y="4006932"/>
            <a:ext cx="323030" cy="3230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7" name="Oval 34">
            <a:extLst>
              <a:ext uri="{FF2B5EF4-FFF2-40B4-BE49-F238E27FC236}">
                <a16:creationId xmlns:a16="http://schemas.microsoft.com/office/drawing/2014/main" id="{6D42A9C2-10D6-45BE-8D72-027AEEC03FC2}"/>
              </a:ext>
            </a:extLst>
          </p:cNvPr>
          <p:cNvSpPr/>
          <p:nvPr/>
        </p:nvSpPr>
        <p:spPr>
          <a:xfrm>
            <a:off x="2007146" y="4505505"/>
            <a:ext cx="323030" cy="3230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Oval 35">
            <a:extLst>
              <a:ext uri="{FF2B5EF4-FFF2-40B4-BE49-F238E27FC236}">
                <a16:creationId xmlns:a16="http://schemas.microsoft.com/office/drawing/2014/main" id="{F36BBC6B-F554-4A44-BEBE-F5C3B0AEBECC}"/>
              </a:ext>
            </a:extLst>
          </p:cNvPr>
          <p:cNvSpPr/>
          <p:nvPr/>
        </p:nvSpPr>
        <p:spPr>
          <a:xfrm>
            <a:off x="2007146" y="5111440"/>
            <a:ext cx="323030" cy="3230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Oval 36">
            <a:extLst>
              <a:ext uri="{FF2B5EF4-FFF2-40B4-BE49-F238E27FC236}">
                <a16:creationId xmlns:a16="http://schemas.microsoft.com/office/drawing/2014/main" id="{D3F0A033-9519-4325-B4B0-24B5DD61BE22}"/>
              </a:ext>
            </a:extLst>
          </p:cNvPr>
          <p:cNvSpPr/>
          <p:nvPr/>
        </p:nvSpPr>
        <p:spPr>
          <a:xfrm>
            <a:off x="2007146" y="5634935"/>
            <a:ext cx="323030" cy="3230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2" name="TextBox 39">
            <a:extLst>
              <a:ext uri="{FF2B5EF4-FFF2-40B4-BE49-F238E27FC236}">
                <a16:creationId xmlns:a16="http://schemas.microsoft.com/office/drawing/2014/main" id="{08899D2A-61C3-4517-8A24-CE0786F6767E}"/>
              </a:ext>
            </a:extLst>
          </p:cNvPr>
          <p:cNvSpPr txBox="1"/>
          <p:nvPr/>
        </p:nvSpPr>
        <p:spPr>
          <a:xfrm>
            <a:off x="2017540" y="4022035"/>
            <a:ext cx="3129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1</a:t>
            </a:r>
          </a:p>
        </p:txBody>
      </p:sp>
      <p:sp>
        <p:nvSpPr>
          <p:cNvPr id="53" name="TextBox 40">
            <a:extLst>
              <a:ext uri="{FF2B5EF4-FFF2-40B4-BE49-F238E27FC236}">
                <a16:creationId xmlns:a16="http://schemas.microsoft.com/office/drawing/2014/main" id="{917EA183-3BF1-4E50-96DA-787C42CA0B21}"/>
              </a:ext>
            </a:extLst>
          </p:cNvPr>
          <p:cNvSpPr txBox="1"/>
          <p:nvPr/>
        </p:nvSpPr>
        <p:spPr>
          <a:xfrm>
            <a:off x="2017540" y="4507060"/>
            <a:ext cx="3129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2</a:t>
            </a:r>
          </a:p>
        </p:txBody>
      </p:sp>
      <p:sp>
        <p:nvSpPr>
          <p:cNvPr id="54" name="TextBox 41">
            <a:extLst>
              <a:ext uri="{FF2B5EF4-FFF2-40B4-BE49-F238E27FC236}">
                <a16:creationId xmlns:a16="http://schemas.microsoft.com/office/drawing/2014/main" id="{C89FD636-3E2B-420B-BF1D-1ADC3ED84D5D}"/>
              </a:ext>
            </a:extLst>
          </p:cNvPr>
          <p:cNvSpPr txBox="1"/>
          <p:nvPr/>
        </p:nvSpPr>
        <p:spPr>
          <a:xfrm>
            <a:off x="2017540" y="5124569"/>
            <a:ext cx="32313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3</a:t>
            </a:r>
          </a:p>
        </p:txBody>
      </p:sp>
      <p:sp>
        <p:nvSpPr>
          <p:cNvPr id="55" name="TextBox 42">
            <a:extLst>
              <a:ext uri="{FF2B5EF4-FFF2-40B4-BE49-F238E27FC236}">
                <a16:creationId xmlns:a16="http://schemas.microsoft.com/office/drawing/2014/main" id="{0C9D4846-7453-4913-8DA1-81232C03F307}"/>
              </a:ext>
            </a:extLst>
          </p:cNvPr>
          <p:cNvSpPr txBox="1"/>
          <p:nvPr/>
        </p:nvSpPr>
        <p:spPr>
          <a:xfrm>
            <a:off x="2017540" y="5644956"/>
            <a:ext cx="3129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4</a:t>
            </a:r>
          </a:p>
        </p:txBody>
      </p:sp>
      <p:grpSp>
        <p:nvGrpSpPr>
          <p:cNvPr id="56" name="Group 57">
            <a:extLst>
              <a:ext uri="{FF2B5EF4-FFF2-40B4-BE49-F238E27FC236}">
                <a16:creationId xmlns:a16="http://schemas.microsoft.com/office/drawing/2014/main" id="{FD2640E2-4A1A-44F3-8204-BB6DF139F75A}"/>
              </a:ext>
            </a:extLst>
          </p:cNvPr>
          <p:cNvGrpSpPr/>
          <p:nvPr/>
        </p:nvGrpSpPr>
        <p:grpSpPr>
          <a:xfrm rot="19800000">
            <a:off x="10083870" y="3230707"/>
            <a:ext cx="1367582" cy="1831576"/>
            <a:chOff x="303750" y="281130"/>
            <a:chExt cx="1221452" cy="1635868"/>
          </a:xfrm>
        </p:grpSpPr>
        <p:sp>
          <p:nvSpPr>
            <p:cNvPr id="57" name="Shape 6">
              <a:extLst>
                <a:ext uri="{FF2B5EF4-FFF2-40B4-BE49-F238E27FC236}">
                  <a16:creationId xmlns:a16="http://schemas.microsoft.com/office/drawing/2014/main" id="{ADE16316-D96D-410E-8FFC-E72E750B00BD}"/>
                </a:ext>
              </a:extLst>
            </p:cNvPr>
            <p:cNvSpPr/>
            <p:nvPr/>
          </p:nvSpPr>
          <p:spPr>
            <a:xfrm rot="21522082">
              <a:off x="303750" y="281130"/>
              <a:ext cx="1221452" cy="1635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8" y="0"/>
                  </a:moveTo>
                  <a:cubicBezTo>
                    <a:pt x="332" y="0"/>
                    <a:pt x="0" y="235"/>
                    <a:pt x="0" y="522"/>
                  </a:cubicBezTo>
                  <a:lnTo>
                    <a:pt x="0" y="21078"/>
                  </a:lnTo>
                  <a:cubicBezTo>
                    <a:pt x="0" y="21365"/>
                    <a:pt x="332" y="21600"/>
                    <a:pt x="738" y="21600"/>
                  </a:cubicBezTo>
                  <a:lnTo>
                    <a:pt x="20861" y="21600"/>
                  </a:lnTo>
                  <a:cubicBezTo>
                    <a:pt x="21268" y="21600"/>
                    <a:pt x="21600" y="21365"/>
                    <a:pt x="21600" y="21078"/>
                  </a:cubicBezTo>
                  <a:lnTo>
                    <a:pt x="21600" y="522"/>
                  </a:lnTo>
                  <a:cubicBezTo>
                    <a:pt x="21600" y="235"/>
                    <a:pt x="21268" y="0"/>
                    <a:pt x="20861" y="0"/>
                  </a:cubicBezTo>
                  <a:cubicBezTo>
                    <a:pt x="20861" y="0"/>
                    <a:pt x="738" y="0"/>
                    <a:pt x="738" y="0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 7">
              <a:extLst>
                <a:ext uri="{FF2B5EF4-FFF2-40B4-BE49-F238E27FC236}">
                  <a16:creationId xmlns:a16="http://schemas.microsoft.com/office/drawing/2014/main" id="{748545E9-B60A-4D74-87B9-093B51E1E8D5}"/>
                </a:ext>
              </a:extLst>
            </p:cNvPr>
            <p:cNvSpPr/>
            <p:nvPr/>
          </p:nvSpPr>
          <p:spPr>
            <a:xfrm rot="21522082">
              <a:off x="402999" y="373022"/>
              <a:ext cx="1025329" cy="1450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3F554F83-5F16-4759-AFE7-942AC6100D83}"/>
                </a:ext>
              </a:extLst>
            </p:cNvPr>
            <p:cNvSpPr/>
            <p:nvPr/>
          </p:nvSpPr>
          <p:spPr>
            <a:xfrm rot="21522082">
              <a:off x="540677" y="1339948"/>
              <a:ext cx="764424" cy="309495"/>
            </a:xfrm>
            <a:custGeom>
              <a:avLst/>
              <a:gdLst>
                <a:gd name="connsiteX0" fmla="*/ 0 w 671284"/>
                <a:gd name="connsiteY0" fmla="*/ 251844 h 271785"/>
                <a:gd name="connsiteX1" fmla="*/ 335653 w 671284"/>
                <a:gd name="connsiteY1" fmla="*/ 251844 h 271785"/>
                <a:gd name="connsiteX2" fmla="*/ 335653 w 671284"/>
                <a:gd name="connsiteY2" fmla="*/ 271785 h 271785"/>
                <a:gd name="connsiteX3" fmla="*/ 0 w 671284"/>
                <a:gd name="connsiteY3" fmla="*/ 271785 h 271785"/>
                <a:gd name="connsiteX4" fmla="*/ 0 w 671284"/>
                <a:gd name="connsiteY4" fmla="*/ 251844 h 271785"/>
                <a:gd name="connsiteX5" fmla="*/ 0 w 671284"/>
                <a:gd name="connsiteY5" fmla="*/ 200184 h 271785"/>
                <a:gd name="connsiteX6" fmla="*/ 671284 w 671284"/>
                <a:gd name="connsiteY6" fmla="*/ 200184 h 271785"/>
                <a:gd name="connsiteX7" fmla="*/ 671284 w 671284"/>
                <a:gd name="connsiteY7" fmla="*/ 220141 h 271785"/>
                <a:gd name="connsiteX8" fmla="*/ 0 w 671284"/>
                <a:gd name="connsiteY8" fmla="*/ 220141 h 271785"/>
                <a:gd name="connsiteX9" fmla="*/ 0 w 671284"/>
                <a:gd name="connsiteY9" fmla="*/ 200184 h 271785"/>
                <a:gd name="connsiteX10" fmla="*/ 0 w 671284"/>
                <a:gd name="connsiteY10" fmla="*/ 151752 h 271785"/>
                <a:gd name="connsiteX11" fmla="*/ 671284 w 671284"/>
                <a:gd name="connsiteY11" fmla="*/ 151752 h 271785"/>
                <a:gd name="connsiteX12" fmla="*/ 671284 w 671284"/>
                <a:gd name="connsiteY12" fmla="*/ 171693 h 271785"/>
                <a:gd name="connsiteX13" fmla="*/ 0 w 671284"/>
                <a:gd name="connsiteY13" fmla="*/ 171693 h 271785"/>
                <a:gd name="connsiteX14" fmla="*/ 0 w 671284"/>
                <a:gd name="connsiteY14" fmla="*/ 151752 h 271785"/>
                <a:gd name="connsiteX15" fmla="*/ 0 w 671284"/>
                <a:gd name="connsiteY15" fmla="*/ 100092 h 271785"/>
                <a:gd name="connsiteX16" fmla="*/ 668729 w 671284"/>
                <a:gd name="connsiteY16" fmla="*/ 100092 h 271785"/>
                <a:gd name="connsiteX17" fmla="*/ 668729 w 671284"/>
                <a:gd name="connsiteY17" fmla="*/ 120034 h 271785"/>
                <a:gd name="connsiteX18" fmla="*/ 0 w 671284"/>
                <a:gd name="connsiteY18" fmla="*/ 120034 h 271785"/>
                <a:gd name="connsiteX19" fmla="*/ 0 w 671284"/>
                <a:gd name="connsiteY19" fmla="*/ 51660 h 271785"/>
                <a:gd name="connsiteX20" fmla="*/ 671284 w 671284"/>
                <a:gd name="connsiteY20" fmla="*/ 51660 h 271785"/>
                <a:gd name="connsiteX21" fmla="*/ 671284 w 671284"/>
                <a:gd name="connsiteY21" fmla="*/ 71616 h 271785"/>
                <a:gd name="connsiteX22" fmla="*/ 0 w 671284"/>
                <a:gd name="connsiteY22" fmla="*/ 71616 h 271785"/>
                <a:gd name="connsiteX23" fmla="*/ 0 w 671284"/>
                <a:gd name="connsiteY23" fmla="*/ 51660 h 271785"/>
                <a:gd name="connsiteX24" fmla="*/ 0 w 671284"/>
                <a:gd name="connsiteY24" fmla="*/ 0 h 271785"/>
                <a:gd name="connsiteX25" fmla="*/ 671284 w 671284"/>
                <a:gd name="connsiteY25" fmla="*/ 0 h 271785"/>
                <a:gd name="connsiteX26" fmla="*/ 671284 w 671284"/>
                <a:gd name="connsiteY26" fmla="*/ 19941 h 271785"/>
                <a:gd name="connsiteX27" fmla="*/ 0 w 671284"/>
                <a:gd name="connsiteY27" fmla="*/ 19941 h 27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71284" h="271785">
                  <a:moveTo>
                    <a:pt x="0" y="251844"/>
                  </a:moveTo>
                  <a:lnTo>
                    <a:pt x="335653" y="251844"/>
                  </a:lnTo>
                  <a:lnTo>
                    <a:pt x="335653" y="271785"/>
                  </a:lnTo>
                  <a:lnTo>
                    <a:pt x="0" y="271785"/>
                  </a:lnTo>
                  <a:cubicBezTo>
                    <a:pt x="0" y="271785"/>
                    <a:pt x="0" y="251844"/>
                    <a:pt x="0" y="251844"/>
                  </a:cubicBezTo>
                  <a:close/>
                  <a:moveTo>
                    <a:pt x="0" y="200184"/>
                  </a:moveTo>
                  <a:lnTo>
                    <a:pt x="671284" y="200184"/>
                  </a:lnTo>
                  <a:lnTo>
                    <a:pt x="671284" y="220141"/>
                  </a:lnTo>
                  <a:lnTo>
                    <a:pt x="0" y="220141"/>
                  </a:lnTo>
                  <a:cubicBezTo>
                    <a:pt x="0" y="220141"/>
                    <a:pt x="0" y="200184"/>
                    <a:pt x="0" y="200184"/>
                  </a:cubicBezTo>
                  <a:close/>
                  <a:moveTo>
                    <a:pt x="0" y="151752"/>
                  </a:moveTo>
                  <a:lnTo>
                    <a:pt x="671284" y="151752"/>
                  </a:lnTo>
                  <a:lnTo>
                    <a:pt x="671284" y="171693"/>
                  </a:lnTo>
                  <a:lnTo>
                    <a:pt x="0" y="171693"/>
                  </a:lnTo>
                  <a:cubicBezTo>
                    <a:pt x="0" y="171693"/>
                    <a:pt x="0" y="151752"/>
                    <a:pt x="0" y="151752"/>
                  </a:cubicBezTo>
                  <a:close/>
                  <a:moveTo>
                    <a:pt x="0" y="100092"/>
                  </a:moveTo>
                  <a:lnTo>
                    <a:pt x="668729" y="100092"/>
                  </a:lnTo>
                  <a:cubicBezTo>
                    <a:pt x="668729" y="100092"/>
                    <a:pt x="668729" y="120034"/>
                    <a:pt x="668729" y="120034"/>
                  </a:cubicBezTo>
                  <a:lnTo>
                    <a:pt x="0" y="120034"/>
                  </a:lnTo>
                  <a:close/>
                  <a:moveTo>
                    <a:pt x="0" y="51660"/>
                  </a:moveTo>
                  <a:lnTo>
                    <a:pt x="671284" y="51660"/>
                  </a:lnTo>
                  <a:lnTo>
                    <a:pt x="671284" y="71616"/>
                  </a:lnTo>
                  <a:lnTo>
                    <a:pt x="0" y="71616"/>
                  </a:lnTo>
                  <a:cubicBezTo>
                    <a:pt x="0" y="71616"/>
                    <a:pt x="0" y="51660"/>
                    <a:pt x="0" y="51660"/>
                  </a:cubicBezTo>
                  <a:close/>
                  <a:moveTo>
                    <a:pt x="0" y="0"/>
                  </a:moveTo>
                  <a:cubicBezTo>
                    <a:pt x="0" y="0"/>
                    <a:pt x="671284" y="0"/>
                    <a:pt x="671284" y="0"/>
                  </a:cubicBezTo>
                  <a:lnTo>
                    <a:pt x="671284" y="19941"/>
                  </a:lnTo>
                  <a:lnTo>
                    <a:pt x="0" y="19941"/>
                  </a:lnTo>
                  <a:close/>
                </a:path>
              </a:pathLst>
            </a:custGeom>
            <a:solidFill>
              <a:schemeClr val="tx1">
                <a:alpha val="7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C64D93AC-1FC8-4D14-8F03-663F0F83E07E}"/>
                </a:ext>
              </a:extLst>
            </p:cNvPr>
            <p:cNvSpPr/>
            <p:nvPr/>
          </p:nvSpPr>
          <p:spPr>
            <a:xfrm rot="21522082">
              <a:off x="530840" y="578983"/>
              <a:ext cx="759531" cy="639090"/>
            </a:xfrm>
            <a:custGeom>
              <a:avLst/>
              <a:gdLst>
                <a:gd name="connsiteX0" fmla="*/ 177583 w 666987"/>
                <a:gd name="connsiteY0" fmla="*/ 490774 h 561221"/>
                <a:gd name="connsiteX1" fmla="*/ 666987 w 666987"/>
                <a:gd name="connsiteY1" fmla="*/ 490774 h 561221"/>
                <a:gd name="connsiteX2" fmla="*/ 666987 w 666987"/>
                <a:gd name="connsiteY2" fmla="*/ 512848 h 561221"/>
                <a:gd name="connsiteX3" fmla="*/ 177583 w 666987"/>
                <a:gd name="connsiteY3" fmla="*/ 512848 h 561221"/>
                <a:gd name="connsiteX4" fmla="*/ 177583 w 666987"/>
                <a:gd name="connsiteY4" fmla="*/ 490774 h 561221"/>
                <a:gd name="connsiteX5" fmla="*/ 59431 w 666987"/>
                <a:gd name="connsiteY5" fmla="*/ 454230 h 561221"/>
                <a:gd name="connsiteX6" fmla="*/ 11880 w 666987"/>
                <a:gd name="connsiteY6" fmla="*/ 501782 h 561221"/>
                <a:gd name="connsiteX7" fmla="*/ 59431 w 666987"/>
                <a:gd name="connsiteY7" fmla="*/ 549333 h 561221"/>
                <a:gd name="connsiteX8" fmla="*/ 106981 w 666987"/>
                <a:gd name="connsiteY8" fmla="*/ 501782 h 561221"/>
                <a:gd name="connsiteX9" fmla="*/ 59431 w 666987"/>
                <a:gd name="connsiteY9" fmla="*/ 454230 h 561221"/>
                <a:gd name="connsiteX10" fmla="*/ 59431 w 666987"/>
                <a:gd name="connsiteY10" fmla="*/ 442342 h 561221"/>
                <a:gd name="connsiteX11" fmla="*/ 118862 w 666987"/>
                <a:gd name="connsiteY11" fmla="*/ 501782 h 561221"/>
                <a:gd name="connsiteX12" fmla="*/ 59431 w 666987"/>
                <a:gd name="connsiteY12" fmla="*/ 561221 h 561221"/>
                <a:gd name="connsiteX13" fmla="*/ 0 w 666987"/>
                <a:gd name="connsiteY13" fmla="*/ 501782 h 561221"/>
                <a:gd name="connsiteX14" fmla="*/ 59431 w 666987"/>
                <a:gd name="connsiteY14" fmla="*/ 442342 h 561221"/>
                <a:gd name="connsiteX15" fmla="*/ 177583 w 666987"/>
                <a:gd name="connsiteY15" fmla="*/ 345479 h 561221"/>
                <a:gd name="connsiteX16" fmla="*/ 666987 w 666987"/>
                <a:gd name="connsiteY16" fmla="*/ 345479 h 561221"/>
                <a:gd name="connsiteX17" fmla="*/ 666987 w 666987"/>
                <a:gd name="connsiteY17" fmla="*/ 367552 h 561221"/>
                <a:gd name="connsiteX18" fmla="*/ 177583 w 666987"/>
                <a:gd name="connsiteY18" fmla="*/ 367552 h 561221"/>
                <a:gd name="connsiteX19" fmla="*/ 177583 w 666987"/>
                <a:gd name="connsiteY19" fmla="*/ 345479 h 561221"/>
                <a:gd name="connsiteX20" fmla="*/ 59431 w 666987"/>
                <a:gd name="connsiteY20" fmla="*/ 308935 h 561221"/>
                <a:gd name="connsiteX21" fmla="*/ 11880 w 666987"/>
                <a:gd name="connsiteY21" fmla="*/ 356486 h 561221"/>
                <a:gd name="connsiteX22" fmla="*/ 59431 w 666987"/>
                <a:gd name="connsiteY22" fmla="*/ 404042 h 561221"/>
                <a:gd name="connsiteX23" fmla="*/ 106981 w 666987"/>
                <a:gd name="connsiteY23" fmla="*/ 356486 h 561221"/>
                <a:gd name="connsiteX24" fmla="*/ 59431 w 666987"/>
                <a:gd name="connsiteY24" fmla="*/ 308935 h 561221"/>
                <a:gd name="connsiteX25" fmla="*/ 59431 w 666987"/>
                <a:gd name="connsiteY25" fmla="*/ 297047 h 561221"/>
                <a:gd name="connsiteX26" fmla="*/ 118862 w 666987"/>
                <a:gd name="connsiteY26" fmla="*/ 356486 h 561221"/>
                <a:gd name="connsiteX27" fmla="*/ 59431 w 666987"/>
                <a:gd name="connsiteY27" fmla="*/ 415924 h 561221"/>
                <a:gd name="connsiteX28" fmla="*/ 0 w 666987"/>
                <a:gd name="connsiteY28" fmla="*/ 356486 h 561221"/>
                <a:gd name="connsiteX29" fmla="*/ 59431 w 666987"/>
                <a:gd name="connsiteY29" fmla="*/ 297047 h 561221"/>
                <a:gd name="connsiteX30" fmla="*/ 177583 w 666987"/>
                <a:gd name="connsiteY30" fmla="*/ 196955 h 561221"/>
                <a:gd name="connsiteX31" fmla="*/ 666987 w 666987"/>
                <a:gd name="connsiteY31" fmla="*/ 196955 h 561221"/>
                <a:gd name="connsiteX32" fmla="*/ 666987 w 666987"/>
                <a:gd name="connsiteY32" fmla="*/ 219037 h 561221"/>
                <a:gd name="connsiteX33" fmla="*/ 177583 w 666987"/>
                <a:gd name="connsiteY33" fmla="*/ 219037 h 561221"/>
                <a:gd name="connsiteX34" fmla="*/ 177583 w 666987"/>
                <a:gd name="connsiteY34" fmla="*/ 196955 h 561221"/>
                <a:gd name="connsiteX35" fmla="*/ 59431 w 666987"/>
                <a:gd name="connsiteY35" fmla="*/ 160405 h 561221"/>
                <a:gd name="connsiteX36" fmla="*/ 11880 w 666987"/>
                <a:gd name="connsiteY36" fmla="*/ 207956 h 561221"/>
                <a:gd name="connsiteX37" fmla="*/ 59431 w 666987"/>
                <a:gd name="connsiteY37" fmla="*/ 255506 h 561221"/>
                <a:gd name="connsiteX38" fmla="*/ 106981 w 666987"/>
                <a:gd name="connsiteY38" fmla="*/ 207956 h 561221"/>
                <a:gd name="connsiteX39" fmla="*/ 59431 w 666987"/>
                <a:gd name="connsiteY39" fmla="*/ 160405 h 561221"/>
                <a:gd name="connsiteX40" fmla="*/ 59431 w 666987"/>
                <a:gd name="connsiteY40" fmla="*/ 148524 h 561221"/>
                <a:gd name="connsiteX41" fmla="*/ 118862 w 666987"/>
                <a:gd name="connsiteY41" fmla="*/ 207956 h 561221"/>
                <a:gd name="connsiteX42" fmla="*/ 59431 w 666987"/>
                <a:gd name="connsiteY42" fmla="*/ 267387 h 561221"/>
                <a:gd name="connsiteX43" fmla="*/ 0 w 666987"/>
                <a:gd name="connsiteY43" fmla="*/ 207956 h 561221"/>
                <a:gd name="connsiteX44" fmla="*/ 59431 w 666987"/>
                <a:gd name="connsiteY44" fmla="*/ 148524 h 561221"/>
                <a:gd name="connsiteX45" fmla="*/ 177583 w 666987"/>
                <a:gd name="connsiteY45" fmla="*/ 48432 h 561221"/>
                <a:gd name="connsiteX46" fmla="*/ 666987 w 666987"/>
                <a:gd name="connsiteY46" fmla="*/ 48432 h 561221"/>
                <a:gd name="connsiteX47" fmla="*/ 666987 w 666987"/>
                <a:gd name="connsiteY47" fmla="*/ 70503 h 561221"/>
                <a:gd name="connsiteX48" fmla="*/ 177583 w 666987"/>
                <a:gd name="connsiteY48" fmla="*/ 70503 h 561221"/>
                <a:gd name="connsiteX49" fmla="*/ 59431 w 666987"/>
                <a:gd name="connsiteY49" fmla="*/ 11887 h 561221"/>
                <a:gd name="connsiteX50" fmla="*/ 11880 w 666987"/>
                <a:gd name="connsiteY50" fmla="*/ 59430 h 561221"/>
                <a:gd name="connsiteX51" fmla="*/ 59431 w 666987"/>
                <a:gd name="connsiteY51" fmla="*/ 106984 h 561221"/>
                <a:gd name="connsiteX52" fmla="*/ 106981 w 666987"/>
                <a:gd name="connsiteY52" fmla="*/ 59430 h 561221"/>
                <a:gd name="connsiteX53" fmla="*/ 59431 w 666987"/>
                <a:gd name="connsiteY53" fmla="*/ 11887 h 561221"/>
                <a:gd name="connsiteX54" fmla="*/ 59431 w 666987"/>
                <a:gd name="connsiteY54" fmla="*/ 0 h 561221"/>
                <a:gd name="connsiteX55" fmla="*/ 118862 w 666987"/>
                <a:gd name="connsiteY55" fmla="*/ 59430 h 561221"/>
                <a:gd name="connsiteX56" fmla="*/ 59431 w 666987"/>
                <a:gd name="connsiteY56" fmla="*/ 118871 h 561221"/>
                <a:gd name="connsiteX57" fmla="*/ 0 w 666987"/>
                <a:gd name="connsiteY57" fmla="*/ 59430 h 561221"/>
                <a:gd name="connsiteX58" fmla="*/ 59431 w 666987"/>
                <a:gd name="connsiteY58" fmla="*/ 0 h 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66987" h="561221">
                  <a:moveTo>
                    <a:pt x="177583" y="490774"/>
                  </a:moveTo>
                  <a:lnTo>
                    <a:pt x="666987" y="490774"/>
                  </a:lnTo>
                  <a:lnTo>
                    <a:pt x="666987" y="512848"/>
                  </a:lnTo>
                  <a:lnTo>
                    <a:pt x="177583" y="512848"/>
                  </a:lnTo>
                  <a:cubicBezTo>
                    <a:pt x="177583" y="512848"/>
                    <a:pt x="177583" y="490774"/>
                    <a:pt x="177583" y="490774"/>
                  </a:cubicBezTo>
                  <a:close/>
                  <a:moveTo>
                    <a:pt x="59431" y="454230"/>
                  </a:moveTo>
                  <a:cubicBezTo>
                    <a:pt x="33193" y="454230"/>
                    <a:pt x="11880" y="475557"/>
                    <a:pt x="11880" y="501782"/>
                  </a:cubicBezTo>
                  <a:cubicBezTo>
                    <a:pt x="11880" y="528001"/>
                    <a:pt x="33193" y="549333"/>
                    <a:pt x="59431" y="549333"/>
                  </a:cubicBezTo>
                  <a:cubicBezTo>
                    <a:pt x="85641" y="549333"/>
                    <a:pt x="106981" y="528001"/>
                    <a:pt x="106981" y="501782"/>
                  </a:cubicBezTo>
                  <a:cubicBezTo>
                    <a:pt x="106981" y="475557"/>
                    <a:pt x="85641" y="454230"/>
                    <a:pt x="59431" y="454230"/>
                  </a:cubicBezTo>
                  <a:close/>
                  <a:moveTo>
                    <a:pt x="59431" y="442342"/>
                  </a:moveTo>
                  <a:cubicBezTo>
                    <a:pt x="92189" y="442342"/>
                    <a:pt x="118862" y="469002"/>
                    <a:pt x="118862" y="501782"/>
                  </a:cubicBezTo>
                  <a:cubicBezTo>
                    <a:pt x="118862" y="534550"/>
                    <a:pt x="92189" y="561221"/>
                    <a:pt x="59431" y="561221"/>
                  </a:cubicBezTo>
                  <a:cubicBezTo>
                    <a:pt x="26645" y="561221"/>
                    <a:pt x="0" y="534550"/>
                    <a:pt x="0" y="501782"/>
                  </a:cubicBezTo>
                  <a:cubicBezTo>
                    <a:pt x="0" y="469002"/>
                    <a:pt x="26645" y="442342"/>
                    <a:pt x="59431" y="442342"/>
                  </a:cubicBezTo>
                  <a:close/>
                  <a:moveTo>
                    <a:pt x="177583" y="345479"/>
                  </a:moveTo>
                  <a:lnTo>
                    <a:pt x="666987" y="345479"/>
                  </a:lnTo>
                  <a:lnTo>
                    <a:pt x="666987" y="367552"/>
                  </a:lnTo>
                  <a:lnTo>
                    <a:pt x="177583" y="367552"/>
                  </a:lnTo>
                  <a:cubicBezTo>
                    <a:pt x="177583" y="367552"/>
                    <a:pt x="177583" y="345479"/>
                    <a:pt x="177583" y="345479"/>
                  </a:cubicBezTo>
                  <a:close/>
                  <a:moveTo>
                    <a:pt x="59431" y="308935"/>
                  </a:moveTo>
                  <a:cubicBezTo>
                    <a:pt x="33193" y="308935"/>
                    <a:pt x="11880" y="330261"/>
                    <a:pt x="11880" y="356486"/>
                  </a:cubicBezTo>
                  <a:cubicBezTo>
                    <a:pt x="11880" y="382699"/>
                    <a:pt x="33193" y="404042"/>
                    <a:pt x="59431" y="404042"/>
                  </a:cubicBezTo>
                  <a:cubicBezTo>
                    <a:pt x="85641" y="404042"/>
                    <a:pt x="106981" y="382699"/>
                    <a:pt x="106981" y="356486"/>
                  </a:cubicBezTo>
                  <a:cubicBezTo>
                    <a:pt x="106981" y="330261"/>
                    <a:pt x="85641" y="308935"/>
                    <a:pt x="59431" y="308935"/>
                  </a:cubicBezTo>
                  <a:close/>
                  <a:moveTo>
                    <a:pt x="59431" y="297047"/>
                  </a:moveTo>
                  <a:cubicBezTo>
                    <a:pt x="92189" y="297047"/>
                    <a:pt x="118862" y="323717"/>
                    <a:pt x="118862" y="356486"/>
                  </a:cubicBezTo>
                  <a:cubicBezTo>
                    <a:pt x="118862" y="389254"/>
                    <a:pt x="92189" y="415924"/>
                    <a:pt x="59431" y="415924"/>
                  </a:cubicBezTo>
                  <a:cubicBezTo>
                    <a:pt x="26645" y="415924"/>
                    <a:pt x="0" y="389254"/>
                    <a:pt x="0" y="356486"/>
                  </a:cubicBezTo>
                  <a:cubicBezTo>
                    <a:pt x="0" y="323717"/>
                    <a:pt x="26645" y="297047"/>
                    <a:pt x="59431" y="297047"/>
                  </a:cubicBezTo>
                  <a:close/>
                  <a:moveTo>
                    <a:pt x="177583" y="196955"/>
                  </a:moveTo>
                  <a:lnTo>
                    <a:pt x="666987" y="196955"/>
                  </a:lnTo>
                  <a:lnTo>
                    <a:pt x="666987" y="219037"/>
                  </a:lnTo>
                  <a:lnTo>
                    <a:pt x="177583" y="219037"/>
                  </a:lnTo>
                  <a:cubicBezTo>
                    <a:pt x="177583" y="219037"/>
                    <a:pt x="177583" y="196955"/>
                    <a:pt x="177583" y="196955"/>
                  </a:cubicBezTo>
                  <a:close/>
                  <a:moveTo>
                    <a:pt x="59431" y="160405"/>
                  </a:moveTo>
                  <a:cubicBezTo>
                    <a:pt x="33193" y="160405"/>
                    <a:pt x="11880" y="181740"/>
                    <a:pt x="11880" y="207956"/>
                  </a:cubicBezTo>
                  <a:cubicBezTo>
                    <a:pt x="11880" y="234177"/>
                    <a:pt x="33193" y="255506"/>
                    <a:pt x="59431" y="255506"/>
                  </a:cubicBezTo>
                  <a:cubicBezTo>
                    <a:pt x="85641" y="255506"/>
                    <a:pt x="106981" y="234177"/>
                    <a:pt x="106981" y="207956"/>
                  </a:cubicBezTo>
                  <a:cubicBezTo>
                    <a:pt x="106981" y="181740"/>
                    <a:pt x="85641" y="160405"/>
                    <a:pt x="59431" y="160405"/>
                  </a:cubicBezTo>
                  <a:close/>
                  <a:moveTo>
                    <a:pt x="59431" y="148524"/>
                  </a:moveTo>
                  <a:cubicBezTo>
                    <a:pt x="92189" y="148524"/>
                    <a:pt x="118862" y="175186"/>
                    <a:pt x="118862" y="207956"/>
                  </a:cubicBezTo>
                  <a:cubicBezTo>
                    <a:pt x="118862" y="240725"/>
                    <a:pt x="92189" y="267387"/>
                    <a:pt x="59431" y="267387"/>
                  </a:cubicBezTo>
                  <a:cubicBezTo>
                    <a:pt x="26645" y="267387"/>
                    <a:pt x="0" y="240725"/>
                    <a:pt x="0" y="207956"/>
                  </a:cubicBezTo>
                  <a:cubicBezTo>
                    <a:pt x="0" y="175186"/>
                    <a:pt x="26645" y="148524"/>
                    <a:pt x="59431" y="148524"/>
                  </a:cubicBezTo>
                  <a:close/>
                  <a:moveTo>
                    <a:pt x="177583" y="48432"/>
                  </a:moveTo>
                  <a:cubicBezTo>
                    <a:pt x="177583" y="48432"/>
                    <a:pt x="666987" y="48432"/>
                    <a:pt x="666987" y="48432"/>
                  </a:cubicBezTo>
                  <a:lnTo>
                    <a:pt x="666987" y="70503"/>
                  </a:lnTo>
                  <a:lnTo>
                    <a:pt x="177583" y="70503"/>
                  </a:lnTo>
                  <a:close/>
                  <a:moveTo>
                    <a:pt x="59431" y="11887"/>
                  </a:moveTo>
                  <a:cubicBezTo>
                    <a:pt x="33193" y="11887"/>
                    <a:pt x="11880" y="33218"/>
                    <a:pt x="11880" y="59430"/>
                  </a:cubicBezTo>
                  <a:cubicBezTo>
                    <a:pt x="11880" y="85659"/>
                    <a:pt x="33193" y="106984"/>
                    <a:pt x="59431" y="106984"/>
                  </a:cubicBezTo>
                  <a:cubicBezTo>
                    <a:pt x="85641" y="106984"/>
                    <a:pt x="106981" y="85659"/>
                    <a:pt x="106981" y="59430"/>
                  </a:cubicBezTo>
                  <a:cubicBezTo>
                    <a:pt x="106981" y="33218"/>
                    <a:pt x="85641" y="11887"/>
                    <a:pt x="59431" y="11887"/>
                  </a:cubicBezTo>
                  <a:close/>
                  <a:moveTo>
                    <a:pt x="59431" y="0"/>
                  </a:moveTo>
                  <a:cubicBezTo>
                    <a:pt x="92189" y="0"/>
                    <a:pt x="118862" y="26663"/>
                    <a:pt x="118862" y="59430"/>
                  </a:cubicBezTo>
                  <a:cubicBezTo>
                    <a:pt x="118862" y="92213"/>
                    <a:pt x="92189" y="118871"/>
                    <a:pt x="59431" y="118871"/>
                  </a:cubicBezTo>
                  <a:cubicBezTo>
                    <a:pt x="26645" y="118871"/>
                    <a:pt x="0" y="92213"/>
                    <a:pt x="0" y="59430"/>
                  </a:cubicBezTo>
                  <a:cubicBezTo>
                    <a:pt x="0" y="26663"/>
                    <a:pt x="26645" y="0"/>
                    <a:pt x="59431" y="0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Shape 22">
              <a:extLst>
                <a:ext uri="{FF2B5EF4-FFF2-40B4-BE49-F238E27FC236}">
                  <a16:creationId xmlns:a16="http://schemas.microsoft.com/office/drawing/2014/main" id="{8B4D137A-D5BC-48FD-B1EB-ABCC25C17805}"/>
                </a:ext>
              </a:extLst>
            </p:cNvPr>
            <p:cNvSpPr/>
            <p:nvPr/>
          </p:nvSpPr>
          <p:spPr>
            <a:xfrm rot="21522082">
              <a:off x="554508" y="765812"/>
              <a:ext cx="121843" cy="89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007"/>
                  </a:moveTo>
                  <a:lnTo>
                    <a:pt x="2059" y="8210"/>
                  </a:lnTo>
                  <a:lnTo>
                    <a:pt x="7782" y="15996"/>
                  </a:lnTo>
                  <a:lnTo>
                    <a:pt x="19536" y="0"/>
                  </a:lnTo>
                  <a:lnTo>
                    <a:pt x="21600" y="2797"/>
                  </a:lnTo>
                  <a:lnTo>
                    <a:pt x="7782" y="21600"/>
                  </a:lnTo>
                  <a:cubicBezTo>
                    <a:pt x="7782" y="21600"/>
                    <a:pt x="0" y="11007"/>
                    <a:pt x="0" y="11007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62" name="Group 27">
            <a:extLst>
              <a:ext uri="{FF2B5EF4-FFF2-40B4-BE49-F238E27FC236}">
                <a16:creationId xmlns:a16="http://schemas.microsoft.com/office/drawing/2014/main" id="{341E52FB-2EC8-4A81-B9B3-AC03A19C292E}"/>
              </a:ext>
            </a:extLst>
          </p:cNvPr>
          <p:cNvGrpSpPr/>
          <p:nvPr/>
        </p:nvGrpSpPr>
        <p:grpSpPr>
          <a:xfrm rot="1722082">
            <a:off x="10814691" y="2757957"/>
            <a:ext cx="1909788" cy="2516544"/>
            <a:chOff x="3652408" y="1593681"/>
            <a:chExt cx="1221150" cy="1609120"/>
          </a:xfrm>
        </p:grpSpPr>
        <p:sp>
          <p:nvSpPr>
            <p:cNvPr id="63" name="Shape 31">
              <a:extLst>
                <a:ext uri="{FF2B5EF4-FFF2-40B4-BE49-F238E27FC236}">
                  <a16:creationId xmlns:a16="http://schemas.microsoft.com/office/drawing/2014/main" id="{6E6BEA16-2E5D-4804-9477-252F42B3F067}"/>
                </a:ext>
              </a:extLst>
            </p:cNvPr>
            <p:cNvSpPr/>
            <p:nvPr/>
          </p:nvSpPr>
          <p:spPr>
            <a:xfrm>
              <a:off x="4075377" y="3007883"/>
              <a:ext cx="131704" cy="168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901"/>
                  </a:moveTo>
                  <a:lnTo>
                    <a:pt x="21600" y="21600"/>
                  </a:lnTo>
                  <a:lnTo>
                    <a:pt x="20857" y="0"/>
                  </a:lnTo>
                  <a:cubicBezTo>
                    <a:pt x="20857" y="0"/>
                    <a:pt x="0" y="8901"/>
                    <a:pt x="0" y="8901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" name="Shape 33">
              <a:extLst>
                <a:ext uri="{FF2B5EF4-FFF2-40B4-BE49-F238E27FC236}">
                  <a16:creationId xmlns:a16="http://schemas.microsoft.com/office/drawing/2014/main" id="{321A8BD0-3748-4A6F-BCB1-D4C60C803523}"/>
                </a:ext>
              </a:extLst>
            </p:cNvPr>
            <p:cNvSpPr/>
            <p:nvPr/>
          </p:nvSpPr>
          <p:spPr>
            <a:xfrm>
              <a:off x="4178698" y="3130576"/>
              <a:ext cx="48648" cy="72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5" h="19624" extrusionOk="0">
                  <a:moveTo>
                    <a:pt x="16285" y="7536"/>
                  </a:moveTo>
                  <a:cubicBezTo>
                    <a:pt x="20244" y="12801"/>
                    <a:pt x="20522" y="18093"/>
                    <a:pt x="16899" y="19353"/>
                  </a:cubicBezTo>
                  <a:cubicBezTo>
                    <a:pt x="13276" y="20613"/>
                    <a:pt x="7129" y="17363"/>
                    <a:pt x="3162" y="12094"/>
                  </a:cubicBezTo>
                  <a:cubicBezTo>
                    <a:pt x="-797" y="6824"/>
                    <a:pt x="-1078" y="1531"/>
                    <a:pt x="2545" y="271"/>
                  </a:cubicBezTo>
                  <a:cubicBezTo>
                    <a:pt x="6166" y="-987"/>
                    <a:pt x="12323" y="2261"/>
                    <a:pt x="16285" y="753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" name="Shape 6">
              <a:extLst>
                <a:ext uri="{FF2B5EF4-FFF2-40B4-BE49-F238E27FC236}">
                  <a16:creationId xmlns:a16="http://schemas.microsoft.com/office/drawing/2014/main" id="{AB19F5BA-7172-493E-BBAA-369A6450D45F}"/>
                </a:ext>
              </a:extLst>
            </p:cNvPr>
            <p:cNvSpPr/>
            <p:nvPr/>
          </p:nvSpPr>
          <p:spPr>
            <a:xfrm>
              <a:off x="3800932" y="1593681"/>
              <a:ext cx="1072626" cy="1436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8" y="0"/>
                  </a:moveTo>
                  <a:cubicBezTo>
                    <a:pt x="332" y="0"/>
                    <a:pt x="0" y="235"/>
                    <a:pt x="0" y="522"/>
                  </a:cubicBezTo>
                  <a:lnTo>
                    <a:pt x="0" y="21078"/>
                  </a:lnTo>
                  <a:cubicBezTo>
                    <a:pt x="0" y="21365"/>
                    <a:pt x="332" y="21600"/>
                    <a:pt x="738" y="21600"/>
                  </a:cubicBezTo>
                  <a:lnTo>
                    <a:pt x="20861" y="21600"/>
                  </a:lnTo>
                  <a:cubicBezTo>
                    <a:pt x="21268" y="21600"/>
                    <a:pt x="21600" y="21365"/>
                    <a:pt x="21600" y="21078"/>
                  </a:cubicBezTo>
                  <a:lnTo>
                    <a:pt x="21600" y="522"/>
                  </a:lnTo>
                  <a:cubicBezTo>
                    <a:pt x="21600" y="235"/>
                    <a:pt x="21268" y="0"/>
                    <a:pt x="20861" y="0"/>
                  </a:cubicBezTo>
                  <a:cubicBezTo>
                    <a:pt x="20861" y="0"/>
                    <a:pt x="738" y="0"/>
                    <a:pt x="738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 7">
              <a:extLst>
                <a:ext uri="{FF2B5EF4-FFF2-40B4-BE49-F238E27FC236}">
                  <a16:creationId xmlns:a16="http://schemas.microsoft.com/office/drawing/2014/main" id="{3D6AF237-F656-4B78-B5F8-7368F8E230EF}"/>
                </a:ext>
              </a:extLst>
            </p:cNvPr>
            <p:cNvSpPr/>
            <p:nvPr/>
          </p:nvSpPr>
          <p:spPr>
            <a:xfrm>
              <a:off x="3888108" y="1674400"/>
              <a:ext cx="900399" cy="1273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3AFD7BA3-0F98-4ADD-B217-635072973E67}"/>
                </a:ext>
              </a:extLst>
            </p:cNvPr>
            <p:cNvSpPr/>
            <p:nvPr/>
          </p:nvSpPr>
          <p:spPr>
            <a:xfrm>
              <a:off x="4001115" y="2523567"/>
              <a:ext cx="671284" cy="271785"/>
            </a:xfrm>
            <a:custGeom>
              <a:avLst/>
              <a:gdLst>
                <a:gd name="connsiteX0" fmla="*/ 0 w 671284"/>
                <a:gd name="connsiteY0" fmla="*/ 251844 h 271785"/>
                <a:gd name="connsiteX1" fmla="*/ 335653 w 671284"/>
                <a:gd name="connsiteY1" fmla="*/ 251844 h 271785"/>
                <a:gd name="connsiteX2" fmla="*/ 335653 w 671284"/>
                <a:gd name="connsiteY2" fmla="*/ 271785 h 271785"/>
                <a:gd name="connsiteX3" fmla="*/ 0 w 671284"/>
                <a:gd name="connsiteY3" fmla="*/ 271785 h 271785"/>
                <a:gd name="connsiteX4" fmla="*/ 0 w 671284"/>
                <a:gd name="connsiteY4" fmla="*/ 251844 h 271785"/>
                <a:gd name="connsiteX5" fmla="*/ 0 w 671284"/>
                <a:gd name="connsiteY5" fmla="*/ 200184 h 271785"/>
                <a:gd name="connsiteX6" fmla="*/ 671284 w 671284"/>
                <a:gd name="connsiteY6" fmla="*/ 200184 h 271785"/>
                <a:gd name="connsiteX7" fmla="*/ 671284 w 671284"/>
                <a:gd name="connsiteY7" fmla="*/ 220141 h 271785"/>
                <a:gd name="connsiteX8" fmla="*/ 0 w 671284"/>
                <a:gd name="connsiteY8" fmla="*/ 220141 h 271785"/>
                <a:gd name="connsiteX9" fmla="*/ 0 w 671284"/>
                <a:gd name="connsiteY9" fmla="*/ 200184 h 271785"/>
                <a:gd name="connsiteX10" fmla="*/ 0 w 671284"/>
                <a:gd name="connsiteY10" fmla="*/ 151752 h 271785"/>
                <a:gd name="connsiteX11" fmla="*/ 671284 w 671284"/>
                <a:gd name="connsiteY11" fmla="*/ 151752 h 271785"/>
                <a:gd name="connsiteX12" fmla="*/ 671284 w 671284"/>
                <a:gd name="connsiteY12" fmla="*/ 171693 h 271785"/>
                <a:gd name="connsiteX13" fmla="*/ 0 w 671284"/>
                <a:gd name="connsiteY13" fmla="*/ 171693 h 271785"/>
                <a:gd name="connsiteX14" fmla="*/ 0 w 671284"/>
                <a:gd name="connsiteY14" fmla="*/ 151752 h 271785"/>
                <a:gd name="connsiteX15" fmla="*/ 0 w 671284"/>
                <a:gd name="connsiteY15" fmla="*/ 100092 h 271785"/>
                <a:gd name="connsiteX16" fmla="*/ 668729 w 671284"/>
                <a:gd name="connsiteY16" fmla="*/ 100092 h 271785"/>
                <a:gd name="connsiteX17" fmla="*/ 668729 w 671284"/>
                <a:gd name="connsiteY17" fmla="*/ 120034 h 271785"/>
                <a:gd name="connsiteX18" fmla="*/ 0 w 671284"/>
                <a:gd name="connsiteY18" fmla="*/ 120034 h 271785"/>
                <a:gd name="connsiteX19" fmla="*/ 0 w 671284"/>
                <a:gd name="connsiteY19" fmla="*/ 51660 h 271785"/>
                <a:gd name="connsiteX20" fmla="*/ 671284 w 671284"/>
                <a:gd name="connsiteY20" fmla="*/ 51660 h 271785"/>
                <a:gd name="connsiteX21" fmla="*/ 671284 w 671284"/>
                <a:gd name="connsiteY21" fmla="*/ 71616 h 271785"/>
                <a:gd name="connsiteX22" fmla="*/ 0 w 671284"/>
                <a:gd name="connsiteY22" fmla="*/ 71616 h 271785"/>
                <a:gd name="connsiteX23" fmla="*/ 0 w 671284"/>
                <a:gd name="connsiteY23" fmla="*/ 51660 h 271785"/>
                <a:gd name="connsiteX24" fmla="*/ 0 w 671284"/>
                <a:gd name="connsiteY24" fmla="*/ 0 h 271785"/>
                <a:gd name="connsiteX25" fmla="*/ 671284 w 671284"/>
                <a:gd name="connsiteY25" fmla="*/ 0 h 271785"/>
                <a:gd name="connsiteX26" fmla="*/ 671284 w 671284"/>
                <a:gd name="connsiteY26" fmla="*/ 19941 h 271785"/>
                <a:gd name="connsiteX27" fmla="*/ 0 w 671284"/>
                <a:gd name="connsiteY27" fmla="*/ 19941 h 27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71284" h="271785">
                  <a:moveTo>
                    <a:pt x="0" y="251844"/>
                  </a:moveTo>
                  <a:lnTo>
                    <a:pt x="335653" y="251844"/>
                  </a:lnTo>
                  <a:lnTo>
                    <a:pt x="335653" y="271785"/>
                  </a:lnTo>
                  <a:lnTo>
                    <a:pt x="0" y="271785"/>
                  </a:lnTo>
                  <a:cubicBezTo>
                    <a:pt x="0" y="271785"/>
                    <a:pt x="0" y="251844"/>
                    <a:pt x="0" y="251844"/>
                  </a:cubicBezTo>
                  <a:close/>
                  <a:moveTo>
                    <a:pt x="0" y="200184"/>
                  </a:moveTo>
                  <a:lnTo>
                    <a:pt x="671284" y="200184"/>
                  </a:lnTo>
                  <a:lnTo>
                    <a:pt x="671284" y="220141"/>
                  </a:lnTo>
                  <a:lnTo>
                    <a:pt x="0" y="220141"/>
                  </a:lnTo>
                  <a:cubicBezTo>
                    <a:pt x="0" y="220141"/>
                    <a:pt x="0" y="200184"/>
                    <a:pt x="0" y="200184"/>
                  </a:cubicBezTo>
                  <a:close/>
                  <a:moveTo>
                    <a:pt x="0" y="151752"/>
                  </a:moveTo>
                  <a:lnTo>
                    <a:pt x="671284" y="151752"/>
                  </a:lnTo>
                  <a:lnTo>
                    <a:pt x="671284" y="171693"/>
                  </a:lnTo>
                  <a:lnTo>
                    <a:pt x="0" y="171693"/>
                  </a:lnTo>
                  <a:cubicBezTo>
                    <a:pt x="0" y="171693"/>
                    <a:pt x="0" y="151752"/>
                    <a:pt x="0" y="151752"/>
                  </a:cubicBezTo>
                  <a:close/>
                  <a:moveTo>
                    <a:pt x="0" y="100092"/>
                  </a:moveTo>
                  <a:lnTo>
                    <a:pt x="668729" y="100092"/>
                  </a:lnTo>
                  <a:cubicBezTo>
                    <a:pt x="668729" y="100092"/>
                    <a:pt x="668729" y="120034"/>
                    <a:pt x="668729" y="120034"/>
                  </a:cubicBezTo>
                  <a:lnTo>
                    <a:pt x="0" y="120034"/>
                  </a:lnTo>
                  <a:close/>
                  <a:moveTo>
                    <a:pt x="0" y="51660"/>
                  </a:moveTo>
                  <a:lnTo>
                    <a:pt x="671284" y="51660"/>
                  </a:lnTo>
                  <a:lnTo>
                    <a:pt x="671284" y="71616"/>
                  </a:lnTo>
                  <a:lnTo>
                    <a:pt x="0" y="71616"/>
                  </a:lnTo>
                  <a:cubicBezTo>
                    <a:pt x="0" y="71616"/>
                    <a:pt x="0" y="51660"/>
                    <a:pt x="0" y="51660"/>
                  </a:cubicBezTo>
                  <a:close/>
                  <a:moveTo>
                    <a:pt x="0" y="0"/>
                  </a:moveTo>
                  <a:cubicBezTo>
                    <a:pt x="0" y="0"/>
                    <a:pt x="671284" y="0"/>
                    <a:pt x="671284" y="0"/>
                  </a:cubicBezTo>
                  <a:lnTo>
                    <a:pt x="671284" y="19941"/>
                  </a:lnTo>
                  <a:lnTo>
                    <a:pt x="0" y="19941"/>
                  </a:lnTo>
                  <a:close/>
                </a:path>
              </a:pathLst>
            </a:custGeom>
            <a:solidFill>
              <a:schemeClr val="tx1">
                <a:alpha val="7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A672DC9D-3DB0-42C2-B96F-243CE33B3261}"/>
                </a:ext>
              </a:extLst>
            </p:cNvPr>
            <p:cNvSpPr/>
            <p:nvPr/>
          </p:nvSpPr>
          <p:spPr>
            <a:xfrm>
              <a:off x="4004344" y="1855211"/>
              <a:ext cx="666987" cy="561221"/>
            </a:xfrm>
            <a:custGeom>
              <a:avLst/>
              <a:gdLst>
                <a:gd name="connsiteX0" fmla="*/ 177583 w 666987"/>
                <a:gd name="connsiteY0" fmla="*/ 490774 h 561221"/>
                <a:gd name="connsiteX1" fmla="*/ 666987 w 666987"/>
                <a:gd name="connsiteY1" fmla="*/ 490774 h 561221"/>
                <a:gd name="connsiteX2" fmla="*/ 666987 w 666987"/>
                <a:gd name="connsiteY2" fmla="*/ 512848 h 561221"/>
                <a:gd name="connsiteX3" fmla="*/ 177583 w 666987"/>
                <a:gd name="connsiteY3" fmla="*/ 512848 h 561221"/>
                <a:gd name="connsiteX4" fmla="*/ 177583 w 666987"/>
                <a:gd name="connsiteY4" fmla="*/ 490774 h 561221"/>
                <a:gd name="connsiteX5" fmla="*/ 59431 w 666987"/>
                <a:gd name="connsiteY5" fmla="*/ 454230 h 561221"/>
                <a:gd name="connsiteX6" fmla="*/ 11880 w 666987"/>
                <a:gd name="connsiteY6" fmla="*/ 501782 h 561221"/>
                <a:gd name="connsiteX7" fmla="*/ 59431 w 666987"/>
                <a:gd name="connsiteY7" fmla="*/ 549333 h 561221"/>
                <a:gd name="connsiteX8" fmla="*/ 106981 w 666987"/>
                <a:gd name="connsiteY8" fmla="*/ 501782 h 561221"/>
                <a:gd name="connsiteX9" fmla="*/ 59431 w 666987"/>
                <a:gd name="connsiteY9" fmla="*/ 454230 h 561221"/>
                <a:gd name="connsiteX10" fmla="*/ 59431 w 666987"/>
                <a:gd name="connsiteY10" fmla="*/ 442342 h 561221"/>
                <a:gd name="connsiteX11" fmla="*/ 118862 w 666987"/>
                <a:gd name="connsiteY11" fmla="*/ 501782 h 561221"/>
                <a:gd name="connsiteX12" fmla="*/ 59431 w 666987"/>
                <a:gd name="connsiteY12" fmla="*/ 561221 h 561221"/>
                <a:gd name="connsiteX13" fmla="*/ 0 w 666987"/>
                <a:gd name="connsiteY13" fmla="*/ 501782 h 561221"/>
                <a:gd name="connsiteX14" fmla="*/ 59431 w 666987"/>
                <a:gd name="connsiteY14" fmla="*/ 442342 h 561221"/>
                <a:gd name="connsiteX15" fmla="*/ 177583 w 666987"/>
                <a:gd name="connsiteY15" fmla="*/ 345479 h 561221"/>
                <a:gd name="connsiteX16" fmla="*/ 666987 w 666987"/>
                <a:gd name="connsiteY16" fmla="*/ 345479 h 561221"/>
                <a:gd name="connsiteX17" fmla="*/ 666987 w 666987"/>
                <a:gd name="connsiteY17" fmla="*/ 367552 h 561221"/>
                <a:gd name="connsiteX18" fmla="*/ 177583 w 666987"/>
                <a:gd name="connsiteY18" fmla="*/ 367552 h 561221"/>
                <a:gd name="connsiteX19" fmla="*/ 177583 w 666987"/>
                <a:gd name="connsiteY19" fmla="*/ 345479 h 561221"/>
                <a:gd name="connsiteX20" fmla="*/ 59431 w 666987"/>
                <a:gd name="connsiteY20" fmla="*/ 308935 h 561221"/>
                <a:gd name="connsiteX21" fmla="*/ 11880 w 666987"/>
                <a:gd name="connsiteY21" fmla="*/ 356486 h 561221"/>
                <a:gd name="connsiteX22" fmla="*/ 59431 w 666987"/>
                <a:gd name="connsiteY22" fmla="*/ 404042 h 561221"/>
                <a:gd name="connsiteX23" fmla="*/ 106981 w 666987"/>
                <a:gd name="connsiteY23" fmla="*/ 356486 h 561221"/>
                <a:gd name="connsiteX24" fmla="*/ 59431 w 666987"/>
                <a:gd name="connsiteY24" fmla="*/ 308935 h 561221"/>
                <a:gd name="connsiteX25" fmla="*/ 59431 w 666987"/>
                <a:gd name="connsiteY25" fmla="*/ 297047 h 561221"/>
                <a:gd name="connsiteX26" fmla="*/ 118862 w 666987"/>
                <a:gd name="connsiteY26" fmla="*/ 356486 h 561221"/>
                <a:gd name="connsiteX27" fmla="*/ 59431 w 666987"/>
                <a:gd name="connsiteY27" fmla="*/ 415924 h 561221"/>
                <a:gd name="connsiteX28" fmla="*/ 0 w 666987"/>
                <a:gd name="connsiteY28" fmla="*/ 356486 h 561221"/>
                <a:gd name="connsiteX29" fmla="*/ 59431 w 666987"/>
                <a:gd name="connsiteY29" fmla="*/ 297047 h 561221"/>
                <a:gd name="connsiteX30" fmla="*/ 177583 w 666987"/>
                <a:gd name="connsiteY30" fmla="*/ 196955 h 561221"/>
                <a:gd name="connsiteX31" fmla="*/ 666987 w 666987"/>
                <a:gd name="connsiteY31" fmla="*/ 196955 h 561221"/>
                <a:gd name="connsiteX32" fmla="*/ 666987 w 666987"/>
                <a:gd name="connsiteY32" fmla="*/ 219037 h 561221"/>
                <a:gd name="connsiteX33" fmla="*/ 177583 w 666987"/>
                <a:gd name="connsiteY33" fmla="*/ 219037 h 561221"/>
                <a:gd name="connsiteX34" fmla="*/ 177583 w 666987"/>
                <a:gd name="connsiteY34" fmla="*/ 196955 h 561221"/>
                <a:gd name="connsiteX35" fmla="*/ 59431 w 666987"/>
                <a:gd name="connsiteY35" fmla="*/ 160405 h 561221"/>
                <a:gd name="connsiteX36" fmla="*/ 11880 w 666987"/>
                <a:gd name="connsiteY36" fmla="*/ 207956 h 561221"/>
                <a:gd name="connsiteX37" fmla="*/ 59431 w 666987"/>
                <a:gd name="connsiteY37" fmla="*/ 255506 h 561221"/>
                <a:gd name="connsiteX38" fmla="*/ 106981 w 666987"/>
                <a:gd name="connsiteY38" fmla="*/ 207956 h 561221"/>
                <a:gd name="connsiteX39" fmla="*/ 59431 w 666987"/>
                <a:gd name="connsiteY39" fmla="*/ 160405 h 561221"/>
                <a:gd name="connsiteX40" fmla="*/ 59431 w 666987"/>
                <a:gd name="connsiteY40" fmla="*/ 148524 h 561221"/>
                <a:gd name="connsiteX41" fmla="*/ 118862 w 666987"/>
                <a:gd name="connsiteY41" fmla="*/ 207956 h 561221"/>
                <a:gd name="connsiteX42" fmla="*/ 59431 w 666987"/>
                <a:gd name="connsiteY42" fmla="*/ 267387 h 561221"/>
                <a:gd name="connsiteX43" fmla="*/ 0 w 666987"/>
                <a:gd name="connsiteY43" fmla="*/ 207956 h 561221"/>
                <a:gd name="connsiteX44" fmla="*/ 59431 w 666987"/>
                <a:gd name="connsiteY44" fmla="*/ 148524 h 561221"/>
                <a:gd name="connsiteX45" fmla="*/ 177583 w 666987"/>
                <a:gd name="connsiteY45" fmla="*/ 48432 h 561221"/>
                <a:gd name="connsiteX46" fmla="*/ 666987 w 666987"/>
                <a:gd name="connsiteY46" fmla="*/ 48432 h 561221"/>
                <a:gd name="connsiteX47" fmla="*/ 666987 w 666987"/>
                <a:gd name="connsiteY47" fmla="*/ 70503 h 561221"/>
                <a:gd name="connsiteX48" fmla="*/ 177583 w 666987"/>
                <a:gd name="connsiteY48" fmla="*/ 70503 h 561221"/>
                <a:gd name="connsiteX49" fmla="*/ 59431 w 666987"/>
                <a:gd name="connsiteY49" fmla="*/ 11887 h 561221"/>
                <a:gd name="connsiteX50" fmla="*/ 11880 w 666987"/>
                <a:gd name="connsiteY50" fmla="*/ 59430 h 561221"/>
                <a:gd name="connsiteX51" fmla="*/ 59431 w 666987"/>
                <a:gd name="connsiteY51" fmla="*/ 106984 h 561221"/>
                <a:gd name="connsiteX52" fmla="*/ 106981 w 666987"/>
                <a:gd name="connsiteY52" fmla="*/ 59430 h 561221"/>
                <a:gd name="connsiteX53" fmla="*/ 59431 w 666987"/>
                <a:gd name="connsiteY53" fmla="*/ 11887 h 561221"/>
                <a:gd name="connsiteX54" fmla="*/ 59431 w 666987"/>
                <a:gd name="connsiteY54" fmla="*/ 0 h 561221"/>
                <a:gd name="connsiteX55" fmla="*/ 118862 w 666987"/>
                <a:gd name="connsiteY55" fmla="*/ 59430 h 561221"/>
                <a:gd name="connsiteX56" fmla="*/ 59431 w 666987"/>
                <a:gd name="connsiteY56" fmla="*/ 118871 h 561221"/>
                <a:gd name="connsiteX57" fmla="*/ 0 w 666987"/>
                <a:gd name="connsiteY57" fmla="*/ 59430 h 561221"/>
                <a:gd name="connsiteX58" fmla="*/ 59431 w 666987"/>
                <a:gd name="connsiteY58" fmla="*/ 0 h 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66987" h="561221">
                  <a:moveTo>
                    <a:pt x="177583" y="490774"/>
                  </a:moveTo>
                  <a:lnTo>
                    <a:pt x="666987" y="490774"/>
                  </a:lnTo>
                  <a:lnTo>
                    <a:pt x="666987" y="512848"/>
                  </a:lnTo>
                  <a:lnTo>
                    <a:pt x="177583" y="512848"/>
                  </a:lnTo>
                  <a:cubicBezTo>
                    <a:pt x="177583" y="512848"/>
                    <a:pt x="177583" y="490774"/>
                    <a:pt x="177583" y="490774"/>
                  </a:cubicBezTo>
                  <a:close/>
                  <a:moveTo>
                    <a:pt x="59431" y="454230"/>
                  </a:moveTo>
                  <a:cubicBezTo>
                    <a:pt x="33193" y="454230"/>
                    <a:pt x="11880" y="475557"/>
                    <a:pt x="11880" y="501782"/>
                  </a:cubicBezTo>
                  <a:cubicBezTo>
                    <a:pt x="11880" y="528001"/>
                    <a:pt x="33193" y="549333"/>
                    <a:pt x="59431" y="549333"/>
                  </a:cubicBezTo>
                  <a:cubicBezTo>
                    <a:pt x="85641" y="549333"/>
                    <a:pt x="106981" y="528001"/>
                    <a:pt x="106981" y="501782"/>
                  </a:cubicBezTo>
                  <a:cubicBezTo>
                    <a:pt x="106981" y="475557"/>
                    <a:pt x="85641" y="454230"/>
                    <a:pt x="59431" y="454230"/>
                  </a:cubicBezTo>
                  <a:close/>
                  <a:moveTo>
                    <a:pt x="59431" y="442342"/>
                  </a:moveTo>
                  <a:cubicBezTo>
                    <a:pt x="92189" y="442342"/>
                    <a:pt x="118862" y="469002"/>
                    <a:pt x="118862" y="501782"/>
                  </a:cubicBezTo>
                  <a:cubicBezTo>
                    <a:pt x="118862" y="534550"/>
                    <a:pt x="92189" y="561221"/>
                    <a:pt x="59431" y="561221"/>
                  </a:cubicBezTo>
                  <a:cubicBezTo>
                    <a:pt x="26645" y="561221"/>
                    <a:pt x="0" y="534550"/>
                    <a:pt x="0" y="501782"/>
                  </a:cubicBezTo>
                  <a:cubicBezTo>
                    <a:pt x="0" y="469002"/>
                    <a:pt x="26645" y="442342"/>
                    <a:pt x="59431" y="442342"/>
                  </a:cubicBezTo>
                  <a:close/>
                  <a:moveTo>
                    <a:pt x="177583" y="345479"/>
                  </a:moveTo>
                  <a:lnTo>
                    <a:pt x="666987" y="345479"/>
                  </a:lnTo>
                  <a:lnTo>
                    <a:pt x="666987" y="367552"/>
                  </a:lnTo>
                  <a:lnTo>
                    <a:pt x="177583" y="367552"/>
                  </a:lnTo>
                  <a:cubicBezTo>
                    <a:pt x="177583" y="367552"/>
                    <a:pt x="177583" y="345479"/>
                    <a:pt x="177583" y="345479"/>
                  </a:cubicBezTo>
                  <a:close/>
                  <a:moveTo>
                    <a:pt x="59431" y="308935"/>
                  </a:moveTo>
                  <a:cubicBezTo>
                    <a:pt x="33193" y="308935"/>
                    <a:pt x="11880" y="330261"/>
                    <a:pt x="11880" y="356486"/>
                  </a:cubicBezTo>
                  <a:cubicBezTo>
                    <a:pt x="11880" y="382699"/>
                    <a:pt x="33193" y="404042"/>
                    <a:pt x="59431" y="404042"/>
                  </a:cubicBezTo>
                  <a:cubicBezTo>
                    <a:pt x="85641" y="404042"/>
                    <a:pt x="106981" y="382699"/>
                    <a:pt x="106981" y="356486"/>
                  </a:cubicBezTo>
                  <a:cubicBezTo>
                    <a:pt x="106981" y="330261"/>
                    <a:pt x="85641" y="308935"/>
                    <a:pt x="59431" y="308935"/>
                  </a:cubicBezTo>
                  <a:close/>
                  <a:moveTo>
                    <a:pt x="59431" y="297047"/>
                  </a:moveTo>
                  <a:cubicBezTo>
                    <a:pt x="92189" y="297047"/>
                    <a:pt x="118862" y="323717"/>
                    <a:pt x="118862" y="356486"/>
                  </a:cubicBezTo>
                  <a:cubicBezTo>
                    <a:pt x="118862" y="389254"/>
                    <a:pt x="92189" y="415924"/>
                    <a:pt x="59431" y="415924"/>
                  </a:cubicBezTo>
                  <a:cubicBezTo>
                    <a:pt x="26645" y="415924"/>
                    <a:pt x="0" y="389254"/>
                    <a:pt x="0" y="356486"/>
                  </a:cubicBezTo>
                  <a:cubicBezTo>
                    <a:pt x="0" y="323717"/>
                    <a:pt x="26645" y="297047"/>
                    <a:pt x="59431" y="297047"/>
                  </a:cubicBezTo>
                  <a:close/>
                  <a:moveTo>
                    <a:pt x="177583" y="196955"/>
                  </a:moveTo>
                  <a:lnTo>
                    <a:pt x="666987" y="196955"/>
                  </a:lnTo>
                  <a:lnTo>
                    <a:pt x="666987" y="219037"/>
                  </a:lnTo>
                  <a:lnTo>
                    <a:pt x="177583" y="219037"/>
                  </a:lnTo>
                  <a:cubicBezTo>
                    <a:pt x="177583" y="219037"/>
                    <a:pt x="177583" y="196955"/>
                    <a:pt x="177583" y="196955"/>
                  </a:cubicBezTo>
                  <a:close/>
                  <a:moveTo>
                    <a:pt x="59431" y="160405"/>
                  </a:moveTo>
                  <a:cubicBezTo>
                    <a:pt x="33193" y="160405"/>
                    <a:pt x="11880" y="181740"/>
                    <a:pt x="11880" y="207956"/>
                  </a:cubicBezTo>
                  <a:cubicBezTo>
                    <a:pt x="11880" y="234177"/>
                    <a:pt x="33193" y="255506"/>
                    <a:pt x="59431" y="255506"/>
                  </a:cubicBezTo>
                  <a:cubicBezTo>
                    <a:pt x="85641" y="255506"/>
                    <a:pt x="106981" y="234177"/>
                    <a:pt x="106981" y="207956"/>
                  </a:cubicBezTo>
                  <a:cubicBezTo>
                    <a:pt x="106981" y="181740"/>
                    <a:pt x="85641" y="160405"/>
                    <a:pt x="59431" y="160405"/>
                  </a:cubicBezTo>
                  <a:close/>
                  <a:moveTo>
                    <a:pt x="59431" y="148524"/>
                  </a:moveTo>
                  <a:cubicBezTo>
                    <a:pt x="92189" y="148524"/>
                    <a:pt x="118862" y="175186"/>
                    <a:pt x="118862" y="207956"/>
                  </a:cubicBezTo>
                  <a:cubicBezTo>
                    <a:pt x="118862" y="240725"/>
                    <a:pt x="92189" y="267387"/>
                    <a:pt x="59431" y="267387"/>
                  </a:cubicBezTo>
                  <a:cubicBezTo>
                    <a:pt x="26645" y="267387"/>
                    <a:pt x="0" y="240725"/>
                    <a:pt x="0" y="207956"/>
                  </a:cubicBezTo>
                  <a:cubicBezTo>
                    <a:pt x="0" y="175186"/>
                    <a:pt x="26645" y="148524"/>
                    <a:pt x="59431" y="148524"/>
                  </a:cubicBezTo>
                  <a:close/>
                  <a:moveTo>
                    <a:pt x="177583" y="48432"/>
                  </a:moveTo>
                  <a:cubicBezTo>
                    <a:pt x="177583" y="48432"/>
                    <a:pt x="666987" y="48432"/>
                    <a:pt x="666987" y="48432"/>
                  </a:cubicBezTo>
                  <a:lnTo>
                    <a:pt x="666987" y="70503"/>
                  </a:lnTo>
                  <a:lnTo>
                    <a:pt x="177583" y="70503"/>
                  </a:lnTo>
                  <a:close/>
                  <a:moveTo>
                    <a:pt x="59431" y="11887"/>
                  </a:moveTo>
                  <a:cubicBezTo>
                    <a:pt x="33193" y="11887"/>
                    <a:pt x="11880" y="33218"/>
                    <a:pt x="11880" y="59430"/>
                  </a:cubicBezTo>
                  <a:cubicBezTo>
                    <a:pt x="11880" y="85659"/>
                    <a:pt x="33193" y="106984"/>
                    <a:pt x="59431" y="106984"/>
                  </a:cubicBezTo>
                  <a:cubicBezTo>
                    <a:pt x="85641" y="106984"/>
                    <a:pt x="106981" y="85659"/>
                    <a:pt x="106981" y="59430"/>
                  </a:cubicBezTo>
                  <a:cubicBezTo>
                    <a:pt x="106981" y="33218"/>
                    <a:pt x="85641" y="11887"/>
                    <a:pt x="59431" y="11887"/>
                  </a:cubicBezTo>
                  <a:close/>
                  <a:moveTo>
                    <a:pt x="59431" y="0"/>
                  </a:moveTo>
                  <a:cubicBezTo>
                    <a:pt x="92189" y="0"/>
                    <a:pt x="118862" y="26663"/>
                    <a:pt x="118862" y="59430"/>
                  </a:cubicBezTo>
                  <a:cubicBezTo>
                    <a:pt x="118862" y="92213"/>
                    <a:pt x="92189" y="118871"/>
                    <a:pt x="59431" y="118871"/>
                  </a:cubicBezTo>
                  <a:cubicBezTo>
                    <a:pt x="26645" y="118871"/>
                    <a:pt x="0" y="92213"/>
                    <a:pt x="0" y="59430"/>
                  </a:cubicBezTo>
                  <a:cubicBezTo>
                    <a:pt x="0" y="26663"/>
                    <a:pt x="26645" y="0"/>
                    <a:pt x="59431" y="0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 22">
              <a:extLst>
                <a:ext uri="{FF2B5EF4-FFF2-40B4-BE49-F238E27FC236}">
                  <a16:creationId xmlns:a16="http://schemas.microsoft.com/office/drawing/2014/main" id="{84E0B362-C84A-4F47-B0CE-4C22CC20389F}"/>
                </a:ext>
              </a:extLst>
            </p:cNvPr>
            <p:cNvSpPr/>
            <p:nvPr/>
          </p:nvSpPr>
          <p:spPr>
            <a:xfrm>
              <a:off x="4026946" y="2013421"/>
              <a:ext cx="106997" cy="78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007"/>
                  </a:moveTo>
                  <a:lnTo>
                    <a:pt x="2059" y="8210"/>
                  </a:lnTo>
                  <a:lnTo>
                    <a:pt x="7782" y="15996"/>
                  </a:lnTo>
                  <a:lnTo>
                    <a:pt x="19536" y="0"/>
                  </a:lnTo>
                  <a:lnTo>
                    <a:pt x="21600" y="2797"/>
                  </a:lnTo>
                  <a:lnTo>
                    <a:pt x="7782" y="21600"/>
                  </a:lnTo>
                  <a:cubicBezTo>
                    <a:pt x="7782" y="21600"/>
                    <a:pt x="0" y="11007"/>
                    <a:pt x="0" y="11007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" name="Shape 30">
              <a:extLst>
                <a:ext uri="{FF2B5EF4-FFF2-40B4-BE49-F238E27FC236}">
                  <a16:creationId xmlns:a16="http://schemas.microsoft.com/office/drawing/2014/main" id="{108C3275-AB4B-4097-B2B5-2AAF77E904D7}"/>
                </a:ext>
              </a:extLst>
            </p:cNvPr>
            <p:cNvSpPr/>
            <p:nvPr/>
          </p:nvSpPr>
          <p:spPr>
            <a:xfrm>
              <a:off x="3652408" y="2110284"/>
              <a:ext cx="82432" cy="120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6" h="20578" extrusionOk="0">
                  <a:moveTo>
                    <a:pt x="19565" y="15319"/>
                  </a:moveTo>
                  <a:cubicBezTo>
                    <a:pt x="20868" y="17094"/>
                    <a:pt x="19864" y="19269"/>
                    <a:pt x="17317" y="20181"/>
                  </a:cubicBezTo>
                  <a:lnTo>
                    <a:pt x="17317" y="20181"/>
                  </a:lnTo>
                  <a:cubicBezTo>
                    <a:pt x="14769" y="21089"/>
                    <a:pt x="11652" y="20385"/>
                    <a:pt x="10348" y="18608"/>
                  </a:cubicBezTo>
                  <a:lnTo>
                    <a:pt x="569" y="5259"/>
                  </a:lnTo>
                  <a:cubicBezTo>
                    <a:pt x="-732" y="3481"/>
                    <a:pt x="273" y="1305"/>
                    <a:pt x="2820" y="396"/>
                  </a:cubicBezTo>
                  <a:lnTo>
                    <a:pt x="2820" y="396"/>
                  </a:lnTo>
                  <a:cubicBezTo>
                    <a:pt x="5365" y="-511"/>
                    <a:pt x="8486" y="191"/>
                    <a:pt x="9785" y="1969"/>
                  </a:cubicBezTo>
                  <a:cubicBezTo>
                    <a:pt x="9785" y="1969"/>
                    <a:pt x="19565" y="15319"/>
                    <a:pt x="19565" y="1531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" name="Shape 32">
              <a:extLst>
                <a:ext uri="{FF2B5EF4-FFF2-40B4-BE49-F238E27FC236}">
                  <a16:creationId xmlns:a16="http://schemas.microsoft.com/office/drawing/2014/main" id="{27C11C2D-1B91-4CEC-A9CF-5B34498DD879}"/>
                </a:ext>
              </a:extLst>
            </p:cNvPr>
            <p:cNvSpPr/>
            <p:nvPr/>
          </p:nvSpPr>
          <p:spPr>
            <a:xfrm>
              <a:off x="3652408" y="2168402"/>
              <a:ext cx="550694" cy="909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2" h="21413" extrusionOk="0">
                  <a:moveTo>
                    <a:pt x="21292" y="19863"/>
                  </a:moveTo>
                  <a:cubicBezTo>
                    <a:pt x="21273" y="19836"/>
                    <a:pt x="21255" y="19809"/>
                    <a:pt x="21232" y="19783"/>
                  </a:cubicBezTo>
                  <a:lnTo>
                    <a:pt x="5229" y="722"/>
                  </a:lnTo>
                  <a:cubicBezTo>
                    <a:pt x="4682" y="71"/>
                    <a:pt x="3373" y="-187"/>
                    <a:pt x="2305" y="146"/>
                  </a:cubicBezTo>
                  <a:lnTo>
                    <a:pt x="1184" y="495"/>
                  </a:lnTo>
                  <a:cubicBezTo>
                    <a:pt x="115" y="828"/>
                    <a:pt x="-308" y="1625"/>
                    <a:pt x="238" y="2276"/>
                  </a:cubicBezTo>
                  <a:lnTo>
                    <a:pt x="16243" y="21336"/>
                  </a:lnTo>
                  <a:cubicBezTo>
                    <a:pt x="16265" y="21363"/>
                    <a:pt x="16290" y="21388"/>
                    <a:pt x="16315" y="21413"/>
                  </a:cubicBezTo>
                  <a:cubicBezTo>
                    <a:pt x="16315" y="21413"/>
                    <a:pt x="21292" y="19863"/>
                    <a:pt x="21292" y="1986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 34">
              <a:extLst>
                <a:ext uri="{FF2B5EF4-FFF2-40B4-BE49-F238E27FC236}">
                  <a16:creationId xmlns:a16="http://schemas.microsoft.com/office/drawing/2014/main" id="{8A672EC4-2A48-47A5-9A28-D90D5C6B2342}"/>
                </a:ext>
              </a:extLst>
            </p:cNvPr>
            <p:cNvSpPr/>
            <p:nvPr/>
          </p:nvSpPr>
          <p:spPr>
            <a:xfrm>
              <a:off x="3681467" y="2236206"/>
              <a:ext cx="398914" cy="433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1" extrusionOk="0">
                  <a:moveTo>
                    <a:pt x="21600" y="21050"/>
                  </a:moveTo>
                  <a:cubicBezTo>
                    <a:pt x="20892" y="21486"/>
                    <a:pt x="20260" y="21460"/>
                    <a:pt x="19854" y="21362"/>
                  </a:cubicBezTo>
                  <a:cubicBezTo>
                    <a:pt x="18769" y="21099"/>
                    <a:pt x="18185" y="20064"/>
                    <a:pt x="18121" y="19947"/>
                  </a:cubicBezTo>
                  <a:cubicBezTo>
                    <a:pt x="18036" y="19774"/>
                    <a:pt x="10766" y="4952"/>
                    <a:pt x="9447" y="2600"/>
                  </a:cubicBezTo>
                  <a:cubicBezTo>
                    <a:pt x="8958" y="1728"/>
                    <a:pt x="8537" y="1525"/>
                    <a:pt x="8329" y="1482"/>
                  </a:cubicBezTo>
                  <a:cubicBezTo>
                    <a:pt x="8068" y="1428"/>
                    <a:pt x="7859" y="1569"/>
                    <a:pt x="7851" y="1575"/>
                  </a:cubicBezTo>
                  <a:lnTo>
                    <a:pt x="7712" y="1657"/>
                  </a:lnTo>
                  <a:lnTo>
                    <a:pt x="733" y="4911"/>
                  </a:lnTo>
                  <a:lnTo>
                    <a:pt x="0" y="3603"/>
                  </a:lnTo>
                  <a:lnTo>
                    <a:pt x="6919" y="378"/>
                  </a:lnTo>
                  <a:cubicBezTo>
                    <a:pt x="7156" y="225"/>
                    <a:pt x="7795" y="-114"/>
                    <a:pt x="8632" y="39"/>
                  </a:cubicBezTo>
                  <a:cubicBezTo>
                    <a:pt x="9511" y="201"/>
                    <a:pt x="10267" y="837"/>
                    <a:pt x="10881" y="1932"/>
                  </a:cubicBezTo>
                  <a:cubicBezTo>
                    <a:pt x="12219" y="4318"/>
                    <a:pt x="19279" y="18713"/>
                    <a:pt x="19579" y="19324"/>
                  </a:cubicBezTo>
                  <a:cubicBezTo>
                    <a:pt x="19665" y="19477"/>
                    <a:pt x="19969" y="19872"/>
                    <a:pt x="20271" y="19943"/>
                  </a:cubicBezTo>
                  <a:cubicBezTo>
                    <a:pt x="20320" y="19955"/>
                    <a:pt x="20451" y="19986"/>
                    <a:pt x="20698" y="19833"/>
                  </a:cubicBezTo>
                  <a:cubicBezTo>
                    <a:pt x="20698" y="19833"/>
                    <a:pt x="21600" y="21050"/>
                    <a:pt x="21600" y="2105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 35">
              <a:extLst>
                <a:ext uri="{FF2B5EF4-FFF2-40B4-BE49-F238E27FC236}">
                  <a16:creationId xmlns:a16="http://schemas.microsoft.com/office/drawing/2014/main" id="{66C50720-BD1C-4450-84EB-0FD5F68161BF}"/>
                </a:ext>
              </a:extLst>
            </p:cNvPr>
            <p:cNvSpPr/>
            <p:nvPr/>
          </p:nvSpPr>
          <p:spPr>
            <a:xfrm>
              <a:off x="3665323" y="2110284"/>
              <a:ext cx="561059" cy="1090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6" h="21555" extrusionOk="0">
                  <a:moveTo>
                    <a:pt x="1984" y="1225"/>
                  </a:moveTo>
                  <a:lnTo>
                    <a:pt x="994" y="227"/>
                  </a:lnTo>
                  <a:cubicBezTo>
                    <a:pt x="806" y="38"/>
                    <a:pt x="379" y="-45"/>
                    <a:pt x="0" y="25"/>
                  </a:cubicBezTo>
                  <a:lnTo>
                    <a:pt x="21348" y="21555"/>
                  </a:lnTo>
                  <a:cubicBezTo>
                    <a:pt x="21600" y="21425"/>
                    <a:pt x="21549" y="21078"/>
                    <a:pt x="21205" y="20730"/>
                  </a:cubicBezTo>
                  <a:cubicBezTo>
                    <a:pt x="21062" y="20587"/>
                    <a:pt x="20891" y="20464"/>
                    <a:pt x="20713" y="20371"/>
                  </a:cubicBezTo>
                  <a:lnTo>
                    <a:pt x="20582" y="17833"/>
                  </a:lnTo>
                  <a:lnTo>
                    <a:pt x="20636" y="17819"/>
                  </a:lnTo>
                  <a:cubicBezTo>
                    <a:pt x="20617" y="17796"/>
                    <a:pt x="20599" y="17773"/>
                    <a:pt x="20577" y="17751"/>
                  </a:cubicBezTo>
                  <a:lnTo>
                    <a:pt x="4711" y="1749"/>
                  </a:lnTo>
                  <a:cubicBezTo>
                    <a:pt x="4199" y="1232"/>
                    <a:pt x="3009" y="1011"/>
                    <a:pt x="1984" y="1225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74" name="TextBox 28">
            <a:extLst>
              <a:ext uri="{FF2B5EF4-FFF2-40B4-BE49-F238E27FC236}">
                <a16:creationId xmlns:a16="http://schemas.microsoft.com/office/drawing/2014/main" id="{7C1906D2-9102-42EC-9A0D-6AF8A6A1A9CF}"/>
              </a:ext>
            </a:extLst>
          </p:cNvPr>
          <p:cNvSpPr txBox="1"/>
          <p:nvPr/>
        </p:nvSpPr>
        <p:spPr>
          <a:xfrm>
            <a:off x="2522667" y="3975869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5" name="TextBox 28">
            <a:extLst>
              <a:ext uri="{FF2B5EF4-FFF2-40B4-BE49-F238E27FC236}">
                <a16:creationId xmlns:a16="http://schemas.microsoft.com/office/drawing/2014/main" id="{C639F20D-A751-4915-A259-EC461D3DEA65}"/>
              </a:ext>
            </a:extLst>
          </p:cNvPr>
          <p:cNvSpPr txBox="1"/>
          <p:nvPr/>
        </p:nvSpPr>
        <p:spPr>
          <a:xfrm>
            <a:off x="2536274" y="4460894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6" name="TextBox 28">
            <a:extLst>
              <a:ext uri="{FF2B5EF4-FFF2-40B4-BE49-F238E27FC236}">
                <a16:creationId xmlns:a16="http://schemas.microsoft.com/office/drawing/2014/main" id="{2E9253F3-85FB-421C-8411-81FC11C85D87}"/>
              </a:ext>
            </a:extLst>
          </p:cNvPr>
          <p:cNvSpPr txBox="1"/>
          <p:nvPr/>
        </p:nvSpPr>
        <p:spPr>
          <a:xfrm>
            <a:off x="2536274" y="5032253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7" name="TextBox 28">
            <a:extLst>
              <a:ext uri="{FF2B5EF4-FFF2-40B4-BE49-F238E27FC236}">
                <a16:creationId xmlns:a16="http://schemas.microsoft.com/office/drawing/2014/main" id="{F30EF29B-57C9-4CF6-95B6-37FB88D3F2C0}"/>
              </a:ext>
            </a:extLst>
          </p:cNvPr>
          <p:cNvSpPr txBox="1"/>
          <p:nvPr/>
        </p:nvSpPr>
        <p:spPr>
          <a:xfrm>
            <a:off x="2522667" y="5616802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01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/>
      <p:bldP spid="45" grpId="0"/>
      <p:bldP spid="46" grpId="0" animBg="1"/>
      <p:bldP spid="47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74" grpId="0"/>
      <p:bldP spid="75" grpId="0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目的意义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PURPOSE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D56FEB-3331-4D9B-B337-60B3153F0CD7}"/>
              </a:ext>
            </a:extLst>
          </p:cNvPr>
          <p:cNvGrpSpPr/>
          <p:nvPr/>
        </p:nvGrpSpPr>
        <p:grpSpPr>
          <a:xfrm>
            <a:off x="566800" y="1693563"/>
            <a:ext cx="4893517" cy="3843637"/>
            <a:chOff x="5006511" y="-1533965"/>
            <a:chExt cx="1967574" cy="1545441"/>
          </a:xfrm>
        </p:grpSpPr>
        <p:sp>
          <p:nvSpPr>
            <p:cNvPr id="6" name="任意多边形 21">
              <a:extLst>
                <a:ext uri="{FF2B5EF4-FFF2-40B4-BE49-F238E27FC236}">
                  <a16:creationId xmlns:a16="http://schemas.microsoft.com/office/drawing/2014/main" id="{61DB80D6-1D41-455E-A6F6-B6863D81B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6511" y="-1429226"/>
              <a:ext cx="1112216" cy="1440702"/>
            </a:xfrm>
            <a:custGeom>
              <a:avLst/>
              <a:gdLst>
                <a:gd name="connsiteX0" fmla="*/ 1402556 w 4935538"/>
                <a:gd name="connsiteY0" fmla="*/ 3773837 h 6393212"/>
                <a:gd name="connsiteX1" fmla="*/ 1416050 w 4935538"/>
                <a:gd name="connsiteY1" fmla="*/ 3793690 h 6393212"/>
                <a:gd name="connsiteX2" fmla="*/ 1428750 w 4935538"/>
                <a:gd name="connsiteY2" fmla="*/ 3813542 h 6393212"/>
                <a:gd name="connsiteX3" fmla="*/ 1442244 w 4935538"/>
                <a:gd name="connsiteY3" fmla="*/ 3831807 h 6393212"/>
                <a:gd name="connsiteX4" fmla="*/ 1457325 w 4935538"/>
                <a:gd name="connsiteY4" fmla="*/ 3850071 h 6393212"/>
                <a:gd name="connsiteX5" fmla="*/ 2065338 w 4935538"/>
                <a:gd name="connsiteY5" fmla="*/ 4524262 h 6393212"/>
                <a:gd name="connsiteX6" fmla="*/ 2048669 w 4935538"/>
                <a:gd name="connsiteY6" fmla="*/ 4693406 h 6393212"/>
                <a:gd name="connsiteX7" fmla="*/ 2047082 w 4935538"/>
                <a:gd name="connsiteY7" fmla="*/ 4711670 h 6393212"/>
                <a:gd name="connsiteX8" fmla="*/ 2044700 w 4935538"/>
                <a:gd name="connsiteY8" fmla="*/ 4729934 h 6393212"/>
                <a:gd name="connsiteX9" fmla="*/ 2040732 w 4935538"/>
                <a:gd name="connsiteY9" fmla="*/ 4747405 h 6393212"/>
                <a:gd name="connsiteX10" fmla="*/ 2037557 w 4935538"/>
                <a:gd name="connsiteY10" fmla="*/ 4765669 h 6393212"/>
                <a:gd name="connsiteX11" fmla="*/ 2032794 w 4935538"/>
                <a:gd name="connsiteY11" fmla="*/ 4783139 h 6393212"/>
                <a:gd name="connsiteX12" fmla="*/ 2028032 w 4935538"/>
                <a:gd name="connsiteY12" fmla="*/ 4800609 h 6393212"/>
                <a:gd name="connsiteX13" fmla="*/ 2021682 w 4935538"/>
                <a:gd name="connsiteY13" fmla="*/ 4817285 h 6393212"/>
                <a:gd name="connsiteX14" fmla="*/ 2015332 w 4935538"/>
                <a:gd name="connsiteY14" fmla="*/ 4834756 h 6393212"/>
                <a:gd name="connsiteX15" fmla="*/ 2008188 w 4935538"/>
                <a:gd name="connsiteY15" fmla="*/ 4851432 h 6393212"/>
                <a:gd name="connsiteX16" fmla="*/ 2000250 w 4935538"/>
                <a:gd name="connsiteY16" fmla="*/ 4867314 h 6393212"/>
                <a:gd name="connsiteX17" fmla="*/ 1992313 w 4935538"/>
                <a:gd name="connsiteY17" fmla="*/ 4883196 h 6393212"/>
                <a:gd name="connsiteX18" fmla="*/ 1983582 w 4935538"/>
                <a:gd name="connsiteY18" fmla="*/ 4899078 h 6393212"/>
                <a:gd name="connsiteX19" fmla="*/ 1974850 w 4935538"/>
                <a:gd name="connsiteY19" fmla="*/ 4914166 h 6393212"/>
                <a:gd name="connsiteX20" fmla="*/ 1965325 w 4935538"/>
                <a:gd name="connsiteY20" fmla="*/ 4929254 h 6393212"/>
                <a:gd name="connsiteX21" fmla="*/ 1954213 w 4935538"/>
                <a:gd name="connsiteY21" fmla="*/ 4944341 h 6393212"/>
                <a:gd name="connsiteX22" fmla="*/ 1943894 w 4935538"/>
                <a:gd name="connsiteY22" fmla="*/ 4958635 h 6393212"/>
                <a:gd name="connsiteX23" fmla="*/ 1933575 w 4935538"/>
                <a:gd name="connsiteY23" fmla="*/ 4971341 h 6393212"/>
                <a:gd name="connsiteX24" fmla="*/ 1920875 w 4935538"/>
                <a:gd name="connsiteY24" fmla="*/ 4984841 h 6393212"/>
                <a:gd name="connsiteX25" fmla="*/ 1908969 w 4935538"/>
                <a:gd name="connsiteY25" fmla="*/ 4998340 h 6393212"/>
                <a:gd name="connsiteX26" fmla="*/ 1896269 w 4935538"/>
                <a:gd name="connsiteY26" fmla="*/ 5010252 h 6393212"/>
                <a:gd name="connsiteX27" fmla="*/ 1882775 w 4935538"/>
                <a:gd name="connsiteY27" fmla="*/ 5022957 h 6393212"/>
                <a:gd name="connsiteX28" fmla="*/ 1869282 w 4935538"/>
                <a:gd name="connsiteY28" fmla="*/ 5034075 h 6393212"/>
                <a:gd name="connsiteX29" fmla="*/ 1854994 w 4935538"/>
                <a:gd name="connsiteY29" fmla="*/ 5045986 h 6393212"/>
                <a:gd name="connsiteX30" fmla="*/ 1841500 w 4935538"/>
                <a:gd name="connsiteY30" fmla="*/ 5056310 h 6393212"/>
                <a:gd name="connsiteX31" fmla="*/ 1826419 w 4935538"/>
                <a:gd name="connsiteY31" fmla="*/ 5067427 h 6393212"/>
                <a:gd name="connsiteX32" fmla="*/ 1811338 w 4935538"/>
                <a:gd name="connsiteY32" fmla="*/ 5076956 h 6393212"/>
                <a:gd name="connsiteX33" fmla="*/ 1796256 w 4935538"/>
                <a:gd name="connsiteY33" fmla="*/ 5085691 h 6393212"/>
                <a:gd name="connsiteX34" fmla="*/ 1780381 w 4935538"/>
                <a:gd name="connsiteY34" fmla="*/ 5094426 h 6393212"/>
                <a:gd name="connsiteX35" fmla="*/ 1763713 w 4935538"/>
                <a:gd name="connsiteY35" fmla="*/ 5102367 h 6393212"/>
                <a:gd name="connsiteX36" fmla="*/ 1747838 w 4935538"/>
                <a:gd name="connsiteY36" fmla="*/ 5110308 h 6393212"/>
                <a:gd name="connsiteX37" fmla="*/ 1729581 w 4935538"/>
                <a:gd name="connsiteY37" fmla="*/ 5117455 h 6393212"/>
                <a:gd name="connsiteX38" fmla="*/ 1712913 w 4935538"/>
                <a:gd name="connsiteY38" fmla="*/ 5123808 h 6393212"/>
                <a:gd name="connsiteX39" fmla="*/ 483394 w 4935538"/>
                <a:gd name="connsiteY39" fmla="*/ 5551828 h 6393212"/>
                <a:gd name="connsiteX40" fmla="*/ 468312 w 4935538"/>
                <a:gd name="connsiteY40" fmla="*/ 5556593 h 6393212"/>
                <a:gd name="connsiteX41" fmla="*/ 454025 w 4935538"/>
                <a:gd name="connsiteY41" fmla="*/ 5560563 h 6393212"/>
                <a:gd name="connsiteX42" fmla="*/ 439737 w 4935538"/>
                <a:gd name="connsiteY42" fmla="*/ 5564534 h 6393212"/>
                <a:gd name="connsiteX43" fmla="*/ 424656 w 4935538"/>
                <a:gd name="connsiteY43" fmla="*/ 5566916 h 6393212"/>
                <a:gd name="connsiteX44" fmla="*/ 409575 w 4935538"/>
                <a:gd name="connsiteY44" fmla="*/ 5568505 h 6393212"/>
                <a:gd name="connsiteX45" fmla="*/ 394494 w 4935538"/>
                <a:gd name="connsiteY45" fmla="*/ 5570887 h 6393212"/>
                <a:gd name="connsiteX46" fmla="*/ 379412 w 4935538"/>
                <a:gd name="connsiteY46" fmla="*/ 5571681 h 6393212"/>
                <a:gd name="connsiteX47" fmla="*/ 364331 w 4935538"/>
                <a:gd name="connsiteY47" fmla="*/ 5572475 h 6393212"/>
                <a:gd name="connsiteX48" fmla="*/ 350044 w 4935538"/>
                <a:gd name="connsiteY48" fmla="*/ 5571681 h 6393212"/>
                <a:gd name="connsiteX49" fmla="*/ 335756 w 4935538"/>
                <a:gd name="connsiteY49" fmla="*/ 5570887 h 6393212"/>
                <a:gd name="connsiteX50" fmla="*/ 322262 w 4935538"/>
                <a:gd name="connsiteY50" fmla="*/ 5569299 h 6393212"/>
                <a:gd name="connsiteX51" fmla="*/ 308769 w 4935538"/>
                <a:gd name="connsiteY51" fmla="*/ 5567710 h 6393212"/>
                <a:gd name="connsiteX52" fmla="*/ 294481 w 4935538"/>
                <a:gd name="connsiteY52" fmla="*/ 5565328 h 6393212"/>
                <a:gd name="connsiteX53" fmla="*/ 280987 w 4935538"/>
                <a:gd name="connsiteY53" fmla="*/ 5562946 h 6393212"/>
                <a:gd name="connsiteX54" fmla="*/ 254794 w 4935538"/>
                <a:gd name="connsiteY54" fmla="*/ 5554211 h 6393212"/>
                <a:gd name="connsiteX55" fmla="*/ 227806 w 4935538"/>
                <a:gd name="connsiteY55" fmla="*/ 5545476 h 6393212"/>
                <a:gd name="connsiteX56" fmla="*/ 203200 w 4935538"/>
                <a:gd name="connsiteY56" fmla="*/ 5534358 h 6393212"/>
                <a:gd name="connsiteX57" fmla="*/ 178594 w 4935538"/>
                <a:gd name="connsiteY57" fmla="*/ 5520859 h 6393212"/>
                <a:gd name="connsiteX58" fmla="*/ 155575 w 4935538"/>
                <a:gd name="connsiteY58" fmla="*/ 5505771 h 6393212"/>
                <a:gd name="connsiteX59" fmla="*/ 133350 w 4935538"/>
                <a:gd name="connsiteY59" fmla="*/ 5489094 h 6393212"/>
                <a:gd name="connsiteX60" fmla="*/ 123031 w 4935538"/>
                <a:gd name="connsiteY60" fmla="*/ 5480359 h 6393212"/>
                <a:gd name="connsiteX61" fmla="*/ 111919 w 4935538"/>
                <a:gd name="connsiteY61" fmla="*/ 5470830 h 6393212"/>
                <a:gd name="connsiteX62" fmla="*/ 102394 w 4935538"/>
                <a:gd name="connsiteY62" fmla="*/ 5460507 h 6393212"/>
                <a:gd name="connsiteX63" fmla="*/ 92869 w 4935538"/>
                <a:gd name="connsiteY63" fmla="*/ 5450978 h 6393212"/>
                <a:gd name="connsiteX64" fmla="*/ 84137 w 4935538"/>
                <a:gd name="connsiteY64" fmla="*/ 5440654 h 6393212"/>
                <a:gd name="connsiteX65" fmla="*/ 75406 w 4935538"/>
                <a:gd name="connsiteY65" fmla="*/ 5428743 h 6393212"/>
                <a:gd name="connsiteX66" fmla="*/ 66675 w 4935538"/>
                <a:gd name="connsiteY66" fmla="*/ 5417625 h 6393212"/>
                <a:gd name="connsiteX67" fmla="*/ 58737 w 4935538"/>
                <a:gd name="connsiteY67" fmla="*/ 5405714 h 6393212"/>
                <a:gd name="connsiteX68" fmla="*/ 51594 w 4935538"/>
                <a:gd name="connsiteY68" fmla="*/ 5393802 h 6393212"/>
                <a:gd name="connsiteX69" fmla="*/ 44450 w 4935538"/>
                <a:gd name="connsiteY69" fmla="*/ 5381097 h 6393212"/>
                <a:gd name="connsiteX70" fmla="*/ 37306 w 4935538"/>
                <a:gd name="connsiteY70" fmla="*/ 5367597 h 6393212"/>
                <a:gd name="connsiteX71" fmla="*/ 30956 w 4935538"/>
                <a:gd name="connsiteY71" fmla="*/ 5354891 h 6393212"/>
                <a:gd name="connsiteX72" fmla="*/ 25400 w 4935538"/>
                <a:gd name="connsiteY72" fmla="*/ 5341392 h 6393212"/>
                <a:gd name="connsiteX73" fmla="*/ 20637 w 4935538"/>
                <a:gd name="connsiteY73" fmla="*/ 5327098 h 6393212"/>
                <a:gd name="connsiteX74" fmla="*/ 15081 w 4935538"/>
                <a:gd name="connsiteY74" fmla="*/ 5309628 h 6393212"/>
                <a:gd name="connsiteX75" fmla="*/ 9525 w 4935538"/>
                <a:gd name="connsiteY75" fmla="*/ 5292157 h 6393212"/>
                <a:gd name="connsiteX76" fmla="*/ 6350 w 4935538"/>
                <a:gd name="connsiteY76" fmla="*/ 5273099 h 6393212"/>
                <a:gd name="connsiteX77" fmla="*/ 3175 w 4935538"/>
                <a:gd name="connsiteY77" fmla="*/ 5255629 h 6393212"/>
                <a:gd name="connsiteX78" fmla="*/ 794 w 4935538"/>
                <a:gd name="connsiteY78" fmla="*/ 5238159 h 6393212"/>
                <a:gd name="connsiteX79" fmla="*/ 0 w 4935538"/>
                <a:gd name="connsiteY79" fmla="*/ 5219894 h 6393212"/>
                <a:gd name="connsiteX80" fmla="*/ 0 w 4935538"/>
                <a:gd name="connsiteY80" fmla="*/ 5201630 h 6393212"/>
                <a:gd name="connsiteX81" fmla="*/ 794 w 4935538"/>
                <a:gd name="connsiteY81" fmla="*/ 5184160 h 6393212"/>
                <a:gd name="connsiteX82" fmla="*/ 2381 w 4935538"/>
                <a:gd name="connsiteY82" fmla="*/ 5165895 h 6393212"/>
                <a:gd name="connsiteX83" fmla="*/ 4762 w 4935538"/>
                <a:gd name="connsiteY83" fmla="*/ 5149219 h 6393212"/>
                <a:gd name="connsiteX84" fmla="*/ 7937 w 4935538"/>
                <a:gd name="connsiteY84" fmla="*/ 5131749 h 6393212"/>
                <a:gd name="connsiteX85" fmla="*/ 12700 w 4935538"/>
                <a:gd name="connsiteY85" fmla="*/ 5115073 h 6393212"/>
                <a:gd name="connsiteX86" fmla="*/ 16669 w 4935538"/>
                <a:gd name="connsiteY86" fmla="*/ 5098397 h 6393212"/>
                <a:gd name="connsiteX87" fmla="*/ 23019 w 4935538"/>
                <a:gd name="connsiteY87" fmla="*/ 5080927 h 6393212"/>
                <a:gd name="connsiteX88" fmla="*/ 29369 w 4935538"/>
                <a:gd name="connsiteY88" fmla="*/ 5065045 h 6393212"/>
                <a:gd name="connsiteX89" fmla="*/ 36512 w 4935538"/>
                <a:gd name="connsiteY89" fmla="*/ 5049163 h 6393212"/>
                <a:gd name="connsiteX90" fmla="*/ 44450 w 4935538"/>
                <a:gd name="connsiteY90" fmla="*/ 5033281 h 6393212"/>
                <a:gd name="connsiteX91" fmla="*/ 53181 w 4935538"/>
                <a:gd name="connsiteY91" fmla="*/ 5018193 h 6393212"/>
                <a:gd name="connsiteX92" fmla="*/ 62706 w 4935538"/>
                <a:gd name="connsiteY92" fmla="*/ 5003105 h 6393212"/>
                <a:gd name="connsiteX93" fmla="*/ 72231 w 4935538"/>
                <a:gd name="connsiteY93" fmla="*/ 4989605 h 6393212"/>
                <a:gd name="connsiteX94" fmla="*/ 84137 w 4935538"/>
                <a:gd name="connsiteY94" fmla="*/ 4976105 h 6393212"/>
                <a:gd name="connsiteX95" fmla="*/ 95250 w 4935538"/>
                <a:gd name="connsiteY95" fmla="*/ 4962606 h 6393212"/>
                <a:gd name="connsiteX96" fmla="*/ 107156 w 4935538"/>
                <a:gd name="connsiteY96" fmla="*/ 4949106 h 6393212"/>
                <a:gd name="connsiteX97" fmla="*/ 120650 w 4935538"/>
                <a:gd name="connsiteY97" fmla="*/ 4937195 h 6393212"/>
                <a:gd name="connsiteX98" fmla="*/ 133350 w 4935538"/>
                <a:gd name="connsiteY98" fmla="*/ 4925283 h 6393212"/>
                <a:gd name="connsiteX99" fmla="*/ 147637 w 4935538"/>
                <a:gd name="connsiteY99" fmla="*/ 4914960 h 6393212"/>
                <a:gd name="connsiteX100" fmla="*/ 162719 w 4935538"/>
                <a:gd name="connsiteY100" fmla="*/ 4904637 h 6393212"/>
                <a:gd name="connsiteX101" fmla="*/ 177800 w 4935538"/>
                <a:gd name="connsiteY101" fmla="*/ 4894313 h 6393212"/>
                <a:gd name="connsiteX102" fmla="*/ 193675 w 4935538"/>
                <a:gd name="connsiteY102" fmla="*/ 4885578 h 6393212"/>
                <a:gd name="connsiteX103" fmla="*/ 209550 w 4935538"/>
                <a:gd name="connsiteY103" fmla="*/ 4877637 h 6393212"/>
                <a:gd name="connsiteX104" fmla="*/ 227012 w 4935538"/>
                <a:gd name="connsiteY104" fmla="*/ 4870490 h 6393212"/>
                <a:gd name="connsiteX105" fmla="*/ 245269 w 4935538"/>
                <a:gd name="connsiteY105" fmla="*/ 4863343 h 6393212"/>
                <a:gd name="connsiteX106" fmla="*/ 1337469 w 4935538"/>
                <a:gd name="connsiteY106" fmla="*/ 4482969 h 6393212"/>
                <a:gd name="connsiteX107" fmla="*/ 3290220 w 4935538"/>
                <a:gd name="connsiteY107" fmla="*/ 1767237 h 6393212"/>
                <a:gd name="connsiteX108" fmla="*/ 3557823 w 4935538"/>
                <a:gd name="connsiteY108" fmla="*/ 2381179 h 6393212"/>
                <a:gd name="connsiteX109" fmla="*/ 4506739 w 4935538"/>
                <a:gd name="connsiteY109" fmla="*/ 1997565 h 6393212"/>
                <a:gd name="connsiteX110" fmla="*/ 4521826 w 4935538"/>
                <a:gd name="connsiteY110" fmla="*/ 1992799 h 6393212"/>
                <a:gd name="connsiteX111" fmla="*/ 4536914 w 4935538"/>
                <a:gd name="connsiteY111" fmla="*/ 1987239 h 6393212"/>
                <a:gd name="connsiteX112" fmla="*/ 4552001 w 4935538"/>
                <a:gd name="connsiteY112" fmla="*/ 1984063 h 6393212"/>
                <a:gd name="connsiteX113" fmla="*/ 4566294 w 4935538"/>
                <a:gd name="connsiteY113" fmla="*/ 1980091 h 6393212"/>
                <a:gd name="connsiteX114" fmla="*/ 4581382 w 4935538"/>
                <a:gd name="connsiteY114" fmla="*/ 1977709 h 6393212"/>
                <a:gd name="connsiteX115" fmla="*/ 4597263 w 4935538"/>
                <a:gd name="connsiteY115" fmla="*/ 1976914 h 6393212"/>
                <a:gd name="connsiteX116" fmla="*/ 4612351 w 4935538"/>
                <a:gd name="connsiteY116" fmla="*/ 1976120 h 6393212"/>
                <a:gd name="connsiteX117" fmla="*/ 4627438 w 4935538"/>
                <a:gd name="connsiteY117" fmla="*/ 1975326 h 6393212"/>
                <a:gd name="connsiteX118" fmla="*/ 4642525 w 4935538"/>
                <a:gd name="connsiteY118" fmla="*/ 1976120 h 6393212"/>
                <a:gd name="connsiteX119" fmla="*/ 4657613 w 4935538"/>
                <a:gd name="connsiteY119" fmla="*/ 1977709 h 6393212"/>
                <a:gd name="connsiteX120" fmla="*/ 4672700 w 4935538"/>
                <a:gd name="connsiteY120" fmla="*/ 1979297 h 6393212"/>
                <a:gd name="connsiteX121" fmla="*/ 4687788 w 4935538"/>
                <a:gd name="connsiteY121" fmla="*/ 1981680 h 6393212"/>
                <a:gd name="connsiteX122" fmla="*/ 4702081 w 4935538"/>
                <a:gd name="connsiteY122" fmla="*/ 1985651 h 6393212"/>
                <a:gd name="connsiteX123" fmla="*/ 4717168 w 4935538"/>
                <a:gd name="connsiteY123" fmla="*/ 1989622 h 6393212"/>
                <a:gd name="connsiteX124" fmla="*/ 4731461 w 4935538"/>
                <a:gd name="connsiteY124" fmla="*/ 1994388 h 6393212"/>
                <a:gd name="connsiteX125" fmla="*/ 4744167 w 4935538"/>
                <a:gd name="connsiteY125" fmla="*/ 1999947 h 6393212"/>
                <a:gd name="connsiteX126" fmla="*/ 4758460 w 4935538"/>
                <a:gd name="connsiteY126" fmla="*/ 2006301 h 6393212"/>
                <a:gd name="connsiteX127" fmla="*/ 4771959 w 4935538"/>
                <a:gd name="connsiteY127" fmla="*/ 2012655 h 6393212"/>
                <a:gd name="connsiteX128" fmla="*/ 4785458 w 4935538"/>
                <a:gd name="connsiteY128" fmla="*/ 2020597 h 6393212"/>
                <a:gd name="connsiteX129" fmla="*/ 4797369 w 4935538"/>
                <a:gd name="connsiteY129" fmla="*/ 2028540 h 6393212"/>
                <a:gd name="connsiteX130" fmla="*/ 4810075 w 4935538"/>
                <a:gd name="connsiteY130" fmla="*/ 2037276 h 6393212"/>
                <a:gd name="connsiteX131" fmla="*/ 4821192 w 4935538"/>
                <a:gd name="connsiteY131" fmla="*/ 2046807 h 6393212"/>
                <a:gd name="connsiteX132" fmla="*/ 4833103 w 4935538"/>
                <a:gd name="connsiteY132" fmla="*/ 2056338 h 6393212"/>
                <a:gd name="connsiteX133" fmla="*/ 4844220 w 4935538"/>
                <a:gd name="connsiteY133" fmla="*/ 2066663 h 6393212"/>
                <a:gd name="connsiteX134" fmla="*/ 4855337 w 4935538"/>
                <a:gd name="connsiteY134" fmla="*/ 2077782 h 6393212"/>
                <a:gd name="connsiteX135" fmla="*/ 4864866 w 4935538"/>
                <a:gd name="connsiteY135" fmla="*/ 2089695 h 6393212"/>
                <a:gd name="connsiteX136" fmla="*/ 4874394 w 4935538"/>
                <a:gd name="connsiteY136" fmla="*/ 2101609 h 6393212"/>
                <a:gd name="connsiteX137" fmla="*/ 4883129 w 4935538"/>
                <a:gd name="connsiteY137" fmla="*/ 2115111 h 6393212"/>
                <a:gd name="connsiteX138" fmla="*/ 4891070 w 4935538"/>
                <a:gd name="connsiteY138" fmla="*/ 2127819 h 6393212"/>
                <a:gd name="connsiteX139" fmla="*/ 4899011 w 4935538"/>
                <a:gd name="connsiteY139" fmla="*/ 2141320 h 6393212"/>
                <a:gd name="connsiteX140" fmla="*/ 4906157 w 4935538"/>
                <a:gd name="connsiteY140" fmla="*/ 2155617 h 6393212"/>
                <a:gd name="connsiteX141" fmla="*/ 4912510 w 4935538"/>
                <a:gd name="connsiteY141" fmla="*/ 2170707 h 6393212"/>
                <a:gd name="connsiteX142" fmla="*/ 4918068 w 4935538"/>
                <a:gd name="connsiteY142" fmla="*/ 2185797 h 6393212"/>
                <a:gd name="connsiteX143" fmla="*/ 4922833 w 4935538"/>
                <a:gd name="connsiteY143" fmla="*/ 2200888 h 6393212"/>
                <a:gd name="connsiteX144" fmla="*/ 4926803 w 4935538"/>
                <a:gd name="connsiteY144" fmla="*/ 2215978 h 6393212"/>
                <a:gd name="connsiteX145" fmla="*/ 4929980 w 4935538"/>
                <a:gd name="connsiteY145" fmla="*/ 2230274 h 6393212"/>
                <a:gd name="connsiteX146" fmla="*/ 4933156 w 4935538"/>
                <a:gd name="connsiteY146" fmla="*/ 2246953 h 6393212"/>
                <a:gd name="connsiteX147" fmla="*/ 4934744 w 4935538"/>
                <a:gd name="connsiteY147" fmla="*/ 2261249 h 6393212"/>
                <a:gd name="connsiteX148" fmla="*/ 4935538 w 4935538"/>
                <a:gd name="connsiteY148" fmla="*/ 2276340 h 6393212"/>
                <a:gd name="connsiteX149" fmla="*/ 4935538 w 4935538"/>
                <a:gd name="connsiteY149" fmla="*/ 2291430 h 6393212"/>
                <a:gd name="connsiteX150" fmla="*/ 4934744 w 4935538"/>
                <a:gd name="connsiteY150" fmla="*/ 2307315 h 6393212"/>
                <a:gd name="connsiteX151" fmla="*/ 4933950 w 4935538"/>
                <a:gd name="connsiteY151" fmla="*/ 2322405 h 6393212"/>
                <a:gd name="connsiteX152" fmla="*/ 4930774 w 4935538"/>
                <a:gd name="connsiteY152" fmla="*/ 2337496 h 6393212"/>
                <a:gd name="connsiteX153" fmla="*/ 4928391 w 4935538"/>
                <a:gd name="connsiteY153" fmla="*/ 2351792 h 6393212"/>
                <a:gd name="connsiteX154" fmla="*/ 4925215 w 4935538"/>
                <a:gd name="connsiteY154" fmla="*/ 2366882 h 6393212"/>
                <a:gd name="connsiteX155" fmla="*/ 4920451 w 4935538"/>
                <a:gd name="connsiteY155" fmla="*/ 2381179 h 6393212"/>
                <a:gd name="connsiteX156" fmla="*/ 4916480 w 4935538"/>
                <a:gd name="connsiteY156" fmla="*/ 2395475 h 6393212"/>
                <a:gd name="connsiteX157" fmla="*/ 4910922 w 4935538"/>
                <a:gd name="connsiteY157" fmla="*/ 2409771 h 6393212"/>
                <a:gd name="connsiteX158" fmla="*/ 4904569 w 4935538"/>
                <a:gd name="connsiteY158" fmla="*/ 2422479 h 6393212"/>
                <a:gd name="connsiteX159" fmla="*/ 4897422 w 4935538"/>
                <a:gd name="connsiteY159" fmla="*/ 2435981 h 6393212"/>
                <a:gd name="connsiteX160" fmla="*/ 4890276 w 4935538"/>
                <a:gd name="connsiteY160" fmla="*/ 2449482 h 6393212"/>
                <a:gd name="connsiteX161" fmla="*/ 4881541 w 4935538"/>
                <a:gd name="connsiteY161" fmla="*/ 2461396 h 6393212"/>
                <a:gd name="connsiteX162" fmla="*/ 4873600 w 4935538"/>
                <a:gd name="connsiteY162" fmla="*/ 2474104 h 6393212"/>
                <a:gd name="connsiteX163" fmla="*/ 4864072 w 4935538"/>
                <a:gd name="connsiteY163" fmla="*/ 2486017 h 6393212"/>
                <a:gd name="connsiteX164" fmla="*/ 4854543 w 4935538"/>
                <a:gd name="connsiteY164" fmla="*/ 2497931 h 6393212"/>
                <a:gd name="connsiteX165" fmla="*/ 4843426 w 4935538"/>
                <a:gd name="connsiteY165" fmla="*/ 2508256 h 6393212"/>
                <a:gd name="connsiteX166" fmla="*/ 4833103 w 4935538"/>
                <a:gd name="connsiteY166" fmla="*/ 2519375 h 6393212"/>
                <a:gd name="connsiteX167" fmla="*/ 4820398 w 4935538"/>
                <a:gd name="connsiteY167" fmla="*/ 2528906 h 6393212"/>
                <a:gd name="connsiteX168" fmla="*/ 4809280 w 4935538"/>
                <a:gd name="connsiteY168" fmla="*/ 2538436 h 6393212"/>
                <a:gd name="connsiteX169" fmla="*/ 4795781 w 4935538"/>
                <a:gd name="connsiteY169" fmla="*/ 2547173 h 6393212"/>
                <a:gd name="connsiteX170" fmla="*/ 4782282 w 4935538"/>
                <a:gd name="connsiteY170" fmla="*/ 2555115 h 6393212"/>
                <a:gd name="connsiteX171" fmla="*/ 4769577 w 4935538"/>
                <a:gd name="connsiteY171" fmla="*/ 2563058 h 6393212"/>
                <a:gd name="connsiteX172" fmla="*/ 4755284 w 4935538"/>
                <a:gd name="connsiteY172" fmla="*/ 2570206 h 6393212"/>
                <a:gd name="connsiteX173" fmla="*/ 4740196 w 4935538"/>
                <a:gd name="connsiteY173" fmla="*/ 2576560 h 6393212"/>
                <a:gd name="connsiteX174" fmla="*/ 3579263 w 4935538"/>
                <a:gd name="connsiteY174" fmla="*/ 3046745 h 6393212"/>
                <a:gd name="connsiteX175" fmla="*/ 3560999 w 4935538"/>
                <a:gd name="connsiteY175" fmla="*/ 3053893 h 6393212"/>
                <a:gd name="connsiteX176" fmla="*/ 3542735 w 4935538"/>
                <a:gd name="connsiteY176" fmla="*/ 3059453 h 6393212"/>
                <a:gd name="connsiteX177" fmla="*/ 3524472 w 4935538"/>
                <a:gd name="connsiteY177" fmla="*/ 3064218 h 6393212"/>
                <a:gd name="connsiteX178" fmla="*/ 3506208 w 4935538"/>
                <a:gd name="connsiteY178" fmla="*/ 3068983 h 6393212"/>
                <a:gd name="connsiteX179" fmla="*/ 3487150 w 4935538"/>
                <a:gd name="connsiteY179" fmla="*/ 3071366 h 6393212"/>
                <a:gd name="connsiteX180" fmla="*/ 3468887 w 4935538"/>
                <a:gd name="connsiteY180" fmla="*/ 3073749 h 6393212"/>
                <a:gd name="connsiteX181" fmla="*/ 3449829 w 4935538"/>
                <a:gd name="connsiteY181" fmla="*/ 3074543 h 6393212"/>
                <a:gd name="connsiteX182" fmla="*/ 3432359 w 4935538"/>
                <a:gd name="connsiteY182" fmla="*/ 3075337 h 6393212"/>
                <a:gd name="connsiteX183" fmla="*/ 3403773 w 4935538"/>
                <a:gd name="connsiteY183" fmla="*/ 3074543 h 6393212"/>
                <a:gd name="connsiteX184" fmla="*/ 3376774 w 4935538"/>
                <a:gd name="connsiteY184" fmla="*/ 3071366 h 6393212"/>
                <a:gd name="connsiteX185" fmla="*/ 3348982 w 4935538"/>
                <a:gd name="connsiteY185" fmla="*/ 3066601 h 6393212"/>
                <a:gd name="connsiteX186" fmla="*/ 3322777 w 4935538"/>
                <a:gd name="connsiteY186" fmla="*/ 3059453 h 6393212"/>
                <a:gd name="connsiteX187" fmla="*/ 3297367 w 4935538"/>
                <a:gd name="connsiteY187" fmla="*/ 3050716 h 6393212"/>
                <a:gd name="connsiteX188" fmla="*/ 3271163 w 4935538"/>
                <a:gd name="connsiteY188" fmla="*/ 3040391 h 6393212"/>
                <a:gd name="connsiteX189" fmla="*/ 3246547 w 4935538"/>
                <a:gd name="connsiteY189" fmla="*/ 3027683 h 6393212"/>
                <a:gd name="connsiteX190" fmla="*/ 3223518 w 4935538"/>
                <a:gd name="connsiteY190" fmla="*/ 3013387 h 6393212"/>
                <a:gd name="connsiteX191" fmla="*/ 3200490 w 4935538"/>
                <a:gd name="connsiteY191" fmla="*/ 2997502 h 6393212"/>
                <a:gd name="connsiteX192" fmla="*/ 3179050 w 4935538"/>
                <a:gd name="connsiteY192" fmla="*/ 2980029 h 6393212"/>
                <a:gd name="connsiteX193" fmla="*/ 3159199 w 4935538"/>
                <a:gd name="connsiteY193" fmla="*/ 2961762 h 6393212"/>
                <a:gd name="connsiteX194" fmla="*/ 3139347 w 4935538"/>
                <a:gd name="connsiteY194" fmla="*/ 2940318 h 6393212"/>
                <a:gd name="connsiteX195" fmla="*/ 3121877 w 4935538"/>
                <a:gd name="connsiteY195" fmla="*/ 2918079 h 6393212"/>
                <a:gd name="connsiteX196" fmla="*/ 3113936 w 4935538"/>
                <a:gd name="connsiteY196" fmla="*/ 2906960 h 6393212"/>
                <a:gd name="connsiteX197" fmla="*/ 3105996 w 4935538"/>
                <a:gd name="connsiteY197" fmla="*/ 2894252 h 6393212"/>
                <a:gd name="connsiteX198" fmla="*/ 3098055 w 4935538"/>
                <a:gd name="connsiteY198" fmla="*/ 2881545 h 6393212"/>
                <a:gd name="connsiteX199" fmla="*/ 3090908 w 4935538"/>
                <a:gd name="connsiteY199" fmla="*/ 2868837 h 6393212"/>
                <a:gd name="connsiteX200" fmla="*/ 3084556 w 4935538"/>
                <a:gd name="connsiteY200" fmla="*/ 2856129 h 6393212"/>
                <a:gd name="connsiteX201" fmla="*/ 3078203 w 4935538"/>
                <a:gd name="connsiteY201" fmla="*/ 2841833 h 6393212"/>
                <a:gd name="connsiteX202" fmla="*/ 2979738 w 4935538"/>
                <a:gd name="connsiteY202" fmla="*/ 2615477 h 6393212"/>
                <a:gd name="connsiteX203" fmla="*/ 3273545 w 4935538"/>
                <a:gd name="connsiteY203" fmla="*/ 1818862 h 6393212"/>
                <a:gd name="connsiteX204" fmla="*/ 3282280 w 4935538"/>
                <a:gd name="connsiteY204" fmla="*/ 1792653 h 6393212"/>
                <a:gd name="connsiteX205" fmla="*/ 2629889 w 4935538"/>
                <a:gd name="connsiteY205" fmla="*/ 1065562 h 6393212"/>
                <a:gd name="connsiteX206" fmla="*/ 2657661 w 4935538"/>
                <a:gd name="connsiteY206" fmla="*/ 1065562 h 6393212"/>
                <a:gd name="connsiteX207" fmla="*/ 2685434 w 4935538"/>
                <a:gd name="connsiteY207" fmla="*/ 1067149 h 6393212"/>
                <a:gd name="connsiteX208" fmla="*/ 2711620 w 4935538"/>
                <a:gd name="connsiteY208" fmla="*/ 1070324 h 6393212"/>
                <a:gd name="connsiteX209" fmla="*/ 2739393 w 4935538"/>
                <a:gd name="connsiteY209" fmla="*/ 1074292 h 6393212"/>
                <a:gd name="connsiteX210" fmla="*/ 2766372 w 4935538"/>
                <a:gd name="connsiteY210" fmla="*/ 1080641 h 6393212"/>
                <a:gd name="connsiteX211" fmla="*/ 2792558 w 4935538"/>
                <a:gd name="connsiteY211" fmla="*/ 1087783 h 6393212"/>
                <a:gd name="connsiteX212" fmla="*/ 2820331 w 4935538"/>
                <a:gd name="connsiteY212" fmla="*/ 1096513 h 6393212"/>
                <a:gd name="connsiteX213" fmla="*/ 2844930 w 4935538"/>
                <a:gd name="connsiteY213" fmla="*/ 1107624 h 6393212"/>
                <a:gd name="connsiteX214" fmla="*/ 2868735 w 4935538"/>
                <a:gd name="connsiteY214" fmla="*/ 1117941 h 6393212"/>
                <a:gd name="connsiteX215" fmla="*/ 2891747 w 4935538"/>
                <a:gd name="connsiteY215" fmla="*/ 1130640 h 6393212"/>
                <a:gd name="connsiteX216" fmla="*/ 2914759 w 4935538"/>
                <a:gd name="connsiteY216" fmla="*/ 1143338 h 6393212"/>
                <a:gd name="connsiteX217" fmla="*/ 2936183 w 4935538"/>
                <a:gd name="connsiteY217" fmla="*/ 1157623 h 6393212"/>
                <a:gd name="connsiteX218" fmla="*/ 2957608 w 4935538"/>
                <a:gd name="connsiteY218" fmla="*/ 1172702 h 6393212"/>
                <a:gd name="connsiteX219" fmla="*/ 2976652 w 4935538"/>
                <a:gd name="connsiteY219" fmla="*/ 1188575 h 6393212"/>
                <a:gd name="connsiteX220" fmla="*/ 2995697 w 4935538"/>
                <a:gd name="connsiteY220" fmla="*/ 1205241 h 6393212"/>
                <a:gd name="connsiteX221" fmla="*/ 3013948 w 4935538"/>
                <a:gd name="connsiteY221" fmla="*/ 1223494 h 6393212"/>
                <a:gd name="connsiteX222" fmla="*/ 3030611 w 4935538"/>
                <a:gd name="connsiteY222" fmla="*/ 1241748 h 6393212"/>
                <a:gd name="connsiteX223" fmla="*/ 3046481 w 4935538"/>
                <a:gd name="connsiteY223" fmla="*/ 1260795 h 6393212"/>
                <a:gd name="connsiteX224" fmla="*/ 3061558 w 4935538"/>
                <a:gd name="connsiteY224" fmla="*/ 1281430 h 6393212"/>
                <a:gd name="connsiteX225" fmla="*/ 3075841 w 4935538"/>
                <a:gd name="connsiteY225" fmla="*/ 1302064 h 6393212"/>
                <a:gd name="connsiteX226" fmla="*/ 3089331 w 4935538"/>
                <a:gd name="connsiteY226" fmla="*/ 1322698 h 6393212"/>
                <a:gd name="connsiteX227" fmla="*/ 3101234 w 4935538"/>
                <a:gd name="connsiteY227" fmla="*/ 1344920 h 6393212"/>
                <a:gd name="connsiteX228" fmla="*/ 3112343 w 4935538"/>
                <a:gd name="connsiteY228" fmla="*/ 1367142 h 6393212"/>
                <a:gd name="connsiteX229" fmla="*/ 3121865 w 4935538"/>
                <a:gd name="connsiteY229" fmla="*/ 1390157 h 6393212"/>
                <a:gd name="connsiteX230" fmla="*/ 3130593 w 4935538"/>
                <a:gd name="connsiteY230" fmla="*/ 1413172 h 6393212"/>
                <a:gd name="connsiteX231" fmla="*/ 3138529 w 4935538"/>
                <a:gd name="connsiteY231" fmla="*/ 1436981 h 6393212"/>
                <a:gd name="connsiteX232" fmla="*/ 3144877 w 4935538"/>
                <a:gd name="connsiteY232" fmla="*/ 1461584 h 6393212"/>
                <a:gd name="connsiteX233" fmla="*/ 3150431 w 4935538"/>
                <a:gd name="connsiteY233" fmla="*/ 1485393 h 6393212"/>
                <a:gd name="connsiteX234" fmla="*/ 3154399 w 4935538"/>
                <a:gd name="connsiteY234" fmla="*/ 1510789 h 6393212"/>
                <a:gd name="connsiteX235" fmla="*/ 3158366 w 4935538"/>
                <a:gd name="connsiteY235" fmla="*/ 1535392 h 6393212"/>
                <a:gd name="connsiteX236" fmla="*/ 3159953 w 4935538"/>
                <a:gd name="connsiteY236" fmla="*/ 1560788 h 6393212"/>
                <a:gd name="connsiteX237" fmla="*/ 3159953 w 4935538"/>
                <a:gd name="connsiteY237" fmla="*/ 1586184 h 6393212"/>
                <a:gd name="connsiteX238" fmla="*/ 3159953 w 4935538"/>
                <a:gd name="connsiteY238" fmla="*/ 1612374 h 6393212"/>
                <a:gd name="connsiteX239" fmla="*/ 3157573 w 4935538"/>
                <a:gd name="connsiteY239" fmla="*/ 1636977 h 6393212"/>
                <a:gd name="connsiteX240" fmla="*/ 3154399 w 4935538"/>
                <a:gd name="connsiteY240" fmla="*/ 1662373 h 6393212"/>
                <a:gd name="connsiteX241" fmla="*/ 3148844 w 4935538"/>
                <a:gd name="connsiteY241" fmla="*/ 1688563 h 6393212"/>
                <a:gd name="connsiteX242" fmla="*/ 3144083 w 4935538"/>
                <a:gd name="connsiteY242" fmla="*/ 1713959 h 6393212"/>
                <a:gd name="connsiteX243" fmla="*/ 3136942 w 4935538"/>
                <a:gd name="connsiteY243" fmla="*/ 1739355 h 6393212"/>
                <a:gd name="connsiteX244" fmla="*/ 3128213 w 4935538"/>
                <a:gd name="connsiteY244" fmla="*/ 1764751 h 6393212"/>
                <a:gd name="connsiteX245" fmla="*/ 2456904 w 4935538"/>
                <a:gd name="connsiteY245" fmla="*/ 3584549 h 6393212"/>
                <a:gd name="connsiteX246" fmla="*/ 2452936 w 4935538"/>
                <a:gd name="connsiteY246" fmla="*/ 3593279 h 6393212"/>
                <a:gd name="connsiteX247" fmla="*/ 2448968 w 4935538"/>
                <a:gd name="connsiteY247" fmla="*/ 3602803 h 6393212"/>
                <a:gd name="connsiteX248" fmla="*/ 2440240 w 4935538"/>
                <a:gd name="connsiteY248" fmla="*/ 3620263 h 6393212"/>
                <a:gd name="connsiteX249" fmla="*/ 3126626 w 4935538"/>
                <a:gd name="connsiteY249" fmla="*/ 4381356 h 6393212"/>
                <a:gd name="connsiteX250" fmla="*/ 3138529 w 4935538"/>
                <a:gd name="connsiteY250" fmla="*/ 4394847 h 6393212"/>
                <a:gd name="connsiteX251" fmla="*/ 3150431 w 4935538"/>
                <a:gd name="connsiteY251" fmla="*/ 4409133 h 6393212"/>
                <a:gd name="connsiteX252" fmla="*/ 3160747 w 4935538"/>
                <a:gd name="connsiteY252" fmla="*/ 4424212 h 6393212"/>
                <a:gd name="connsiteX253" fmla="*/ 3171062 w 4935538"/>
                <a:gd name="connsiteY253" fmla="*/ 4437703 h 6393212"/>
                <a:gd name="connsiteX254" fmla="*/ 3182172 w 4935538"/>
                <a:gd name="connsiteY254" fmla="*/ 4452782 h 6393212"/>
                <a:gd name="connsiteX255" fmla="*/ 3190900 w 4935538"/>
                <a:gd name="connsiteY255" fmla="*/ 4468655 h 6393212"/>
                <a:gd name="connsiteX256" fmla="*/ 3200422 w 4935538"/>
                <a:gd name="connsiteY256" fmla="*/ 4483734 h 6393212"/>
                <a:gd name="connsiteX257" fmla="*/ 3208357 w 4935538"/>
                <a:gd name="connsiteY257" fmla="*/ 4499607 h 6393212"/>
                <a:gd name="connsiteX258" fmla="*/ 3216292 w 4935538"/>
                <a:gd name="connsiteY258" fmla="*/ 4515479 h 6393212"/>
                <a:gd name="connsiteX259" fmla="*/ 3224228 w 4935538"/>
                <a:gd name="connsiteY259" fmla="*/ 4532146 h 6393212"/>
                <a:gd name="connsiteX260" fmla="*/ 3230576 w 4935538"/>
                <a:gd name="connsiteY260" fmla="*/ 4548812 h 6393212"/>
                <a:gd name="connsiteX261" fmla="*/ 3237717 w 4935538"/>
                <a:gd name="connsiteY261" fmla="*/ 4565478 h 6393212"/>
                <a:gd name="connsiteX262" fmla="*/ 3243272 w 4935538"/>
                <a:gd name="connsiteY262" fmla="*/ 4581351 h 6393212"/>
                <a:gd name="connsiteX263" fmla="*/ 3248033 w 4935538"/>
                <a:gd name="connsiteY263" fmla="*/ 4598017 h 6393212"/>
                <a:gd name="connsiteX264" fmla="*/ 3253587 w 4935538"/>
                <a:gd name="connsiteY264" fmla="*/ 4615477 h 6393212"/>
                <a:gd name="connsiteX265" fmla="*/ 3256761 w 4935538"/>
                <a:gd name="connsiteY265" fmla="*/ 4632937 h 6393212"/>
                <a:gd name="connsiteX266" fmla="*/ 3261523 w 4935538"/>
                <a:gd name="connsiteY266" fmla="*/ 4650397 h 6393212"/>
                <a:gd name="connsiteX267" fmla="*/ 3263903 w 4935538"/>
                <a:gd name="connsiteY267" fmla="*/ 4667063 h 6393212"/>
                <a:gd name="connsiteX268" fmla="*/ 3267077 w 4935538"/>
                <a:gd name="connsiteY268" fmla="*/ 4684523 h 6393212"/>
                <a:gd name="connsiteX269" fmla="*/ 3269458 w 4935538"/>
                <a:gd name="connsiteY269" fmla="*/ 4702776 h 6393212"/>
                <a:gd name="connsiteX270" fmla="*/ 3270251 w 4935538"/>
                <a:gd name="connsiteY270" fmla="*/ 4720236 h 6393212"/>
                <a:gd name="connsiteX271" fmla="*/ 3271045 w 4935538"/>
                <a:gd name="connsiteY271" fmla="*/ 4737696 h 6393212"/>
                <a:gd name="connsiteX272" fmla="*/ 3271838 w 4935538"/>
                <a:gd name="connsiteY272" fmla="*/ 4755156 h 6393212"/>
                <a:gd name="connsiteX273" fmla="*/ 3271045 w 4935538"/>
                <a:gd name="connsiteY273" fmla="*/ 4773410 h 6393212"/>
                <a:gd name="connsiteX274" fmla="*/ 3271045 w 4935538"/>
                <a:gd name="connsiteY274" fmla="*/ 4790870 h 6393212"/>
                <a:gd name="connsiteX275" fmla="*/ 3269458 w 4935538"/>
                <a:gd name="connsiteY275" fmla="*/ 4809123 h 6393212"/>
                <a:gd name="connsiteX276" fmla="*/ 3267871 w 4935538"/>
                <a:gd name="connsiteY276" fmla="*/ 4827377 h 6393212"/>
                <a:gd name="connsiteX277" fmla="*/ 3264697 w 4935538"/>
                <a:gd name="connsiteY277" fmla="*/ 4844837 h 6393212"/>
                <a:gd name="connsiteX278" fmla="*/ 3262316 w 4935538"/>
                <a:gd name="connsiteY278" fmla="*/ 4862296 h 6393212"/>
                <a:gd name="connsiteX279" fmla="*/ 3259142 w 4935538"/>
                <a:gd name="connsiteY279" fmla="*/ 4880550 h 6393212"/>
                <a:gd name="connsiteX280" fmla="*/ 3254381 w 4935538"/>
                <a:gd name="connsiteY280" fmla="*/ 4898804 h 6393212"/>
                <a:gd name="connsiteX281" fmla="*/ 3250413 w 4935538"/>
                <a:gd name="connsiteY281" fmla="*/ 4916263 h 6393212"/>
                <a:gd name="connsiteX282" fmla="*/ 2900475 w 4935538"/>
                <a:gd name="connsiteY282" fmla="*/ 6129727 h 6393212"/>
                <a:gd name="connsiteX283" fmla="*/ 2895714 w 4935538"/>
                <a:gd name="connsiteY283" fmla="*/ 6144011 h 6393212"/>
                <a:gd name="connsiteX284" fmla="*/ 2890953 w 4935538"/>
                <a:gd name="connsiteY284" fmla="*/ 6159091 h 6393212"/>
                <a:gd name="connsiteX285" fmla="*/ 2884605 w 4935538"/>
                <a:gd name="connsiteY285" fmla="*/ 6172583 h 6393212"/>
                <a:gd name="connsiteX286" fmla="*/ 2879051 w 4935538"/>
                <a:gd name="connsiteY286" fmla="*/ 6186074 h 6393212"/>
                <a:gd name="connsiteX287" fmla="*/ 2871909 w 4935538"/>
                <a:gd name="connsiteY287" fmla="*/ 6200359 h 6393212"/>
                <a:gd name="connsiteX288" fmla="*/ 2864767 w 4935538"/>
                <a:gd name="connsiteY288" fmla="*/ 6212264 h 6393212"/>
                <a:gd name="connsiteX289" fmla="*/ 2856832 w 4935538"/>
                <a:gd name="connsiteY289" fmla="*/ 6225755 h 6393212"/>
                <a:gd name="connsiteX290" fmla="*/ 2848897 w 4935538"/>
                <a:gd name="connsiteY290" fmla="*/ 6237660 h 6393212"/>
                <a:gd name="connsiteX291" fmla="*/ 2840169 w 4935538"/>
                <a:gd name="connsiteY291" fmla="*/ 6249565 h 6393212"/>
                <a:gd name="connsiteX292" fmla="*/ 2830647 w 4935538"/>
                <a:gd name="connsiteY292" fmla="*/ 6261469 h 6393212"/>
                <a:gd name="connsiteX293" fmla="*/ 2821124 w 4935538"/>
                <a:gd name="connsiteY293" fmla="*/ 6271787 h 6393212"/>
                <a:gd name="connsiteX294" fmla="*/ 2811602 w 4935538"/>
                <a:gd name="connsiteY294" fmla="*/ 6282897 h 6393212"/>
                <a:gd name="connsiteX295" fmla="*/ 2801287 w 4935538"/>
                <a:gd name="connsiteY295" fmla="*/ 6293215 h 6393212"/>
                <a:gd name="connsiteX296" fmla="*/ 2790178 w 4935538"/>
                <a:gd name="connsiteY296" fmla="*/ 6302738 h 6393212"/>
                <a:gd name="connsiteX297" fmla="*/ 2779068 w 4935538"/>
                <a:gd name="connsiteY297" fmla="*/ 6311468 h 6393212"/>
                <a:gd name="connsiteX298" fmla="*/ 2767959 w 4935538"/>
                <a:gd name="connsiteY298" fmla="*/ 6320198 h 6393212"/>
                <a:gd name="connsiteX299" fmla="*/ 2756057 w 4935538"/>
                <a:gd name="connsiteY299" fmla="*/ 6329721 h 6393212"/>
                <a:gd name="connsiteX300" fmla="*/ 2744154 w 4935538"/>
                <a:gd name="connsiteY300" fmla="*/ 6337658 h 6393212"/>
                <a:gd name="connsiteX301" fmla="*/ 2732251 w 4935538"/>
                <a:gd name="connsiteY301" fmla="*/ 6344007 h 6393212"/>
                <a:gd name="connsiteX302" fmla="*/ 2718762 w 4935538"/>
                <a:gd name="connsiteY302" fmla="*/ 6351149 h 6393212"/>
                <a:gd name="connsiteX303" fmla="*/ 2706066 w 4935538"/>
                <a:gd name="connsiteY303" fmla="*/ 6357499 h 6393212"/>
                <a:gd name="connsiteX304" fmla="*/ 2693369 w 4935538"/>
                <a:gd name="connsiteY304" fmla="*/ 6363847 h 6393212"/>
                <a:gd name="connsiteX305" fmla="*/ 2679880 w 4935538"/>
                <a:gd name="connsiteY305" fmla="*/ 6369403 h 6393212"/>
                <a:gd name="connsiteX306" fmla="*/ 2665597 w 4935538"/>
                <a:gd name="connsiteY306" fmla="*/ 6374165 h 6393212"/>
                <a:gd name="connsiteX307" fmla="*/ 2652107 w 4935538"/>
                <a:gd name="connsiteY307" fmla="*/ 6378133 h 6393212"/>
                <a:gd name="connsiteX308" fmla="*/ 2638617 w 4935538"/>
                <a:gd name="connsiteY308" fmla="*/ 6382101 h 6393212"/>
                <a:gd name="connsiteX309" fmla="*/ 2624334 w 4935538"/>
                <a:gd name="connsiteY309" fmla="*/ 6385275 h 6393212"/>
                <a:gd name="connsiteX310" fmla="*/ 2609257 w 4935538"/>
                <a:gd name="connsiteY310" fmla="*/ 6387657 h 6393212"/>
                <a:gd name="connsiteX311" fmla="*/ 2594974 w 4935538"/>
                <a:gd name="connsiteY311" fmla="*/ 6390037 h 6393212"/>
                <a:gd name="connsiteX312" fmla="*/ 2580691 w 4935538"/>
                <a:gd name="connsiteY312" fmla="*/ 6391625 h 6393212"/>
                <a:gd name="connsiteX313" fmla="*/ 2565614 w 4935538"/>
                <a:gd name="connsiteY313" fmla="*/ 6392419 h 6393212"/>
                <a:gd name="connsiteX314" fmla="*/ 2550538 w 4935538"/>
                <a:gd name="connsiteY314" fmla="*/ 6393212 h 6393212"/>
                <a:gd name="connsiteX315" fmla="*/ 2525939 w 4935538"/>
                <a:gd name="connsiteY315" fmla="*/ 6392419 h 6393212"/>
                <a:gd name="connsiteX316" fmla="*/ 2500547 w 4935538"/>
                <a:gd name="connsiteY316" fmla="*/ 6389244 h 6393212"/>
                <a:gd name="connsiteX317" fmla="*/ 2475948 w 4935538"/>
                <a:gd name="connsiteY317" fmla="*/ 6385275 h 6393212"/>
                <a:gd name="connsiteX318" fmla="*/ 2449762 w 4935538"/>
                <a:gd name="connsiteY318" fmla="*/ 6378133 h 6393212"/>
                <a:gd name="connsiteX319" fmla="*/ 2432305 w 4935538"/>
                <a:gd name="connsiteY319" fmla="*/ 6372577 h 6393212"/>
                <a:gd name="connsiteX320" fmla="*/ 2414848 w 4935538"/>
                <a:gd name="connsiteY320" fmla="*/ 6366229 h 6393212"/>
                <a:gd name="connsiteX321" fmla="*/ 2397390 w 4935538"/>
                <a:gd name="connsiteY321" fmla="*/ 6359086 h 6393212"/>
                <a:gd name="connsiteX322" fmla="*/ 2381520 w 4935538"/>
                <a:gd name="connsiteY322" fmla="*/ 6351149 h 6393212"/>
                <a:gd name="connsiteX323" fmla="*/ 2365650 w 4935538"/>
                <a:gd name="connsiteY323" fmla="*/ 6342419 h 6393212"/>
                <a:gd name="connsiteX324" fmla="*/ 2350573 w 4935538"/>
                <a:gd name="connsiteY324" fmla="*/ 6332896 h 6393212"/>
                <a:gd name="connsiteX325" fmla="*/ 2335497 w 4935538"/>
                <a:gd name="connsiteY325" fmla="*/ 6322579 h 6393212"/>
                <a:gd name="connsiteX326" fmla="*/ 2322007 w 4935538"/>
                <a:gd name="connsiteY326" fmla="*/ 6311468 h 6393212"/>
                <a:gd name="connsiteX327" fmla="*/ 2308517 w 4935538"/>
                <a:gd name="connsiteY327" fmla="*/ 6300357 h 6393212"/>
                <a:gd name="connsiteX328" fmla="*/ 2295028 w 4935538"/>
                <a:gd name="connsiteY328" fmla="*/ 6288453 h 6393212"/>
                <a:gd name="connsiteX329" fmla="*/ 2283918 w 4935538"/>
                <a:gd name="connsiteY329" fmla="*/ 6275755 h 6393212"/>
                <a:gd name="connsiteX330" fmla="*/ 2271222 w 4935538"/>
                <a:gd name="connsiteY330" fmla="*/ 6262263 h 6393212"/>
                <a:gd name="connsiteX331" fmla="*/ 2260907 w 4935538"/>
                <a:gd name="connsiteY331" fmla="*/ 6248771 h 6393212"/>
                <a:gd name="connsiteX332" fmla="*/ 2251385 w 4935538"/>
                <a:gd name="connsiteY332" fmla="*/ 6234485 h 6393212"/>
                <a:gd name="connsiteX333" fmla="*/ 2241069 w 4935538"/>
                <a:gd name="connsiteY333" fmla="*/ 6219407 h 6393212"/>
                <a:gd name="connsiteX334" fmla="*/ 2232340 w 4935538"/>
                <a:gd name="connsiteY334" fmla="*/ 6204327 h 6393212"/>
                <a:gd name="connsiteX335" fmla="*/ 2224405 w 4935538"/>
                <a:gd name="connsiteY335" fmla="*/ 6190043 h 6393212"/>
                <a:gd name="connsiteX336" fmla="*/ 2216470 w 4935538"/>
                <a:gd name="connsiteY336" fmla="*/ 6173376 h 6393212"/>
                <a:gd name="connsiteX337" fmla="*/ 2210122 w 4935538"/>
                <a:gd name="connsiteY337" fmla="*/ 6156709 h 6393212"/>
                <a:gd name="connsiteX338" fmla="*/ 2203774 w 4935538"/>
                <a:gd name="connsiteY338" fmla="*/ 6140837 h 6393212"/>
                <a:gd name="connsiteX339" fmla="*/ 2199806 w 4935538"/>
                <a:gd name="connsiteY339" fmla="*/ 6124171 h 6393212"/>
                <a:gd name="connsiteX340" fmla="*/ 2195045 w 4935538"/>
                <a:gd name="connsiteY340" fmla="*/ 6106711 h 6393212"/>
                <a:gd name="connsiteX341" fmla="*/ 2191871 w 4935538"/>
                <a:gd name="connsiteY341" fmla="*/ 6090045 h 6393212"/>
                <a:gd name="connsiteX342" fmla="*/ 2189491 w 4935538"/>
                <a:gd name="connsiteY342" fmla="*/ 6071791 h 6393212"/>
                <a:gd name="connsiteX343" fmla="*/ 2187110 w 4935538"/>
                <a:gd name="connsiteY343" fmla="*/ 6054331 h 6393212"/>
                <a:gd name="connsiteX344" fmla="*/ 2186317 w 4935538"/>
                <a:gd name="connsiteY344" fmla="*/ 6036871 h 6393212"/>
                <a:gd name="connsiteX345" fmla="*/ 2186317 w 4935538"/>
                <a:gd name="connsiteY345" fmla="*/ 6019411 h 6393212"/>
                <a:gd name="connsiteX346" fmla="*/ 2187904 w 4935538"/>
                <a:gd name="connsiteY346" fmla="*/ 6000365 h 6393212"/>
                <a:gd name="connsiteX347" fmla="*/ 2190284 w 4935538"/>
                <a:gd name="connsiteY347" fmla="*/ 5982905 h 6393212"/>
                <a:gd name="connsiteX348" fmla="*/ 2192665 w 4935538"/>
                <a:gd name="connsiteY348" fmla="*/ 5963857 h 6393212"/>
                <a:gd name="connsiteX349" fmla="*/ 2195839 w 4935538"/>
                <a:gd name="connsiteY349" fmla="*/ 5946397 h 6393212"/>
                <a:gd name="connsiteX350" fmla="*/ 2200600 w 4935538"/>
                <a:gd name="connsiteY350" fmla="*/ 5928144 h 6393212"/>
                <a:gd name="connsiteX351" fmla="*/ 2525145 w 4935538"/>
                <a:gd name="connsiteY351" fmla="*/ 4801187 h 6393212"/>
                <a:gd name="connsiteX352" fmla="*/ 1573727 w 4935538"/>
                <a:gd name="connsiteY352" fmla="*/ 3744863 h 6393212"/>
                <a:gd name="connsiteX353" fmla="*/ 1564999 w 4935538"/>
                <a:gd name="connsiteY353" fmla="*/ 3735339 h 6393212"/>
                <a:gd name="connsiteX354" fmla="*/ 1556270 w 4935538"/>
                <a:gd name="connsiteY354" fmla="*/ 3724229 h 6393212"/>
                <a:gd name="connsiteX355" fmla="*/ 1548335 w 4935538"/>
                <a:gd name="connsiteY355" fmla="*/ 3713118 h 6393212"/>
                <a:gd name="connsiteX356" fmla="*/ 1541193 w 4935538"/>
                <a:gd name="connsiteY356" fmla="*/ 3701213 h 6393212"/>
                <a:gd name="connsiteX357" fmla="*/ 1527704 w 4935538"/>
                <a:gd name="connsiteY357" fmla="*/ 3678198 h 6393212"/>
                <a:gd name="connsiteX358" fmla="*/ 1515801 w 4935538"/>
                <a:gd name="connsiteY358" fmla="*/ 3655183 h 6393212"/>
                <a:gd name="connsiteX359" fmla="*/ 1503105 w 4935538"/>
                <a:gd name="connsiteY359" fmla="*/ 3630580 h 6393212"/>
                <a:gd name="connsiteX360" fmla="*/ 1491202 w 4935538"/>
                <a:gd name="connsiteY360" fmla="*/ 3605977 h 6393212"/>
                <a:gd name="connsiteX361" fmla="*/ 1481680 w 4935538"/>
                <a:gd name="connsiteY361" fmla="*/ 3581375 h 6393212"/>
                <a:gd name="connsiteX362" fmla="*/ 1472952 w 4935538"/>
                <a:gd name="connsiteY362" fmla="*/ 3554391 h 6393212"/>
                <a:gd name="connsiteX363" fmla="*/ 1465810 w 4935538"/>
                <a:gd name="connsiteY363" fmla="*/ 3528201 h 6393212"/>
                <a:gd name="connsiteX364" fmla="*/ 1459462 w 4935538"/>
                <a:gd name="connsiteY364" fmla="*/ 3502012 h 6393212"/>
                <a:gd name="connsiteX365" fmla="*/ 1454701 w 4935538"/>
                <a:gd name="connsiteY365" fmla="*/ 3475028 h 6393212"/>
                <a:gd name="connsiteX366" fmla="*/ 1451527 w 4935538"/>
                <a:gd name="connsiteY366" fmla="*/ 3448045 h 6393212"/>
                <a:gd name="connsiteX367" fmla="*/ 1449940 w 4935538"/>
                <a:gd name="connsiteY367" fmla="*/ 3420268 h 6393212"/>
                <a:gd name="connsiteX368" fmla="*/ 1449146 w 4935538"/>
                <a:gd name="connsiteY368" fmla="*/ 3391697 h 6393212"/>
                <a:gd name="connsiteX369" fmla="*/ 1450733 w 4935538"/>
                <a:gd name="connsiteY369" fmla="*/ 3364713 h 6393212"/>
                <a:gd name="connsiteX370" fmla="*/ 1453907 w 4935538"/>
                <a:gd name="connsiteY370" fmla="*/ 3336143 h 6393212"/>
                <a:gd name="connsiteX371" fmla="*/ 1457875 w 4935538"/>
                <a:gd name="connsiteY371" fmla="*/ 3308365 h 6393212"/>
                <a:gd name="connsiteX372" fmla="*/ 1464223 w 4935538"/>
                <a:gd name="connsiteY372" fmla="*/ 3280588 h 6393212"/>
                <a:gd name="connsiteX373" fmla="*/ 1472158 w 4935538"/>
                <a:gd name="connsiteY373" fmla="*/ 3252018 h 6393212"/>
                <a:gd name="connsiteX374" fmla="*/ 1480887 w 4935538"/>
                <a:gd name="connsiteY374" fmla="*/ 3225034 h 6393212"/>
                <a:gd name="connsiteX375" fmla="*/ 1996668 w 4935538"/>
                <a:gd name="connsiteY375" fmla="*/ 1826655 h 6393212"/>
                <a:gd name="connsiteX376" fmla="*/ 1635621 w 4935538"/>
                <a:gd name="connsiteY376" fmla="*/ 1907606 h 6393212"/>
                <a:gd name="connsiteX377" fmla="*/ 1256324 w 4935538"/>
                <a:gd name="connsiteY377" fmla="*/ 2922661 h 6393212"/>
                <a:gd name="connsiteX378" fmla="*/ 1246801 w 4935538"/>
                <a:gd name="connsiteY378" fmla="*/ 2945676 h 6393212"/>
                <a:gd name="connsiteX379" fmla="*/ 1234899 w 4935538"/>
                <a:gd name="connsiteY379" fmla="*/ 2967898 h 6393212"/>
                <a:gd name="connsiteX380" fmla="*/ 1222996 w 4935538"/>
                <a:gd name="connsiteY380" fmla="*/ 2987738 h 6393212"/>
                <a:gd name="connsiteX381" fmla="*/ 1208713 w 4935538"/>
                <a:gd name="connsiteY381" fmla="*/ 3007579 h 6393212"/>
                <a:gd name="connsiteX382" fmla="*/ 1193636 w 4935538"/>
                <a:gd name="connsiteY382" fmla="*/ 3025039 h 6393212"/>
                <a:gd name="connsiteX383" fmla="*/ 1176973 w 4935538"/>
                <a:gd name="connsiteY383" fmla="*/ 3041705 h 6393212"/>
                <a:gd name="connsiteX384" fmla="*/ 1159515 w 4935538"/>
                <a:gd name="connsiteY384" fmla="*/ 3056784 h 6393212"/>
                <a:gd name="connsiteX385" fmla="*/ 1139678 w 4935538"/>
                <a:gd name="connsiteY385" fmla="*/ 3071070 h 6393212"/>
                <a:gd name="connsiteX386" fmla="*/ 1120633 w 4935538"/>
                <a:gd name="connsiteY386" fmla="*/ 3083768 h 6393212"/>
                <a:gd name="connsiteX387" fmla="*/ 1100002 w 4935538"/>
                <a:gd name="connsiteY387" fmla="*/ 3094085 h 6393212"/>
                <a:gd name="connsiteX388" fmla="*/ 1078577 w 4935538"/>
                <a:gd name="connsiteY388" fmla="*/ 3103609 h 6393212"/>
                <a:gd name="connsiteX389" fmla="*/ 1056359 w 4935538"/>
                <a:gd name="connsiteY389" fmla="*/ 3111545 h 6393212"/>
                <a:gd name="connsiteX390" fmla="*/ 1033347 w 4935538"/>
                <a:gd name="connsiteY390" fmla="*/ 3117100 h 6393212"/>
                <a:gd name="connsiteX391" fmla="*/ 1011129 w 4935538"/>
                <a:gd name="connsiteY391" fmla="*/ 3121862 h 6393212"/>
                <a:gd name="connsiteX392" fmla="*/ 987324 w 4935538"/>
                <a:gd name="connsiteY392" fmla="*/ 3124243 h 6393212"/>
                <a:gd name="connsiteX393" fmla="*/ 963519 w 4935538"/>
                <a:gd name="connsiteY393" fmla="*/ 3125037 h 6393212"/>
                <a:gd name="connsiteX394" fmla="*/ 950822 w 4935538"/>
                <a:gd name="connsiteY394" fmla="*/ 3125037 h 6393212"/>
                <a:gd name="connsiteX395" fmla="*/ 937333 w 4935538"/>
                <a:gd name="connsiteY395" fmla="*/ 3124243 h 6393212"/>
                <a:gd name="connsiteX396" fmla="*/ 923050 w 4935538"/>
                <a:gd name="connsiteY396" fmla="*/ 3122656 h 6393212"/>
                <a:gd name="connsiteX397" fmla="*/ 909560 w 4935538"/>
                <a:gd name="connsiteY397" fmla="*/ 3120275 h 6393212"/>
                <a:gd name="connsiteX398" fmla="*/ 896070 w 4935538"/>
                <a:gd name="connsiteY398" fmla="*/ 3117894 h 6393212"/>
                <a:gd name="connsiteX399" fmla="*/ 882581 w 4935538"/>
                <a:gd name="connsiteY399" fmla="*/ 3114719 h 6393212"/>
                <a:gd name="connsiteX400" fmla="*/ 868297 w 4935538"/>
                <a:gd name="connsiteY400" fmla="*/ 3109958 h 6393212"/>
                <a:gd name="connsiteX401" fmla="*/ 854808 w 4935538"/>
                <a:gd name="connsiteY401" fmla="*/ 3105196 h 6393212"/>
                <a:gd name="connsiteX402" fmla="*/ 839731 w 4935538"/>
                <a:gd name="connsiteY402" fmla="*/ 3099640 h 6393212"/>
                <a:gd name="connsiteX403" fmla="*/ 826241 w 4935538"/>
                <a:gd name="connsiteY403" fmla="*/ 3093291 h 6393212"/>
                <a:gd name="connsiteX404" fmla="*/ 811958 w 4935538"/>
                <a:gd name="connsiteY404" fmla="*/ 3085355 h 6393212"/>
                <a:gd name="connsiteX405" fmla="*/ 798469 w 4935538"/>
                <a:gd name="connsiteY405" fmla="*/ 3077419 h 6393212"/>
                <a:gd name="connsiteX406" fmla="*/ 784979 w 4935538"/>
                <a:gd name="connsiteY406" fmla="*/ 3069482 h 6393212"/>
                <a:gd name="connsiteX407" fmla="*/ 773076 w 4935538"/>
                <a:gd name="connsiteY407" fmla="*/ 3059959 h 6393212"/>
                <a:gd name="connsiteX408" fmla="*/ 761174 w 4935538"/>
                <a:gd name="connsiteY408" fmla="*/ 3049642 h 6393212"/>
                <a:gd name="connsiteX409" fmla="*/ 750064 w 4935538"/>
                <a:gd name="connsiteY409" fmla="*/ 3040118 h 6393212"/>
                <a:gd name="connsiteX410" fmla="*/ 738955 w 4935538"/>
                <a:gd name="connsiteY410" fmla="*/ 3029801 h 6393212"/>
                <a:gd name="connsiteX411" fmla="*/ 728640 w 4935538"/>
                <a:gd name="connsiteY411" fmla="*/ 3017896 h 6393212"/>
                <a:gd name="connsiteX412" fmla="*/ 719118 w 4935538"/>
                <a:gd name="connsiteY412" fmla="*/ 3006785 h 6393212"/>
                <a:gd name="connsiteX413" fmla="*/ 710389 w 4935538"/>
                <a:gd name="connsiteY413" fmla="*/ 2994087 h 6393212"/>
                <a:gd name="connsiteX414" fmla="*/ 702454 w 4935538"/>
                <a:gd name="connsiteY414" fmla="*/ 2981389 h 6393212"/>
                <a:gd name="connsiteX415" fmla="*/ 693725 w 4935538"/>
                <a:gd name="connsiteY415" fmla="*/ 2969485 h 6393212"/>
                <a:gd name="connsiteX416" fmla="*/ 687377 w 4935538"/>
                <a:gd name="connsiteY416" fmla="*/ 2955993 h 6393212"/>
                <a:gd name="connsiteX417" fmla="*/ 680236 w 4935538"/>
                <a:gd name="connsiteY417" fmla="*/ 2942501 h 6393212"/>
                <a:gd name="connsiteX418" fmla="*/ 674681 w 4935538"/>
                <a:gd name="connsiteY418" fmla="*/ 2929010 h 6393212"/>
                <a:gd name="connsiteX419" fmla="*/ 669126 w 4935538"/>
                <a:gd name="connsiteY419" fmla="*/ 2914724 h 6393212"/>
                <a:gd name="connsiteX420" fmla="*/ 665159 w 4935538"/>
                <a:gd name="connsiteY420" fmla="*/ 2900439 h 6393212"/>
                <a:gd name="connsiteX421" fmla="*/ 660398 w 4935538"/>
                <a:gd name="connsiteY421" fmla="*/ 2886153 h 6393212"/>
                <a:gd name="connsiteX422" fmla="*/ 658017 w 4935538"/>
                <a:gd name="connsiteY422" fmla="*/ 2871074 h 6393212"/>
                <a:gd name="connsiteX423" fmla="*/ 654843 w 4935538"/>
                <a:gd name="connsiteY423" fmla="*/ 2855995 h 6393212"/>
                <a:gd name="connsiteX424" fmla="*/ 653256 w 4935538"/>
                <a:gd name="connsiteY424" fmla="*/ 2840916 h 6393212"/>
                <a:gd name="connsiteX425" fmla="*/ 652463 w 4935538"/>
                <a:gd name="connsiteY425" fmla="*/ 2825837 h 6393212"/>
                <a:gd name="connsiteX426" fmla="*/ 652463 w 4935538"/>
                <a:gd name="connsiteY426" fmla="*/ 2810758 h 6393212"/>
                <a:gd name="connsiteX427" fmla="*/ 652463 w 4935538"/>
                <a:gd name="connsiteY427" fmla="*/ 2796473 h 6393212"/>
                <a:gd name="connsiteX428" fmla="*/ 654050 w 4935538"/>
                <a:gd name="connsiteY428" fmla="*/ 2779807 h 6393212"/>
                <a:gd name="connsiteX429" fmla="*/ 656430 w 4935538"/>
                <a:gd name="connsiteY429" fmla="*/ 2765521 h 6393212"/>
                <a:gd name="connsiteX430" fmla="*/ 658811 w 4935538"/>
                <a:gd name="connsiteY430" fmla="*/ 2750442 h 6393212"/>
                <a:gd name="connsiteX431" fmla="*/ 661985 w 4935538"/>
                <a:gd name="connsiteY431" fmla="*/ 2734570 h 6393212"/>
                <a:gd name="connsiteX432" fmla="*/ 666746 w 4935538"/>
                <a:gd name="connsiteY432" fmla="*/ 2719491 h 6393212"/>
                <a:gd name="connsiteX433" fmla="*/ 672300 w 4935538"/>
                <a:gd name="connsiteY433" fmla="*/ 2704412 h 6393212"/>
                <a:gd name="connsiteX434" fmla="*/ 1076990 w 4935538"/>
                <a:gd name="connsiteY434" fmla="*/ 1621104 h 6393212"/>
                <a:gd name="connsiteX435" fmla="*/ 1088100 w 4935538"/>
                <a:gd name="connsiteY435" fmla="*/ 1592533 h 6393212"/>
                <a:gd name="connsiteX436" fmla="*/ 1102383 w 4935538"/>
                <a:gd name="connsiteY436" fmla="*/ 1564756 h 6393212"/>
                <a:gd name="connsiteX437" fmla="*/ 1117459 w 4935538"/>
                <a:gd name="connsiteY437" fmla="*/ 1537773 h 6393212"/>
                <a:gd name="connsiteX438" fmla="*/ 1133330 w 4935538"/>
                <a:gd name="connsiteY438" fmla="*/ 1512376 h 6393212"/>
                <a:gd name="connsiteX439" fmla="*/ 1152374 w 4935538"/>
                <a:gd name="connsiteY439" fmla="*/ 1488567 h 6393212"/>
                <a:gd name="connsiteX440" fmla="*/ 1171418 w 4935538"/>
                <a:gd name="connsiteY440" fmla="*/ 1465552 h 6393212"/>
                <a:gd name="connsiteX441" fmla="*/ 1192049 w 4935538"/>
                <a:gd name="connsiteY441" fmla="*/ 1443330 h 6393212"/>
                <a:gd name="connsiteX442" fmla="*/ 1214268 w 4935538"/>
                <a:gd name="connsiteY442" fmla="*/ 1422696 h 6393212"/>
                <a:gd name="connsiteX443" fmla="*/ 1238073 w 4935538"/>
                <a:gd name="connsiteY443" fmla="*/ 1403649 h 6393212"/>
                <a:gd name="connsiteX444" fmla="*/ 1261878 w 4935538"/>
                <a:gd name="connsiteY444" fmla="*/ 1386189 h 6393212"/>
                <a:gd name="connsiteX445" fmla="*/ 1287270 w 4935538"/>
                <a:gd name="connsiteY445" fmla="*/ 1369523 h 6393212"/>
                <a:gd name="connsiteX446" fmla="*/ 1314250 w 4935538"/>
                <a:gd name="connsiteY446" fmla="*/ 1356031 h 6393212"/>
                <a:gd name="connsiteX447" fmla="*/ 1342023 w 4935538"/>
                <a:gd name="connsiteY447" fmla="*/ 1342539 h 6393212"/>
                <a:gd name="connsiteX448" fmla="*/ 1370589 w 4935538"/>
                <a:gd name="connsiteY448" fmla="*/ 1330635 h 6393212"/>
                <a:gd name="connsiteX449" fmla="*/ 1399949 w 4935538"/>
                <a:gd name="connsiteY449" fmla="*/ 1321111 h 6393212"/>
                <a:gd name="connsiteX450" fmla="*/ 1429309 w 4935538"/>
                <a:gd name="connsiteY450" fmla="*/ 1313968 h 6393212"/>
                <a:gd name="connsiteX451" fmla="*/ 2514830 w 4935538"/>
                <a:gd name="connsiteY451" fmla="*/ 1072704 h 6393212"/>
                <a:gd name="connsiteX452" fmla="*/ 2525939 w 4935538"/>
                <a:gd name="connsiteY452" fmla="*/ 1070324 h 6393212"/>
                <a:gd name="connsiteX453" fmla="*/ 2537048 w 4935538"/>
                <a:gd name="connsiteY453" fmla="*/ 1068736 h 6393212"/>
                <a:gd name="connsiteX454" fmla="*/ 2559266 w 4935538"/>
                <a:gd name="connsiteY454" fmla="*/ 1066355 h 6393212"/>
                <a:gd name="connsiteX455" fmla="*/ 2581485 w 4935538"/>
                <a:gd name="connsiteY455" fmla="*/ 1066355 h 6393212"/>
                <a:gd name="connsiteX456" fmla="*/ 2603703 w 4935538"/>
                <a:gd name="connsiteY456" fmla="*/ 1067149 h 6393212"/>
                <a:gd name="connsiteX457" fmla="*/ 3487913 w 4935538"/>
                <a:gd name="connsiteY457" fmla="*/ 0 h 6393212"/>
                <a:gd name="connsiteX458" fmla="*/ 4094513 w 4935538"/>
                <a:gd name="connsiteY458" fmla="*/ 606600 h 6393212"/>
                <a:gd name="connsiteX459" fmla="*/ 3487913 w 4935538"/>
                <a:gd name="connsiteY459" fmla="*/ 1213200 h 6393212"/>
                <a:gd name="connsiteX460" fmla="*/ 2881313 w 4935538"/>
                <a:gd name="connsiteY460" fmla="*/ 606600 h 6393212"/>
                <a:gd name="connsiteX461" fmla="*/ 3487913 w 4935538"/>
                <a:gd name="connsiteY461" fmla="*/ 0 h 639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</a:cxnLst>
              <a:rect l="l" t="t" r="r" b="b"/>
              <a:pathLst>
                <a:path w="4935538" h="6393212">
                  <a:moveTo>
                    <a:pt x="1402556" y="3773837"/>
                  </a:moveTo>
                  <a:lnTo>
                    <a:pt x="1416050" y="3793690"/>
                  </a:lnTo>
                  <a:lnTo>
                    <a:pt x="1428750" y="3813542"/>
                  </a:lnTo>
                  <a:lnTo>
                    <a:pt x="1442244" y="3831807"/>
                  </a:lnTo>
                  <a:lnTo>
                    <a:pt x="1457325" y="3850071"/>
                  </a:lnTo>
                  <a:lnTo>
                    <a:pt x="2065338" y="4524262"/>
                  </a:lnTo>
                  <a:lnTo>
                    <a:pt x="2048669" y="4693406"/>
                  </a:lnTo>
                  <a:lnTo>
                    <a:pt x="2047082" y="4711670"/>
                  </a:lnTo>
                  <a:lnTo>
                    <a:pt x="2044700" y="4729934"/>
                  </a:lnTo>
                  <a:lnTo>
                    <a:pt x="2040732" y="4747405"/>
                  </a:lnTo>
                  <a:lnTo>
                    <a:pt x="2037557" y="4765669"/>
                  </a:lnTo>
                  <a:lnTo>
                    <a:pt x="2032794" y="4783139"/>
                  </a:lnTo>
                  <a:lnTo>
                    <a:pt x="2028032" y="4800609"/>
                  </a:lnTo>
                  <a:lnTo>
                    <a:pt x="2021682" y="4817285"/>
                  </a:lnTo>
                  <a:lnTo>
                    <a:pt x="2015332" y="4834756"/>
                  </a:lnTo>
                  <a:lnTo>
                    <a:pt x="2008188" y="4851432"/>
                  </a:lnTo>
                  <a:lnTo>
                    <a:pt x="2000250" y="4867314"/>
                  </a:lnTo>
                  <a:lnTo>
                    <a:pt x="1992313" y="4883196"/>
                  </a:lnTo>
                  <a:lnTo>
                    <a:pt x="1983582" y="4899078"/>
                  </a:lnTo>
                  <a:lnTo>
                    <a:pt x="1974850" y="4914166"/>
                  </a:lnTo>
                  <a:lnTo>
                    <a:pt x="1965325" y="4929254"/>
                  </a:lnTo>
                  <a:lnTo>
                    <a:pt x="1954213" y="4944341"/>
                  </a:lnTo>
                  <a:lnTo>
                    <a:pt x="1943894" y="4958635"/>
                  </a:lnTo>
                  <a:lnTo>
                    <a:pt x="1933575" y="4971341"/>
                  </a:lnTo>
                  <a:lnTo>
                    <a:pt x="1920875" y="4984841"/>
                  </a:lnTo>
                  <a:lnTo>
                    <a:pt x="1908969" y="4998340"/>
                  </a:lnTo>
                  <a:lnTo>
                    <a:pt x="1896269" y="5010252"/>
                  </a:lnTo>
                  <a:lnTo>
                    <a:pt x="1882775" y="5022957"/>
                  </a:lnTo>
                  <a:lnTo>
                    <a:pt x="1869282" y="5034075"/>
                  </a:lnTo>
                  <a:lnTo>
                    <a:pt x="1854994" y="5045986"/>
                  </a:lnTo>
                  <a:lnTo>
                    <a:pt x="1841500" y="5056310"/>
                  </a:lnTo>
                  <a:lnTo>
                    <a:pt x="1826419" y="5067427"/>
                  </a:lnTo>
                  <a:lnTo>
                    <a:pt x="1811338" y="5076956"/>
                  </a:lnTo>
                  <a:lnTo>
                    <a:pt x="1796256" y="5085691"/>
                  </a:lnTo>
                  <a:lnTo>
                    <a:pt x="1780381" y="5094426"/>
                  </a:lnTo>
                  <a:lnTo>
                    <a:pt x="1763713" y="5102367"/>
                  </a:lnTo>
                  <a:lnTo>
                    <a:pt x="1747838" y="5110308"/>
                  </a:lnTo>
                  <a:lnTo>
                    <a:pt x="1729581" y="5117455"/>
                  </a:lnTo>
                  <a:lnTo>
                    <a:pt x="1712913" y="5123808"/>
                  </a:lnTo>
                  <a:lnTo>
                    <a:pt x="483394" y="5551828"/>
                  </a:lnTo>
                  <a:lnTo>
                    <a:pt x="468312" y="5556593"/>
                  </a:lnTo>
                  <a:lnTo>
                    <a:pt x="454025" y="5560563"/>
                  </a:lnTo>
                  <a:lnTo>
                    <a:pt x="439737" y="5564534"/>
                  </a:lnTo>
                  <a:lnTo>
                    <a:pt x="424656" y="5566916"/>
                  </a:lnTo>
                  <a:lnTo>
                    <a:pt x="409575" y="5568505"/>
                  </a:lnTo>
                  <a:lnTo>
                    <a:pt x="394494" y="5570887"/>
                  </a:lnTo>
                  <a:lnTo>
                    <a:pt x="379412" y="5571681"/>
                  </a:lnTo>
                  <a:lnTo>
                    <a:pt x="364331" y="5572475"/>
                  </a:lnTo>
                  <a:lnTo>
                    <a:pt x="350044" y="5571681"/>
                  </a:lnTo>
                  <a:lnTo>
                    <a:pt x="335756" y="5570887"/>
                  </a:lnTo>
                  <a:lnTo>
                    <a:pt x="322262" y="5569299"/>
                  </a:lnTo>
                  <a:lnTo>
                    <a:pt x="308769" y="5567710"/>
                  </a:lnTo>
                  <a:lnTo>
                    <a:pt x="294481" y="5565328"/>
                  </a:lnTo>
                  <a:lnTo>
                    <a:pt x="280987" y="5562946"/>
                  </a:lnTo>
                  <a:lnTo>
                    <a:pt x="254794" y="5554211"/>
                  </a:lnTo>
                  <a:lnTo>
                    <a:pt x="227806" y="5545476"/>
                  </a:lnTo>
                  <a:lnTo>
                    <a:pt x="203200" y="5534358"/>
                  </a:lnTo>
                  <a:lnTo>
                    <a:pt x="178594" y="5520859"/>
                  </a:lnTo>
                  <a:lnTo>
                    <a:pt x="155575" y="5505771"/>
                  </a:lnTo>
                  <a:lnTo>
                    <a:pt x="133350" y="5489094"/>
                  </a:lnTo>
                  <a:lnTo>
                    <a:pt x="123031" y="5480359"/>
                  </a:lnTo>
                  <a:lnTo>
                    <a:pt x="111919" y="5470830"/>
                  </a:lnTo>
                  <a:lnTo>
                    <a:pt x="102394" y="5460507"/>
                  </a:lnTo>
                  <a:lnTo>
                    <a:pt x="92869" y="5450978"/>
                  </a:lnTo>
                  <a:lnTo>
                    <a:pt x="84137" y="5440654"/>
                  </a:lnTo>
                  <a:lnTo>
                    <a:pt x="75406" y="5428743"/>
                  </a:lnTo>
                  <a:lnTo>
                    <a:pt x="66675" y="5417625"/>
                  </a:lnTo>
                  <a:lnTo>
                    <a:pt x="58737" y="5405714"/>
                  </a:lnTo>
                  <a:lnTo>
                    <a:pt x="51594" y="5393802"/>
                  </a:lnTo>
                  <a:lnTo>
                    <a:pt x="44450" y="5381097"/>
                  </a:lnTo>
                  <a:lnTo>
                    <a:pt x="37306" y="5367597"/>
                  </a:lnTo>
                  <a:lnTo>
                    <a:pt x="30956" y="5354891"/>
                  </a:lnTo>
                  <a:lnTo>
                    <a:pt x="25400" y="5341392"/>
                  </a:lnTo>
                  <a:lnTo>
                    <a:pt x="20637" y="5327098"/>
                  </a:lnTo>
                  <a:lnTo>
                    <a:pt x="15081" y="5309628"/>
                  </a:lnTo>
                  <a:lnTo>
                    <a:pt x="9525" y="5292157"/>
                  </a:lnTo>
                  <a:lnTo>
                    <a:pt x="6350" y="5273099"/>
                  </a:lnTo>
                  <a:lnTo>
                    <a:pt x="3175" y="5255629"/>
                  </a:lnTo>
                  <a:lnTo>
                    <a:pt x="794" y="5238159"/>
                  </a:lnTo>
                  <a:lnTo>
                    <a:pt x="0" y="5219894"/>
                  </a:lnTo>
                  <a:lnTo>
                    <a:pt x="0" y="5201630"/>
                  </a:lnTo>
                  <a:lnTo>
                    <a:pt x="794" y="5184160"/>
                  </a:lnTo>
                  <a:lnTo>
                    <a:pt x="2381" y="5165895"/>
                  </a:lnTo>
                  <a:lnTo>
                    <a:pt x="4762" y="5149219"/>
                  </a:lnTo>
                  <a:lnTo>
                    <a:pt x="7937" y="5131749"/>
                  </a:lnTo>
                  <a:lnTo>
                    <a:pt x="12700" y="5115073"/>
                  </a:lnTo>
                  <a:lnTo>
                    <a:pt x="16669" y="5098397"/>
                  </a:lnTo>
                  <a:lnTo>
                    <a:pt x="23019" y="5080927"/>
                  </a:lnTo>
                  <a:lnTo>
                    <a:pt x="29369" y="5065045"/>
                  </a:lnTo>
                  <a:lnTo>
                    <a:pt x="36512" y="5049163"/>
                  </a:lnTo>
                  <a:lnTo>
                    <a:pt x="44450" y="5033281"/>
                  </a:lnTo>
                  <a:lnTo>
                    <a:pt x="53181" y="5018193"/>
                  </a:lnTo>
                  <a:lnTo>
                    <a:pt x="62706" y="5003105"/>
                  </a:lnTo>
                  <a:lnTo>
                    <a:pt x="72231" y="4989605"/>
                  </a:lnTo>
                  <a:lnTo>
                    <a:pt x="84137" y="4976105"/>
                  </a:lnTo>
                  <a:lnTo>
                    <a:pt x="95250" y="4962606"/>
                  </a:lnTo>
                  <a:lnTo>
                    <a:pt x="107156" y="4949106"/>
                  </a:lnTo>
                  <a:lnTo>
                    <a:pt x="120650" y="4937195"/>
                  </a:lnTo>
                  <a:lnTo>
                    <a:pt x="133350" y="4925283"/>
                  </a:lnTo>
                  <a:lnTo>
                    <a:pt x="147637" y="4914960"/>
                  </a:lnTo>
                  <a:lnTo>
                    <a:pt x="162719" y="4904637"/>
                  </a:lnTo>
                  <a:lnTo>
                    <a:pt x="177800" y="4894313"/>
                  </a:lnTo>
                  <a:lnTo>
                    <a:pt x="193675" y="4885578"/>
                  </a:lnTo>
                  <a:lnTo>
                    <a:pt x="209550" y="4877637"/>
                  </a:lnTo>
                  <a:lnTo>
                    <a:pt x="227012" y="4870490"/>
                  </a:lnTo>
                  <a:lnTo>
                    <a:pt x="245269" y="4863343"/>
                  </a:lnTo>
                  <a:lnTo>
                    <a:pt x="1337469" y="4482969"/>
                  </a:lnTo>
                  <a:close/>
                  <a:moveTo>
                    <a:pt x="3290220" y="1767237"/>
                  </a:moveTo>
                  <a:lnTo>
                    <a:pt x="3557823" y="2381179"/>
                  </a:lnTo>
                  <a:lnTo>
                    <a:pt x="4506739" y="1997565"/>
                  </a:lnTo>
                  <a:lnTo>
                    <a:pt x="4521826" y="1992799"/>
                  </a:lnTo>
                  <a:lnTo>
                    <a:pt x="4536914" y="1987239"/>
                  </a:lnTo>
                  <a:lnTo>
                    <a:pt x="4552001" y="1984063"/>
                  </a:lnTo>
                  <a:lnTo>
                    <a:pt x="4566294" y="1980091"/>
                  </a:lnTo>
                  <a:lnTo>
                    <a:pt x="4581382" y="1977709"/>
                  </a:lnTo>
                  <a:lnTo>
                    <a:pt x="4597263" y="1976914"/>
                  </a:lnTo>
                  <a:lnTo>
                    <a:pt x="4612351" y="1976120"/>
                  </a:lnTo>
                  <a:lnTo>
                    <a:pt x="4627438" y="1975326"/>
                  </a:lnTo>
                  <a:lnTo>
                    <a:pt x="4642525" y="1976120"/>
                  </a:lnTo>
                  <a:lnTo>
                    <a:pt x="4657613" y="1977709"/>
                  </a:lnTo>
                  <a:lnTo>
                    <a:pt x="4672700" y="1979297"/>
                  </a:lnTo>
                  <a:lnTo>
                    <a:pt x="4687788" y="1981680"/>
                  </a:lnTo>
                  <a:lnTo>
                    <a:pt x="4702081" y="1985651"/>
                  </a:lnTo>
                  <a:lnTo>
                    <a:pt x="4717168" y="1989622"/>
                  </a:lnTo>
                  <a:lnTo>
                    <a:pt x="4731461" y="1994388"/>
                  </a:lnTo>
                  <a:lnTo>
                    <a:pt x="4744167" y="1999947"/>
                  </a:lnTo>
                  <a:lnTo>
                    <a:pt x="4758460" y="2006301"/>
                  </a:lnTo>
                  <a:lnTo>
                    <a:pt x="4771959" y="2012655"/>
                  </a:lnTo>
                  <a:lnTo>
                    <a:pt x="4785458" y="2020597"/>
                  </a:lnTo>
                  <a:lnTo>
                    <a:pt x="4797369" y="2028540"/>
                  </a:lnTo>
                  <a:lnTo>
                    <a:pt x="4810075" y="2037276"/>
                  </a:lnTo>
                  <a:lnTo>
                    <a:pt x="4821192" y="2046807"/>
                  </a:lnTo>
                  <a:lnTo>
                    <a:pt x="4833103" y="2056338"/>
                  </a:lnTo>
                  <a:lnTo>
                    <a:pt x="4844220" y="2066663"/>
                  </a:lnTo>
                  <a:lnTo>
                    <a:pt x="4855337" y="2077782"/>
                  </a:lnTo>
                  <a:lnTo>
                    <a:pt x="4864866" y="2089695"/>
                  </a:lnTo>
                  <a:lnTo>
                    <a:pt x="4874394" y="2101609"/>
                  </a:lnTo>
                  <a:lnTo>
                    <a:pt x="4883129" y="2115111"/>
                  </a:lnTo>
                  <a:lnTo>
                    <a:pt x="4891070" y="2127819"/>
                  </a:lnTo>
                  <a:lnTo>
                    <a:pt x="4899011" y="2141320"/>
                  </a:lnTo>
                  <a:lnTo>
                    <a:pt x="4906157" y="2155617"/>
                  </a:lnTo>
                  <a:lnTo>
                    <a:pt x="4912510" y="2170707"/>
                  </a:lnTo>
                  <a:lnTo>
                    <a:pt x="4918068" y="2185797"/>
                  </a:lnTo>
                  <a:lnTo>
                    <a:pt x="4922833" y="2200888"/>
                  </a:lnTo>
                  <a:lnTo>
                    <a:pt x="4926803" y="2215978"/>
                  </a:lnTo>
                  <a:lnTo>
                    <a:pt x="4929980" y="2230274"/>
                  </a:lnTo>
                  <a:lnTo>
                    <a:pt x="4933156" y="2246953"/>
                  </a:lnTo>
                  <a:lnTo>
                    <a:pt x="4934744" y="2261249"/>
                  </a:lnTo>
                  <a:lnTo>
                    <a:pt x="4935538" y="2276340"/>
                  </a:lnTo>
                  <a:lnTo>
                    <a:pt x="4935538" y="2291430"/>
                  </a:lnTo>
                  <a:lnTo>
                    <a:pt x="4934744" y="2307315"/>
                  </a:lnTo>
                  <a:lnTo>
                    <a:pt x="4933950" y="2322405"/>
                  </a:lnTo>
                  <a:lnTo>
                    <a:pt x="4930774" y="2337496"/>
                  </a:lnTo>
                  <a:lnTo>
                    <a:pt x="4928391" y="2351792"/>
                  </a:lnTo>
                  <a:lnTo>
                    <a:pt x="4925215" y="2366882"/>
                  </a:lnTo>
                  <a:lnTo>
                    <a:pt x="4920451" y="2381179"/>
                  </a:lnTo>
                  <a:lnTo>
                    <a:pt x="4916480" y="2395475"/>
                  </a:lnTo>
                  <a:lnTo>
                    <a:pt x="4910922" y="2409771"/>
                  </a:lnTo>
                  <a:lnTo>
                    <a:pt x="4904569" y="2422479"/>
                  </a:lnTo>
                  <a:lnTo>
                    <a:pt x="4897422" y="2435981"/>
                  </a:lnTo>
                  <a:lnTo>
                    <a:pt x="4890276" y="2449482"/>
                  </a:lnTo>
                  <a:lnTo>
                    <a:pt x="4881541" y="2461396"/>
                  </a:lnTo>
                  <a:lnTo>
                    <a:pt x="4873600" y="2474104"/>
                  </a:lnTo>
                  <a:lnTo>
                    <a:pt x="4864072" y="2486017"/>
                  </a:lnTo>
                  <a:lnTo>
                    <a:pt x="4854543" y="2497931"/>
                  </a:lnTo>
                  <a:lnTo>
                    <a:pt x="4843426" y="2508256"/>
                  </a:lnTo>
                  <a:lnTo>
                    <a:pt x="4833103" y="2519375"/>
                  </a:lnTo>
                  <a:lnTo>
                    <a:pt x="4820398" y="2528906"/>
                  </a:lnTo>
                  <a:lnTo>
                    <a:pt x="4809280" y="2538436"/>
                  </a:lnTo>
                  <a:lnTo>
                    <a:pt x="4795781" y="2547173"/>
                  </a:lnTo>
                  <a:lnTo>
                    <a:pt x="4782282" y="2555115"/>
                  </a:lnTo>
                  <a:lnTo>
                    <a:pt x="4769577" y="2563058"/>
                  </a:lnTo>
                  <a:lnTo>
                    <a:pt x="4755284" y="2570206"/>
                  </a:lnTo>
                  <a:lnTo>
                    <a:pt x="4740196" y="2576560"/>
                  </a:lnTo>
                  <a:lnTo>
                    <a:pt x="3579263" y="3046745"/>
                  </a:lnTo>
                  <a:lnTo>
                    <a:pt x="3560999" y="3053893"/>
                  </a:lnTo>
                  <a:lnTo>
                    <a:pt x="3542735" y="3059453"/>
                  </a:lnTo>
                  <a:lnTo>
                    <a:pt x="3524472" y="3064218"/>
                  </a:lnTo>
                  <a:lnTo>
                    <a:pt x="3506208" y="3068983"/>
                  </a:lnTo>
                  <a:lnTo>
                    <a:pt x="3487150" y="3071366"/>
                  </a:lnTo>
                  <a:lnTo>
                    <a:pt x="3468887" y="3073749"/>
                  </a:lnTo>
                  <a:lnTo>
                    <a:pt x="3449829" y="3074543"/>
                  </a:lnTo>
                  <a:lnTo>
                    <a:pt x="3432359" y="3075337"/>
                  </a:lnTo>
                  <a:lnTo>
                    <a:pt x="3403773" y="3074543"/>
                  </a:lnTo>
                  <a:lnTo>
                    <a:pt x="3376774" y="3071366"/>
                  </a:lnTo>
                  <a:lnTo>
                    <a:pt x="3348982" y="3066601"/>
                  </a:lnTo>
                  <a:lnTo>
                    <a:pt x="3322777" y="3059453"/>
                  </a:lnTo>
                  <a:lnTo>
                    <a:pt x="3297367" y="3050716"/>
                  </a:lnTo>
                  <a:lnTo>
                    <a:pt x="3271163" y="3040391"/>
                  </a:lnTo>
                  <a:lnTo>
                    <a:pt x="3246547" y="3027683"/>
                  </a:lnTo>
                  <a:lnTo>
                    <a:pt x="3223518" y="3013387"/>
                  </a:lnTo>
                  <a:lnTo>
                    <a:pt x="3200490" y="2997502"/>
                  </a:lnTo>
                  <a:lnTo>
                    <a:pt x="3179050" y="2980029"/>
                  </a:lnTo>
                  <a:lnTo>
                    <a:pt x="3159199" y="2961762"/>
                  </a:lnTo>
                  <a:lnTo>
                    <a:pt x="3139347" y="2940318"/>
                  </a:lnTo>
                  <a:lnTo>
                    <a:pt x="3121877" y="2918079"/>
                  </a:lnTo>
                  <a:lnTo>
                    <a:pt x="3113936" y="2906960"/>
                  </a:lnTo>
                  <a:lnTo>
                    <a:pt x="3105996" y="2894252"/>
                  </a:lnTo>
                  <a:lnTo>
                    <a:pt x="3098055" y="2881545"/>
                  </a:lnTo>
                  <a:lnTo>
                    <a:pt x="3090908" y="2868837"/>
                  </a:lnTo>
                  <a:lnTo>
                    <a:pt x="3084556" y="2856129"/>
                  </a:lnTo>
                  <a:lnTo>
                    <a:pt x="3078203" y="2841833"/>
                  </a:lnTo>
                  <a:lnTo>
                    <a:pt x="2979738" y="2615477"/>
                  </a:lnTo>
                  <a:lnTo>
                    <a:pt x="3273545" y="1818862"/>
                  </a:lnTo>
                  <a:lnTo>
                    <a:pt x="3282280" y="1792653"/>
                  </a:lnTo>
                  <a:close/>
                  <a:moveTo>
                    <a:pt x="2629889" y="1065562"/>
                  </a:moveTo>
                  <a:lnTo>
                    <a:pt x="2657661" y="1065562"/>
                  </a:lnTo>
                  <a:lnTo>
                    <a:pt x="2685434" y="1067149"/>
                  </a:lnTo>
                  <a:lnTo>
                    <a:pt x="2711620" y="1070324"/>
                  </a:lnTo>
                  <a:lnTo>
                    <a:pt x="2739393" y="1074292"/>
                  </a:lnTo>
                  <a:lnTo>
                    <a:pt x="2766372" y="1080641"/>
                  </a:lnTo>
                  <a:lnTo>
                    <a:pt x="2792558" y="1087783"/>
                  </a:lnTo>
                  <a:lnTo>
                    <a:pt x="2820331" y="1096513"/>
                  </a:lnTo>
                  <a:lnTo>
                    <a:pt x="2844930" y="1107624"/>
                  </a:lnTo>
                  <a:lnTo>
                    <a:pt x="2868735" y="1117941"/>
                  </a:lnTo>
                  <a:lnTo>
                    <a:pt x="2891747" y="1130640"/>
                  </a:lnTo>
                  <a:lnTo>
                    <a:pt x="2914759" y="1143338"/>
                  </a:lnTo>
                  <a:lnTo>
                    <a:pt x="2936183" y="1157623"/>
                  </a:lnTo>
                  <a:lnTo>
                    <a:pt x="2957608" y="1172702"/>
                  </a:lnTo>
                  <a:lnTo>
                    <a:pt x="2976652" y="1188575"/>
                  </a:lnTo>
                  <a:lnTo>
                    <a:pt x="2995697" y="1205241"/>
                  </a:lnTo>
                  <a:lnTo>
                    <a:pt x="3013948" y="1223494"/>
                  </a:lnTo>
                  <a:lnTo>
                    <a:pt x="3030611" y="1241748"/>
                  </a:lnTo>
                  <a:lnTo>
                    <a:pt x="3046481" y="1260795"/>
                  </a:lnTo>
                  <a:lnTo>
                    <a:pt x="3061558" y="1281430"/>
                  </a:lnTo>
                  <a:lnTo>
                    <a:pt x="3075841" y="1302064"/>
                  </a:lnTo>
                  <a:lnTo>
                    <a:pt x="3089331" y="1322698"/>
                  </a:lnTo>
                  <a:lnTo>
                    <a:pt x="3101234" y="1344920"/>
                  </a:lnTo>
                  <a:lnTo>
                    <a:pt x="3112343" y="1367142"/>
                  </a:lnTo>
                  <a:lnTo>
                    <a:pt x="3121865" y="1390157"/>
                  </a:lnTo>
                  <a:lnTo>
                    <a:pt x="3130593" y="1413172"/>
                  </a:lnTo>
                  <a:lnTo>
                    <a:pt x="3138529" y="1436981"/>
                  </a:lnTo>
                  <a:lnTo>
                    <a:pt x="3144877" y="1461584"/>
                  </a:lnTo>
                  <a:lnTo>
                    <a:pt x="3150431" y="1485393"/>
                  </a:lnTo>
                  <a:lnTo>
                    <a:pt x="3154399" y="1510789"/>
                  </a:lnTo>
                  <a:lnTo>
                    <a:pt x="3158366" y="1535392"/>
                  </a:lnTo>
                  <a:lnTo>
                    <a:pt x="3159953" y="1560788"/>
                  </a:lnTo>
                  <a:lnTo>
                    <a:pt x="3159953" y="1586184"/>
                  </a:lnTo>
                  <a:lnTo>
                    <a:pt x="3159953" y="1612374"/>
                  </a:lnTo>
                  <a:lnTo>
                    <a:pt x="3157573" y="1636977"/>
                  </a:lnTo>
                  <a:lnTo>
                    <a:pt x="3154399" y="1662373"/>
                  </a:lnTo>
                  <a:lnTo>
                    <a:pt x="3148844" y="1688563"/>
                  </a:lnTo>
                  <a:lnTo>
                    <a:pt x="3144083" y="1713959"/>
                  </a:lnTo>
                  <a:lnTo>
                    <a:pt x="3136942" y="1739355"/>
                  </a:lnTo>
                  <a:lnTo>
                    <a:pt x="3128213" y="1764751"/>
                  </a:lnTo>
                  <a:lnTo>
                    <a:pt x="2456904" y="3584549"/>
                  </a:lnTo>
                  <a:lnTo>
                    <a:pt x="2452936" y="3593279"/>
                  </a:lnTo>
                  <a:lnTo>
                    <a:pt x="2448968" y="3602803"/>
                  </a:lnTo>
                  <a:lnTo>
                    <a:pt x="2440240" y="3620263"/>
                  </a:lnTo>
                  <a:lnTo>
                    <a:pt x="3126626" y="4381356"/>
                  </a:lnTo>
                  <a:lnTo>
                    <a:pt x="3138529" y="4394847"/>
                  </a:lnTo>
                  <a:lnTo>
                    <a:pt x="3150431" y="4409133"/>
                  </a:lnTo>
                  <a:lnTo>
                    <a:pt x="3160747" y="4424212"/>
                  </a:lnTo>
                  <a:lnTo>
                    <a:pt x="3171062" y="4437703"/>
                  </a:lnTo>
                  <a:lnTo>
                    <a:pt x="3182172" y="4452782"/>
                  </a:lnTo>
                  <a:lnTo>
                    <a:pt x="3190900" y="4468655"/>
                  </a:lnTo>
                  <a:lnTo>
                    <a:pt x="3200422" y="4483734"/>
                  </a:lnTo>
                  <a:lnTo>
                    <a:pt x="3208357" y="4499607"/>
                  </a:lnTo>
                  <a:lnTo>
                    <a:pt x="3216292" y="4515479"/>
                  </a:lnTo>
                  <a:lnTo>
                    <a:pt x="3224228" y="4532146"/>
                  </a:lnTo>
                  <a:lnTo>
                    <a:pt x="3230576" y="4548812"/>
                  </a:lnTo>
                  <a:lnTo>
                    <a:pt x="3237717" y="4565478"/>
                  </a:lnTo>
                  <a:lnTo>
                    <a:pt x="3243272" y="4581351"/>
                  </a:lnTo>
                  <a:lnTo>
                    <a:pt x="3248033" y="4598017"/>
                  </a:lnTo>
                  <a:lnTo>
                    <a:pt x="3253587" y="4615477"/>
                  </a:lnTo>
                  <a:lnTo>
                    <a:pt x="3256761" y="4632937"/>
                  </a:lnTo>
                  <a:lnTo>
                    <a:pt x="3261523" y="4650397"/>
                  </a:lnTo>
                  <a:lnTo>
                    <a:pt x="3263903" y="4667063"/>
                  </a:lnTo>
                  <a:lnTo>
                    <a:pt x="3267077" y="4684523"/>
                  </a:lnTo>
                  <a:lnTo>
                    <a:pt x="3269458" y="4702776"/>
                  </a:lnTo>
                  <a:lnTo>
                    <a:pt x="3270251" y="4720236"/>
                  </a:lnTo>
                  <a:lnTo>
                    <a:pt x="3271045" y="4737696"/>
                  </a:lnTo>
                  <a:lnTo>
                    <a:pt x="3271838" y="4755156"/>
                  </a:lnTo>
                  <a:lnTo>
                    <a:pt x="3271045" y="4773410"/>
                  </a:lnTo>
                  <a:lnTo>
                    <a:pt x="3271045" y="4790870"/>
                  </a:lnTo>
                  <a:lnTo>
                    <a:pt x="3269458" y="4809123"/>
                  </a:lnTo>
                  <a:lnTo>
                    <a:pt x="3267871" y="4827377"/>
                  </a:lnTo>
                  <a:lnTo>
                    <a:pt x="3264697" y="4844837"/>
                  </a:lnTo>
                  <a:lnTo>
                    <a:pt x="3262316" y="4862296"/>
                  </a:lnTo>
                  <a:lnTo>
                    <a:pt x="3259142" y="4880550"/>
                  </a:lnTo>
                  <a:lnTo>
                    <a:pt x="3254381" y="4898804"/>
                  </a:lnTo>
                  <a:lnTo>
                    <a:pt x="3250413" y="4916263"/>
                  </a:lnTo>
                  <a:lnTo>
                    <a:pt x="2900475" y="6129727"/>
                  </a:lnTo>
                  <a:lnTo>
                    <a:pt x="2895714" y="6144011"/>
                  </a:lnTo>
                  <a:lnTo>
                    <a:pt x="2890953" y="6159091"/>
                  </a:lnTo>
                  <a:lnTo>
                    <a:pt x="2884605" y="6172583"/>
                  </a:lnTo>
                  <a:lnTo>
                    <a:pt x="2879051" y="6186074"/>
                  </a:lnTo>
                  <a:lnTo>
                    <a:pt x="2871909" y="6200359"/>
                  </a:lnTo>
                  <a:lnTo>
                    <a:pt x="2864767" y="6212264"/>
                  </a:lnTo>
                  <a:lnTo>
                    <a:pt x="2856832" y="6225755"/>
                  </a:lnTo>
                  <a:lnTo>
                    <a:pt x="2848897" y="6237660"/>
                  </a:lnTo>
                  <a:lnTo>
                    <a:pt x="2840169" y="6249565"/>
                  </a:lnTo>
                  <a:lnTo>
                    <a:pt x="2830647" y="6261469"/>
                  </a:lnTo>
                  <a:lnTo>
                    <a:pt x="2821124" y="6271787"/>
                  </a:lnTo>
                  <a:lnTo>
                    <a:pt x="2811602" y="6282897"/>
                  </a:lnTo>
                  <a:lnTo>
                    <a:pt x="2801287" y="6293215"/>
                  </a:lnTo>
                  <a:lnTo>
                    <a:pt x="2790178" y="6302738"/>
                  </a:lnTo>
                  <a:lnTo>
                    <a:pt x="2779068" y="6311468"/>
                  </a:lnTo>
                  <a:lnTo>
                    <a:pt x="2767959" y="6320198"/>
                  </a:lnTo>
                  <a:lnTo>
                    <a:pt x="2756057" y="6329721"/>
                  </a:lnTo>
                  <a:lnTo>
                    <a:pt x="2744154" y="6337658"/>
                  </a:lnTo>
                  <a:lnTo>
                    <a:pt x="2732251" y="6344007"/>
                  </a:lnTo>
                  <a:lnTo>
                    <a:pt x="2718762" y="6351149"/>
                  </a:lnTo>
                  <a:lnTo>
                    <a:pt x="2706066" y="6357499"/>
                  </a:lnTo>
                  <a:lnTo>
                    <a:pt x="2693369" y="6363847"/>
                  </a:lnTo>
                  <a:lnTo>
                    <a:pt x="2679880" y="6369403"/>
                  </a:lnTo>
                  <a:lnTo>
                    <a:pt x="2665597" y="6374165"/>
                  </a:lnTo>
                  <a:lnTo>
                    <a:pt x="2652107" y="6378133"/>
                  </a:lnTo>
                  <a:lnTo>
                    <a:pt x="2638617" y="6382101"/>
                  </a:lnTo>
                  <a:lnTo>
                    <a:pt x="2624334" y="6385275"/>
                  </a:lnTo>
                  <a:lnTo>
                    <a:pt x="2609257" y="6387657"/>
                  </a:lnTo>
                  <a:lnTo>
                    <a:pt x="2594974" y="6390037"/>
                  </a:lnTo>
                  <a:lnTo>
                    <a:pt x="2580691" y="6391625"/>
                  </a:lnTo>
                  <a:lnTo>
                    <a:pt x="2565614" y="6392419"/>
                  </a:lnTo>
                  <a:lnTo>
                    <a:pt x="2550538" y="6393212"/>
                  </a:lnTo>
                  <a:lnTo>
                    <a:pt x="2525939" y="6392419"/>
                  </a:lnTo>
                  <a:lnTo>
                    <a:pt x="2500547" y="6389244"/>
                  </a:lnTo>
                  <a:lnTo>
                    <a:pt x="2475948" y="6385275"/>
                  </a:lnTo>
                  <a:lnTo>
                    <a:pt x="2449762" y="6378133"/>
                  </a:lnTo>
                  <a:lnTo>
                    <a:pt x="2432305" y="6372577"/>
                  </a:lnTo>
                  <a:lnTo>
                    <a:pt x="2414848" y="6366229"/>
                  </a:lnTo>
                  <a:lnTo>
                    <a:pt x="2397390" y="6359086"/>
                  </a:lnTo>
                  <a:lnTo>
                    <a:pt x="2381520" y="6351149"/>
                  </a:lnTo>
                  <a:lnTo>
                    <a:pt x="2365650" y="6342419"/>
                  </a:lnTo>
                  <a:lnTo>
                    <a:pt x="2350573" y="6332896"/>
                  </a:lnTo>
                  <a:lnTo>
                    <a:pt x="2335497" y="6322579"/>
                  </a:lnTo>
                  <a:lnTo>
                    <a:pt x="2322007" y="6311468"/>
                  </a:lnTo>
                  <a:lnTo>
                    <a:pt x="2308517" y="6300357"/>
                  </a:lnTo>
                  <a:lnTo>
                    <a:pt x="2295028" y="6288453"/>
                  </a:lnTo>
                  <a:lnTo>
                    <a:pt x="2283918" y="6275755"/>
                  </a:lnTo>
                  <a:lnTo>
                    <a:pt x="2271222" y="6262263"/>
                  </a:lnTo>
                  <a:lnTo>
                    <a:pt x="2260907" y="6248771"/>
                  </a:lnTo>
                  <a:lnTo>
                    <a:pt x="2251385" y="6234485"/>
                  </a:lnTo>
                  <a:lnTo>
                    <a:pt x="2241069" y="6219407"/>
                  </a:lnTo>
                  <a:lnTo>
                    <a:pt x="2232340" y="6204327"/>
                  </a:lnTo>
                  <a:lnTo>
                    <a:pt x="2224405" y="6190043"/>
                  </a:lnTo>
                  <a:lnTo>
                    <a:pt x="2216470" y="6173376"/>
                  </a:lnTo>
                  <a:lnTo>
                    <a:pt x="2210122" y="6156709"/>
                  </a:lnTo>
                  <a:lnTo>
                    <a:pt x="2203774" y="6140837"/>
                  </a:lnTo>
                  <a:lnTo>
                    <a:pt x="2199806" y="6124171"/>
                  </a:lnTo>
                  <a:lnTo>
                    <a:pt x="2195045" y="6106711"/>
                  </a:lnTo>
                  <a:lnTo>
                    <a:pt x="2191871" y="6090045"/>
                  </a:lnTo>
                  <a:lnTo>
                    <a:pt x="2189491" y="6071791"/>
                  </a:lnTo>
                  <a:lnTo>
                    <a:pt x="2187110" y="6054331"/>
                  </a:lnTo>
                  <a:lnTo>
                    <a:pt x="2186317" y="6036871"/>
                  </a:lnTo>
                  <a:lnTo>
                    <a:pt x="2186317" y="6019411"/>
                  </a:lnTo>
                  <a:lnTo>
                    <a:pt x="2187904" y="6000365"/>
                  </a:lnTo>
                  <a:lnTo>
                    <a:pt x="2190284" y="5982905"/>
                  </a:lnTo>
                  <a:lnTo>
                    <a:pt x="2192665" y="5963857"/>
                  </a:lnTo>
                  <a:lnTo>
                    <a:pt x="2195839" y="5946397"/>
                  </a:lnTo>
                  <a:lnTo>
                    <a:pt x="2200600" y="5928144"/>
                  </a:lnTo>
                  <a:lnTo>
                    <a:pt x="2525145" y="4801187"/>
                  </a:lnTo>
                  <a:lnTo>
                    <a:pt x="1573727" y="3744863"/>
                  </a:lnTo>
                  <a:lnTo>
                    <a:pt x="1564999" y="3735339"/>
                  </a:lnTo>
                  <a:lnTo>
                    <a:pt x="1556270" y="3724229"/>
                  </a:lnTo>
                  <a:lnTo>
                    <a:pt x="1548335" y="3713118"/>
                  </a:lnTo>
                  <a:lnTo>
                    <a:pt x="1541193" y="3701213"/>
                  </a:lnTo>
                  <a:lnTo>
                    <a:pt x="1527704" y="3678198"/>
                  </a:lnTo>
                  <a:lnTo>
                    <a:pt x="1515801" y="3655183"/>
                  </a:lnTo>
                  <a:lnTo>
                    <a:pt x="1503105" y="3630580"/>
                  </a:lnTo>
                  <a:lnTo>
                    <a:pt x="1491202" y="3605977"/>
                  </a:lnTo>
                  <a:lnTo>
                    <a:pt x="1481680" y="3581375"/>
                  </a:lnTo>
                  <a:lnTo>
                    <a:pt x="1472952" y="3554391"/>
                  </a:lnTo>
                  <a:lnTo>
                    <a:pt x="1465810" y="3528201"/>
                  </a:lnTo>
                  <a:lnTo>
                    <a:pt x="1459462" y="3502012"/>
                  </a:lnTo>
                  <a:lnTo>
                    <a:pt x="1454701" y="3475028"/>
                  </a:lnTo>
                  <a:lnTo>
                    <a:pt x="1451527" y="3448045"/>
                  </a:lnTo>
                  <a:lnTo>
                    <a:pt x="1449940" y="3420268"/>
                  </a:lnTo>
                  <a:lnTo>
                    <a:pt x="1449146" y="3391697"/>
                  </a:lnTo>
                  <a:lnTo>
                    <a:pt x="1450733" y="3364713"/>
                  </a:lnTo>
                  <a:lnTo>
                    <a:pt x="1453907" y="3336143"/>
                  </a:lnTo>
                  <a:lnTo>
                    <a:pt x="1457875" y="3308365"/>
                  </a:lnTo>
                  <a:lnTo>
                    <a:pt x="1464223" y="3280588"/>
                  </a:lnTo>
                  <a:lnTo>
                    <a:pt x="1472158" y="3252018"/>
                  </a:lnTo>
                  <a:lnTo>
                    <a:pt x="1480887" y="3225034"/>
                  </a:lnTo>
                  <a:lnTo>
                    <a:pt x="1996668" y="1826655"/>
                  </a:lnTo>
                  <a:lnTo>
                    <a:pt x="1635621" y="1907606"/>
                  </a:lnTo>
                  <a:lnTo>
                    <a:pt x="1256324" y="2922661"/>
                  </a:lnTo>
                  <a:lnTo>
                    <a:pt x="1246801" y="2945676"/>
                  </a:lnTo>
                  <a:lnTo>
                    <a:pt x="1234899" y="2967898"/>
                  </a:lnTo>
                  <a:lnTo>
                    <a:pt x="1222996" y="2987738"/>
                  </a:lnTo>
                  <a:lnTo>
                    <a:pt x="1208713" y="3007579"/>
                  </a:lnTo>
                  <a:lnTo>
                    <a:pt x="1193636" y="3025039"/>
                  </a:lnTo>
                  <a:lnTo>
                    <a:pt x="1176973" y="3041705"/>
                  </a:lnTo>
                  <a:lnTo>
                    <a:pt x="1159515" y="3056784"/>
                  </a:lnTo>
                  <a:lnTo>
                    <a:pt x="1139678" y="3071070"/>
                  </a:lnTo>
                  <a:lnTo>
                    <a:pt x="1120633" y="3083768"/>
                  </a:lnTo>
                  <a:lnTo>
                    <a:pt x="1100002" y="3094085"/>
                  </a:lnTo>
                  <a:lnTo>
                    <a:pt x="1078577" y="3103609"/>
                  </a:lnTo>
                  <a:lnTo>
                    <a:pt x="1056359" y="3111545"/>
                  </a:lnTo>
                  <a:lnTo>
                    <a:pt x="1033347" y="3117100"/>
                  </a:lnTo>
                  <a:lnTo>
                    <a:pt x="1011129" y="3121862"/>
                  </a:lnTo>
                  <a:lnTo>
                    <a:pt x="987324" y="3124243"/>
                  </a:lnTo>
                  <a:lnTo>
                    <a:pt x="963519" y="3125037"/>
                  </a:lnTo>
                  <a:lnTo>
                    <a:pt x="950822" y="3125037"/>
                  </a:lnTo>
                  <a:lnTo>
                    <a:pt x="937333" y="3124243"/>
                  </a:lnTo>
                  <a:lnTo>
                    <a:pt x="923050" y="3122656"/>
                  </a:lnTo>
                  <a:lnTo>
                    <a:pt x="909560" y="3120275"/>
                  </a:lnTo>
                  <a:lnTo>
                    <a:pt x="896070" y="3117894"/>
                  </a:lnTo>
                  <a:lnTo>
                    <a:pt x="882581" y="3114719"/>
                  </a:lnTo>
                  <a:lnTo>
                    <a:pt x="868297" y="3109958"/>
                  </a:lnTo>
                  <a:lnTo>
                    <a:pt x="854808" y="3105196"/>
                  </a:lnTo>
                  <a:lnTo>
                    <a:pt x="839731" y="3099640"/>
                  </a:lnTo>
                  <a:lnTo>
                    <a:pt x="826241" y="3093291"/>
                  </a:lnTo>
                  <a:lnTo>
                    <a:pt x="811958" y="3085355"/>
                  </a:lnTo>
                  <a:lnTo>
                    <a:pt x="798469" y="3077419"/>
                  </a:lnTo>
                  <a:lnTo>
                    <a:pt x="784979" y="3069482"/>
                  </a:lnTo>
                  <a:lnTo>
                    <a:pt x="773076" y="3059959"/>
                  </a:lnTo>
                  <a:lnTo>
                    <a:pt x="761174" y="3049642"/>
                  </a:lnTo>
                  <a:lnTo>
                    <a:pt x="750064" y="3040118"/>
                  </a:lnTo>
                  <a:lnTo>
                    <a:pt x="738955" y="3029801"/>
                  </a:lnTo>
                  <a:lnTo>
                    <a:pt x="728640" y="3017896"/>
                  </a:lnTo>
                  <a:lnTo>
                    <a:pt x="719118" y="3006785"/>
                  </a:lnTo>
                  <a:lnTo>
                    <a:pt x="710389" y="2994087"/>
                  </a:lnTo>
                  <a:lnTo>
                    <a:pt x="702454" y="2981389"/>
                  </a:lnTo>
                  <a:lnTo>
                    <a:pt x="693725" y="2969485"/>
                  </a:lnTo>
                  <a:lnTo>
                    <a:pt x="687377" y="2955993"/>
                  </a:lnTo>
                  <a:lnTo>
                    <a:pt x="680236" y="2942501"/>
                  </a:lnTo>
                  <a:lnTo>
                    <a:pt x="674681" y="2929010"/>
                  </a:lnTo>
                  <a:lnTo>
                    <a:pt x="669126" y="2914724"/>
                  </a:lnTo>
                  <a:lnTo>
                    <a:pt x="665159" y="2900439"/>
                  </a:lnTo>
                  <a:lnTo>
                    <a:pt x="660398" y="2886153"/>
                  </a:lnTo>
                  <a:lnTo>
                    <a:pt x="658017" y="2871074"/>
                  </a:lnTo>
                  <a:lnTo>
                    <a:pt x="654843" y="2855995"/>
                  </a:lnTo>
                  <a:lnTo>
                    <a:pt x="653256" y="2840916"/>
                  </a:lnTo>
                  <a:lnTo>
                    <a:pt x="652463" y="2825837"/>
                  </a:lnTo>
                  <a:lnTo>
                    <a:pt x="652463" y="2810758"/>
                  </a:lnTo>
                  <a:lnTo>
                    <a:pt x="652463" y="2796473"/>
                  </a:lnTo>
                  <a:lnTo>
                    <a:pt x="654050" y="2779807"/>
                  </a:lnTo>
                  <a:lnTo>
                    <a:pt x="656430" y="2765521"/>
                  </a:lnTo>
                  <a:lnTo>
                    <a:pt x="658811" y="2750442"/>
                  </a:lnTo>
                  <a:lnTo>
                    <a:pt x="661985" y="2734570"/>
                  </a:lnTo>
                  <a:lnTo>
                    <a:pt x="666746" y="2719491"/>
                  </a:lnTo>
                  <a:lnTo>
                    <a:pt x="672300" y="2704412"/>
                  </a:lnTo>
                  <a:lnTo>
                    <a:pt x="1076990" y="1621104"/>
                  </a:lnTo>
                  <a:lnTo>
                    <a:pt x="1088100" y="1592533"/>
                  </a:lnTo>
                  <a:lnTo>
                    <a:pt x="1102383" y="1564756"/>
                  </a:lnTo>
                  <a:lnTo>
                    <a:pt x="1117459" y="1537773"/>
                  </a:lnTo>
                  <a:lnTo>
                    <a:pt x="1133330" y="1512376"/>
                  </a:lnTo>
                  <a:lnTo>
                    <a:pt x="1152374" y="1488567"/>
                  </a:lnTo>
                  <a:lnTo>
                    <a:pt x="1171418" y="1465552"/>
                  </a:lnTo>
                  <a:lnTo>
                    <a:pt x="1192049" y="1443330"/>
                  </a:lnTo>
                  <a:lnTo>
                    <a:pt x="1214268" y="1422696"/>
                  </a:lnTo>
                  <a:lnTo>
                    <a:pt x="1238073" y="1403649"/>
                  </a:lnTo>
                  <a:lnTo>
                    <a:pt x="1261878" y="1386189"/>
                  </a:lnTo>
                  <a:lnTo>
                    <a:pt x="1287270" y="1369523"/>
                  </a:lnTo>
                  <a:lnTo>
                    <a:pt x="1314250" y="1356031"/>
                  </a:lnTo>
                  <a:lnTo>
                    <a:pt x="1342023" y="1342539"/>
                  </a:lnTo>
                  <a:lnTo>
                    <a:pt x="1370589" y="1330635"/>
                  </a:lnTo>
                  <a:lnTo>
                    <a:pt x="1399949" y="1321111"/>
                  </a:lnTo>
                  <a:lnTo>
                    <a:pt x="1429309" y="1313968"/>
                  </a:lnTo>
                  <a:lnTo>
                    <a:pt x="2514830" y="1072704"/>
                  </a:lnTo>
                  <a:lnTo>
                    <a:pt x="2525939" y="1070324"/>
                  </a:lnTo>
                  <a:lnTo>
                    <a:pt x="2537048" y="1068736"/>
                  </a:lnTo>
                  <a:lnTo>
                    <a:pt x="2559266" y="1066355"/>
                  </a:lnTo>
                  <a:lnTo>
                    <a:pt x="2581485" y="1066355"/>
                  </a:lnTo>
                  <a:lnTo>
                    <a:pt x="2603703" y="1067149"/>
                  </a:lnTo>
                  <a:close/>
                  <a:moveTo>
                    <a:pt x="3487913" y="0"/>
                  </a:moveTo>
                  <a:cubicBezTo>
                    <a:pt x="3822929" y="0"/>
                    <a:pt x="4094513" y="271584"/>
                    <a:pt x="4094513" y="606600"/>
                  </a:cubicBezTo>
                  <a:cubicBezTo>
                    <a:pt x="4094513" y="941616"/>
                    <a:pt x="3822929" y="1213200"/>
                    <a:pt x="3487913" y="1213200"/>
                  </a:cubicBezTo>
                  <a:cubicBezTo>
                    <a:pt x="3152897" y="1213200"/>
                    <a:pt x="2881313" y="941616"/>
                    <a:pt x="2881313" y="606600"/>
                  </a:cubicBezTo>
                  <a:cubicBezTo>
                    <a:pt x="2881313" y="271584"/>
                    <a:pt x="3152897" y="0"/>
                    <a:pt x="3487913" y="0"/>
                  </a:cubicBezTo>
                  <a:close/>
                </a:path>
              </a:pathLst>
            </a:custGeom>
            <a:solidFill>
              <a:srgbClr val="4650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" name="任意多边形 22">
              <a:extLst>
                <a:ext uri="{FF2B5EF4-FFF2-40B4-BE49-F238E27FC236}">
                  <a16:creationId xmlns:a16="http://schemas.microsoft.com/office/drawing/2014/main" id="{64CD8B8E-846B-4BAD-905F-CA830C28B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166" y="-1533965"/>
              <a:ext cx="1019919" cy="1545441"/>
            </a:xfrm>
            <a:custGeom>
              <a:avLst/>
              <a:gdLst>
                <a:gd name="connsiteX0" fmla="*/ 3502025 w 4525962"/>
                <a:gd name="connsiteY0" fmla="*/ 4108450 h 6858000"/>
                <a:gd name="connsiteX1" fmla="*/ 3316288 w 4525962"/>
                <a:gd name="connsiteY1" fmla="*/ 5131594 h 6858000"/>
                <a:gd name="connsiteX2" fmla="*/ 2447925 w 4525962"/>
                <a:gd name="connsiteY2" fmla="*/ 6672263 h 6858000"/>
                <a:gd name="connsiteX3" fmla="*/ 2434431 w 4525962"/>
                <a:gd name="connsiteY3" fmla="*/ 6694487 h 6858000"/>
                <a:gd name="connsiteX4" fmla="*/ 2420143 w 4525962"/>
                <a:gd name="connsiteY4" fmla="*/ 6715125 h 6858000"/>
                <a:gd name="connsiteX5" fmla="*/ 2404268 w 4525962"/>
                <a:gd name="connsiteY5" fmla="*/ 6734175 h 6858000"/>
                <a:gd name="connsiteX6" fmla="*/ 2387600 w 4525962"/>
                <a:gd name="connsiteY6" fmla="*/ 6751637 h 6858000"/>
                <a:gd name="connsiteX7" fmla="*/ 2370137 w 4525962"/>
                <a:gd name="connsiteY7" fmla="*/ 6768306 h 6858000"/>
                <a:gd name="connsiteX8" fmla="*/ 2351087 w 4525962"/>
                <a:gd name="connsiteY8" fmla="*/ 6783387 h 6858000"/>
                <a:gd name="connsiteX9" fmla="*/ 2332037 w 4525962"/>
                <a:gd name="connsiteY9" fmla="*/ 6796881 h 6858000"/>
                <a:gd name="connsiteX10" fmla="*/ 2311400 w 4525962"/>
                <a:gd name="connsiteY10" fmla="*/ 6810375 h 6858000"/>
                <a:gd name="connsiteX11" fmla="*/ 2289968 w 4525962"/>
                <a:gd name="connsiteY11" fmla="*/ 6820694 h 6858000"/>
                <a:gd name="connsiteX12" fmla="*/ 2269331 w 4525962"/>
                <a:gd name="connsiteY12" fmla="*/ 6830219 h 6858000"/>
                <a:gd name="connsiteX13" fmla="*/ 2247106 w 4525962"/>
                <a:gd name="connsiteY13" fmla="*/ 6838156 h 6858000"/>
                <a:gd name="connsiteX14" fmla="*/ 2224087 w 4525962"/>
                <a:gd name="connsiteY14" fmla="*/ 6845300 h 6858000"/>
                <a:gd name="connsiteX15" fmla="*/ 2201068 w 4525962"/>
                <a:gd name="connsiteY15" fmla="*/ 6850856 h 6858000"/>
                <a:gd name="connsiteX16" fmla="*/ 2178050 w 4525962"/>
                <a:gd name="connsiteY16" fmla="*/ 6855619 h 6858000"/>
                <a:gd name="connsiteX17" fmla="*/ 2154237 w 4525962"/>
                <a:gd name="connsiteY17" fmla="*/ 6857206 h 6858000"/>
                <a:gd name="connsiteX18" fmla="*/ 2130425 w 4525962"/>
                <a:gd name="connsiteY18" fmla="*/ 6858000 h 6858000"/>
                <a:gd name="connsiteX19" fmla="*/ 2107406 w 4525962"/>
                <a:gd name="connsiteY19" fmla="*/ 6857206 h 6858000"/>
                <a:gd name="connsiteX20" fmla="*/ 2085181 w 4525962"/>
                <a:gd name="connsiteY20" fmla="*/ 6855619 h 6858000"/>
                <a:gd name="connsiteX21" fmla="*/ 2062162 w 4525962"/>
                <a:gd name="connsiteY21" fmla="*/ 6851650 h 6858000"/>
                <a:gd name="connsiteX22" fmla="*/ 2039937 w 4525962"/>
                <a:gd name="connsiteY22" fmla="*/ 6846887 h 6858000"/>
                <a:gd name="connsiteX23" fmla="*/ 2016918 w 4525962"/>
                <a:gd name="connsiteY23" fmla="*/ 6840537 h 6858000"/>
                <a:gd name="connsiteX24" fmla="*/ 1994693 w 4525962"/>
                <a:gd name="connsiteY24" fmla="*/ 6831806 h 6858000"/>
                <a:gd name="connsiteX25" fmla="*/ 1974056 w 4525962"/>
                <a:gd name="connsiteY25" fmla="*/ 6822281 h 6858000"/>
                <a:gd name="connsiteX26" fmla="*/ 1951831 w 4525962"/>
                <a:gd name="connsiteY26" fmla="*/ 6811169 h 6858000"/>
                <a:gd name="connsiteX27" fmla="*/ 1935956 w 4525962"/>
                <a:gd name="connsiteY27" fmla="*/ 6801644 h 6858000"/>
                <a:gd name="connsiteX28" fmla="*/ 1920875 w 4525962"/>
                <a:gd name="connsiteY28" fmla="*/ 6791325 h 6858000"/>
                <a:gd name="connsiteX29" fmla="*/ 1905793 w 4525962"/>
                <a:gd name="connsiteY29" fmla="*/ 6780213 h 6858000"/>
                <a:gd name="connsiteX30" fmla="*/ 1891506 w 4525962"/>
                <a:gd name="connsiteY30" fmla="*/ 6768306 h 6858000"/>
                <a:gd name="connsiteX31" fmla="*/ 1878012 w 4525962"/>
                <a:gd name="connsiteY31" fmla="*/ 6756400 h 6858000"/>
                <a:gd name="connsiteX32" fmla="*/ 1866106 w 4525962"/>
                <a:gd name="connsiteY32" fmla="*/ 6743700 h 6858000"/>
                <a:gd name="connsiteX33" fmla="*/ 1853406 w 4525962"/>
                <a:gd name="connsiteY33" fmla="*/ 6731000 h 6858000"/>
                <a:gd name="connsiteX34" fmla="*/ 1843087 w 4525962"/>
                <a:gd name="connsiteY34" fmla="*/ 6716713 h 6858000"/>
                <a:gd name="connsiteX35" fmla="*/ 1831975 w 4525962"/>
                <a:gd name="connsiteY35" fmla="*/ 6702425 h 6858000"/>
                <a:gd name="connsiteX36" fmla="*/ 1822450 w 4525962"/>
                <a:gd name="connsiteY36" fmla="*/ 6687344 h 6858000"/>
                <a:gd name="connsiteX37" fmla="*/ 1813718 w 4525962"/>
                <a:gd name="connsiteY37" fmla="*/ 6672263 h 6858000"/>
                <a:gd name="connsiteX38" fmla="*/ 1804987 w 4525962"/>
                <a:gd name="connsiteY38" fmla="*/ 6657181 h 6858000"/>
                <a:gd name="connsiteX39" fmla="*/ 1797843 w 4525962"/>
                <a:gd name="connsiteY39" fmla="*/ 6641306 h 6858000"/>
                <a:gd name="connsiteX40" fmla="*/ 1790700 w 4525962"/>
                <a:gd name="connsiteY40" fmla="*/ 6625431 h 6858000"/>
                <a:gd name="connsiteX41" fmla="*/ 1785143 w 4525962"/>
                <a:gd name="connsiteY41" fmla="*/ 6608763 h 6858000"/>
                <a:gd name="connsiteX42" fmla="*/ 1780381 w 4525962"/>
                <a:gd name="connsiteY42" fmla="*/ 6592094 h 6858000"/>
                <a:gd name="connsiteX43" fmla="*/ 1775618 w 4525962"/>
                <a:gd name="connsiteY43" fmla="*/ 6574631 h 6858000"/>
                <a:gd name="connsiteX44" fmla="*/ 1772443 w 4525962"/>
                <a:gd name="connsiteY44" fmla="*/ 6557963 h 6858000"/>
                <a:gd name="connsiteX45" fmla="*/ 1769268 w 4525962"/>
                <a:gd name="connsiteY45" fmla="*/ 6540500 h 6858000"/>
                <a:gd name="connsiteX46" fmla="*/ 1767681 w 4525962"/>
                <a:gd name="connsiteY46" fmla="*/ 6523037 h 6858000"/>
                <a:gd name="connsiteX47" fmla="*/ 1766887 w 4525962"/>
                <a:gd name="connsiteY47" fmla="*/ 6506369 h 6858000"/>
                <a:gd name="connsiteX48" fmla="*/ 1766887 w 4525962"/>
                <a:gd name="connsiteY48" fmla="*/ 6488113 h 6858000"/>
                <a:gd name="connsiteX49" fmla="*/ 1767681 w 4525962"/>
                <a:gd name="connsiteY49" fmla="*/ 6470650 h 6858000"/>
                <a:gd name="connsiteX50" fmla="*/ 1768475 w 4525962"/>
                <a:gd name="connsiteY50" fmla="*/ 6453187 h 6858000"/>
                <a:gd name="connsiteX51" fmla="*/ 1770856 w 4525962"/>
                <a:gd name="connsiteY51" fmla="*/ 6434931 h 6858000"/>
                <a:gd name="connsiteX52" fmla="*/ 1774825 w 4525962"/>
                <a:gd name="connsiteY52" fmla="*/ 6417469 h 6858000"/>
                <a:gd name="connsiteX53" fmla="*/ 1778793 w 4525962"/>
                <a:gd name="connsiteY53" fmla="*/ 6400006 h 6858000"/>
                <a:gd name="connsiteX54" fmla="*/ 1783556 w 4525962"/>
                <a:gd name="connsiteY54" fmla="*/ 6383337 h 6858000"/>
                <a:gd name="connsiteX55" fmla="*/ 1789906 w 4525962"/>
                <a:gd name="connsiteY55" fmla="*/ 6365081 h 6858000"/>
                <a:gd name="connsiteX56" fmla="*/ 1797050 w 4525962"/>
                <a:gd name="connsiteY56" fmla="*/ 6348413 h 6858000"/>
                <a:gd name="connsiteX57" fmla="*/ 1804987 w 4525962"/>
                <a:gd name="connsiteY57" fmla="*/ 6331744 h 6858000"/>
                <a:gd name="connsiteX58" fmla="*/ 1813718 w 4525962"/>
                <a:gd name="connsiteY58" fmla="*/ 6315075 h 6858000"/>
                <a:gd name="connsiteX59" fmla="*/ 2014537 w 4525962"/>
                <a:gd name="connsiteY59" fmla="*/ 5958681 h 6858000"/>
                <a:gd name="connsiteX60" fmla="*/ 2932906 w 4525962"/>
                <a:gd name="connsiteY60" fmla="*/ 5378450 h 6858000"/>
                <a:gd name="connsiteX61" fmla="*/ 3852863 w 4525962"/>
                <a:gd name="connsiteY61" fmla="*/ 3241675 h 6858000"/>
                <a:gd name="connsiteX62" fmla="*/ 3850482 w 4525962"/>
                <a:gd name="connsiteY62" fmla="*/ 3247234 h 6858000"/>
                <a:gd name="connsiteX63" fmla="*/ 3827468 w 4525962"/>
                <a:gd name="connsiteY63" fmla="*/ 3278205 h 6858000"/>
                <a:gd name="connsiteX64" fmla="*/ 3803661 w 4525962"/>
                <a:gd name="connsiteY64" fmla="*/ 3307587 h 6858000"/>
                <a:gd name="connsiteX65" fmla="*/ 3779060 w 4525962"/>
                <a:gd name="connsiteY65" fmla="*/ 3334588 h 6858000"/>
                <a:gd name="connsiteX66" fmla="*/ 3753666 w 4525962"/>
                <a:gd name="connsiteY66" fmla="*/ 3360794 h 6858000"/>
                <a:gd name="connsiteX67" fmla="*/ 3727478 w 4525962"/>
                <a:gd name="connsiteY67" fmla="*/ 3385412 h 6858000"/>
                <a:gd name="connsiteX68" fmla="*/ 3699702 w 4525962"/>
                <a:gd name="connsiteY68" fmla="*/ 3408441 h 6858000"/>
                <a:gd name="connsiteX69" fmla="*/ 3671927 w 4525962"/>
                <a:gd name="connsiteY69" fmla="*/ 3430677 h 6858000"/>
                <a:gd name="connsiteX70" fmla="*/ 3642564 w 4525962"/>
                <a:gd name="connsiteY70" fmla="*/ 3450530 h 6858000"/>
                <a:gd name="connsiteX71" fmla="*/ 3613202 w 4525962"/>
                <a:gd name="connsiteY71" fmla="*/ 3470383 h 6858000"/>
                <a:gd name="connsiteX72" fmla="*/ 3582252 w 4525962"/>
                <a:gd name="connsiteY72" fmla="*/ 3487853 h 6858000"/>
                <a:gd name="connsiteX73" fmla="*/ 3550509 w 4525962"/>
                <a:gd name="connsiteY73" fmla="*/ 3504530 h 6858000"/>
                <a:gd name="connsiteX74" fmla="*/ 3517972 w 4525962"/>
                <a:gd name="connsiteY74" fmla="*/ 3520412 h 6858000"/>
                <a:gd name="connsiteX75" fmla="*/ 3485436 w 4525962"/>
                <a:gd name="connsiteY75" fmla="*/ 3535501 h 6858000"/>
                <a:gd name="connsiteX76" fmla="*/ 3450518 w 4525962"/>
                <a:gd name="connsiteY76" fmla="*/ 3549795 h 6858000"/>
                <a:gd name="connsiteX77" fmla="*/ 3415600 w 4525962"/>
                <a:gd name="connsiteY77" fmla="*/ 3563295 h 6858000"/>
                <a:gd name="connsiteX78" fmla="*/ 3379890 w 4525962"/>
                <a:gd name="connsiteY78" fmla="*/ 3575207 h 6858000"/>
                <a:gd name="connsiteX79" fmla="*/ 3342591 w 4525962"/>
                <a:gd name="connsiteY79" fmla="*/ 3587119 h 6858000"/>
                <a:gd name="connsiteX80" fmla="*/ 3305293 w 4525962"/>
                <a:gd name="connsiteY80" fmla="*/ 3597442 h 6858000"/>
                <a:gd name="connsiteX81" fmla="*/ 3266408 w 4525962"/>
                <a:gd name="connsiteY81" fmla="*/ 3606972 h 6858000"/>
                <a:gd name="connsiteX82" fmla="*/ 3226728 w 4525962"/>
                <a:gd name="connsiteY82" fmla="*/ 3617295 h 6858000"/>
                <a:gd name="connsiteX83" fmla="*/ 3187050 w 4525962"/>
                <a:gd name="connsiteY83" fmla="*/ 3626031 h 6858000"/>
                <a:gd name="connsiteX84" fmla="*/ 3145783 w 4525962"/>
                <a:gd name="connsiteY84" fmla="*/ 3633972 h 6858000"/>
                <a:gd name="connsiteX85" fmla="*/ 3103724 w 4525962"/>
                <a:gd name="connsiteY85" fmla="*/ 3641913 h 6858000"/>
                <a:gd name="connsiteX86" fmla="*/ 3060870 w 4525962"/>
                <a:gd name="connsiteY86" fmla="*/ 3649854 h 6858000"/>
                <a:gd name="connsiteX87" fmla="*/ 2971989 w 4525962"/>
                <a:gd name="connsiteY87" fmla="*/ 3664149 h 6858000"/>
                <a:gd name="connsiteX88" fmla="*/ 2880728 w 4525962"/>
                <a:gd name="connsiteY88" fmla="*/ 3677649 h 6858000"/>
                <a:gd name="connsiteX89" fmla="*/ 2785498 w 4525962"/>
                <a:gd name="connsiteY89" fmla="*/ 3689561 h 6858000"/>
                <a:gd name="connsiteX90" fmla="*/ 2687094 w 4525962"/>
                <a:gd name="connsiteY90" fmla="*/ 3703061 h 6858000"/>
                <a:gd name="connsiteX91" fmla="*/ 2575993 w 4525962"/>
                <a:gd name="connsiteY91" fmla="*/ 3717355 h 6858000"/>
                <a:gd name="connsiteX92" fmla="*/ 2462511 w 4525962"/>
                <a:gd name="connsiteY92" fmla="*/ 3732443 h 6858000"/>
                <a:gd name="connsiteX93" fmla="*/ 2343474 w 4525962"/>
                <a:gd name="connsiteY93" fmla="*/ 3749120 h 6858000"/>
                <a:gd name="connsiteX94" fmla="*/ 2222056 w 4525962"/>
                <a:gd name="connsiteY94" fmla="*/ 3768179 h 6858000"/>
                <a:gd name="connsiteX95" fmla="*/ 2157776 w 4525962"/>
                <a:gd name="connsiteY95" fmla="*/ 3779297 h 6858000"/>
                <a:gd name="connsiteX96" fmla="*/ 2094290 w 4525962"/>
                <a:gd name="connsiteY96" fmla="*/ 3789620 h 6858000"/>
                <a:gd name="connsiteX97" fmla="*/ 2029216 w 4525962"/>
                <a:gd name="connsiteY97" fmla="*/ 3802326 h 6858000"/>
                <a:gd name="connsiteX98" fmla="*/ 1962556 w 4525962"/>
                <a:gd name="connsiteY98" fmla="*/ 3814238 h 6858000"/>
                <a:gd name="connsiteX99" fmla="*/ 1895101 w 4525962"/>
                <a:gd name="connsiteY99" fmla="*/ 3828532 h 6858000"/>
                <a:gd name="connsiteX100" fmla="*/ 1826854 w 4525962"/>
                <a:gd name="connsiteY100" fmla="*/ 3842826 h 6858000"/>
                <a:gd name="connsiteX101" fmla="*/ 1756225 w 4525962"/>
                <a:gd name="connsiteY101" fmla="*/ 3858709 h 6858000"/>
                <a:gd name="connsiteX102" fmla="*/ 1684803 w 4525962"/>
                <a:gd name="connsiteY102" fmla="*/ 3875385 h 6858000"/>
                <a:gd name="connsiteX103" fmla="*/ 1595922 w 4525962"/>
                <a:gd name="connsiteY103" fmla="*/ 3898415 h 6858000"/>
                <a:gd name="connsiteX104" fmla="*/ 1509422 w 4525962"/>
                <a:gd name="connsiteY104" fmla="*/ 3921445 h 6858000"/>
                <a:gd name="connsiteX105" fmla="*/ 1426096 w 4525962"/>
                <a:gd name="connsiteY105" fmla="*/ 3944474 h 6858000"/>
                <a:gd name="connsiteX106" fmla="*/ 1346738 w 4525962"/>
                <a:gd name="connsiteY106" fmla="*/ 3967504 h 6858000"/>
                <a:gd name="connsiteX107" fmla="*/ 1269760 w 4525962"/>
                <a:gd name="connsiteY107" fmla="*/ 3991327 h 6858000"/>
                <a:gd name="connsiteX108" fmla="*/ 1195958 w 4525962"/>
                <a:gd name="connsiteY108" fmla="*/ 4015151 h 6858000"/>
                <a:gd name="connsiteX109" fmla="*/ 1126122 w 4525962"/>
                <a:gd name="connsiteY109" fmla="*/ 4038975 h 6858000"/>
                <a:gd name="connsiteX110" fmla="*/ 1058668 w 4525962"/>
                <a:gd name="connsiteY110" fmla="*/ 4062004 h 6858000"/>
                <a:gd name="connsiteX111" fmla="*/ 994388 w 4525962"/>
                <a:gd name="connsiteY111" fmla="*/ 4085828 h 6858000"/>
                <a:gd name="connsiteX112" fmla="*/ 933283 w 4525962"/>
                <a:gd name="connsiteY112" fmla="*/ 4109652 h 6858000"/>
                <a:gd name="connsiteX113" fmla="*/ 874558 w 4525962"/>
                <a:gd name="connsiteY113" fmla="*/ 4133475 h 6858000"/>
                <a:gd name="connsiteX114" fmla="*/ 819007 w 4525962"/>
                <a:gd name="connsiteY114" fmla="*/ 4156505 h 6858000"/>
                <a:gd name="connsiteX115" fmla="*/ 766631 w 4525962"/>
                <a:gd name="connsiteY115" fmla="*/ 4179535 h 6858000"/>
                <a:gd name="connsiteX116" fmla="*/ 715842 w 4525962"/>
                <a:gd name="connsiteY116" fmla="*/ 4201770 h 6858000"/>
                <a:gd name="connsiteX117" fmla="*/ 669020 w 4525962"/>
                <a:gd name="connsiteY117" fmla="*/ 4224005 h 6858000"/>
                <a:gd name="connsiteX118" fmla="*/ 624580 w 4525962"/>
                <a:gd name="connsiteY118" fmla="*/ 4246241 h 6858000"/>
                <a:gd name="connsiteX119" fmla="*/ 582520 w 4525962"/>
                <a:gd name="connsiteY119" fmla="*/ 4267682 h 6858000"/>
                <a:gd name="connsiteX120" fmla="*/ 543635 w 4525962"/>
                <a:gd name="connsiteY120" fmla="*/ 4287535 h 6858000"/>
                <a:gd name="connsiteX121" fmla="*/ 506337 w 4525962"/>
                <a:gd name="connsiteY121" fmla="*/ 4308182 h 6858000"/>
                <a:gd name="connsiteX122" fmla="*/ 473006 w 4525962"/>
                <a:gd name="connsiteY122" fmla="*/ 4327241 h 6858000"/>
                <a:gd name="connsiteX123" fmla="*/ 441263 w 4525962"/>
                <a:gd name="connsiteY123" fmla="*/ 4346300 h 6858000"/>
                <a:gd name="connsiteX124" fmla="*/ 411901 w 4525962"/>
                <a:gd name="connsiteY124" fmla="*/ 4363771 h 6858000"/>
                <a:gd name="connsiteX125" fmla="*/ 360318 w 4525962"/>
                <a:gd name="connsiteY125" fmla="*/ 4396330 h 6858000"/>
                <a:gd name="connsiteX126" fmla="*/ 318258 w 4525962"/>
                <a:gd name="connsiteY126" fmla="*/ 4425713 h 6858000"/>
                <a:gd name="connsiteX127" fmla="*/ 284134 w 4525962"/>
                <a:gd name="connsiteY127" fmla="*/ 4449536 h 6858000"/>
                <a:gd name="connsiteX128" fmla="*/ 258740 w 4525962"/>
                <a:gd name="connsiteY128" fmla="*/ 4469389 h 6858000"/>
                <a:gd name="connsiteX129" fmla="*/ 242075 w 4525962"/>
                <a:gd name="connsiteY129" fmla="*/ 4482890 h 6858000"/>
                <a:gd name="connsiteX130" fmla="*/ 152400 w 4525962"/>
                <a:gd name="connsiteY130" fmla="*/ 4932363 h 6858000"/>
                <a:gd name="connsiteX131" fmla="*/ 236519 w 4525962"/>
                <a:gd name="connsiteY131" fmla="*/ 4879951 h 6858000"/>
                <a:gd name="connsiteX132" fmla="*/ 319845 w 4525962"/>
                <a:gd name="connsiteY132" fmla="*/ 4828333 h 6858000"/>
                <a:gd name="connsiteX133" fmla="*/ 404758 w 4525962"/>
                <a:gd name="connsiteY133" fmla="*/ 4777509 h 6858000"/>
                <a:gd name="connsiteX134" fmla="*/ 488878 w 4525962"/>
                <a:gd name="connsiteY134" fmla="*/ 4729862 h 6858000"/>
                <a:gd name="connsiteX135" fmla="*/ 573791 w 4525962"/>
                <a:gd name="connsiteY135" fmla="*/ 4683009 h 6858000"/>
                <a:gd name="connsiteX136" fmla="*/ 659498 w 4525962"/>
                <a:gd name="connsiteY136" fmla="*/ 4637744 h 6858000"/>
                <a:gd name="connsiteX137" fmla="*/ 745204 w 4525962"/>
                <a:gd name="connsiteY137" fmla="*/ 4594067 h 6858000"/>
                <a:gd name="connsiteX138" fmla="*/ 830911 w 4525962"/>
                <a:gd name="connsiteY138" fmla="*/ 4551978 h 6858000"/>
                <a:gd name="connsiteX139" fmla="*/ 917411 w 4525962"/>
                <a:gd name="connsiteY139" fmla="*/ 4511478 h 6858000"/>
                <a:gd name="connsiteX140" fmla="*/ 1003911 w 4525962"/>
                <a:gd name="connsiteY140" fmla="*/ 4473360 h 6858000"/>
                <a:gd name="connsiteX141" fmla="*/ 1091205 w 4525962"/>
                <a:gd name="connsiteY141" fmla="*/ 4436036 h 6858000"/>
                <a:gd name="connsiteX142" fmla="*/ 1178499 w 4525962"/>
                <a:gd name="connsiteY142" fmla="*/ 4401095 h 6858000"/>
                <a:gd name="connsiteX143" fmla="*/ 1265793 w 4525962"/>
                <a:gd name="connsiteY143" fmla="*/ 4366153 h 6858000"/>
                <a:gd name="connsiteX144" fmla="*/ 1353086 w 4525962"/>
                <a:gd name="connsiteY144" fmla="*/ 4334389 h 6858000"/>
                <a:gd name="connsiteX145" fmla="*/ 1441967 w 4525962"/>
                <a:gd name="connsiteY145" fmla="*/ 4303418 h 6858000"/>
                <a:gd name="connsiteX146" fmla="*/ 1530055 w 4525962"/>
                <a:gd name="connsiteY146" fmla="*/ 4274829 h 6858000"/>
                <a:gd name="connsiteX147" fmla="*/ 1618936 w 4525962"/>
                <a:gd name="connsiteY147" fmla="*/ 4247035 h 6858000"/>
                <a:gd name="connsiteX148" fmla="*/ 1707817 w 4525962"/>
                <a:gd name="connsiteY148" fmla="*/ 4221623 h 6858000"/>
                <a:gd name="connsiteX149" fmla="*/ 1797491 w 4525962"/>
                <a:gd name="connsiteY149" fmla="*/ 4197799 h 6858000"/>
                <a:gd name="connsiteX150" fmla="*/ 1886372 w 4525962"/>
                <a:gd name="connsiteY150" fmla="*/ 4174770 h 6858000"/>
                <a:gd name="connsiteX151" fmla="*/ 1976840 w 4525962"/>
                <a:gd name="connsiteY151" fmla="*/ 4153328 h 6858000"/>
                <a:gd name="connsiteX152" fmla="*/ 2065721 w 4525962"/>
                <a:gd name="connsiteY152" fmla="*/ 4133475 h 6858000"/>
                <a:gd name="connsiteX153" fmla="*/ 2156983 w 4525962"/>
                <a:gd name="connsiteY153" fmla="*/ 4116005 h 6858000"/>
                <a:gd name="connsiteX154" fmla="*/ 2247451 w 4525962"/>
                <a:gd name="connsiteY154" fmla="*/ 4100122 h 6858000"/>
                <a:gd name="connsiteX155" fmla="*/ 2338712 w 4525962"/>
                <a:gd name="connsiteY155" fmla="*/ 4085828 h 6858000"/>
                <a:gd name="connsiteX156" fmla="*/ 2429181 w 4525962"/>
                <a:gd name="connsiteY156" fmla="*/ 4073122 h 6858000"/>
                <a:gd name="connsiteX157" fmla="*/ 2520442 w 4525962"/>
                <a:gd name="connsiteY157" fmla="*/ 4062004 h 6858000"/>
                <a:gd name="connsiteX158" fmla="*/ 2612498 w 4525962"/>
                <a:gd name="connsiteY158" fmla="*/ 4052475 h 6858000"/>
                <a:gd name="connsiteX159" fmla="*/ 2704553 w 4525962"/>
                <a:gd name="connsiteY159" fmla="*/ 4044534 h 6858000"/>
                <a:gd name="connsiteX160" fmla="*/ 2796608 w 4525962"/>
                <a:gd name="connsiteY160" fmla="*/ 4038181 h 6858000"/>
                <a:gd name="connsiteX161" fmla="*/ 2889457 w 4525962"/>
                <a:gd name="connsiteY161" fmla="*/ 4032622 h 6858000"/>
                <a:gd name="connsiteX162" fmla="*/ 2981512 w 4525962"/>
                <a:gd name="connsiteY162" fmla="*/ 4030239 h 6858000"/>
                <a:gd name="connsiteX163" fmla="*/ 3033888 w 4525962"/>
                <a:gd name="connsiteY163" fmla="*/ 4028651 h 6858000"/>
                <a:gd name="connsiteX164" fmla="*/ 3084678 w 4525962"/>
                <a:gd name="connsiteY164" fmla="*/ 4024681 h 6858000"/>
                <a:gd name="connsiteX165" fmla="*/ 3133086 w 4525962"/>
                <a:gd name="connsiteY165" fmla="*/ 4021504 h 6858000"/>
                <a:gd name="connsiteX166" fmla="*/ 3179114 w 4525962"/>
                <a:gd name="connsiteY166" fmla="*/ 4015945 h 6858000"/>
                <a:gd name="connsiteX167" fmla="*/ 3224348 w 4525962"/>
                <a:gd name="connsiteY167" fmla="*/ 4009592 h 6858000"/>
                <a:gd name="connsiteX168" fmla="*/ 3266408 w 4525962"/>
                <a:gd name="connsiteY168" fmla="*/ 4003239 h 6858000"/>
                <a:gd name="connsiteX169" fmla="*/ 3306880 w 4525962"/>
                <a:gd name="connsiteY169" fmla="*/ 3994504 h 6858000"/>
                <a:gd name="connsiteX170" fmla="*/ 3345766 w 4525962"/>
                <a:gd name="connsiteY170" fmla="*/ 3985769 h 6858000"/>
                <a:gd name="connsiteX171" fmla="*/ 3382270 w 4525962"/>
                <a:gd name="connsiteY171" fmla="*/ 3977033 h 6858000"/>
                <a:gd name="connsiteX172" fmla="*/ 3417188 w 4525962"/>
                <a:gd name="connsiteY172" fmla="*/ 3967504 h 6858000"/>
                <a:gd name="connsiteX173" fmla="*/ 3450518 w 4525962"/>
                <a:gd name="connsiteY173" fmla="*/ 3957180 h 6858000"/>
                <a:gd name="connsiteX174" fmla="*/ 3481468 w 4525962"/>
                <a:gd name="connsiteY174" fmla="*/ 3946062 h 6858000"/>
                <a:gd name="connsiteX175" fmla="*/ 3511624 w 4525962"/>
                <a:gd name="connsiteY175" fmla="*/ 3935739 h 6858000"/>
                <a:gd name="connsiteX176" fmla="*/ 3540192 w 4525962"/>
                <a:gd name="connsiteY176" fmla="*/ 3923827 h 6858000"/>
                <a:gd name="connsiteX177" fmla="*/ 3565587 w 4525962"/>
                <a:gd name="connsiteY177" fmla="*/ 3911915 h 6858000"/>
                <a:gd name="connsiteX178" fmla="*/ 3590188 w 4525962"/>
                <a:gd name="connsiteY178" fmla="*/ 3900003 h 6858000"/>
                <a:gd name="connsiteX179" fmla="*/ 3613996 w 4525962"/>
                <a:gd name="connsiteY179" fmla="*/ 3888886 h 6858000"/>
                <a:gd name="connsiteX180" fmla="*/ 3635422 w 4525962"/>
                <a:gd name="connsiteY180" fmla="*/ 3876180 h 6858000"/>
                <a:gd name="connsiteX181" fmla="*/ 3656055 w 4525962"/>
                <a:gd name="connsiteY181" fmla="*/ 3865062 h 6858000"/>
                <a:gd name="connsiteX182" fmla="*/ 3674308 w 4525962"/>
                <a:gd name="connsiteY182" fmla="*/ 3852356 h 6858000"/>
                <a:gd name="connsiteX183" fmla="*/ 3691766 w 4525962"/>
                <a:gd name="connsiteY183" fmla="*/ 3841238 h 6858000"/>
                <a:gd name="connsiteX184" fmla="*/ 3707638 w 4525962"/>
                <a:gd name="connsiteY184" fmla="*/ 3829326 h 6858000"/>
                <a:gd name="connsiteX185" fmla="*/ 3735413 w 4525962"/>
                <a:gd name="connsiteY185" fmla="*/ 3807885 h 6858000"/>
                <a:gd name="connsiteX186" fmla="*/ 3757634 w 4525962"/>
                <a:gd name="connsiteY186" fmla="*/ 3788826 h 6858000"/>
                <a:gd name="connsiteX187" fmla="*/ 3775092 w 4525962"/>
                <a:gd name="connsiteY187" fmla="*/ 3771355 h 6858000"/>
                <a:gd name="connsiteX188" fmla="*/ 3788583 w 4525962"/>
                <a:gd name="connsiteY188" fmla="*/ 3757061 h 6858000"/>
                <a:gd name="connsiteX189" fmla="*/ 3797312 w 4525962"/>
                <a:gd name="connsiteY189" fmla="*/ 3745943 h 6858000"/>
                <a:gd name="connsiteX190" fmla="*/ 3807629 w 4525962"/>
                <a:gd name="connsiteY190" fmla="*/ 3671296 h 6858000"/>
                <a:gd name="connsiteX191" fmla="*/ 3822707 w 4525962"/>
                <a:gd name="connsiteY191" fmla="*/ 3546618 h 6858000"/>
                <a:gd name="connsiteX192" fmla="*/ 3831436 w 4525962"/>
                <a:gd name="connsiteY192" fmla="*/ 3473559 h 6858000"/>
                <a:gd name="connsiteX193" fmla="*/ 3839372 w 4525962"/>
                <a:gd name="connsiteY193" fmla="*/ 3395735 h 6858000"/>
                <a:gd name="connsiteX194" fmla="*/ 3846514 w 4525962"/>
                <a:gd name="connsiteY194" fmla="*/ 3317911 h 6858000"/>
                <a:gd name="connsiteX195" fmla="*/ 1258887 w 4525962"/>
                <a:gd name="connsiteY195" fmla="*/ 3082925 h 6858000"/>
                <a:gd name="connsiteX196" fmla="*/ 1246187 w 4525962"/>
                <a:gd name="connsiteY196" fmla="*/ 3099610 h 6858000"/>
                <a:gd name="connsiteX197" fmla="*/ 1232693 w 4525962"/>
                <a:gd name="connsiteY197" fmla="*/ 3117090 h 6858000"/>
                <a:gd name="connsiteX198" fmla="*/ 1220787 w 4525962"/>
                <a:gd name="connsiteY198" fmla="*/ 3135364 h 6858000"/>
                <a:gd name="connsiteX199" fmla="*/ 1209674 w 4525962"/>
                <a:gd name="connsiteY199" fmla="*/ 3152844 h 6858000"/>
                <a:gd name="connsiteX200" fmla="*/ 1200150 w 4525962"/>
                <a:gd name="connsiteY200" fmla="*/ 3171912 h 6858000"/>
                <a:gd name="connsiteX201" fmla="*/ 1189831 w 4525962"/>
                <a:gd name="connsiteY201" fmla="*/ 3190981 h 6858000"/>
                <a:gd name="connsiteX202" fmla="*/ 1181893 w 4525962"/>
                <a:gd name="connsiteY202" fmla="*/ 3210050 h 6858000"/>
                <a:gd name="connsiteX203" fmla="*/ 1173956 w 4525962"/>
                <a:gd name="connsiteY203" fmla="*/ 3229913 h 6858000"/>
                <a:gd name="connsiteX204" fmla="*/ 992981 w 4525962"/>
                <a:gd name="connsiteY204" fmla="*/ 3303804 h 6858000"/>
                <a:gd name="connsiteX205" fmla="*/ 917574 w 4525962"/>
                <a:gd name="connsiteY205" fmla="*/ 3690740 h 6858000"/>
                <a:gd name="connsiteX206" fmla="*/ 969168 w 4525962"/>
                <a:gd name="connsiteY206" fmla="*/ 3666904 h 6858000"/>
                <a:gd name="connsiteX207" fmla="*/ 1031081 w 4525962"/>
                <a:gd name="connsiteY207" fmla="*/ 3640685 h 6858000"/>
                <a:gd name="connsiteX208" fmla="*/ 1104900 w 4525962"/>
                <a:gd name="connsiteY208" fmla="*/ 3611287 h 6858000"/>
                <a:gd name="connsiteX209" fmla="*/ 1146174 w 4525962"/>
                <a:gd name="connsiteY209" fmla="*/ 3595396 h 6858000"/>
                <a:gd name="connsiteX210" fmla="*/ 1189831 w 4525962"/>
                <a:gd name="connsiteY210" fmla="*/ 3579506 h 6858000"/>
                <a:gd name="connsiteX211" fmla="*/ 1201737 w 4525962"/>
                <a:gd name="connsiteY211" fmla="*/ 3604136 h 6858000"/>
                <a:gd name="connsiteX212" fmla="*/ 1215231 w 4525962"/>
                <a:gd name="connsiteY212" fmla="*/ 3627178 h 6858000"/>
                <a:gd name="connsiteX213" fmla="*/ 1230312 w 4525962"/>
                <a:gd name="connsiteY213" fmla="*/ 3650219 h 6858000"/>
                <a:gd name="connsiteX214" fmla="*/ 1246187 w 4525962"/>
                <a:gd name="connsiteY214" fmla="*/ 3672466 h 6858000"/>
                <a:gd name="connsiteX215" fmla="*/ 1200150 w 4525962"/>
                <a:gd name="connsiteY215" fmla="*/ 3688356 h 6858000"/>
                <a:gd name="connsiteX216" fmla="*/ 1157287 w 4525962"/>
                <a:gd name="connsiteY216" fmla="*/ 3704247 h 6858000"/>
                <a:gd name="connsiteX217" fmla="*/ 1118393 w 4525962"/>
                <a:gd name="connsiteY217" fmla="*/ 3719343 h 6858000"/>
                <a:gd name="connsiteX218" fmla="*/ 1081087 w 4525962"/>
                <a:gd name="connsiteY218" fmla="*/ 3733644 h 6858000"/>
                <a:gd name="connsiteX219" fmla="*/ 1017587 w 4525962"/>
                <a:gd name="connsiteY219" fmla="*/ 3760658 h 6858000"/>
                <a:gd name="connsiteX220" fmla="*/ 966787 w 4525962"/>
                <a:gd name="connsiteY220" fmla="*/ 3783700 h 6858000"/>
                <a:gd name="connsiteX221" fmla="*/ 925512 w 4525962"/>
                <a:gd name="connsiteY221" fmla="*/ 3803563 h 6858000"/>
                <a:gd name="connsiteX222" fmla="*/ 897731 w 4525962"/>
                <a:gd name="connsiteY222" fmla="*/ 3818659 h 6858000"/>
                <a:gd name="connsiteX223" fmla="*/ 873918 w 4525962"/>
                <a:gd name="connsiteY223" fmla="*/ 3830577 h 6858000"/>
                <a:gd name="connsiteX224" fmla="*/ 773112 w 4525962"/>
                <a:gd name="connsiteY224" fmla="*/ 3892550 h 6858000"/>
                <a:gd name="connsiteX225" fmla="*/ 901700 w 4525962"/>
                <a:gd name="connsiteY225" fmla="*/ 3229119 h 6858000"/>
                <a:gd name="connsiteX226" fmla="*/ 2706688 w 4525962"/>
                <a:gd name="connsiteY226" fmla="*/ 2322513 h 6858000"/>
                <a:gd name="connsiteX227" fmla="*/ 2520846 w 4525962"/>
                <a:gd name="connsiteY227" fmla="*/ 2992438 h 6858000"/>
                <a:gd name="connsiteX228" fmla="*/ 1821950 w 4525962"/>
                <a:gd name="connsiteY228" fmla="*/ 3617913 h 6858000"/>
                <a:gd name="connsiteX229" fmla="*/ 1810037 w 4525962"/>
                <a:gd name="connsiteY229" fmla="*/ 3627438 h 6858000"/>
                <a:gd name="connsiteX230" fmla="*/ 1798919 w 4525962"/>
                <a:gd name="connsiteY230" fmla="*/ 3636169 h 6858000"/>
                <a:gd name="connsiteX231" fmla="*/ 1787006 w 4525962"/>
                <a:gd name="connsiteY231" fmla="*/ 3644901 h 6858000"/>
                <a:gd name="connsiteX232" fmla="*/ 1775093 w 4525962"/>
                <a:gd name="connsiteY232" fmla="*/ 3652838 h 6858000"/>
                <a:gd name="connsiteX233" fmla="*/ 1762385 w 4525962"/>
                <a:gd name="connsiteY233" fmla="*/ 3659982 h 6858000"/>
                <a:gd name="connsiteX234" fmla="*/ 1749678 w 4525962"/>
                <a:gd name="connsiteY234" fmla="*/ 3666332 h 6858000"/>
                <a:gd name="connsiteX235" fmla="*/ 1736971 w 4525962"/>
                <a:gd name="connsiteY235" fmla="*/ 3672682 h 6858000"/>
                <a:gd name="connsiteX236" fmla="*/ 1723470 w 4525962"/>
                <a:gd name="connsiteY236" fmla="*/ 3678238 h 6858000"/>
                <a:gd name="connsiteX237" fmla="*/ 1710762 w 4525962"/>
                <a:gd name="connsiteY237" fmla="*/ 3682207 h 6858000"/>
                <a:gd name="connsiteX238" fmla="*/ 1696467 w 4525962"/>
                <a:gd name="connsiteY238" fmla="*/ 3686969 h 6858000"/>
                <a:gd name="connsiteX239" fmla="*/ 1682966 w 4525962"/>
                <a:gd name="connsiteY239" fmla="*/ 3690144 h 6858000"/>
                <a:gd name="connsiteX240" fmla="*/ 1669464 w 4525962"/>
                <a:gd name="connsiteY240" fmla="*/ 3693319 h 6858000"/>
                <a:gd name="connsiteX241" fmla="*/ 1655169 w 4525962"/>
                <a:gd name="connsiteY241" fmla="*/ 3694907 h 6858000"/>
                <a:gd name="connsiteX242" fmla="*/ 1641667 w 4525962"/>
                <a:gd name="connsiteY242" fmla="*/ 3696494 h 6858000"/>
                <a:gd name="connsiteX243" fmla="*/ 1628166 w 4525962"/>
                <a:gd name="connsiteY243" fmla="*/ 3697288 h 6858000"/>
                <a:gd name="connsiteX244" fmla="*/ 1613870 w 4525962"/>
                <a:gd name="connsiteY244" fmla="*/ 3697288 h 6858000"/>
                <a:gd name="connsiteX245" fmla="*/ 1597986 w 4525962"/>
                <a:gd name="connsiteY245" fmla="*/ 3697288 h 6858000"/>
                <a:gd name="connsiteX246" fmla="*/ 1582102 w 4525962"/>
                <a:gd name="connsiteY246" fmla="*/ 3695701 h 6858000"/>
                <a:gd name="connsiteX247" fmla="*/ 1566218 w 4525962"/>
                <a:gd name="connsiteY247" fmla="*/ 3694113 h 6858000"/>
                <a:gd name="connsiteX248" fmla="*/ 1550334 w 4525962"/>
                <a:gd name="connsiteY248" fmla="*/ 3690938 h 6858000"/>
                <a:gd name="connsiteX249" fmla="*/ 1534450 w 4525962"/>
                <a:gd name="connsiteY249" fmla="*/ 3687763 h 6858000"/>
                <a:gd name="connsiteX250" fmla="*/ 1518566 w 4525962"/>
                <a:gd name="connsiteY250" fmla="*/ 3683001 h 6858000"/>
                <a:gd name="connsiteX251" fmla="*/ 1503477 w 4525962"/>
                <a:gd name="connsiteY251" fmla="*/ 3678238 h 6858000"/>
                <a:gd name="connsiteX252" fmla="*/ 1488387 w 4525962"/>
                <a:gd name="connsiteY252" fmla="*/ 3671888 h 6858000"/>
                <a:gd name="connsiteX253" fmla="*/ 1474091 w 4525962"/>
                <a:gd name="connsiteY253" fmla="*/ 3664744 h 6858000"/>
                <a:gd name="connsiteX254" fmla="*/ 1459001 w 4525962"/>
                <a:gd name="connsiteY254" fmla="*/ 3656807 h 6858000"/>
                <a:gd name="connsiteX255" fmla="*/ 1444706 w 4525962"/>
                <a:gd name="connsiteY255" fmla="*/ 3648076 h 6858000"/>
                <a:gd name="connsiteX256" fmla="*/ 1431999 w 4525962"/>
                <a:gd name="connsiteY256" fmla="*/ 3639344 h 6858000"/>
                <a:gd name="connsiteX257" fmla="*/ 1418497 w 4525962"/>
                <a:gd name="connsiteY257" fmla="*/ 3629026 h 6858000"/>
                <a:gd name="connsiteX258" fmla="*/ 1404996 w 4525962"/>
                <a:gd name="connsiteY258" fmla="*/ 3617913 h 6858000"/>
                <a:gd name="connsiteX259" fmla="*/ 1393083 w 4525962"/>
                <a:gd name="connsiteY259" fmla="*/ 3606007 h 6858000"/>
                <a:gd name="connsiteX260" fmla="*/ 1381170 w 4525962"/>
                <a:gd name="connsiteY260" fmla="*/ 3594101 h 6858000"/>
                <a:gd name="connsiteX261" fmla="*/ 1370845 w 4525962"/>
                <a:gd name="connsiteY261" fmla="*/ 3581401 h 6858000"/>
                <a:gd name="connsiteX262" fmla="*/ 1360521 w 4525962"/>
                <a:gd name="connsiteY262" fmla="*/ 3569494 h 6858000"/>
                <a:gd name="connsiteX263" fmla="*/ 1351785 w 4525962"/>
                <a:gd name="connsiteY263" fmla="*/ 3556001 h 6858000"/>
                <a:gd name="connsiteX264" fmla="*/ 1343843 w 4525962"/>
                <a:gd name="connsiteY264" fmla="*/ 3542507 h 6858000"/>
                <a:gd name="connsiteX265" fmla="*/ 1335901 w 4525962"/>
                <a:gd name="connsiteY265" fmla="*/ 3529013 h 6858000"/>
                <a:gd name="connsiteX266" fmla="*/ 1329547 w 4525962"/>
                <a:gd name="connsiteY266" fmla="*/ 3515519 h 6858000"/>
                <a:gd name="connsiteX267" fmla="*/ 1323988 w 4525962"/>
                <a:gd name="connsiteY267" fmla="*/ 3501232 h 6858000"/>
                <a:gd name="connsiteX268" fmla="*/ 1318428 w 4525962"/>
                <a:gd name="connsiteY268" fmla="*/ 3486944 h 6858000"/>
                <a:gd name="connsiteX269" fmla="*/ 1313663 w 4525962"/>
                <a:gd name="connsiteY269" fmla="*/ 3472657 h 6858000"/>
                <a:gd name="connsiteX270" fmla="*/ 1309692 w 4525962"/>
                <a:gd name="connsiteY270" fmla="*/ 3457576 h 6858000"/>
                <a:gd name="connsiteX271" fmla="*/ 1306515 w 4525962"/>
                <a:gd name="connsiteY271" fmla="*/ 3442494 h 6858000"/>
                <a:gd name="connsiteX272" fmla="*/ 1304133 w 4525962"/>
                <a:gd name="connsiteY272" fmla="*/ 3428207 h 6858000"/>
                <a:gd name="connsiteX273" fmla="*/ 1302544 w 4525962"/>
                <a:gd name="connsiteY273" fmla="*/ 3413919 h 6858000"/>
                <a:gd name="connsiteX274" fmla="*/ 1301750 w 4525962"/>
                <a:gd name="connsiteY274" fmla="*/ 3398838 h 6858000"/>
                <a:gd name="connsiteX275" fmla="*/ 1301750 w 4525962"/>
                <a:gd name="connsiteY275" fmla="*/ 3383757 h 6858000"/>
                <a:gd name="connsiteX276" fmla="*/ 1301750 w 4525962"/>
                <a:gd name="connsiteY276" fmla="*/ 3368676 h 6858000"/>
                <a:gd name="connsiteX277" fmla="*/ 1303338 w 4525962"/>
                <a:gd name="connsiteY277" fmla="*/ 3353594 h 6858000"/>
                <a:gd name="connsiteX278" fmla="*/ 1304927 w 4525962"/>
                <a:gd name="connsiteY278" fmla="*/ 3338513 h 6858000"/>
                <a:gd name="connsiteX279" fmla="*/ 1308104 w 4525962"/>
                <a:gd name="connsiteY279" fmla="*/ 3324226 h 6858000"/>
                <a:gd name="connsiteX280" fmla="*/ 1311280 w 4525962"/>
                <a:gd name="connsiteY280" fmla="*/ 3309144 h 6858000"/>
                <a:gd name="connsiteX281" fmla="*/ 1315251 w 4525962"/>
                <a:gd name="connsiteY281" fmla="*/ 3294857 h 6858000"/>
                <a:gd name="connsiteX282" fmla="*/ 1320017 w 4525962"/>
                <a:gd name="connsiteY282" fmla="*/ 3279776 h 6858000"/>
                <a:gd name="connsiteX283" fmla="*/ 1325576 w 4525962"/>
                <a:gd name="connsiteY283" fmla="*/ 3265488 h 6858000"/>
                <a:gd name="connsiteX284" fmla="*/ 1331930 w 4525962"/>
                <a:gd name="connsiteY284" fmla="*/ 3252788 h 6858000"/>
                <a:gd name="connsiteX285" fmla="*/ 1337489 w 4525962"/>
                <a:gd name="connsiteY285" fmla="*/ 3238501 h 6858000"/>
                <a:gd name="connsiteX286" fmla="*/ 1346225 w 4525962"/>
                <a:gd name="connsiteY286" fmla="*/ 3225007 h 6858000"/>
                <a:gd name="connsiteX287" fmla="*/ 1354167 w 4525962"/>
                <a:gd name="connsiteY287" fmla="*/ 3213101 h 6858000"/>
                <a:gd name="connsiteX288" fmla="*/ 1362903 w 4525962"/>
                <a:gd name="connsiteY288" fmla="*/ 3199607 h 6858000"/>
                <a:gd name="connsiteX289" fmla="*/ 1372434 w 4525962"/>
                <a:gd name="connsiteY289" fmla="*/ 3186907 h 6858000"/>
                <a:gd name="connsiteX290" fmla="*/ 1382758 w 4525962"/>
                <a:gd name="connsiteY290" fmla="*/ 3175794 h 6858000"/>
                <a:gd name="connsiteX291" fmla="*/ 1393877 w 4525962"/>
                <a:gd name="connsiteY291" fmla="*/ 3163888 h 6858000"/>
                <a:gd name="connsiteX292" fmla="*/ 1404996 w 4525962"/>
                <a:gd name="connsiteY292" fmla="*/ 3153569 h 6858000"/>
                <a:gd name="connsiteX293" fmla="*/ 1695673 w 4525962"/>
                <a:gd name="connsiteY293" fmla="*/ 2893219 h 6858000"/>
                <a:gd name="connsiteX294" fmla="*/ 2528787 w 4525962"/>
                <a:gd name="connsiteY294" fmla="*/ 2379663 h 6858000"/>
                <a:gd name="connsiteX295" fmla="*/ 2543083 w 4525962"/>
                <a:gd name="connsiteY295" fmla="*/ 2371726 h 6858000"/>
                <a:gd name="connsiteX296" fmla="*/ 2550231 w 4525962"/>
                <a:gd name="connsiteY296" fmla="*/ 2369344 h 6858000"/>
                <a:gd name="connsiteX297" fmla="*/ 2557379 w 4525962"/>
                <a:gd name="connsiteY297" fmla="*/ 2366169 h 6858000"/>
                <a:gd name="connsiteX298" fmla="*/ 3538538 w 4525962"/>
                <a:gd name="connsiteY298" fmla="*/ 1276350 h 6858000"/>
                <a:gd name="connsiteX299" fmla="*/ 3559175 w 4525962"/>
                <a:gd name="connsiteY299" fmla="*/ 1276350 h 6858000"/>
                <a:gd name="connsiteX300" fmla="*/ 3581400 w 4525962"/>
                <a:gd name="connsiteY300" fmla="*/ 1276350 h 6858000"/>
                <a:gd name="connsiteX301" fmla="*/ 3603625 w 4525962"/>
                <a:gd name="connsiteY301" fmla="*/ 1277938 h 6858000"/>
                <a:gd name="connsiteX302" fmla="*/ 3625850 w 4525962"/>
                <a:gd name="connsiteY302" fmla="*/ 1280320 h 6858000"/>
                <a:gd name="connsiteX303" fmla="*/ 3648075 w 4525962"/>
                <a:gd name="connsiteY303" fmla="*/ 1283496 h 6858000"/>
                <a:gd name="connsiteX304" fmla="*/ 3670300 w 4525962"/>
                <a:gd name="connsiteY304" fmla="*/ 1287466 h 6858000"/>
                <a:gd name="connsiteX305" fmla="*/ 3691731 w 4525962"/>
                <a:gd name="connsiteY305" fmla="*/ 1293024 h 6858000"/>
                <a:gd name="connsiteX306" fmla="*/ 3717925 w 4525962"/>
                <a:gd name="connsiteY306" fmla="*/ 1300964 h 6858000"/>
                <a:gd name="connsiteX307" fmla="*/ 3742531 w 4525962"/>
                <a:gd name="connsiteY307" fmla="*/ 1309698 h 6858000"/>
                <a:gd name="connsiteX308" fmla="*/ 3766344 w 4525962"/>
                <a:gd name="connsiteY308" fmla="*/ 1320020 h 6858000"/>
                <a:gd name="connsiteX309" fmla="*/ 3790156 w 4525962"/>
                <a:gd name="connsiteY309" fmla="*/ 1331930 h 6858000"/>
                <a:gd name="connsiteX310" fmla="*/ 3812381 w 4525962"/>
                <a:gd name="connsiteY310" fmla="*/ 1344634 h 6858000"/>
                <a:gd name="connsiteX311" fmla="*/ 3834606 w 4525962"/>
                <a:gd name="connsiteY311" fmla="*/ 1357338 h 6858000"/>
                <a:gd name="connsiteX312" fmla="*/ 3856038 w 4525962"/>
                <a:gd name="connsiteY312" fmla="*/ 1371630 h 6858000"/>
                <a:gd name="connsiteX313" fmla="*/ 3875881 w 4525962"/>
                <a:gd name="connsiteY313" fmla="*/ 1386716 h 6858000"/>
                <a:gd name="connsiteX314" fmla="*/ 3895725 w 4525962"/>
                <a:gd name="connsiteY314" fmla="*/ 1402597 h 6858000"/>
                <a:gd name="connsiteX315" fmla="*/ 3913981 w 4525962"/>
                <a:gd name="connsiteY315" fmla="*/ 1420065 h 6858000"/>
                <a:gd name="connsiteX316" fmla="*/ 3931444 w 4525962"/>
                <a:gd name="connsiteY316" fmla="*/ 1438327 h 6858000"/>
                <a:gd name="connsiteX317" fmla="*/ 3948906 w 4525962"/>
                <a:gd name="connsiteY317" fmla="*/ 1456589 h 6858000"/>
                <a:gd name="connsiteX318" fmla="*/ 3964781 w 4525962"/>
                <a:gd name="connsiteY318" fmla="*/ 1476439 h 6858000"/>
                <a:gd name="connsiteX319" fmla="*/ 3978275 w 4525962"/>
                <a:gd name="connsiteY319" fmla="*/ 1496289 h 6858000"/>
                <a:gd name="connsiteX320" fmla="*/ 3992562 w 4525962"/>
                <a:gd name="connsiteY320" fmla="*/ 1516933 h 6858000"/>
                <a:gd name="connsiteX321" fmla="*/ 4005262 w 4525962"/>
                <a:gd name="connsiteY321" fmla="*/ 1538371 h 6858000"/>
                <a:gd name="connsiteX322" fmla="*/ 4017169 w 4525962"/>
                <a:gd name="connsiteY322" fmla="*/ 1559810 h 6858000"/>
                <a:gd name="connsiteX323" fmla="*/ 4028281 w 4525962"/>
                <a:gd name="connsiteY323" fmla="*/ 1582836 h 6858000"/>
                <a:gd name="connsiteX324" fmla="*/ 4037806 w 4525962"/>
                <a:gd name="connsiteY324" fmla="*/ 1605862 h 6858000"/>
                <a:gd name="connsiteX325" fmla="*/ 4045744 w 4525962"/>
                <a:gd name="connsiteY325" fmla="*/ 1629682 h 6858000"/>
                <a:gd name="connsiteX326" fmla="*/ 4053681 w 4525962"/>
                <a:gd name="connsiteY326" fmla="*/ 1654296 h 6858000"/>
                <a:gd name="connsiteX327" fmla="*/ 4060031 w 4525962"/>
                <a:gd name="connsiteY327" fmla="*/ 1678116 h 6858000"/>
                <a:gd name="connsiteX328" fmla="*/ 4065588 w 4525962"/>
                <a:gd name="connsiteY328" fmla="*/ 1702731 h 6858000"/>
                <a:gd name="connsiteX329" fmla="*/ 4068762 w 4525962"/>
                <a:gd name="connsiteY329" fmla="*/ 1727345 h 6858000"/>
                <a:gd name="connsiteX330" fmla="*/ 4071144 w 4525962"/>
                <a:gd name="connsiteY330" fmla="*/ 1752753 h 6858000"/>
                <a:gd name="connsiteX331" fmla="*/ 4073525 w 4525962"/>
                <a:gd name="connsiteY331" fmla="*/ 1778955 h 6858000"/>
                <a:gd name="connsiteX332" fmla="*/ 4073525 w 4525962"/>
                <a:gd name="connsiteY332" fmla="*/ 1804363 h 6858000"/>
                <a:gd name="connsiteX333" fmla="*/ 4071144 w 4525962"/>
                <a:gd name="connsiteY333" fmla="*/ 1829771 h 6858000"/>
                <a:gd name="connsiteX334" fmla="*/ 4069556 w 4525962"/>
                <a:gd name="connsiteY334" fmla="*/ 1855974 h 6858000"/>
                <a:gd name="connsiteX335" fmla="*/ 4065588 w 4525962"/>
                <a:gd name="connsiteY335" fmla="*/ 1881382 h 6858000"/>
                <a:gd name="connsiteX336" fmla="*/ 4060825 w 4525962"/>
                <a:gd name="connsiteY336" fmla="*/ 1907584 h 6858000"/>
                <a:gd name="connsiteX337" fmla="*/ 4053681 w 4525962"/>
                <a:gd name="connsiteY337" fmla="*/ 1933786 h 6858000"/>
                <a:gd name="connsiteX338" fmla="*/ 3788569 w 4525962"/>
                <a:gd name="connsiteY338" fmla="*/ 2891356 h 6858000"/>
                <a:gd name="connsiteX339" fmla="*/ 3799681 w 4525962"/>
                <a:gd name="connsiteY339" fmla="*/ 2898502 h 6858000"/>
                <a:gd name="connsiteX340" fmla="*/ 3812381 w 4525962"/>
                <a:gd name="connsiteY340" fmla="*/ 2908030 h 6858000"/>
                <a:gd name="connsiteX341" fmla="*/ 3825875 w 4525962"/>
                <a:gd name="connsiteY341" fmla="*/ 2919146 h 6858000"/>
                <a:gd name="connsiteX342" fmla="*/ 3840162 w 4525962"/>
                <a:gd name="connsiteY342" fmla="*/ 2931057 h 6858000"/>
                <a:gd name="connsiteX343" fmla="*/ 3854450 w 4525962"/>
                <a:gd name="connsiteY343" fmla="*/ 2945349 h 6858000"/>
                <a:gd name="connsiteX344" fmla="*/ 3869531 w 4525962"/>
                <a:gd name="connsiteY344" fmla="*/ 2962023 h 6858000"/>
                <a:gd name="connsiteX345" fmla="*/ 3883819 w 4525962"/>
                <a:gd name="connsiteY345" fmla="*/ 2980285 h 6858000"/>
                <a:gd name="connsiteX346" fmla="*/ 3898900 w 4525962"/>
                <a:gd name="connsiteY346" fmla="*/ 3000135 h 6858000"/>
                <a:gd name="connsiteX347" fmla="*/ 3912394 w 4525962"/>
                <a:gd name="connsiteY347" fmla="*/ 3023161 h 6858000"/>
                <a:gd name="connsiteX348" fmla="*/ 3918744 w 4525962"/>
                <a:gd name="connsiteY348" fmla="*/ 3035071 h 6858000"/>
                <a:gd name="connsiteX349" fmla="*/ 3924300 w 4525962"/>
                <a:gd name="connsiteY349" fmla="*/ 3046981 h 6858000"/>
                <a:gd name="connsiteX350" fmla="*/ 3929856 w 4525962"/>
                <a:gd name="connsiteY350" fmla="*/ 3060479 h 6858000"/>
                <a:gd name="connsiteX351" fmla="*/ 3935412 w 4525962"/>
                <a:gd name="connsiteY351" fmla="*/ 3074771 h 6858000"/>
                <a:gd name="connsiteX352" fmla="*/ 3939381 w 4525962"/>
                <a:gd name="connsiteY352" fmla="*/ 3089064 h 6858000"/>
                <a:gd name="connsiteX353" fmla="*/ 3944144 w 4525962"/>
                <a:gd name="connsiteY353" fmla="*/ 3104150 h 6858000"/>
                <a:gd name="connsiteX354" fmla="*/ 3947319 w 4525962"/>
                <a:gd name="connsiteY354" fmla="*/ 3119236 h 6858000"/>
                <a:gd name="connsiteX355" fmla="*/ 3951288 w 4525962"/>
                <a:gd name="connsiteY355" fmla="*/ 3135116 h 6858000"/>
                <a:gd name="connsiteX356" fmla="*/ 3953669 w 4525962"/>
                <a:gd name="connsiteY356" fmla="*/ 3151790 h 6858000"/>
                <a:gd name="connsiteX357" fmla="*/ 3955256 w 4525962"/>
                <a:gd name="connsiteY357" fmla="*/ 3168464 h 6858000"/>
                <a:gd name="connsiteX358" fmla="*/ 3957638 w 4525962"/>
                <a:gd name="connsiteY358" fmla="*/ 3185932 h 6858000"/>
                <a:gd name="connsiteX359" fmla="*/ 3957638 w 4525962"/>
                <a:gd name="connsiteY359" fmla="*/ 3204988 h 6858000"/>
                <a:gd name="connsiteX360" fmla="*/ 3957638 w 4525962"/>
                <a:gd name="connsiteY360" fmla="*/ 3224044 h 6858000"/>
                <a:gd name="connsiteX361" fmla="*/ 3956844 w 4525962"/>
                <a:gd name="connsiteY361" fmla="*/ 3243895 h 6858000"/>
                <a:gd name="connsiteX362" fmla="*/ 3949700 w 4525962"/>
                <a:gd name="connsiteY362" fmla="*/ 3332030 h 6858000"/>
                <a:gd name="connsiteX363" fmla="*/ 3940969 w 4525962"/>
                <a:gd name="connsiteY363" fmla="*/ 3423340 h 6858000"/>
                <a:gd name="connsiteX364" fmla="*/ 3930650 w 4525962"/>
                <a:gd name="connsiteY364" fmla="*/ 3511475 h 6858000"/>
                <a:gd name="connsiteX365" fmla="*/ 3921125 w 4525962"/>
                <a:gd name="connsiteY365" fmla="*/ 3594051 h 6858000"/>
                <a:gd name="connsiteX366" fmla="*/ 3904456 w 4525962"/>
                <a:gd name="connsiteY366" fmla="*/ 3721886 h 6858000"/>
                <a:gd name="connsiteX367" fmla="*/ 3897312 w 4525962"/>
                <a:gd name="connsiteY367" fmla="*/ 3773496 h 6858000"/>
                <a:gd name="connsiteX368" fmla="*/ 3890169 w 4525962"/>
                <a:gd name="connsiteY368" fmla="*/ 3794934 h 6858000"/>
                <a:gd name="connsiteX369" fmla="*/ 3881438 w 4525962"/>
                <a:gd name="connsiteY369" fmla="*/ 3806051 h 6858000"/>
                <a:gd name="connsiteX370" fmla="*/ 3872706 w 4525962"/>
                <a:gd name="connsiteY370" fmla="*/ 3817961 h 6858000"/>
                <a:gd name="connsiteX371" fmla="*/ 3859212 w 4525962"/>
                <a:gd name="connsiteY371" fmla="*/ 3833047 h 6858000"/>
                <a:gd name="connsiteX372" fmla="*/ 3843338 w 4525962"/>
                <a:gd name="connsiteY372" fmla="*/ 3850515 h 6858000"/>
                <a:gd name="connsiteX373" fmla="*/ 3821906 w 4525962"/>
                <a:gd name="connsiteY373" fmla="*/ 3869571 h 6858000"/>
                <a:gd name="connsiteX374" fmla="*/ 3797300 w 4525962"/>
                <a:gd name="connsiteY374" fmla="*/ 3891009 h 6858000"/>
                <a:gd name="connsiteX375" fmla="*/ 3767931 w 4525962"/>
                <a:gd name="connsiteY375" fmla="*/ 3914035 h 6858000"/>
                <a:gd name="connsiteX376" fmla="*/ 3752056 w 4525962"/>
                <a:gd name="connsiteY376" fmla="*/ 3925945 h 6858000"/>
                <a:gd name="connsiteX377" fmla="*/ 3734594 w 4525962"/>
                <a:gd name="connsiteY377" fmla="*/ 3937061 h 6858000"/>
                <a:gd name="connsiteX378" fmla="*/ 3714750 w 4525962"/>
                <a:gd name="connsiteY378" fmla="*/ 3949765 h 6858000"/>
                <a:gd name="connsiteX379" fmla="*/ 3695700 w 4525962"/>
                <a:gd name="connsiteY379" fmla="*/ 3961676 h 6858000"/>
                <a:gd name="connsiteX380" fmla="*/ 3674269 w 4525962"/>
                <a:gd name="connsiteY380" fmla="*/ 3973586 h 6858000"/>
                <a:gd name="connsiteX381" fmla="*/ 3651250 w 4525962"/>
                <a:gd name="connsiteY381" fmla="*/ 3985496 h 6858000"/>
                <a:gd name="connsiteX382" fmla="*/ 3627438 w 4525962"/>
                <a:gd name="connsiteY382" fmla="*/ 3997406 h 6858000"/>
                <a:gd name="connsiteX383" fmla="*/ 3602038 w 4525962"/>
                <a:gd name="connsiteY383" fmla="*/ 4009316 h 6858000"/>
                <a:gd name="connsiteX384" fmla="*/ 3575050 w 4525962"/>
                <a:gd name="connsiteY384" fmla="*/ 4021226 h 6858000"/>
                <a:gd name="connsiteX385" fmla="*/ 3548062 w 4525962"/>
                <a:gd name="connsiteY385" fmla="*/ 4032342 h 6858000"/>
                <a:gd name="connsiteX386" fmla="*/ 3517900 w 4525962"/>
                <a:gd name="connsiteY386" fmla="*/ 4043458 h 6858000"/>
                <a:gd name="connsiteX387" fmla="*/ 3486944 w 4525962"/>
                <a:gd name="connsiteY387" fmla="*/ 4053780 h 6858000"/>
                <a:gd name="connsiteX388" fmla="*/ 3454400 w 4525962"/>
                <a:gd name="connsiteY388" fmla="*/ 4064102 h 6858000"/>
                <a:gd name="connsiteX389" fmla="*/ 3420269 w 4525962"/>
                <a:gd name="connsiteY389" fmla="*/ 4074424 h 6858000"/>
                <a:gd name="connsiteX390" fmla="*/ 3385344 w 4525962"/>
                <a:gd name="connsiteY390" fmla="*/ 4083158 h 6858000"/>
                <a:gd name="connsiteX391" fmla="*/ 3348038 w 4525962"/>
                <a:gd name="connsiteY391" fmla="*/ 4091892 h 6858000"/>
                <a:gd name="connsiteX392" fmla="*/ 2773362 w 4525962"/>
                <a:gd name="connsiteY392" fmla="*/ 5334510 h 6858000"/>
                <a:gd name="connsiteX393" fmla="*/ 1404144 w 4525962"/>
                <a:gd name="connsiteY393" fmla="*/ 6160275 h 6858000"/>
                <a:gd name="connsiteX394" fmla="*/ 1381125 w 4525962"/>
                <a:gd name="connsiteY394" fmla="*/ 6173773 h 6858000"/>
                <a:gd name="connsiteX395" fmla="*/ 1357312 w 4525962"/>
                <a:gd name="connsiteY395" fmla="*/ 6184890 h 6858000"/>
                <a:gd name="connsiteX396" fmla="*/ 1333500 w 4525962"/>
                <a:gd name="connsiteY396" fmla="*/ 6194418 h 6858000"/>
                <a:gd name="connsiteX397" fmla="*/ 1308894 w 4525962"/>
                <a:gd name="connsiteY397" fmla="*/ 6202358 h 6858000"/>
                <a:gd name="connsiteX398" fmla="*/ 1285081 w 4525962"/>
                <a:gd name="connsiteY398" fmla="*/ 6208710 h 6858000"/>
                <a:gd name="connsiteX399" fmla="*/ 1258888 w 4525962"/>
                <a:gd name="connsiteY399" fmla="*/ 6213474 h 6858000"/>
                <a:gd name="connsiteX400" fmla="*/ 1234281 w 4525962"/>
                <a:gd name="connsiteY400" fmla="*/ 6215856 h 6858000"/>
                <a:gd name="connsiteX401" fmla="*/ 1209675 w 4525962"/>
                <a:gd name="connsiteY401" fmla="*/ 6216650 h 6858000"/>
                <a:gd name="connsiteX402" fmla="*/ 1186656 w 4525962"/>
                <a:gd name="connsiteY402" fmla="*/ 6215856 h 6858000"/>
                <a:gd name="connsiteX403" fmla="*/ 1164431 w 4525962"/>
                <a:gd name="connsiteY403" fmla="*/ 6213474 h 6858000"/>
                <a:gd name="connsiteX404" fmla="*/ 1142206 w 4525962"/>
                <a:gd name="connsiteY404" fmla="*/ 6210298 h 6858000"/>
                <a:gd name="connsiteX405" fmla="*/ 1120775 w 4525962"/>
                <a:gd name="connsiteY405" fmla="*/ 6205534 h 6858000"/>
                <a:gd name="connsiteX406" fmla="*/ 1099344 w 4525962"/>
                <a:gd name="connsiteY406" fmla="*/ 6199182 h 6858000"/>
                <a:gd name="connsiteX407" fmla="*/ 1077912 w 4525962"/>
                <a:gd name="connsiteY407" fmla="*/ 6192036 h 6858000"/>
                <a:gd name="connsiteX408" fmla="*/ 1056481 w 4525962"/>
                <a:gd name="connsiteY408" fmla="*/ 6183302 h 6858000"/>
                <a:gd name="connsiteX409" fmla="*/ 1036638 w 4525962"/>
                <a:gd name="connsiteY409" fmla="*/ 6172185 h 6858000"/>
                <a:gd name="connsiteX410" fmla="*/ 1016794 w 4525962"/>
                <a:gd name="connsiteY410" fmla="*/ 6161069 h 6858000"/>
                <a:gd name="connsiteX411" fmla="*/ 997744 w 4525962"/>
                <a:gd name="connsiteY411" fmla="*/ 6148365 h 6858000"/>
                <a:gd name="connsiteX412" fmla="*/ 979488 w 4525962"/>
                <a:gd name="connsiteY412" fmla="*/ 6134867 h 6858000"/>
                <a:gd name="connsiteX413" fmla="*/ 962025 w 4525962"/>
                <a:gd name="connsiteY413" fmla="*/ 6119781 h 6858000"/>
                <a:gd name="connsiteX414" fmla="*/ 945356 w 4525962"/>
                <a:gd name="connsiteY414" fmla="*/ 6103901 h 6858000"/>
                <a:gd name="connsiteX415" fmla="*/ 930275 w 4525962"/>
                <a:gd name="connsiteY415" fmla="*/ 6085639 h 6858000"/>
                <a:gd name="connsiteX416" fmla="*/ 915194 w 4525962"/>
                <a:gd name="connsiteY416" fmla="*/ 6066583 h 6858000"/>
                <a:gd name="connsiteX417" fmla="*/ 901700 w 4525962"/>
                <a:gd name="connsiteY417" fmla="*/ 6046733 h 6858000"/>
                <a:gd name="connsiteX418" fmla="*/ 892175 w 4525962"/>
                <a:gd name="connsiteY418" fmla="*/ 6030853 h 6858000"/>
                <a:gd name="connsiteX419" fmla="*/ 883444 w 4525962"/>
                <a:gd name="connsiteY419" fmla="*/ 6014179 h 6858000"/>
                <a:gd name="connsiteX420" fmla="*/ 875506 w 4525962"/>
                <a:gd name="connsiteY420" fmla="*/ 5997505 h 6858000"/>
                <a:gd name="connsiteX421" fmla="*/ 868362 w 4525962"/>
                <a:gd name="connsiteY421" fmla="*/ 5980831 h 6858000"/>
                <a:gd name="connsiteX422" fmla="*/ 862806 w 4525962"/>
                <a:gd name="connsiteY422" fmla="*/ 5964157 h 6858000"/>
                <a:gd name="connsiteX423" fmla="*/ 858044 w 4525962"/>
                <a:gd name="connsiteY423" fmla="*/ 5945894 h 6858000"/>
                <a:gd name="connsiteX424" fmla="*/ 853281 w 4525962"/>
                <a:gd name="connsiteY424" fmla="*/ 5929220 h 6858000"/>
                <a:gd name="connsiteX425" fmla="*/ 850106 w 4525962"/>
                <a:gd name="connsiteY425" fmla="*/ 5911752 h 6858000"/>
                <a:gd name="connsiteX426" fmla="*/ 847725 w 4525962"/>
                <a:gd name="connsiteY426" fmla="*/ 5893490 h 6858000"/>
                <a:gd name="connsiteX427" fmla="*/ 846138 w 4525962"/>
                <a:gd name="connsiteY427" fmla="*/ 5876022 h 6858000"/>
                <a:gd name="connsiteX428" fmla="*/ 845344 w 4525962"/>
                <a:gd name="connsiteY428" fmla="*/ 5859347 h 6858000"/>
                <a:gd name="connsiteX429" fmla="*/ 845344 w 4525962"/>
                <a:gd name="connsiteY429" fmla="*/ 5841879 h 6858000"/>
                <a:gd name="connsiteX430" fmla="*/ 846138 w 4525962"/>
                <a:gd name="connsiteY430" fmla="*/ 5823617 h 6858000"/>
                <a:gd name="connsiteX431" fmla="*/ 847725 w 4525962"/>
                <a:gd name="connsiteY431" fmla="*/ 5806149 h 6858000"/>
                <a:gd name="connsiteX432" fmla="*/ 850900 w 4525962"/>
                <a:gd name="connsiteY432" fmla="*/ 5789475 h 6858000"/>
                <a:gd name="connsiteX433" fmla="*/ 854075 w 4525962"/>
                <a:gd name="connsiteY433" fmla="*/ 5772007 h 6858000"/>
                <a:gd name="connsiteX434" fmla="*/ 858838 w 4525962"/>
                <a:gd name="connsiteY434" fmla="*/ 5755333 h 6858000"/>
                <a:gd name="connsiteX435" fmla="*/ 863600 w 4525962"/>
                <a:gd name="connsiteY435" fmla="*/ 5737865 h 6858000"/>
                <a:gd name="connsiteX436" fmla="*/ 869156 w 4525962"/>
                <a:gd name="connsiteY436" fmla="*/ 5721985 h 6858000"/>
                <a:gd name="connsiteX437" fmla="*/ 876300 w 4525962"/>
                <a:gd name="connsiteY437" fmla="*/ 5705311 h 6858000"/>
                <a:gd name="connsiteX438" fmla="*/ 883444 w 4525962"/>
                <a:gd name="connsiteY438" fmla="*/ 5689431 h 6858000"/>
                <a:gd name="connsiteX439" fmla="*/ 891381 w 4525962"/>
                <a:gd name="connsiteY439" fmla="*/ 5674345 h 6858000"/>
                <a:gd name="connsiteX440" fmla="*/ 900906 w 4525962"/>
                <a:gd name="connsiteY440" fmla="*/ 5659259 h 6858000"/>
                <a:gd name="connsiteX441" fmla="*/ 910431 w 4525962"/>
                <a:gd name="connsiteY441" fmla="*/ 5644173 h 6858000"/>
                <a:gd name="connsiteX442" fmla="*/ 921544 w 4525962"/>
                <a:gd name="connsiteY442" fmla="*/ 5629880 h 6858000"/>
                <a:gd name="connsiteX443" fmla="*/ 931862 w 4525962"/>
                <a:gd name="connsiteY443" fmla="*/ 5616382 h 6858000"/>
                <a:gd name="connsiteX444" fmla="*/ 944562 w 4525962"/>
                <a:gd name="connsiteY444" fmla="*/ 5602884 h 6858000"/>
                <a:gd name="connsiteX445" fmla="*/ 956469 w 4525962"/>
                <a:gd name="connsiteY445" fmla="*/ 5589386 h 6858000"/>
                <a:gd name="connsiteX446" fmla="*/ 969962 w 4525962"/>
                <a:gd name="connsiteY446" fmla="*/ 5578270 h 6858000"/>
                <a:gd name="connsiteX447" fmla="*/ 984250 w 4525962"/>
                <a:gd name="connsiteY447" fmla="*/ 5565566 h 6858000"/>
                <a:gd name="connsiteX448" fmla="*/ 999331 w 4525962"/>
                <a:gd name="connsiteY448" fmla="*/ 5555243 h 6858000"/>
                <a:gd name="connsiteX449" fmla="*/ 1015206 w 4525962"/>
                <a:gd name="connsiteY449" fmla="*/ 5544127 h 6858000"/>
                <a:gd name="connsiteX450" fmla="*/ 2171700 w 4525962"/>
                <a:gd name="connsiteY450" fmla="*/ 4812849 h 6858000"/>
                <a:gd name="connsiteX451" fmla="*/ 2345531 w 4525962"/>
                <a:gd name="connsiteY451" fmla="*/ 4190349 h 6858000"/>
                <a:gd name="connsiteX452" fmla="*/ 2272506 w 4525962"/>
                <a:gd name="connsiteY452" fmla="*/ 4202259 h 6858000"/>
                <a:gd name="connsiteX453" fmla="*/ 2199481 w 4525962"/>
                <a:gd name="connsiteY453" fmla="*/ 4214963 h 6858000"/>
                <a:gd name="connsiteX454" fmla="*/ 2126456 w 4525962"/>
                <a:gd name="connsiteY454" fmla="*/ 4228461 h 6858000"/>
                <a:gd name="connsiteX455" fmla="*/ 2054225 w 4525962"/>
                <a:gd name="connsiteY455" fmla="*/ 4243547 h 6858000"/>
                <a:gd name="connsiteX456" fmla="*/ 1982788 w 4525962"/>
                <a:gd name="connsiteY456" fmla="*/ 4259427 h 6858000"/>
                <a:gd name="connsiteX457" fmla="*/ 1909762 w 4525962"/>
                <a:gd name="connsiteY457" fmla="*/ 4276102 h 6858000"/>
                <a:gd name="connsiteX458" fmla="*/ 1838325 w 4525962"/>
                <a:gd name="connsiteY458" fmla="*/ 4294364 h 6858000"/>
                <a:gd name="connsiteX459" fmla="*/ 1766888 w 4525962"/>
                <a:gd name="connsiteY459" fmla="*/ 4313420 h 6858000"/>
                <a:gd name="connsiteX460" fmla="*/ 1695450 w 4525962"/>
                <a:gd name="connsiteY460" fmla="*/ 4333270 h 6858000"/>
                <a:gd name="connsiteX461" fmla="*/ 1623219 w 4525962"/>
                <a:gd name="connsiteY461" fmla="*/ 4354708 h 6858000"/>
                <a:gd name="connsiteX462" fmla="*/ 1552575 w 4525962"/>
                <a:gd name="connsiteY462" fmla="*/ 4376940 h 6858000"/>
                <a:gd name="connsiteX463" fmla="*/ 1481138 w 4525962"/>
                <a:gd name="connsiteY463" fmla="*/ 4399966 h 6858000"/>
                <a:gd name="connsiteX464" fmla="*/ 1410494 w 4525962"/>
                <a:gd name="connsiteY464" fmla="*/ 4424581 h 6858000"/>
                <a:gd name="connsiteX465" fmla="*/ 1339850 w 4525962"/>
                <a:gd name="connsiteY465" fmla="*/ 4449195 h 6858000"/>
                <a:gd name="connsiteX466" fmla="*/ 1270000 w 4525962"/>
                <a:gd name="connsiteY466" fmla="*/ 4476191 h 6858000"/>
                <a:gd name="connsiteX467" fmla="*/ 1199356 w 4525962"/>
                <a:gd name="connsiteY467" fmla="*/ 4503187 h 6858000"/>
                <a:gd name="connsiteX468" fmla="*/ 1129506 w 4525962"/>
                <a:gd name="connsiteY468" fmla="*/ 4532565 h 6858000"/>
                <a:gd name="connsiteX469" fmla="*/ 1059656 w 4525962"/>
                <a:gd name="connsiteY469" fmla="*/ 4561943 h 6858000"/>
                <a:gd name="connsiteX470" fmla="*/ 990600 w 4525962"/>
                <a:gd name="connsiteY470" fmla="*/ 4592910 h 6858000"/>
                <a:gd name="connsiteX471" fmla="*/ 920750 w 4525962"/>
                <a:gd name="connsiteY471" fmla="*/ 4624670 h 6858000"/>
                <a:gd name="connsiteX472" fmla="*/ 851694 w 4525962"/>
                <a:gd name="connsiteY472" fmla="*/ 4657224 h 6858000"/>
                <a:gd name="connsiteX473" fmla="*/ 782638 w 4525962"/>
                <a:gd name="connsiteY473" fmla="*/ 4690572 h 6858000"/>
                <a:gd name="connsiteX474" fmla="*/ 713581 w 4525962"/>
                <a:gd name="connsiteY474" fmla="*/ 4726302 h 6858000"/>
                <a:gd name="connsiteX475" fmla="*/ 645319 w 4525962"/>
                <a:gd name="connsiteY475" fmla="*/ 4761239 h 6858000"/>
                <a:gd name="connsiteX476" fmla="*/ 576262 w 4525962"/>
                <a:gd name="connsiteY476" fmla="*/ 4798557 h 6858000"/>
                <a:gd name="connsiteX477" fmla="*/ 508794 w 4525962"/>
                <a:gd name="connsiteY477" fmla="*/ 4836669 h 6858000"/>
                <a:gd name="connsiteX478" fmla="*/ 441325 w 4525962"/>
                <a:gd name="connsiteY478" fmla="*/ 4875575 h 6858000"/>
                <a:gd name="connsiteX479" fmla="*/ 373062 w 4525962"/>
                <a:gd name="connsiteY479" fmla="*/ 4916070 h 6858000"/>
                <a:gd name="connsiteX480" fmla="*/ 305594 w 4525962"/>
                <a:gd name="connsiteY480" fmla="*/ 4957358 h 6858000"/>
                <a:gd name="connsiteX481" fmla="*/ 238919 w 4525962"/>
                <a:gd name="connsiteY481" fmla="*/ 4999440 h 6858000"/>
                <a:gd name="connsiteX482" fmla="*/ 171450 w 4525962"/>
                <a:gd name="connsiteY482" fmla="*/ 5043111 h 6858000"/>
                <a:gd name="connsiteX483" fmla="*/ 104775 w 4525962"/>
                <a:gd name="connsiteY483" fmla="*/ 5086781 h 6858000"/>
                <a:gd name="connsiteX484" fmla="*/ 0 w 4525962"/>
                <a:gd name="connsiteY484" fmla="*/ 5158241 h 6858000"/>
                <a:gd name="connsiteX485" fmla="*/ 145256 w 4525962"/>
                <a:gd name="connsiteY485" fmla="*/ 4430139 h 6858000"/>
                <a:gd name="connsiteX486" fmla="*/ 156369 w 4525962"/>
                <a:gd name="connsiteY486" fmla="*/ 4418228 h 6858000"/>
                <a:gd name="connsiteX487" fmla="*/ 163512 w 4525962"/>
                <a:gd name="connsiteY487" fmla="*/ 4411876 h 6858000"/>
                <a:gd name="connsiteX488" fmla="*/ 180181 w 4525962"/>
                <a:gd name="connsiteY488" fmla="*/ 4398378 h 6858000"/>
                <a:gd name="connsiteX489" fmla="*/ 205581 w 4525962"/>
                <a:gd name="connsiteY489" fmla="*/ 4376940 h 6858000"/>
                <a:gd name="connsiteX490" fmla="*/ 242094 w 4525962"/>
                <a:gd name="connsiteY490" fmla="*/ 4349150 h 6858000"/>
                <a:gd name="connsiteX491" fmla="*/ 264319 w 4525962"/>
                <a:gd name="connsiteY491" fmla="*/ 4333270 h 6858000"/>
                <a:gd name="connsiteX492" fmla="*/ 288925 w 4525962"/>
                <a:gd name="connsiteY492" fmla="*/ 4316596 h 6858000"/>
                <a:gd name="connsiteX493" fmla="*/ 316706 w 4525962"/>
                <a:gd name="connsiteY493" fmla="*/ 4299128 h 6858000"/>
                <a:gd name="connsiteX494" fmla="*/ 346869 w 4525962"/>
                <a:gd name="connsiteY494" fmla="*/ 4279278 h 6858000"/>
                <a:gd name="connsiteX495" fmla="*/ 380206 w 4525962"/>
                <a:gd name="connsiteY495" fmla="*/ 4259427 h 6858000"/>
                <a:gd name="connsiteX496" fmla="*/ 416719 w 4525962"/>
                <a:gd name="connsiteY496" fmla="*/ 4237989 h 6858000"/>
                <a:gd name="connsiteX497" fmla="*/ 455612 w 4525962"/>
                <a:gd name="connsiteY497" fmla="*/ 4214963 h 6858000"/>
                <a:gd name="connsiteX498" fmla="*/ 497681 w 4525962"/>
                <a:gd name="connsiteY498" fmla="*/ 4191937 h 6858000"/>
                <a:gd name="connsiteX499" fmla="*/ 543719 w 4525962"/>
                <a:gd name="connsiteY499" fmla="*/ 4168117 h 6858000"/>
                <a:gd name="connsiteX500" fmla="*/ 592138 w 4525962"/>
                <a:gd name="connsiteY500" fmla="*/ 4144297 h 6858000"/>
                <a:gd name="connsiteX501" fmla="*/ 644525 w 4525962"/>
                <a:gd name="connsiteY501" fmla="*/ 4118095 h 6858000"/>
                <a:gd name="connsiteX502" fmla="*/ 700088 w 4525962"/>
                <a:gd name="connsiteY502" fmla="*/ 4092686 h 6858000"/>
                <a:gd name="connsiteX503" fmla="*/ 759619 w 4525962"/>
                <a:gd name="connsiteY503" fmla="*/ 4067278 h 6858000"/>
                <a:gd name="connsiteX504" fmla="*/ 822325 w 4525962"/>
                <a:gd name="connsiteY504" fmla="*/ 4040282 h 6858000"/>
                <a:gd name="connsiteX505" fmla="*/ 889000 w 4525962"/>
                <a:gd name="connsiteY505" fmla="*/ 4014080 h 6858000"/>
                <a:gd name="connsiteX506" fmla="*/ 958850 w 4525962"/>
                <a:gd name="connsiteY506" fmla="*/ 3986290 h 6858000"/>
                <a:gd name="connsiteX507" fmla="*/ 1032669 w 4525962"/>
                <a:gd name="connsiteY507" fmla="*/ 3960088 h 6858000"/>
                <a:gd name="connsiteX508" fmla="*/ 1109662 w 4525962"/>
                <a:gd name="connsiteY508" fmla="*/ 3932297 h 6858000"/>
                <a:gd name="connsiteX509" fmla="*/ 1192212 w 4525962"/>
                <a:gd name="connsiteY509" fmla="*/ 3906095 h 6858000"/>
                <a:gd name="connsiteX510" fmla="*/ 1277144 w 4525962"/>
                <a:gd name="connsiteY510" fmla="*/ 3879893 h 6858000"/>
                <a:gd name="connsiteX511" fmla="*/ 1366044 w 4525962"/>
                <a:gd name="connsiteY511" fmla="*/ 3852103 h 6858000"/>
                <a:gd name="connsiteX512" fmla="*/ 1459706 w 4525962"/>
                <a:gd name="connsiteY512" fmla="*/ 3826695 h 6858000"/>
                <a:gd name="connsiteX513" fmla="*/ 1557338 w 4525962"/>
                <a:gd name="connsiteY513" fmla="*/ 3799698 h 6858000"/>
                <a:gd name="connsiteX514" fmla="*/ 1659731 w 4525962"/>
                <a:gd name="connsiteY514" fmla="*/ 3774290 h 6858000"/>
                <a:gd name="connsiteX515" fmla="*/ 1718469 w 4525962"/>
                <a:gd name="connsiteY515" fmla="*/ 3759998 h 6858000"/>
                <a:gd name="connsiteX516" fmla="*/ 1776412 w 4525962"/>
                <a:gd name="connsiteY516" fmla="*/ 3747294 h 6858000"/>
                <a:gd name="connsiteX517" fmla="*/ 1889919 w 4525962"/>
                <a:gd name="connsiteY517" fmla="*/ 3722680 h 6858000"/>
                <a:gd name="connsiteX518" fmla="*/ 1999456 w 4525962"/>
                <a:gd name="connsiteY518" fmla="*/ 3701242 h 6858000"/>
                <a:gd name="connsiteX519" fmla="*/ 2106612 w 4525962"/>
                <a:gd name="connsiteY519" fmla="*/ 3681392 h 6858000"/>
                <a:gd name="connsiteX520" fmla="*/ 2209800 w 4525962"/>
                <a:gd name="connsiteY520" fmla="*/ 3664718 h 6858000"/>
                <a:gd name="connsiteX521" fmla="*/ 2310606 w 4525962"/>
                <a:gd name="connsiteY521" fmla="*/ 3648837 h 6858000"/>
                <a:gd name="connsiteX522" fmla="*/ 2408238 w 4525962"/>
                <a:gd name="connsiteY522" fmla="*/ 3634545 h 6858000"/>
                <a:gd name="connsiteX523" fmla="*/ 2503488 w 4525962"/>
                <a:gd name="connsiteY523" fmla="*/ 3621047 h 6858000"/>
                <a:gd name="connsiteX524" fmla="*/ 2567781 w 4525962"/>
                <a:gd name="connsiteY524" fmla="*/ 3387610 h 6858000"/>
                <a:gd name="connsiteX525" fmla="*/ 2489994 w 4525962"/>
                <a:gd name="connsiteY525" fmla="*/ 3397138 h 6858000"/>
                <a:gd name="connsiteX526" fmla="*/ 2413000 w 4525962"/>
                <a:gd name="connsiteY526" fmla="*/ 3408254 h 6858000"/>
                <a:gd name="connsiteX527" fmla="*/ 2338388 w 4525962"/>
                <a:gd name="connsiteY527" fmla="*/ 3417782 h 6858000"/>
                <a:gd name="connsiteX528" fmla="*/ 2265362 w 4525962"/>
                <a:gd name="connsiteY528" fmla="*/ 3429692 h 6858000"/>
                <a:gd name="connsiteX529" fmla="*/ 2405856 w 4525962"/>
                <a:gd name="connsiteY529" fmla="*/ 3303445 h 6858000"/>
                <a:gd name="connsiteX530" fmla="*/ 2501106 w 4525962"/>
                <a:gd name="connsiteY530" fmla="*/ 3291535 h 6858000"/>
                <a:gd name="connsiteX531" fmla="*/ 2598738 w 4525962"/>
                <a:gd name="connsiteY531" fmla="*/ 3279625 h 6858000"/>
                <a:gd name="connsiteX532" fmla="*/ 2680494 w 4525962"/>
                <a:gd name="connsiteY532" fmla="*/ 2985843 h 6858000"/>
                <a:gd name="connsiteX533" fmla="*/ 2682081 w 4525962"/>
                <a:gd name="connsiteY533" fmla="*/ 2978697 h 6858000"/>
                <a:gd name="connsiteX534" fmla="*/ 2684462 w 4525962"/>
                <a:gd name="connsiteY534" fmla="*/ 2973139 h 6858000"/>
                <a:gd name="connsiteX535" fmla="*/ 2690812 w 4525962"/>
                <a:gd name="connsiteY535" fmla="*/ 2959641 h 6858000"/>
                <a:gd name="connsiteX536" fmla="*/ 2931319 w 4525962"/>
                <a:gd name="connsiteY536" fmla="*/ 2090999 h 6858000"/>
                <a:gd name="connsiteX537" fmla="*/ 2511425 w 4525962"/>
                <a:gd name="connsiteY537" fmla="*/ 2216452 h 6858000"/>
                <a:gd name="connsiteX538" fmla="*/ 2494756 w 4525962"/>
                <a:gd name="connsiteY538" fmla="*/ 2222010 h 6858000"/>
                <a:gd name="connsiteX539" fmla="*/ 2478088 w 4525962"/>
                <a:gd name="connsiteY539" fmla="*/ 2229156 h 6858000"/>
                <a:gd name="connsiteX540" fmla="*/ 2461419 w 4525962"/>
                <a:gd name="connsiteY540" fmla="*/ 2237096 h 6858000"/>
                <a:gd name="connsiteX541" fmla="*/ 2446338 w 4525962"/>
                <a:gd name="connsiteY541" fmla="*/ 2245830 h 6858000"/>
                <a:gd name="connsiteX542" fmla="*/ 1474788 w 4525962"/>
                <a:gd name="connsiteY542" fmla="*/ 2845304 h 6858000"/>
                <a:gd name="connsiteX543" fmla="*/ 1455738 w 4525962"/>
                <a:gd name="connsiteY543" fmla="*/ 2856420 h 6858000"/>
                <a:gd name="connsiteX544" fmla="*/ 1435894 w 4525962"/>
                <a:gd name="connsiteY544" fmla="*/ 2865948 h 6858000"/>
                <a:gd name="connsiteX545" fmla="*/ 1416050 w 4525962"/>
                <a:gd name="connsiteY545" fmla="*/ 2873888 h 6858000"/>
                <a:gd name="connsiteX546" fmla="*/ 1395412 w 4525962"/>
                <a:gd name="connsiteY546" fmla="*/ 2881034 h 6858000"/>
                <a:gd name="connsiteX547" fmla="*/ 1373981 w 4525962"/>
                <a:gd name="connsiteY547" fmla="*/ 2885004 h 6858000"/>
                <a:gd name="connsiteX548" fmla="*/ 1354138 w 4525962"/>
                <a:gd name="connsiteY548" fmla="*/ 2888974 h 6858000"/>
                <a:gd name="connsiteX549" fmla="*/ 1332706 w 4525962"/>
                <a:gd name="connsiteY549" fmla="*/ 2891356 h 6858000"/>
                <a:gd name="connsiteX550" fmla="*/ 1311275 w 4525962"/>
                <a:gd name="connsiteY550" fmla="*/ 2892150 h 6858000"/>
                <a:gd name="connsiteX551" fmla="*/ 1292225 w 4525962"/>
                <a:gd name="connsiteY551" fmla="*/ 2891356 h 6858000"/>
                <a:gd name="connsiteX552" fmla="*/ 1272381 w 4525962"/>
                <a:gd name="connsiteY552" fmla="*/ 2889768 h 6858000"/>
                <a:gd name="connsiteX553" fmla="*/ 1253331 w 4525962"/>
                <a:gd name="connsiteY553" fmla="*/ 2885798 h 6858000"/>
                <a:gd name="connsiteX554" fmla="*/ 1234281 w 4525962"/>
                <a:gd name="connsiteY554" fmla="*/ 2882622 h 6858000"/>
                <a:gd name="connsiteX555" fmla="*/ 1215231 w 4525962"/>
                <a:gd name="connsiteY555" fmla="*/ 2877064 h 6858000"/>
                <a:gd name="connsiteX556" fmla="*/ 1196975 w 4525962"/>
                <a:gd name="connsiteY556" fmla="*/ 2869918 h 6858000"/>
                <a:gd name="connsiteX557" fmla="*/ 1178719 w 4525962"/>
                <a:gd name="connsiteY557" fmla="*/ 2861978 h 6858000"/>
                <a:gd name="connsiteX558" fmla="*/ 1161256 w 4525962"/>
                <a:gd name="connsiteY558" fmla="*/ 2853244 h 6858000"/>
                <a:gd name="connsiteX559" fmla="*/ 1144588 w 4525962"/>
                <a:gd name="connsiteY559" fmla="*/ 2843716 h 6858000"/>
                <a:gd name="connsiteX560" fmla="*/ 1128712 w 4525962"/>
                <a:gd name="connsiteY560" fmla="*/ 2833394 h 6858000"/>
                <a:gd name="connsiteX561" fmla="*/ 1112044 w 4525962"/>
                <a:gd name="connsiteY561" fmla="*/ 2820690 h 6858000"/>
                <a:gd name="connsiteX562" fmla="*/ 1097756 w 4525962"/>
                <a:gd name="connsiteY562" fmla="*/ 2807192 h 6858000"/>
                <a:gd name="connsiteX563" fmla="*/ 1083469 w 4525962"/>
                <a:gd name="connsiteY563" fmla="*/ 2793694 h 6858000"/>
                <a:gd name="connsiteX564" fmla="*/ 1069975 w 4525962"/>
                <a:gd name="connsiteY564" fmla="*/ 2777020 h 6858000"/>
                <a:gd name="connsiteX565" fmla="*/ 1057275 w 4525962"/>
                <a:gd name="connsiteY565" fmla="*/ 2761139 h 6858000"/>
                <a:gd name="connsiteX566" fmla="*/ 1046162 w 4525962"/>
                <a:gd name="connsiteY566" fmla="*/ 2743671 h 6858000"/>
                <a:gd name="connsiteX567" fmla="*/ 1037431 w 4525962"/>
                <a:gd name="connsiteY567" fmla="*/ 2729379 h 6858000"/>
                <a:gd name="connsiteX568" fmla="*/ 1030288 w 4525962"/>
                <a:gd name="connsiteY568" fmla="*/ 2715087 h 6858000"/>
                <a:gd name="connsiteX569" fmla="*/ 1023938 w 4525962"/>
                <a:gd name="connsiteY569" fmla="*/ 2701589 h 6858000"/>
                <a:gd name="connsiteX570" fmla="*/ 1017588 w 4525962"/>
                <a:gd name="connsiteY570" fmla="*/ 2687297 h 6858000"/>
                <a:gd name="connsiteX571" fmla="*/ 1013619 w 4525962"/>
                <a:gd name="connsiteY571" fmla="*/ 2672211 h 6858000"/>
                <a:gd name="connsiteX572" fmla="*/ 1008856 w 4525962"/>
                <a:gd name="connsiteY572" fmla="*/ 2657125 h 6858000"/>
                <a:gd name="connsiteX573" fmla="*/ 1005681 w 4525962"/>
                <a:gd name="connsiteY573" fmla="*/ 2642833 h 6858000"/>
                <a:gd name="connsiteX574" fmla="*/ 1002506 w 4525962"/>
                <a:gd name="connsiteY574" fmla="*/ 2627747 h 6858000"/>
                <a:gd name="connsiteX575" fmla="*/ 1000919 w 4525962"/>
                <a:gd name="connsiteY575" fmla="*/ 2612660 h 6858000"/>
                <a:gd name="connsiteX576" fmla="*/ 999331 w 4525962"/>
                <a:gd name="connsiteY576" fmla="*/ 2597574 h 6858000"/>
                <a:gd name="connsiteX577" fmla="*/ 999331 w 4525962"/>
                <a:gd name="connsiteY577" fmla="*/ 2582488 h 6858000"/>
                <a:gd name="connsiteX578" fmla="*/ 999331 w 4525962"/>
                <a:gd name="connsiteY578" fmla="*/ 2567402 h 6858000"/>
                <a:gd name="connsiteX579" fmla="*/ 1000125 w 4525962"/>
                <a:gd name="connsiteY579" fmla="*/ 2552316 h 6858000"/>
                <a:gd name="connsiteX580" fmla="*/ 1001712 w 4525962"/>
                <a:gd name="connsiteY580" fmla="*/ 2538024 h 6858000"/>
                <a:gd name="connsiteX581" fmla="*/ 1004888 w 4525962"/>
                <a:gd name="connsiteY581" fmla="*/ 2522938 h 6858000"/>
                <a:gd name="connsiteX582" fmla="*/ 1007269 w 4525962"/>
                <a:gd name="connsiteY582" fmla="*/ 2508646 h 6858000"/>
                <a:gd name="connsiteX583" fmla="*/ 1011238 w 4525962"/>
                <a:gd name="connsiteY583" fmla="*/ 2493560 h 6858000"/>
                <a:gd name="connsiteX584" fmla="*/ 1016000 w 4525962"/>
                <a:gd name="connsiteY584" fmla="*/ 2479268 h 6858000"/>
                <a:gd name="connsiteX585" fmla="*/ 1021556 w 4525962"/>
                <a:gd name="connsiteY585" fmla="*/ 2464976 h 6858000"/>
                <a:gd name="connsiteX586" fmla="*/ 1026319 w 4525962"/>
                <a:gd name="connsiteY586" fmla="*/ 2450683 h 6858000"/>
                <a:gd name="connsiteX587" fmla="*/ 1033462 w 4525962"/>
                <a:gd name="connsiteY587" fmla="*/ 2437979 h 6858000"/>
                <a:gd name="connsiteX588" fmla="*/ 1040606 w 4525962"/>
                <a:gd name="connsiteY588" fmla="*/ 2424481 h 6858000"/>
                <a:gd name="connsiteX589" fmla="*/ 1048544 w 4525962"/>
                <a:gd name="connsiteY589" fmla="*/ 2410983 h 6858000"/>
                <a:gd name="connsiteX590" fmla="*/ 1056481 w 4525962"/>
                <a:gd name="connsiteY590" fmla="*/ 2399073 h 6858000"/>
                <a:gd name="connsiteX591" fmla="*/ 1065212 w 4525962"/>
                <a:gd name="connsiteY591" fmla="*/ 2386369 h 6858000"/>
                <a:gd name="connsiteX592" fmla="*/ 1075531 w 4525962"/>
                <a:gd name="connsiteY592" fmla="*/ 2375253 h 6858000"/>
                <a:gd name="connsiteX593" fmla="*/ 1085850 w 4525962"/>
                <a:gd name="connsiteY593" fmla="*/ 2363343 h 6858000"/>
                <a:gd name="connsiteX594" fmla="*/ 1097756 w 4525962"/>
                <a:gd name="connsiteY594" fmla="*/ 2353021 h 6858000"/>
                <a:gd name="connsiteX595" fmla="*/ 1108869 w 4525962"/>
                <a:gd name="connsiteY595" fmla="*/ 2341905 h 6858000"/>
                <a:gd name="connsiteX596" fmla="*/ 1121569 w 4525962"/>
                <a:gd name="connsiteY596" fmla="*/ 2332377 h 6858000"/>
                <a:gd name="connsiteX597" fmla="*/ 1133475 w 4525962"/>
                <a:gd name="connsiteY597" fmla="*/ 2322849 h 6858000"/>
                <a:gd name="connsiteX598" fmla="*/ 1146969 w 4525962"/>
                <a:gd name="connsiteY598" fmla="*/ 2314909 h 6858000"/>
                <a:gd name="connsiteX599" fmla="*/ 2117725 w 4525962"/>
                <a:gd name="connsiteY599" fmla="*/ 1714641 h 6858000"/>
                <a:gd name="connsiteX600" fmla="*/ 2143919 w 4525962"/>
                <a:gd name="connsiteY600" fmla="*/ 1699555 h 6858000"/>
                <a:gd name="connsiteX601" fmla="*/ 2169319 w 4525962"/>
                <a:gd name="connsiteY601" fmla="*/ 1686056 h 6858000"/>
                <a:gd name="connsiteX602" fmla="*/ 2195512 w 4525962"/>
                <a:gd name="connsiteY602" fmla="*/ 1672558 h 6858000"/>
                <a:gd name="connsiteX603" fmla="*/ 2222500 w 4525962"/>
                <a:gd name="connsiteY603" fmla="*/ 1659060 h 6858000"/>
                <a:gd name="connsiteX604" fmla="*/ 2248694 w 4525962"/>
                <a:gd name="connsiteY604" fmla="*/ 1647944 h 6858000"/>
                <a:gd name="connsiteX605" fmla="*/ 2277269 w 4525962"/>
                <a:gd name="connsiteY605" fmla="*/ 1636828 h 6858000"/>
                <a:gd name="connsiteX606" fmla="*/ 2304256 w 4525962"/>
                <a:gd name="connsiteY606" fmla="*/ 1627300 h 6858000"/>
                <a:gd name="connsiteX607" fmla="*/ 2332831 w 4525962"/>
                <a:gd name="connsiteY607" fmla="*/ 1618566 h 6858000"/>
                <a:gd name="connsiteX608" fmla="*/ 3375819 w 4525962"/>
                <a:gd name="connsiteY608" fmla="*/ 1307316 h 6858000"/>
                <a:gd name="connsiteX609" fmla="*/ 3395662 w 4525962"/>
                <a:gd name="connsiteY609" fmla="*/ 1300964 h 6858000"/>
                <a:gd name="connsiteX610" fmla="*/ 3415506 w 4525962"/>
                <a:gd name="connsiteY610" fmla="*/ 1294612 h 6858000"/>
                <a:gd name="connsiteX611" fmla="*/ 3433762 w 4525962"/>
                <a:gd name="connsiteY611" fmla="*/ 1289848 h 6858000"/>
                <a:gd name="connsiteX612" fmla="*/ 3441700 w 4525962"/>
                <a:gd name="connsiteY612" fmla="*/ 1287466 h 6858000"/>
                <a:gd name="connsiteX613" fmla="*/ 3449638 w 4525962"/>
                <a:gd name="connsiteY613" fmla="*/ 1285878 h 6858000"/>
                <a:gd name="connsiteX614" fmla="*/ 3465512 w 4525962"/>
                <a:gd name="connsiteY614" fmla="*/ 1283496 h 6858000"/>
                <a:gd name="connsiteX615" fmla="*/ 3478212 w 4525962"/>
                <a:gd name="connsiteY615" fmla="*/ 1280320 h 6858000"/>
                <a:gd name="connsiteX616" fmla="*/ 3491706 w 4525962"/>
                <a:gd name="connsiteY616" fmla="*/ 1278732 h 6858000"/>
                <a:gd name="connsiteX617" fmla="*/ 3503612 w 4525962"/>
                <a:gd name="connsiteY617" fmla="*/ 1277938 h 6858000"/>
                <a:gd name="connsiteX618" fmla="*/ 3516312 w 4525962"/>
                <a:gd name="connsiteY618" fmla="*/ 1277938 h 6858000"/>
                <a:gd name="connsiteX619" fmla="*/ 3919362 w 4525962"/>
                <a:gd name="connsiteY619" fmla="*/ 0 h 6858000"/>
                <a:gd name="connsiteX620" fmla="*/ 4525962 w 4525962"/>
                <a:gd name="connsiteY620" fmla="*/ 606600 h 6858000"/>
                <a:gd name="connsiteX621" fmla="*/ 3919362 w 4525962"/>
                <a:gd name="connsiteY621" fmla="*/ 1213200 h 6858000"/>
                <a:gd name="connsiteX622" fmla="*/ 3312762 w 4525962"/>
                <a:gd name="connsiteY622" fmla="*/ 606600 h 6858000"/>
                <a:gd name="connsiteX623" fmla="*/ 3919362 w 4525962"/>
                <a:gd name="connsiteY62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</a:cxnLst>
              <a:rect l="l" t="t" r="r" b="b"/>
              <a:pathLst>
                <a:path w="4525962" h="6858000">
                  <a:moveTo>
                    <a:pt x="3502025" y="4108450"/>
                  </a:moveTo>
                  <a:lnTo>
                    <a:pt x="3316288" y="5131594"/>
                  </a:lnTo>
                  <a:lnTo>
                    <a:pt x="2447925" y="6672263"/>
                  </a:lnTo>
                  <a:lnTo>
                    <a:pt x="2434431" y="6694487"/>
                  </a:lnTo>
                  <a:lnTo>
                    <a:pt x="2420143" y="6715125"/>
                  </a:lnTo>
                  <a:lnTo>
                    <a:pt x="2404268" y="6734175"/>
                  </a:lnTo>
                  <a:lnTo>
                    <a:pt x="2387600" y="6751637"/>
                  </a:lnTo>
                  <a:lnTo>
                    <a:pt x="2370137" y="6768306"/>
                  </a:lnTo>
                  <a:lnTo>
                    <a:pt x="2351087" y="6783387"/>
                  </a:lnTo>
                  <a:lnTo>
                    <a:pt x="2332037" y="6796881"/>
                  </a:lnTo>
                  <a:lnTo>
                    <a:pt x="2311400" y="6810375"/>
                  </a:lnTo>
                  <a:lnTo>
                    <a:pt x="2289968" y="6820694"/>
                  </a:lnTo>
                  <a:lnTo>
                    <a:pt x="2269331" y="6830219"/>
                  </a:lnTo>
                  <a:lnTo>
                    <a:pt x="2247106" y="6838156"/>
                  </a:lnTo>
                  <a:lnTo>
                    <a:pt x="2224087" y="6845300"/>
                  </a:lnTo>
                  <a:lnTo>
                    <a:pt x="2201068" y="6850856"/>
                  </a:lnTo>
                  <a:lnTo>
                    <a:pt x="2178050" y="6855619"/>
                  </a:lnTo>
                  <a:lnTo>
                    <a:pt x="2154237" y="6857206"/>
                  </a:lnTo>
                  <a:lnTo>
                    <a:pt x="2130425" y="6858000"/>
                  </a:lnTo>
                  <a:lnTo>
                    <a:pt x="2107406" y="6857206"/>
                  </a:lnTo>
                  <a:lnTo>
                    <a:pt x="2085181" y="6855619"/>
                  </a:lnTo>
                  <a:lnTo>
                    <a:pt x="2062162" y="6851650"/>
                  </a:lnTo>
                  <a:lnTo>
                    <a:pt x="2039937" y="6846887"/>
                  </a:lnTo>
                  <a:lnTo>
                    <a:pt x="2016918" y="6840537"/>
                  </a:lnTo>
                  <a:lnTo>
                    <a:pt x="1994693" y="6831806"/>
                  </a:lnTo>
                  <a:lnTo>
                    <a:pt x="1974056" y="6822281"/>
                  </a:lnTo>
                  <a:lnTo>
                    <a:pt x="1951831" y="6811169"/>
                  </a:lnTo>
                  <a:lnTo>
                    <a:pt x="1935956" y="6801644"/>
                  </a:lnTo>
                  <a:lnTo>
                    <a:pt x="1920875" y="6791325"/>
                  </a:lnTo>
                  <a:lnTo>
                    <a:pt x="1905793" y="6780213"/>
                  </a:lnTo>
                  <a:lnTo>
                    <a:pt x="1891506" y="6768306"/>
                  </a:lnTo>
                  <a:lnTo>
                    <a:pt x="1878012" y="6756400"/>
                  </a:lnTo>
                  <a:lnTo>
                    <a:pt x="1866106" y="6743700"/>
                  </a:lnTo>
                  <a:lnTo>
                    <a:pt x="1853406" y="6731000"/>
                  </a:lnTo>
                  <a:lnTo>
                    <a:pt x="1843087" y="6716713"/>
                  </a:lnTo>
                  <a:lnTo>
                    <a:pt x="1831975" y="6702425"/>
                  </a:lnTo>
                  <a:lnTo>
                    <a:pt x="1822450" y="6687344"/>
                  </a:lnTo>
                  <a:lnTo>
                    <a:pt x="1813718" y="6672263"/>
                  </a:lnTo>
                  <a:lnTo>
                    <a:pt x="1804987" y="6657181"/>
                  </a:lnTo>
                  <a:lnTo>
                    <a:pt x="1797843" y="6641306"/>
                  </a:lnTo>
                  <a:lnTo>
                    <a:pt x="1790700" y="6625431"/>
                  </a:lnTo>
                  <a:lnTo>
                    <a:pt x="1785143" y="6608763"/>
                  </a:lnTo>
                  <a:lnTo>
                    <a:pt x="1780381" y="6592094"/>
                  </a:lnTo>
                  <a:lnTo>
                    <a:pt x="1775618" y="6574631"/>
                  </a:lnTo>
                  <a:lnTo>
                    <a:pt x="1772443" y="6557963"/>
                  </a:lnTo>
                  <a:lnTo>
                    <a:pt x="1769268" y="6540500"/>
                  </a:lnTo>
                  <a:lnTo>
                    <a:pt x="1767681" y="6523037"/>
                  </a:lnTo>
                  <a:lnTo>
                    <a:pt x="1766887" y="6506369"/>
                  </a:lnTo>
                  <a:lnTo>
                    <a:pt x="1766887" y="6488113"/>
                  </a:lnTo>
                  <a:lnTo>
                    <a:pt x="1767681" y="6470650"/>
                  </a:lnTo>
                  <a:lnTo>
                    <a:pt x="1768475" y="6453187"/>
                  </a:lnTo>
                  <a:lnTo>
                    <a:pt x="1770856" y="6434931"/>
                  </a:lnTo>
                  <a:lnTo>
                    <a:pt x="1774825" y="6417469"/>
                  </a:lnTo>
                  <a:lnTo>
                    <a:pt x="1778793" y="6400006"/>
                  </a:lnTo>
                  <a:lnTo>
                    <a:pt x="1783556" y="6383337"/>
                  </a:lnTo>
                  <a:lnTo>
                    <a:pt x="1789906" y="6365081"/>
                  </a:lnTo>
                  <a:lnTo>
                    <a:pt x="1797050" y="6348413"/>
                  </a:lnTo>
                  <a:lnTo>
                    <a:pt x="1804987" y="6331744"/>
                  </a:lnTo>
                  <a:lnTo>
                    <a:pt x="1813718" y="6315075"/>
                  </a:lnTo>
                  <a:lnTo>
                    <a:pt x="2014537" y="5958681"/>
                  </a:lnTo>
                  <a:lnTo>
                    <a:pt x="2932906" y="5378450"/>
                  </a:lnTo>
                  <a:close/>
                  <a:moveTo>
                    <a:pt x="3852863" y="3241675"/>
                  </a:moveTo>
                  <a:lnTo>
                    <a:pt x="3850482" y="3247234"/>
                  </a:lnTo>
                  <a:lnTo>
                    <a:pt x="3827468" y="3278205"/>
                  </a:lnTo>
                  <a:lnTo>
                    <a:pt x="3803661" y="3307587"/>
                  </a:lnTo>
                  <a:lnTo>
                    <a:pt x="3779060" y="3334588"/>
                  </a:lnTo>
                  <a:lnTo>
                    <a:pt x="3753666" y="3360794"/>
                  </a:lnTo>
                  <a:lnTo>
                    <a:pt x="3727478" y="3385412"/>
                  </a:lnTo>
                  <a:lnTo>
                    <a:pt x="3699702" y="3408441"/>
                  </a:lnTo>
                  <a:lnTo>
                    <a:pt x="3671927" y="3430677"/>
                  </a:lnTo>
                  <a:lnTo>
                    <a:pt x="3642564" y="3450530"/>
                  </a:lnTo>
                  <a:lnTo>
                    <a:pt x="3613202" y="3470383"/>
                  </a:lnTo>
                  <a:lnTo>
                    <a:pt x="3582252" y="3487853"/>
                  </a:lnTo>
                  <a:lnTo>
                    <a:pt x="3550509" y="3504530"/>
                  </a:lnTo>
                  <a:lnTo>
                    <a:pt x="3517972" y="3520412"/>
                  </a:lnTo>
                  <a:lnTo>
                    <a:pt x="3485436" y="3535501"/>
                  </a:lnTo>
                  <a:lnTo>
                    <a:pt x="3450518" y="3549795"/>
                  </a:lnTo>
                  <a:lnTo>
                    <a:pt x="3415600" y="3563295"/>
                  </a:lnTo>
                  <a:lnTo>
                    <a:pt x="3379890" y="3575207"/>
                  </a:lnTo>
                  <a:lnTo>
                    <a:pt x="3342591" y="3587119"/>
                  </a:lnTo>
                  <a:lnTo>
                    <a:pt x="3305293" y="3597442"/>
                  </a:lnTo>
                  <a:lnTo>
                    <a:pt x="3266408" y="3606972"/>
                  </a:lnTo>
                  <a:lnTo>
                    <a:pt x="3226728" y="3617295"/>
                  </a:lnTo>
                  <a:lnTo>
                    <a:pt x="3187050" y="3626031"/>
                  </a:lnTo>
                  <a:lnTo>
                    <a:pt x="3145783" y="3633972"/>
                  </a:lnTo>
                  <a:lnTo>
                    <a:pt x="3103724" y="3641913"/>
                  </a:lnTo>
                  <a:lnTo>
                    <a:pt x="3060870" y="3649854"/>
                  </a:lnTo>
                  <a:lnTo>
                    <a:pt x="2971989" y="3664149"/>
                  </a:lnTo>
                  <a:lnTo>
                    <a:pt x="2880728" y="3677649"/>
                  </a:lnTo>
                  <a:lnTo>
                    <a:pt x="2785498" y="3689561"/>
                  </a:lnTo>
                  <a:lnTo>
                    <a:pt x="2687094" y="3703061"/>
                  </a:lnTo>
                  <a:lnTo>
                    <a:pt x="2575993" y="3717355"/>
                  </a:lnTo>
                  <a:lnTo>
                    <a:pt x="2462511" y="3732443"/>
                  </a:lnTo>
                  <a:lnTo>
                    <a:pt x="2343474" y="3749120"/>
                  </a:lnTo>
                  <a:lnTo>
                    <a:pt x="2222056" y="3768179"/>
                  </a:lnTo>
                  <a:lnTo>
                    <a:pt x="2157776" y="3779297"/>
                  </a:lnTo>
                  <a:lnTo>
                    <a:pt x="2094290" y="3789620"/>
                  </a:lnTo>
                  <a:lnTo>
                    <a:pt x="2029216" y="3802326"/>
                  </a:lnTo>
                  <a:lnTo>
                    <a:pt x="1962556" y="3814238"/>
                  </a:lnTo>
                  <a:lnTo>
                    <a:pt x="1895101" y="3828532"/>
                  </a:lnTo>
                  <a:lnTo>
                    <a:pt x="1826854" y="3842826"/>
                  </a:lnTo>
                  <a:lnTo>
                    <a:pt x="1756225" y="3858709"/>
                  </a:lnTo>
                  <a:lnTo>
                    <a:pt x="1684803" y="3875385"/>
                  </a:lnTo>
                  <a:lnTo>
                    <a:pt x="1595922" y="3898415"/>
                  </a:lnTo>
                  <a:lnTo>
                    <a:pt x="1509422" y="3921445"/>
                  </a:lnTo>
                  <a:lnTo>
                    <a:pt x="1426096" y="3944474"/>
                  </a:lnTo>
                  <a:lnTo>
                    <a:pt x="1346738" y="3967504"/>
                  </a:lnTo>
                  <a:lnTo>
                    <a:pt x="1269760" y="3991327"/>
                  </a:lnTo>
                  <a:lnTo>
                    <a:pt x="1195958" y="4015151"/>
                  </a:lnTo>
                  <a:lnTo>
                    <a:pt x="1126122" y="4038975"/>
                  </a:lnTo>
                  <a:lnTo>
                    <a:pt x="1058668" y="4062004"/>
                  </a:lnTo>
                  <a:lnTo>
                    <a:pt x="994388" y="4085828"/>
                  </a:lnTo>
                  <a:lnTo>
                    <a:pt x="933283" y="4109652"/>
                  </a:lnTo>
                  <a:lnTo>
                    <a:pt x="874558" y="4133475"/>
                  </a:lnTo>
                  <a:lnTo>
                    <a:pt x="819007" y="4156505"/>
                  </a:lnTo>
                  <a:lnTo>
                    <a:pt x="766631" y="4179535"/>
                  </a:lnTo>
                  <a:lnTo>
                    <a:pt x="715842" y="4201770"/>
                  </a:lnTo>
                  <a:lnTo>
                    <a:pt x="669020" y="4224005"/>
                  </a:lnTo>
                  <a:lnTo>
                    <a:pt x="624580" y="4246241"/>
                  </a:lnTo>
                  <a:lnTo>
                    <a:pt x="582520" y="4267682"/>
                  </a:lnTo>
                  <a:lnTo>
                    <a:pt x="543635" y="4287535"/>
                  </a:lnTo>
                  <a:lnTo>
                    <a:pt x="506337" y="4308182"/>
                  </a:lnTo>
                  <a:lnTo>
                    <a:pt x="473006" y="4327241"/>
                  </a:lnTo>
                  <a:lnTo>
                    <a:pt x="441263" y="4346300"/>
                  </a:lnTo>
                  <a:lnTo>
                    <a:pt x="411901" y="4363771"/>
                  </a:lnTo>
                  <a:lnTo>
                    <a:pt x="360318" y="4396330"/>
                  </a:lnTo>
                  <a:lnTo>
                    <a:pt x="318258" y="4425713"/>
                  </a:lnTo>
                  <a:lnTo>
                    <a:pt x="284134" y="4449536"/>
                  </a:lnTo>
                  <a:lnTo>
                    <a:pt x="258740" y="4469389"/>
                  </a:lnTo>
                  <a:lnTo>
                    <a:pt x="242075" y="4482890"/>
                  </a:lnTo>
                  <a:lnTo>
                    <a:pt x="152400" y="4932363"/>
                  </a:lnTo>
                  <a:lnTo>
                    <a:pt x="236519" y="4879951"/>
                  </a:lnTo>
                  <a:lnTo>
                    <a:pt x="319845" y="4828333"/>
                  </a:lnTo>
                  <a:lnTo>
                    <a:pt x="404758" y="4777509"/>
                  </a:lnTo>
                  <a:lnTo>
                    <a:pt x="488878" y="4729862"/>
                  </a:lnTo>
                  <a:lnTo>
                    <a:pt x="573791" y="4683009"/>
                  </a:lnTo>
                  <a:lnTo>
                    <a:pt x="659498" y="4637744"/>
                  </a:lnTo>
                  <a:lnTo>
                    <a:pt x="745204" y="4594067"/>
                  </a:lnTo>
                  <a:lnTo>
                    <a:pt x="830911" y="4551978"/>
                  </a:lnTo>
                  <a:lnTo>
                    <a:pt x="917411" y="4511478"/>
                  </a:lnTo>
                  <a:lnTo>
                    <a:pt x="1003911" y="4473360"/>
                  </a:lnTo>
                  <a:lnTo>
                    <a:pt x="1091205" y="4436036"/>
                  </a:lnTo>
                  <a:lnTo>
                    <a:pt x="1178499" y="4401095"/>
                  </a:lnTo>
                  <a:lnTo>
                    <a:pt x="1265793" y="4366153"/>
                  </a:lnTo>
                  <a:lnTo>
                    <a:pt x="1353086" y="4334389"/>
                  </a:lnTo>
                  <a:lnTo>
                    <a:pt x="1441967" y="4303418"/>
                  </a:lnTo>
                  <a:lnTo>
                    <a:pt x="1530055" y="4274829"/>
                  </a:lnTo>
                  <a:lnTo>
                    <a:pt x="1618936" y="4247035"/>
                  </a:lnTo>
                  <a:lnTo>
                    <a:pt x="1707817" y="4221623"/>
                  </a:lnTo>
                  <a:lnTo>
                    <a:pt x="1797491" y="4197799"/>
                  </a:lnTo>
                  <a:lnTo>
                    <a:pt x="1886372" y="4174770"/>
                  </a:lnTo>
                  <a:lnTo>
                    <a:pt x="1976840" y="4153328"/>
                  </a:lnTo>
                  <a:lnTo>
                    <a:pt x="2065721" y="4133475"/>
                  </a:lnTo>
                  <a:lnTo>
                    <a:pt x="2156983" y="4116005"/>
                  </a:lnTo>
                  <a:lnTo>
                    <a:pt x="2247451" y="4100122"/>
                  </a:lnTo>
                  <a:lnTo>
                    <a:pt x="2338712" y="4085828"/>
                  </a:lnTo>
                  <a:lnTo>
                    <a:pt x="2429181" y="4073122"/>
                  </a:lnTo>
                  <a:lnTo>
                    <a:pt x="2520442" y="4062004"/>
                  </a:lnTo>
                  <a:lnTo>
                    <a:pt x="2612498" y="4052475"/>
                  </a:lnTo>
                  <a:lnTo>
                    <a:pt x="2704553" y="4044534"/>
                  </a:lnTo>
                  <a:lnTo>
                    <a:pt x="2796608" y="4038181"/>
                  </a:lnTo>
                  <a:lnTo>
                    <a:pt x="2889457" y="4032622"/>
                  </a:lnTo>
                  <a:lnTo>
                    <a:pt x="2981512" y="4030239"/>
                  </a:lnTo>
                  <a:lnTo>
                    <a:pt x="3033888" y="4028651"/>
                  </a:lnTo>
                  <a:lnTo>
                    <a:pt x="3084678" y="4024681"/>
                  </a:lnTo>
                  <a:lnTo>
                    <a:pt x="3133086" y="4021504"/>
                  </a:lnTo>
                  <a:lnTo>
                    <a:pt x="3179114" y="4015945"/>
                  </a:lnTo>
                  <a:lnTo>
                    <a:pt x="3224348" y="4009592"/>
                  </a:lnTo>
                  <a:lnTo>
                    <a:pt x="3266408" y="4003239"/>
                  </a:lnTo>
                  <a:lnTo>
                    <a:pt x="3306880" y="3994504"/>
                  </a:lnTo>
                  <a:lnTo>
                    <a:pt x="3345766" y="3985769"/>
                  </a:lnTo>
                  <a:lnTo>
                    <a:pt x="3382270" y="3977033"/>
                  </a:lnTo>
                  <a:lnTo>
                    <a:pt x="3417188" y="3967504"/>
                  </a:lnTo>
                  <a:lnTo>
                    <a:pt x="3450518" y="3957180"/>
                  </a:lnTo>
                  <a:lnTo>
                    <a:pt x="3481468" y="3946062"/>
                  </a:lnTo>
                  <a:lnTo>
                    <a:pt x="3511624" y="3935739"/>
                  </a:lnTo>
                  <a:lnTo>
                    <a:pt x="3540192" y="3923827"/>
                  </a:lnTo>
                  <a:lnTo>
                    <a:pt x="3565587" y="3911915"/>
                  </a:lnTo>
                  <a:lnTo>
                    <a:pt x="3590188" y="3900003"/>
                  </a:lnTo>
                  <a:lnTo>
                    <a:pt x="3613996" y="3888886"/>
                  </a:lnTo>
                  <a:lnTo>
                    <a:pt x="3635422" y="3876180"/>
                  </a:lnTo>
                  <a:lnTo>
                    <a:pt x="3656055" y="3865062"/>
                  </a:lnTo>
                  <a:lnTo>
                    <a:pt x="3674308" y="3852356"/>
                  </a:lnTo>
                  <a:lnTo>
                    <a:pt x="3691766" y="3841238"/>
                  </a:lnTo>
                  <a:lnTo>
                    <a:pt x="3707638" y="3829326"/>
                  </a:lnTo>
                  <a:lnTo>
                    <a:pt x="3735413" y="3807885"/>
                  </a:lnTo>
                  <a:lnTo>
                    <a:pt x="3757634" y="3788826"/>
                  </a:lnTo>
                  <a:lnTo>
                    <a:pt x="3775092" y="3771355"/>
                  </a:lnTo>
                  <a:lnTo>
                    <a:pt x="3788583" y="3757061"/>
                  </a:lnTo>
                  <a:lnTo>
                    <a:pt x="3797312" y="3745943"/>
                  </a:lnTo>
                  <a:lnTo>
                    <a:pt x="3807629" y="3671296"/>
                  </a:lnTo>
                  <a:lnTo>
                    <a:pt x="3822707" y="3546618"/>
                  </a:lnTo>
                  <a:lnTo>
                    <a:pt x="3831436" y="3473559"/>
                  </a:lnTo>
                  <a:lnTo>
                    <a:pt x="3839372" y="3395735"/>
                  </a:lnTo>
                  <a:lnTo>
                    <a:pt x="3846514" y="3317911"/>
                  </a:lnTo>
                  <a:close/>
                  <a:moveTo>
                    <a:pt x="1258887" y="3082925"/>
                  </a:moveTo>
                  <a:lnTo>
                    <a:pt x="1246187" y="3099610"/>
                  </a:lnTo>
                  <a:lnTo>
                    <a:pt x="1232693" y="3117090"/>
                  </a:lnTo>
                  <a:lnTo>
                    <a:pt x="1220787" y="3135364"/>
                  </a:lnTo>
                  <a:lnTo>
                    <a:pt x="1209674" y="3152844"/>
                  </a:lnTo>
                  <a:lnTo>
                    <a:pt x="1200150" y="3171912"/>
                  </a:lnTo>
                  <a:lnTo>
                    <a:pt x="1189831" y="3190981"/>
                  </a:lnTo>
                  <a:lnTo>
                    <a:pt x="1181893" y="3210050"/>
                  </a:lnTo>
                  <a:lnTo>
                    <a:pt x="1173956" y="3229913"/>
                  </a:lnTo>
                  <a:lnTo>
                    <a:pt x="992981" y="3303804"/>
                  </a:lnTo>
                  <a:lnTo>
                    <a:pt x="917574" y="3690740"/>
                  </a:lnTo>
                  <a:lnTo>
                    <a:pt x="969168" y="3666904"/>
                  </a:lnTo>
                  <a:lnTo>
                    <a:pt x="1031081" y="3640685"/>
                  </a:lnTo>
                  <a:lnTo>
                    <a:pt x="1104900" y="3611287"/>
                  </a:lnTo>
                  <a:lnTo>
                    <a:pt x="1146174" y="3595396"/>
                  </a:lnTo>
                  <a:lnTo>
                    <a:pt x="1189831" y="3579506"/>
                  </a:lnTo>
                  <a:lnTo>
                    <a:pt x="1201737" y="3604136"/>
                  </a:lnTo>
                  <a:lnTo>
                    <a:pt x="1215231" y="3627178"/>
                  </a:lnTo>
                  <a:lnTo>
                    <a:pt x="1230312" y="3650219"/>
                  </a:lnTo>
                  <a:lnTo>
                    <a:pt x="1246187" y="3672466"/>
                  </a:lnTo>
                  <a:lnTo>
                    <a:pt x="1200150" y="3688356"/>
                  </a:lnTo>
                  <a:lnTo>
                    <a:pt x="1157287" y="3704247"/>
                  </a:lnTo>
                  <a:lnTo>
                    <a:pt x="1118393" y="3719343"/>
                  </a:lnTo>
                  <a:lnTo>
                    <a:pt x="1081087" y="3733644"/>
                  </a:lnTo>
                  <a:lnTo>
                    <a:pt x="1017587" y="3760658"/>
                  </a:lnTo>
                  <a:lnTo>
                    <a:pt x="966787" y="3783700"/>
                  </a:lnTo>
                  <a:lnTo>
                    <a:pt x="925512" y="3803563"/>
                  </a:lnTo>
                  <a:lnTo>
                    <a:pt x="897731" y="3818659"/>
                  </a:lnTo>
                  <a:lnTo>
                    <a:pt x="873918" y="3830577"/>
                  </a:lnTo>
                  <a:lnTo>
                    <a:pt x="773112" y="3892550"/>
                  </a:lnTo>
                  <a:lnTo>
                    <a:pt x="901700" y="3229119"/>
                  </a:lnTo>
                  <a:close/>
                  <a:moveTo>
                    <a:pt x="2706688" y="2322513"/>
                  </a:moveTo>
                  <a:lnTo>
                    <a:pt x="2520846" y="2992438"/>
                  </a:lnTo>
                  <a:lnTo>
                    <a:pt x="1821950" y="3617913"/>
                  </a:lnTo>
                  <a:lnTo>
                    <a:pt x="1810037" y="3627438"/>
                  </a:lnTo>
                  <a:lnTo>
                    <a:pt x="1798919" y="3636169"/>
                  </a:lnTo>
                  <a:lnTo>
                    <a:pt x="1787006" y="3644901"/>
                  </a:lnTo>
                  <a:lnTo>
                    <a:pt x="1775093" y="3652838"/>
                  </a:lnTo>
                  <a:lnTo>
                    <a:pt x="1762385" y="3659982"/>
                  </a:lnTo>
                  <a:lnTo>
                    <a:pt x="1749678" y="3666332"/>
                  </a:lnTo>
                  <a:lnTo>
                    <a:pt x="1736971" y="3672682"/>
                  </a:lnTo>
                  <a:lnTo>
                    <a:pt x="1723470" y="3678238"/>
                  </a:lnTo>
                  <a:lnTo>
                    <a:pt x="1710762" y="3682207"/>
                  </a:lnTo>
                  <a:lnTo>
                    <a:pt x="1696467" y="3686969"/>
                  </a:lnTo>
                  <a:lnTo>
                    <a:pt x="1682966" y="3690144"/>
                  </a:lnTo>
                  <a:lnTo>
                    <a:pt x="1669464" y="3693319"/>
                  </a:lnTo>
                  <a:lnTo>
                    <a:pt x="1655169" y="3694907"/>
                  </a:lnTo>
                  <a:lnTo>
                    <a:pt x="1641667" y="3696494"/>
                  </a:lnTo>
                  <a:lnTo>
                    <a:pt x="1628166" y="3697288"/>
                  </a:lnTo>
                  <a:lnTo>
                    <a:pt x="1613870" y="3697288"/>
                  </a:lnTo>
                  <a:lnTo>
                    <a:pt x="1597986" y="3697288"/>
                  </a:lnTo>
                  <a:lnTo>
                    <a:pt x="1582102" y="3695701"/>
                  </a:lnTo>
                  <a:lnTo>
                    <a:pt x="1566218" y="3694113"/>
                  </a:lnTo>
                  <a:lnTo>
                    <a:pt x="1550334" y="3690938"/>
                  </a:lnTo>
                  <a:lnTo>
                    <a:pt x="1534450" y="3687763"/>
                  </a:lnTo>
                  <a:lnTo>
                    <a:pt x="1518566" y="3683001"/>
                  </a:lnTo>
                  <a:lnTo>
                    <a:pt x="1503477" y="3678238"/>
                  </a:lnTo>
                  <a:lnTo>
                    <a:pt x="1488387" y="3671888"/>
                  </a:lnTo>
                  <a:lnTo>
                    <a:pt x="1474091" y="3664744"/>
                  </a:lnTo>
                  <a:lnTo>
                    <a:pt x="1459001" y="3656807"/>
                  </a:lnTo>
                  <a:lnTo>
                    <a:pt x="1444706" y="3648076"/>
                  </a:lnTo>
                  <a:lnTo>
                    <a:pt x="1431999" y="3639344"/>
                  </a:lnTo>
                  <a:lnTo>
                    <a:pt x="1418497" y="3629026"/>
                  </a:lnTo>
                  <a:lnTo>
                    <a:pt x="1404996" y="3617913"/>
                  </a:lnTo>
                  <a:lnTo>
                    <a:pt x="1393083" y="3606007"/>
                  </a:lnTo>
                  <a:lnTo>
                    <a:pt x="1381170" y="3594101"/>
                  </a:lnTo>
                  <a:lnTo>
                    <a:pt x="1370845" y="3581401"/>
                  </a:lnTo>
                  <a:lnTo>
                    <a:pt x="1360521" y="3569494"/>
                  </a:lnTo>
                  <a:lnTo>
                    <a:pt x="1351785" y="3556001"/>
                  </a:lnTo>
                  <a:lnTo>
                    <a:pt x="1343843" y="3542507"/>
                  </a:lnTo>
                  <a:lnTo>
                    <a:pt x="1335901" y="3529013"/>
                  </a:lnTo>
                  <a:lnTo>
                    <a:pt x="1329547" y="3515519"/>
                  </a:lnTo>
                  <a:lnTo>
                    <a:pt x="1323988" y="3501232"/>
                  </a:lnTo>
                  <a:lnTo>
                    <a:pt x="1318428" y="3486944"/>
                  </a:lnTo>
                  <a:lnTo>
                    <a:pt x="1313663" y="3472657"/>
                  </a:lnTo>
                  <a:lnTo>
                    <a:pt x="1309692" y="3457576"/>
                  </a:lnTo>
                  <a:lnTo>
                    <a:pt x="1306515" y="3442494"/>
                  </a:lnTo>
                  <a:lnTo>
                    <a:pt x="1304133" y="3428207"/>
                  </a:lnTo>
                  <a:lnTo>
                    <a:pt x="1302544" y="3413919"/>
                  </a:lnTo>
                  <a:lnTo>
                    <a:pt x="1301750" y="3398838"/>
                  </a:lnTo>
                  <a:lnTo>
                    <a:pt x="1301750" y="3383757"/>
                  </a:lnTo>
                  <a:lnTo>
                    <a:pt x="1301750" y="3368676"/>
                  </a:lnTo>
                  <a:lnTo>
                    <a:pt x="1303338" y="3353594"/>
                  </a:lnTo>
                  <a:lnTo>
                    <a:pt x="1304927" y="3338513"/>
                  </a:lnTo>
                  <a:lnTo>
                    <a:pt x="1308104" y="3324226"/>
                  </a:lnTo>
                  <a:lnTo>
                    <a:pt x="1311280" y="3309144"/>
                  </a:lnTo>
                  <a:lnTo>
                    <a:pt x="1315251" y="3294857"/>
                  </a:lnTo>
                  <a:lnTo>
                    <a:pt x="1320017" y="3279776"/>
                  </a:lnTo>
                  <a:lnTo>
                    <a:pt x="1325576" y="3265488"/>
                  </a:lnTo>
                  <a:lnTo>
                    <a:pt x="1331930" y="3252788"/>
                  </a:lnTo>
                  <a:lnTo>
                    <a:pt x="1337489" y="3238501"/>
                  </a:lnTo>
                  <a:lnTo>
                    <a:pt x="1346225" y="3225007"/>
                  </a:lnTo>
                  <a:lnTo>
                    <a:pt x="1354167" y="3213101"/>
                  </a:lnTo>
                  <a:lnTo>
                    <a:pt x="1362903" y="3199607"/>
                  </a:lnTo>
                  <a:lnTo>
                    <a:pt x="1372434" y="3186907"/>
                  </a:lnTo>
                  <a:lnTo>
                    <a:pt x="1382758" y="3175794"/>
                  </a:lnTo>
                  <a:lnTo>
                    <a:pt x="1393877" y="3163888"/>
                  </a:lnTo>
                  <a:lnTo>
                    <a:pt x="1404996" y="3153569"/>
                  </a:lnTo>
                  <a:lnTo>
                    <a:pt x="1695673" y="2893219"/>
                  </a:lnTo>
                  <a:lnTo>
                    <a:pt x="2528787" y="2379663"/>
                  </a:lnTo>
                  <a:lnTo>
                    <a:pt x="2543083" y="2371726"/>
                  </a:lnTo>
                  <a:lnTo>
                    <a:pt x="2550231" y="2369344"/>
                  </a:lnTo>
                  <a:lnTo>
                    <a:pt x="2557379" y="2366169"/>
                  </a:lnTo>
                  <a:close/>
                  <a:moveTo>
                    <a:pt x="3538538" y="1276350"/>
                  </a:moveTo>
                  <a:lnTo>
                    <a:pt x="3559175" y="1276350"/>
                  </a:lnTo>
                  <a:lnTo>
                    <a:pt x="3581400" y="1276350"/>
                  </a:lnTo>
                  <a:lnTo>
                    <a:pt x="3603625" y="1277938"/>
                  </a:lnTo>
                  <a:lnTo>
                    <a:pt x="3625850" y="1280320"/>
                  </a:lnTo>
                  <a:lnTo>
                    <a:pt x="3648075" y="1283496"/>
                  </a:lnTo>
                  <a:lnTo>
                    <a:pt x="3670300" y="1287466"/>
                  </a:lnTo>
                  <a:lnTo>
                    <a:pt x="3691731" y="1293024"/>
                  </a:lnTo>
                  <a:lnTo>
                    <a:pt x="3717925" y="1300964"/>
                  </a:lnTo>
                  <a:lnTo>
                    <a:pt x="3742531" y="1309698"/>
                  </a:lnTo>
                  <a:lnTo>
                    <a:pt x="3766344" y="1320020"/>
                  </a:lnTo>
                  <a:lnTo>
                    <a:pt x="3790156" y="1331930"/>
                  </a:lnTo>
                  <a:lnTo>
                    <a:pt x="3812381" y="1344634"/>
                  </a:lnTo>
                  <a:lnTo>
                    <a:pt x="3834606" y="1357338"/>
                  </a:lnTo>
                  <a:lnTo>
                    <a:pt x="3856038" y="1371630"/>
                  </a:lnTo>
                  <a:lnTo>
                    <a:pt x="3875881" y="1386716"/>
                  </a:lnTo>
                  <a:lnTo>
                    <a:pt x="3895725" y="1402597"/>
                  </a:lnTo>
                  <a:lnTo>
                    <a:pt x="3913981" y="1420065"/>
                  </a:lnTo>
                  <a:lnTo>
                    <a:pt x="3931444" y="1438327"/>
                  </a:lnTo>
                  <a:lnTo>
                    <a:pt x="3948906" y="1456589"/>
                  </a:lnTo>
                  <a:lnTo>
                    <a:pt x="3964781" y="1476439"/>
                  </a:lnTo>
                  <a:lnTo>
                    <a:pt x="3978275" y="1496289"/>
                  </a:lnTo>
                  <a:lnTo>
                    <a:pt x="3992562" y="1516933"/>
                  </a:lnTo>
                  <a:lnTo>
                    <a:pt x="4005262" y="1538371"/>
                  </a:lnTo>
                  <a:lnTo>
                    <a:pt x="4017169" y="1559810"/>
                  </a:lnTo>
                  <a:lnTo>
                    <a:pt x="4028281" y="1582836"/>
                  </a:lnTo>
                  <a:lnTo>
                    <a:pt x="4037806" y="1605862"/>
                  </a:lnTo>
                  <a:lnTo>
                    <a:pt x="4045744" y="1629682"/>
                  </a:lnTo>
                  <a:lnTo>
                    <a:pt x="4053681" y="1654296"/>
                  </a:lnTo>
                  <a:lnTo>
                    <a:pt x="4060031" y="1678116"/>
                  </a:lnTo>
                  <a:lnTo>
                    <a:pt x="4065588" y="1702731"/>
                  </a:lnTo>
                  <a:lnTo>
                    <a:pt x="4068762" y="1727345"/>
                  </a:lnTo>
                  <a:lnTo>
                    <a:pt x="4071144" y="1752753"/>
                  </a:lnTo>
                  <a:lnTo>
                    <a:pt x="4073525" y="1778955"/>
                  </a:lnTo>
                  <a:lnTo>
                    <a:pt x="4073525" y="1804363"/>
                  </a:lnTo>
                  <a:lnTo>
                    <a:pt x="4071144" y="1829771"/>
                  </a:lnTo>
                  <a:lnTo>
                    <a:pt x="4069556" y="1855974"/>
                  </a:lnTo>
                  <a:lnTo>
                    <a:pt x="4065588" y="1881382"/>
                  </a:lnTo>
                  <a:lnTo>
                    <a:pt x="4060825" y="1907584"/>
                  </a:lnTo>
                  <a:lnTo>
                    <a:pt x="4053681" y="1933786"/>
                  </a:lnTo>
                  <a:lnTo>
                    <a:pt x="3788569" y="2891356"/>
                  </a:lnTo>
                  <a:lnTo>
                    <a:pt x="3799681" y="2898502"/>
                  </a:lnTo>
                  <a:lnTo>
                    <a:pt x="3812381" y="2908030"/>
                  </a:lnTo>
                  <a:lnTo>
                    <a:pt x="3825875" y="2919146"/>
                  </a:lnTo>
                  <a:lnTo>
                    <a:pt x="3840162" y="2931057"/>
                  </a:lnTo>
                  <a:lnTo>
                    <a:pt x="3854450" y="2945349"/>
                  </a:lnTo>
                  <a:lnTo>
                    <a:pt x="3869531" y="2962023"/>
                  </a:lnTo>
                  <a:lnTo>
                    <a:pt x="3883819" y="2980285"/>
                  </a:lnTo>
                  <a:lnTo>
                    <a:pt x="3898900" y="3000135"/>
                  </a:lnTo>
                  <a:lnTo>
                    <a:pt x="3912394" y="3023161"/>
                  </a:lnTo>
                  <a:lnTo>
                    <a:pt x="3918744" y="3035071"/>
                  </a:lnTo>
                  <a:lnTo>
                    <a:pt x="3924300" y="3046981"/>
                  </a:lnTo>
                  <a:lnTo>
                    <a:pt x="3929856" y="3060479"/>
                  </a:lnTo>
                  <a:lnTo>
                    <a:pt x="3935412" y="3074771"/>
                  </a:lnTo>
                  <a:lnTo>
                    <a:pt x="3939381" y="3089064"/>
                  </a:lnTo>
                  <a:lnTo>
                    <a:pt x="3944144" y="3104150"/>
                  </a:lnTo>
                  <a:lnTo>
                    <a:pt x="3947319" y="3119236"/>
                  </a:lnTo>
                  <a:lnTo>
                    <a:pt x="3951288" y="3135116"/>
                  </a:lnTo>
                  <a:lnTo>
                    <a:pt x="3953669" y="3151790"/>
                  </a:lnTo>
                  <a:lnTo>
                    <a:pt x="3955256" y="3168464"/>
                  </a:lnTo>
                  <a:lnTo>
                    <a:pt x="3957638" y="3185932"/>
                  </a:lnTo>
                  <a:lnTo>
                    <a:pt x="3957638" y="3204988"/>
                  </a:lnTo>
                  <a:lnTo>
                    <a:pt x="3957638" y="3224044"/>
                  </a:lnTo>
                  <a:lnTo>
                    <a:pt x="3956844" y="3243895"/>
                  </a:lnTo>
                  <a:lnTo>
                    <a:pt x="3949700" y="3332030"/>
                  </a:lnTo>
                  <a:lnTo>
                    <a:pt x="3940969" y="3423340"/>
                  </a:lnTo>
                  <a:lnTo>
                    <a:pt x="3930650" y="3511475"/>
                  </a:lnTo>
                  <a:lnTo>
                    <a:pt x="3921125" y="3594051"/>
                  </a:lnTo>
                  <a:lnTo>
                    <a:pt x="3904456" y="3721886"/>
                  </a:lnTo>
                  <a:lnTo>
                    <a:pt x="3897312" y="3773496"/>
                  </a:lnTo>
                  <a:lnTo>
                    <a:pt x="3890169" y="3794934"/>
                  </a:lnTo>
                  <a:lnTo>
                    <a:pt x="3881438" y="3806051"/>
                  </a:lnTo>
                  <a:lnTo>
                    <a:pt x="3872706" y="3817961"/>
                  </a:lnTo>
                  <a:lnTo>
                    <a:pt x="3859212" y="3833047"/>
                  </a:lnTo>
                  <a:lnTo>
                    <a:pt x="3843338" y="3850515"/>
                  </a:lnTo>
                  <a:lnTo>
                    <a:pt x="3821906" y="3869571"/>
                  </a:lnTo>
                  <a:lnTo>
                    <a:pt x="3797300" y="3891009"/>
                  </a:lnTo>
                  <a:lnTo>
                    <a:pt x="3767931" y="3914035"/>
                  </a:lnTo>
                  <a:lnTo>
                    <a:pt x="3752056" y="3925945"/>
                  </a:lnTo>
                  <a:lnTo>
                    <a:pt x="3734594" y="3937061"/>
                  </a:lnTo>
                  <a:lnTo>
                    <a:pt x="3714750" y="3949765"/>
                  </a:lnTo>
                  <a:lnTo>
                    <a:pt x="3695700" y="3961676"/>
                  </a:lnTo>
                  <a:lnTo>
                    <a:pt x="3674269" y="3973586"/>
                  </a:lnTo>
                  <a:lnTo>
                    <a:pt x="3651250" y="3985496"/>
                  </a:lnTo>
                  <a:lnTo>
                    <a:pt x="3627438" y="3997406"/>
                  </a:lnTo>
                  <a:lnTo>
                    <a:pt x="3602038" y="4009316"/>
                  </a:lnTo>
                  <a:lnTo>
                    <a:pt x="3575050" y="4021226"/>
                  </a:lnTo>
                  <a:lnTo>
                    <a:pt x="3548062" y="4032342"/>
                  </a:lnTo>
                  <a:lnTo>
                    <a:pt x="3517900" y="4043458"/>
                  </a:lnTo>
                  <a:lnTo>
                    <a:pt x="3486944" y="4053780"/>
                  </a:lnTo>
                  <a:lnTo>
                    <a:pt x="3454400" y="4064102"/>
                  </a:lnTo>
                  <a:lnTo>
                    <a:pt x="3420269" y="4074424"/>
                  </a:lnTo>
                  <a:lnTo>
                    <a:pt x="3385344" y="4083158"/>
                  </a:lnTo>
                  <a:lnTo>
                    <a:pt x="3348038" y="4091892"/>
                  </a:lnTo>
                  <a:lnTo>
                    <a:pt x="2773362" y="5334510"/>
                  </a:lnTo>
                  <a:lnTo>
                    <a:pt x="1404144" y="6160275"/>
                  </a:lnTo>
                  <a:lnTo>
                    <a:pt x="1381125" y="6173773"/>
                  </a:lnTo>
                  <a:lnTo>
                    <a:pt x="1357312" y="6184890"/>
                  </a:lnTo>
                  <a:lnTo>
                    <a:pt x="1333500" y="6194418"/>
                  </a:lnTo>
                  <a:lnTo>
                    <a:pt x="1308894" y="6202358"/>
                  </a:lnTo>
                  <a:lnTo>
                    <a:pt x="1285081" y="6208710"/>
                  </a:lnTo>
                  <a:lnTo>
                    <a:pt x="1258888" y="6213474"/>
                  </a:lnTo>
                  <a:lnTo>
                    <a:pt x="1234281" y="6215856"/>
                  </a:lnTo>
                  <a:lnTo>
                    <a:pt x="1209675" y="6216650"/>
                  </a:lnTo>
                  <a:lnTo>
                    <a:pt x="1186656" y="6215856"/>
                  </a:lnTo>
                  <a:lnTo>
                    <a:pt x="1164431" y="6213474"/>
                  </a:lnTo>
                  <a:lnTo>
                    <a:pt x="1142206" y="6210298"/>
                  </a:lnTo>
                  <a:lnTo>
                    <a:pt x="1120775" y="6205534"/>
                  </a:lnTo>
                  <a:lnTo>
                    <a:pt x="1099344" y="6199182"/>
                  </a:lnTo>
                  <a:lnTo>
                    <a:pt x="1077912" y="6192036"/>
                  </a:lnTo>
                  <a:lnTo>
                    <a:pt x="1056481" y="6183302"/>
                  </a:lnTo>
                  <a:lnTo>
                    <a:pt x="1036638" y="6172185"/>
                  </a:lnTo>
                  <a:lnTo>
                    <a:pt x="1016794" y="6161069"/>
                  </a:lnTo>
                  <a:lnTo>
                    <a:pt x="997744" y="6148365"/>
                  </a:lnTo>
                  <a:lnTo>
                    <a:pt x="979488" y="6134867"/>
                  </a:lnTo>
                  <a:lnTo>
                    <a:pt x="962025" y="6119781"/>
                  </a:lnTo>
                  <a:lnTo>
                    <a:pt x="945356" y="6103901"/>
                  </a:lnTo>
                  <a:lnTo>
                    <a:pt x="930275" y="6085639"/>
                  </a:lnTo>
                  <a:lnTo>
                    <a:pt x="915194" y="6066583"/>
                  </a:lnTo>
                  <a:lnTo>
                    <a:pt x="901700" y="6046733"/>
                  </a:lnTo>
                  <a:lnTo>
                    <a:pt x="892175" y="6030853"/>
                  </a:lnTo>
                  <a:lnTo>
                    <a:pt x="883444" y="6014179"/>
                  </a:lnTo>
                  <a:lnTo>
                    <a:pt x="875506" y="5997505"/>
                  </a:lnTo>
                  <a:lnTo>
                    <a:pt x="868362" y="5980831"/>
                  </a:lnTo>
                  <a:lnTo>
                    <a:pt x="862806" y="5964157"/>
                  </a:lnTo>
                  <a:lnTo>
                    <a:pt x="858044" y="5945894"/>
                  </a:lnTo>
                  <a:lnTo>
                    <a:pt x="853281" y="5929220"/>
                  </a:lnTo>
                  <a:lnTo>
                    <a:pt x="850106" y="5911752"/>
                  </a:lnTo>
                  <a:lnTo>
                    <a:pt x="847725" y="5893490"/>
                  </a:lnTo>
                  <a:lnTo>
                    <a:pt x="846138" y="5876022"/>
                  </a:lnTo>
                  <a:lnTo>
                    <a:pt x="845344" y="5859347"/>
                  </a:lnTo>
                  <a:lnTo>
                    <a:pt x="845344" y="5841879"/>
                  </a:lnTo>
                  <a:lnTo>
                    <a:pt x="846138" y="5823617"/>
                  </a:lnTo>
                  <a:lnTo>
                    <a:pt x="847725" y="5806149"/>
                  </a:lnTo>
                  <a:lnTo>
                    <a:pt x="850900" y="5789475"/>
                  </a:lnTo>
                  <a:lnTo>
                    <a:pt x="854075" y="5772007"/>
                  </a:lnTo>
                  <a:lnTo>
                    <a:pt x="858838" y="5755333"/>
                  </a:lnTo>
                  <a:lnTo>
                    <a:pt x="863600" y="5737865"/>
                  </a:lnTo>
                  <a:lnTo>
                    <a:pt x="869156" y="5721985"/>
                  </a:lnTo>
                  <a:lnTo>
                    <a:pt x="876300" y="5705311"/>
                  </a:lnTo>
                  <a:lnTo>
                    <a:pt x="883444" y="5689431"/>
                  </a:lnTo>
                  <a:lnTo>
                    <a:pt x="891381" y="5674345"/>
                  </a:lnTo>
                  <a:lnTo>
                    <a:pt x="900906" y="5659259"/>
                  </a:lnTo>
                  <a:lnTo>
                    <a:pt x="910431" y="5644173"/>
                  </a:lnTo>
                  <a:lnTo>
                    <a:pt x="921544" y="5629880"/>
                  </a:lnTo>
                  <a:lnTo>
                    <a:pt x="931862" y="5616382"/>
                  </a:lnTo>
                  <a:lnTo>
                    <a:pt x="944562" y="5602884"/>
                  </a:lnTo>
                  <a:lnTo>
                    <a:pt x="956469" y="5589386"/>
                  </a:lnTo>
                  <a:lnTo>
                    <a:pt x="969962" y="5578270"/>
                  </a:lnTo>
                  <a:lnTo>
                    <a:pt x="984250" y="5565566"/>
                  </a:lnTo>
                  <a:lnTo>
                    <a:pt x="999331" y="5555243"/>
                  </a:lnTo>
                  <a:lnTo>
                    <a:pt x="1015206" y="5544127"/>
                  </a:lnTo>
                  <a:lnTo>
                    <a:pt x="2171700" y="4812849"/>
                  </a:lnTo>
                  <a:lnTo>
                    <a:pt x="2345531" y="4190349"/>
                  </a:lnTo>
                  <a:lnTo>
                    <a:pt x="2272506" y="4202259"/>
                  </a:lnTo>
                  <a:lnTo>
                    <a:pt x="2199481" y="4214963"/>
                  </a:lnTo>
                  <a:lnTo>
                    <a:pt x="2126456" y="4228461"/>
                  </a:lnTo>
                  <a:lnTo>
                    <a:pt x="2054225" y="4243547"/>
                  </a:lnTo>
                  <a:lnTo>
                    <a:pt x="1982788" y="4259427"/>
                  </a:lnTo>
                  <a:lnTo>
                    <a:pt x="1909762" y="4276102"/>
                  </a:lnTo>
                  <a:lnTo>
                    <a:pt x="1838325" y="4294364"/>
                  </a:lnTo>
                  <a:lnTo>
                    <a:pt x="1766888" y="4313420"/>
                  </a:lnTo>
                  <a:lnTo>
                    <a:pt x="1695450" y="4333270"/>
                  </a:lnTo>
                  <a:lnTo>
                    <a:pt x="1623219" y="4354708"/>
                  </a:lnTo>
                  <a:lnTo>
                    <a:pt x="1552575" y="4376940"/>
                  </a:lnTo>
                  <a:lnTo>
                    <a:pt x="1481138" y="4399966"/>
                  </a:lnTo>
                  <a:lnTo>
                    <a:pt x="1410494" y="4424581"/>
                  </a:lnTo>
                  <a:lnTo>
                    <a:pt x="1339850" y="4449195"/>
                  </a:lnTo>
                  <a:lnTo>
                    <a:pt x="1270000" y="4476191"/>
                  </a:lnTo>
                  <a:lnTo>
                    <a:pt x="1199356" y="4503187"/>
                  </a:lnTo>
                  <a:lnTo>
                    <a:pt x="1129506" y="4532565"/>
                  </a:lnTo>
                  <a:lnTo>
                    <a:pt x="1059656" y="4561943"/>
                  </a:lnTo>
                  <a:lnTo>
                    <a:pt x="990600" y="4592910"/>
                  </a:lnTo>
                  <a:lnTo>
                    <a:pt x="920750" y="4624670"/>
                  </a:lnTo>
                  <a:lnTo>
                    <a:pt x="851694" y="4657224"/>
                  </a:lnTo>
                  <a:lnTo>
                    <a:pt x="782638" y="4690572"/>
                  </a:lnTo>
                  <a:lnTo>
                    <a:pt x="713581" y="4726302"/>
                  </a:lnTo>
                  <a:lnTo>
                    <a:pt x="645319" y="4761239"/>
                  </a:lnTo>
                  <a:lnTo>
                    <a:pt x="576262" y="4798557"/>
                  </a:lnTo>
                  <a:lnTo>
                    <a:pt x="508794" y="4836669"/>
                  </a:lnTo>
                  <a:lnTo>
                    <a:pt x="441325" y="4875575"/>
                  </a:lnTo>
                  <a:lnTo>
                    <a:pt x="373062" y="4916070"/>
                  </a:lnTo>
                  <a:lnTo>
                    <a:pt x="305594" y="4957358"/>
                  </a:lnTo>
                  <a:lnTo>
                    <a:pt x="238919" y="4999440"/>
                  </a:lnTo>
                  <a:lnTo>
                    <a:pt x="171450" y="5043111"/>
                  </a:lnTo>
                  <a:lnTo>
                    <a:pt x="104775" y="5086781"/>
                  </a:lnTo>
                  <a:lnTo>
                    <a:pt x="0" y="5158241"/>
                  </a:lnTo>
                  <a:lnTo>
                    <a:pt x="145256" y="4430139"/>
                  </a:lnTo>
                  <a:lnTo>
                    <a:pt x="156369" y="4418228"/>
                  </a:lnTo>
                  <a:lnTo>
                    <a:pt x="163512" y="4411876"/>
                  </a:lnTo>
                  <a:lnTo>
                    <a:pt x="180181" y="4398378"/>
                  </a:lnTo>
                  <a:lnTo>
                    <a:pt x="205581" y="4376940"/>
                  </a:lnTo>
                  <a:lnTo>
                    <a:pt x="242094" y="4349150"/>
                  </a:lnTo>
                  <a:lnTo>
                    <a:pt x="264319" y="4333270"/>
                  </a:lnTo>
                  <a:lnTo>
                    <a:pt x="288925" y="4316596"/>
                  </a:lnTo>
                  <a:lnTo>
                    <a:pt x="316706" y="4299128"/>
                  </a:lnTo>
                  <a:lnTo>
                    <a:pt x="346869" y="4279278"/>
                  </a:lnTo>
                  <a:lnTo>
                    <a:pt x="380206" y="4259427"/>
                  </a:lnTo>
                  <a:lnTo>
                    <a:pt x="416719" y="4237989"/>
                  </a:lnTo>
                  <a:lnTo>
                    <a:pt x="455612" y="4214963"/>
                  </a:lnTo>
                  <a:lnTo>
                    <a:pt x="497681" y="4191937"/>
                  </a:lnTo>
                  <a:lnTo>
                    <a:pt x="543719" y="4168117"/>
                  </a:lnTo>
                  <a:lnTo>
                    <a:pt x="592138" y="4144297"/>
                  </a:lnTo>
                  <a:lnTo>
                    <a:pt x="644525" y="4118095"/>
                  </a:lnTo>
                  <a:lnTo>
                    <a:pt x="700088" y="4092686"/>
                  </a:lnTo>
                  <a:lnTo>
                    <a:pt x="759619" y="4067278"/>
                  </a:lnTo>
                  <a:lnTo>
                    <a:pt x="822325" y="4040282"/>
                  </a:lnTo>
                  <a:lnTo>
                    <a:pt x="889000" y="4014080"/>
                  </a:lnTo>
                  <a:lnTo>
                    <a:pt x="958850" y="3986290"/>
                  </a:lnTo>
                  <a:lnTo>
                    <a:pt x="1032669" y="3960088"/>
                  </a:lnTo>
                  <a:lnTo>
                    <a:pt x="1109662" y="3932297"/>
                  </a:lnTo>
                  <a:lnTo>
                    <a:pt x="1192212" y="3906095"/>
                  </a:lnTo>
                  <a:lnTo>
                    <a:pt x="1277144" y="3879893"/>
                  </a:lnTo>
                  <a:lnTo>
                    <a:pt x="1366044" y="3852103"/>
                  </a:lnTo>
                  <a:lnTo>
                    <a:pt x="1459706" y="3826695"/>
                  </a:lnTo>
                  <a:lnTo>
                    <a:pt x="1557338" y="3799698"/>
                  </a:lnTo>
                  <a:lnTo>
                    <a:pt x="1659731" y="3774290"/>
                  </a:lnTo>
                  <a:lnTo>
                    <a:pt x="1718469" y="3759998"/>
                  </a:lnTo>
                  <a:lnTo>
                    <a:pt x="1776412" y="3747294"/>
                  </a:lnTo>
                  <a:lnTo>
                    <a:pt x="1889919" y="3722680"/>
                  </a:lnTo>
                  <a:lnTo>
                    <a:pt x="1999456" y="3701242"/>
                  </a:lnTo>
                  <a:lnTo>
                    <a:pt x="2106612" y="3681392"/>
                  </a:lnTo>
                  <a:lnTo>
                    <a:pt x="2209800" y="3664718"/>
                  </a:lnTo>
                  <a:lnTo>
                    <a:pt x="2310606" y="3648837"/>
                  </a:lnTo>
                  <a:lnTo>
                    <a:pt x="2408238" y="3634545"/>
                  </a:lnTo>
                  <a:lnTo>
                    <a:pt x="2503488" y="3621047"/>
                  </a:lnTo>
                  <a:lnTo>
                    <a:pt x="2567781" y="3387610"/>
                  </a:lnTo>
                  <a:lnTo>
                    <a:pt x="2489994" y="3397138"/>
                  </a:lnTo>
                  <a:lnTo>
                    <a:pt x="2413000" y="3408254"/>
                  </a:lnTo>
                  <a:lnTo>
                    <a:pt x="2338388" y="3417782"/>
                  </a:lnTo>
                  <a:lnTo>
                    <a:pt x="2265362" y="3429692"/>
                  </a:lnTo>
                  <a:lnTo>
                    <a:pt x="2405856" y="3303445"/>
                  </a:lnTo>
                  <a:lnTo>
                    <a:pt x="2501106" y="3291535"/>
                  </a:lnTo>
                  <a:lnTo>
                    <a:pt x="2598738" y="3279625"/>
                  </a:lnTo>
                  <a:lnTo>
                    <a:pt x="2680494" y="2985843"/>
                  </a:lnTo>
                  <a:lnTo>
                    <a:pt x="2682081" y="2978697"/>
                  </a:lnTo>
                  <a:lnTo>
                    <a:pt x="2684462" y="2973139"/>
                  </a:lnTo>
                  <a:lnTo>
                    <a:pt x="2690812" y="2959641"/>
                  </a:lnTo>
                  <a:lnTo>
                    <a:pt x="2931319" y="2090999"/>
                  </a:lnTo>
                  <a:lnTo>
                    <a:pt x="2511425" y="2216452"/>
                  </a:lnTo>
                  <a:lnTo>
                    <a:pt x="2494756" y="2222010"/>
                  </a:lnTo>
                  <a:lnTo>
                    <a:pt x="2478088" y="2229156"/>
                  </a:lnTo>
                  <a:lnTo>
                    <a:pt x="2461419" y="2237096"/>
                  </a:lnTo>
                  <a:lnTo>
                    <a:pt x="2446338" y="2245830"/>
                  </a:lnTo>
                  <a:lnTo>
                    <a:pt x="1474788" y="2845304"/>
                  </a:lnTo>
                  <a:lnTo>
                    <a:pt x="1455738" y="2856420"/>
                  </a:lnTo>
                  <a:lnTo>
                    <a:pt x="1435894" y="2865948"/>
                  </a:lnTo>
                  <a:lnTo>
                    <a:pt x="1416050" y="2873888"/>
                  </a:lnTo>
                  <a:lnTo>
                    <a:pt x="1395412" y="2881034"/>
                  </a:lnTo>
                  <a:lnTo>
                    <a:pt x="1373981" y="2885004"/>
                  </a:lnTo>
                  <a:lnTo>
                    <a:pt x="1354138" y="2888974"/>
                  </a:lnTo>
                  <a:lnTo>
                    <a:pt x="1332706" y="2891356"/>
                  </a:lnTo>
                  <a:lnTo>
                    <a:pt x="1311275" y="2892150"/>
                  </a:lnTo>
                  <a:lnTo>
                    <a:pt x="1292225" y="2891356"/>
                  </a:lnTo>
                  <a:lnTo>
                    <a:pt x="1272381" y="2889768"/>
                  </a:lnTo>
                  <a:lnTo>
                    <a:pt x="1253331" y="2885798"/>
                  </a:lnTo>
                  <a:lnTo>
                    <a:pt x="1234281" y="2882622"/>
                  </a:lnTo>
                  <a:lnTo>
                    <a:pt x="1215231" y="2877064"/>
                  </a:lnTo>
                  <a:lnTo>
                    <a:pt x="1196975" y="2869918"/>
                  </a:lnTo>
                  <a:lnTo>
                    <a:pt x="1178719" y="2861978"/>
                  </a:lnTo>
                  <a:lnTo>
                    <a:pt x="1161256" y="2853244"/>
                  </a:lnTo>
                  <a:lnTo>
                    <a:pt x="1144588" y="2843716"/>
                  </a:lnTo>
                  <a:lnTo>
                    <a:pt x="1128712" y="2833394"/>
                  </a:lnTo>
                  <a:lnTo>
                    <a:pt x="1112044" y="2820690"/>
                  </a:lnTo>
                  <a:lnTo>
                    <a:pt x="1097756" y="2807192"/>
                  </a:lnTo>
                  <a:lnTo>
                    <a:pt x="1083469" y="2793694"/>
                  </a:lnTo>
                  <a:lnTo>
                    <a:pt x="1069975" y="2777020"/>
                  </a:lnTo>
                  <a:lnTo>
                    <a:pt x="1057275" y="2761139"/>
                  </a:lnTo>
                  <a:lnTo>
                    <a:pt x="1046162" y="2743671"/>
                  </a:lnTo>
                  <a:lnTo>
                    <a:pt x="1037431" y="2729379"/>
                  </a:lnTo>
                  <a:lnTo>
                    <a:pt x="1030288" y="2715087"/>
                  </a:lnTo>
                  <a:lnTo>
                    <a:pt x="1023938" y="2701589"/>
                  </a:lnTo>
                  <a:lnTo>
                    <a:pt x="1017588" y="2687297"/>
                  </a:lnTo>
                  <a:lnTo>
                    <a:pt x="1013619" y="2672211"/>
                  </a:lnTo>
                  <a:lnTo>
                    <a:pt x="1008856" y="2657125"/>
                  </a:lnTo>
                  <a:lnTo>
                    <a:pt x="1005681" y="2642833"/>
                  </a:lnTo>
                  <a:lnTo>
                    <a:pt x="1002506" y="2627747"/>
                  </a:lnTo>
                  <a:lnTo>
                    <a:pt x="1000919" y="2612660"/>
                  </a:lnTo>
                  <a:lnTo>
                    <a:pt x="999331" y="2597574"/>
                  </a:lnTo>
                  <a:lnTo>
                    <a:pt x="999331" y="2582488"/>
                  </a:lnTo>
                  <a:lnTo>
                    <a:pt x="999331" y="2567402"/>
                  </a:lnTo>
                  <a:lnTo>
                    <a:pt x="1000125" y="2552316"/>
                  </a:lnTo>
                  <a:lnTo>
                    <a:pt x="1001712" y="2538024"/>
                  </a:lnTo>
                  <a:lnTo>
                    <a:pt x="1004888" y="2522938"/>
                  </a:lnTo>
                  <a:lnTo>
                    <a:pt x="1007269" y="2508646"/>
                  </a:lnTo>
                  <a:lnTo>
                    <a:pt x="1011238" y="2493560"/>
                  </a:lnTo>
                  <a:lnTo>
                    <a:pt x="1016000" y="2479268"/>
                  </a:lnTo>
                  <a:lnTo>
                    <a:pt x="1021556" y="2464976"/>
                  </a:lnTo>
                  <a:lnTo>
                    <a:pt x="1026319" y="2450683"/>
                  </a:lnTo>
                  <a:lnTo>
                    <a:pt x="1033462" y="2437979"/>
                  </a:lnTo>
                  <a:lnTo>
                    <a:pt x="1040606" y="2424481"/>
                  </a:lnTo>
                  <a:lnTo>
                    <a:pt x="1048544" y="2410983"/>
                  </a:lnTo>
                  <a:lnTo>
                    <a:pt x="1056481" y="2399073"/>
                  </a:lnTo>
                  <a:lnTo>
                    <a:pt x="1065212" y="2386369"/>
                  </a:lnTo>
                  <a:lnTo>
                    <a:pt x="1075531" y="2375253"/>
                  </a:lnTo>
                  <a:lnTo>
                    <a:pt x="1085850" y="2363343"/>
                  </a:lnTo>
                  <a:lnTo>
                    <a:pt x="1097756" y="2353021"/>
                  </a:lnTo>
                  <a:lnTo>
                    <a:pt x="1108869" y="2341905"/>
                  </a:lnTo>
                  <a:lnTo>
                    <a:pt x="1121569" y="2332377"/>
                  </a:lnTo>
                  <a:lnTo>
                    <a:pt x="1133475" y="2322849"/>
                  </a:lnTo>
                  <a:lnTo>
                    <a:pt x="1146969" y="2314909"/>
                  </a:lnTo>
                  <a:lnTo>
                    <a:pt x="2117725" y="1714641"/>
                  </a:lnTo>
                  <a:lnTo>
                    <a:pt x="2143919" y="1699555"/>
                  </a:lnTo>
                  <a:lnTo>
                    <a:pt x="2169319" y="1686056"/>
                  </a:lnTo>
                  <a:lnTo>
                    <a:pt x="2195512" y="1672558"/>
                  </a:lnTo>
                  <a:lnTo>
                    <a:pt x="2222500" y="1659060"/>
                  </a:lnTo>
                  <a:lnTo>
                    <a:pt x="2248694" y="1647944"/>
                  </a:lnTo>
                  <a:lnTo>
                    <a:pt x="2277269" y="1636828"/>
                  </a:lnTo>
                  <a:lnTo>
                    <a:pt x="2304256" y="1627300"/>
                  </a:lnTo>
                  <a:lnTo>
                    <a:pt x="2332831" y="1618566"/>
                  </a:lnTo>
                  <a:lnTo>
                    <a:pt x="3375819" y="1307316"/>
                  </a:lnTo>
                  <a:lnTo>
                    <a:pt x="3395662" y="1300964"/>
                  </a:lnTo>
                  <a:lnTo>
                    <a:pt x="3415506" y="1294612"/>
                  </a:lnTo>
                  <a:lnTo>
                    <a:pt x="3433762" y="1289848"/>
                  </a:lnTo>
                  <a:lnTo>
                    <a:pt x="3441700" y="1287466"/>
                  </a:lnTo>
                  <a:lnTo>
                    <a:pt x="3449638" y="1285878"/>
                  </a:lnTo>
                  <a:lnTo>
                    <a:pt x="3465512" y="1283496"/>
                  </a:lnTo>
                  <a:lnTo>
                    <a:pt x="3478212" y="1280320"/>
                  </a:lnTo>
                  <a:lnTo>
                    <a:pt x="3491706" y="1278732"/>
                  </a:lnTo>
                  <a:lnTo>
                    <a:pt x="3503612" y="1277938"/>
                  </a:lnTo>
                  <a:lnTo>
                    <a:pt x="3516312" y="1277938"/>
                  </a:lnTo>
                  <a:close/>
                  <a:moveTo>
                    <a:pt x="3919362" y="0"/>
                  </a:moveTo>
                  <a:cubicBezTo>
                    <a:pt x="4254378" y="0"/>
                    <a:pt x="4525962" y="271584"/>
                    <a:pt x="4525962" y="606600"/>
                  </a:cubicBezTo>
                  <a:cubicBezTo>
                    <a:pt x="4525962" y="941616"/>
                    <a:pt x="4254378" y="1213200"/>
                    <a:pt x="3919362" y="1213200"/>
                  </a:cubicBezTo>
                  <a:cubicBezTo>
                    <a:pt x="3584346" y="1213200"/>
                    <a:pt x="3312762" y="941616"/>
                    <a:pt x="3312762" y="606600"/>
                  </a:cubicBezTo>
                  <a:cubicBezTo>
                    <a:pt x="3312762" y="271584"/>
                    <a:pt x="3584346" y="0"/>
                    <a:pt x="3919362" y="0"/>
                  </a:cubicBezTo>
                  <a:close/>
                </a:path>
              </a:pathLst>
            </a:custGeom>
            <a:solidFill>
              <a:srgbClr val="0F82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5E03FC4-808B-4F42-9DA9-042C13B966D9}"/>
              </a:ext>
            </a:extLst>
          </p:cNvPr>
          <p:cNvGrpSpPr/>
          <p:nvPr/>
        </p:nvGrpSpPr>
        <p:grpSpPr>
          <a:xfrm>
            <a:off x="6019796" y="3109863"/>
            <a:ext cx="5440684" cy="1205823"/>
            <a:chOff x="6019796" y="3363863"/>
            <a:chExt cx="5440684" cy="120582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2445710-008E-4967-B65E-A4497E3E8BA0}"/>
                </a:ext>
              </a:extLst>
            </p:cNvPr>
            <p:cNvSpPr/>
            <p:nvPr/>
          </p:nvSpPr>
          <p:spPr>
            <a:xfrm>
              <a:off x="6096000" y="3695700"/>
              <a:ext cx="2453640" cy="350520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15,850,000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255440D-6208-4A28-8CEE-1C07ED648C04}"/>
                </a:ext>
              </a:extLst>
            </p:cNvPr>
            <p:cNvSpPr/>
            <p:nvPr/>
          </p:nvSpPr>
          <p:spPr>
            <a:xfrm>
              <a:off x="8549640" y="3695700"/>
              <a:ext cx="1303020" cy="350520"/>
            </a:xfrm>
            <a:prstGeom prst="rect">
              <a:avLst/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8,500,250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79139DD-D183-4AC0-A637-4B4470977845}"/>
                </a:ext>
              </a:extLst>
            </p:cNvPr>
            <p:cNvSpPr/>
            <p:nvPr/>
          </p:nvSpPr>
          <p:spPr>
            <a:xfrm>
              <a:off x="9852660" y="3695700"/>
              <a:ext cx="1607820" cy="350520"/>
            </a:xfrm>
            <a:prstGeom prst="rect">
              <a:avLst/>
            </a:prstGeom>
            <a:solidFill>
              <a:srgbClr val="46505A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10,650,250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E0E116D-6807-4ED5-8276-F8C9C68DDD05}"/>
                </a:ext>
              </a:extLst>
            </p:cNvPr>
            <p:cNvSpPr/>
            <p:nvPr/>
          </p:nvSpPr>
          <p:spPr>
            <a:xfrm>
              <a:off x="6019796" y="4108021"/>
              <a:ext cx="6094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60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E1C1922-F9B2-4FD8-85D9-F6AC8D5DB819}"/>
                </a:ext>
              </a:extLst>
            </p:cNvPr>
            <p:cNvSpPr/>
            <p:nvPr/>
          </p:nvSpPr>
          <p:spPr>
            <a:xfrm>
              <a:off x="6024558" y="3363863"/>
              <a:ext cx="5389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A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1F32363-E942-47D8-9920-91EF6E5F26DE}"/>
                </a:ext>
              </a:extLst>
            </p:cNvPr>
            <p:cNvSpPr/>
            <p:nvPr/>
          </p:nvSpPr>
          <p:spPr>
            <a:xfrm>
              <a:off x="8473436" y="4108021"/>
              <a:ext cx="5597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18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8677C1A-14C9-4732-86E2-1FCC9FD85058}"/>
                </a:ext>
              </a:extLst>
            </p:cNvPr>
            <p:cNvSpPr/>
            <p:nvPr/>
          </p:nvSpPr>
          <p:spPr>
            <a:xfrm>
              <a:off x="8478198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B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9BD0EC9-9DFB-490C-89F6-7236A4EAAF9C}"/>
                </a:ext>
              </a:extLst>
            </p:cNvPr>
            <p:cNvSpPr/>
            <p:nvPr/>
          </p:nvSpPr>
          <p:spPr>
            <a:xfrm>
              <a:off x="9734731" y="4108021"/>
              <a:ext cx="5854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22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08FB440-760C-44CA-ABE4-A1D30B2292F0}"/>
                </a:ext>
              </a:extLst>
            </p:cNvPr>
            <p:cNvSpPr/>
            <p:nvPr/>
          </p:nvSpPr>
          <p:spPr>
            <a:xfrm>
              <a:off x="9739493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C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269EC19-4164-4383-B352-A1B1D482F162}"/>
              </a:ext>
            </a:extLst>
          </p:cNvPr>
          <p:cNvGrpSpPr/>
          <p:nvPr/>
        </p:nvGrpSpPr>
        <p:grpSpPr>
          <a:xfrm>
            <a:off x="6021284" y="4785591"/>
            <a:ext cx="5439196" cy="911924"/>
            <a:chOff x="8331592" y="4581525"/>
            <a:chExt cx="5439196" cy="911924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C31777F-D0EF-492D-96B7-11CEA9F3A9E1}"/>
                </a:ext>
              </a:extLst>
            </p:cNvPr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6574E4D-FCBC-4962-A7FD-397920DF298B}"/>
                </a:ext>
              </a:extLst>
            </p:cNvPr>
            <p:cNvSpPr/>
            <p:nvPr/>
          </p:nvSpPr>
          <p:spPr>
            <a:xfrm>
              <a:off x="8331592" y="4735806"/>
              <a:ext cx="54391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just" fontAlgn="auto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为客户服务是我们存在的唯一理由，客户需求是我们发展的原动力。我们坚持以客户为中心，快速响应客户需求，持续为客户创造长期价值进而成就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8A4BA1-1A1C-45E3-B37C-601C90E3BA40}"/>
              </a:ext>
            </a:extLst>
          </p:cNvPr>
          <p:cNvGrpSpPr/>
          <p:nvPr/>
        </p:nvGrpSpPr>
        <p:grpSpPr>
          <a:xfrm>
            <a:off x="6019796" y="1638284"/>
            <a:ext cx="5593084" cy="923330"/>
            <a:chOff x="6019796" y="1841484"/>
            <a:chExt cx="5593084" cy="92333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C8743D4-6124-4582-85FC-F2889E6A8D10}"/>
                </a:ext>
              </a:extLst>
            </p:cNvPr>
            <p:cNvSpPr/>
            <p:nvPr/>
          </p:nvSpPr>
          <p:spPr>
            <a:xfrm>
              <a:off x="7334580" y="1910734"/>
              <a:ext cx="427830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为客户服务是我们存在的唯一理由，客户需求是我们发展的原动力。我们坚持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以客户</a:t>
              </a:r>
              <a:r>
                <a:rPr lang="en-US" altLang="zh-CN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a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</a:t>
              </a: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57A85F1-2110-488B-A96C-E21EBDA8FF68}"/>
                </a:ext>
              </a:extLst>
            </p:cNvPr>
            <p:cNvSpPr/>
            <p:nvPr/>
          </p:nvSpPr>
          <p:spPr>
            <a:xfrm>
              <a:off x="6019796" y="1841484"/>
              <a:ext cx="129554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spc="300" dirty="0">
                  <a:solidFill>
                    <a:srgbClr val="0F82F0"/>
                  </a:solidFill>
                  <a:latin typeface="Impact" panose="020B0806030902050204" pitchFamily="34" charset="0"/>
                  <a:ea typeface="微软雅黑"/>
                </a:rPr>
                <a:t>60</a:t>
              </a:r>
              <a:r>
                <a:rPr lang="en-US" altLang="zh-CN" sz="2800" spc="300" dirty="0">
                  <a:solidFill>
                    <a:srgbClr val="0F82F0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2800" spc="300" dirty="0">
                <a:solidFill>
                  <a:srgbClr val="0F82F0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81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目标概述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OBJECTIVE OVERVIEW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863CA8-CA03-4C9E-8933-7F2576665AF6}"/>
              </a:ext>
            </a:extLst>
          </p:cNvPr>
          <p:cNvGrpSpPr/>
          <p:nvPr/>
        </p:nvGrpSpPr>
        <p:grpSpPr>
          <a:xfrm>
            <a:off x="826096" y="3116943"/>
            <a:ext cx="10539807" cy="2735902"/>
            <a:chOff x="1015995" y="2870200"/>
            <a:chExt cx="10539807" cy="273590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A73346-95E5-465B-BF8D-201BE6A7C166}"/>
                </a:ext>
              </a:extLst>
            </p:cNvPr>
            <p:cNvGrpSpPr/>
            <p:nvPr/>
          </p:nvGrpSpPr>
          <p:grpSpPr>
            <a:xfrm>
              <a:off x="1015995" y="2870200"/>
              <a:ext cx="10539807" cy="2735902"/>
              <a:chOff x="1015995" y="1169517"/>
              <a:chExt cx="10539807" cy="4436585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3DCDA7AB-5B39-4CD8-966D-230A1A7E219A}"/>
                  </a:ext>
                </a:extLst>
              </p:cNvPr>
              <p:cNvGrpSpPr/>
              <p:nvPr/>
            </p:nvGrpSpPr>
            <p:grpSpPr>
              <a:xfrm>
                <a:off x="1015995" y="1374621"/>
                <a:ext cx="10091536" cy="4231481"/>
                <a:chOff x="-564597" y="1711152"/>
                <a:chExt cx="7541201" cy="4231481"/>
              </a:xfrm>
            </p:grpSpPr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93B849AA-473D-4A35-94AA-B35B3BD368AA}"/>
                    </a:ext>
                  </a:extLst>
                </p:cNvPr>
                <p:cNvGrpSpPr/>
                <p:nvPr/>
              </p:nvGrpSpPr>
              <p:grpSpPr>
                <a:xfrm>
                  <a:off x="-477047" y="1711152"/>
                  <a:ext cx="7327899" cy="3944621"/>
                  <a:chOff x="635001" y="1545895"/>
                  <a:chExt cx="6315075" cy="3944621"/>
                </a:xfrm>
              </p:grpSpPr>
              <p:sp>
                <p:nvSpPr>
                  <p:cNvPr id="39" name="矩形 38">
                    <a:extLst>
                      <a:ext uri="{FF2B5EF4-FFF2-40B4-BE49-F238E27FC236}">
                        <a16:creationId xmlns:a16="http://schemas.microsoft.com/office/drawing/2014/main" id="{7CB8A9A2-EB5E-4675-AB42-642BAC9BE496}"/>
                      </a:ext>
                    </a:extLst>
                  </p:cNvPr>
                  <p:cNvSpPr/>
                  <p:nvPr/>
                </p:nvSpPr>
                <p:spPr>
                  <a:xfrm>
                    <a:off x="635001" y="5090465"/>
                    <a:ext cx="273050" cy="4000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0" name="矩形 39">
                    <a:extLst>
                      <a:ext uri="{FF2B5EF4-FFF2-40B4-BE49-F238E27FC236}">
                        <a16:creationId xmlns:a16="http://schemas.microsoft.com/office/drawing/2014/main" id="{EE8AAACD-A013-41C1-B5C6-C9E84E08E7C6}"/>
                      </a:ext>
                    </a:extLst>
                  </p:cNvPr>
                  <p:cNvSpPr/>
                  <p:nvPr/>
                </p:nvSpPr>
                <p:spPr>
                  <a:xfrm>
                    <a:off x="1184276" y="4696765"/>
                    <a:ext cx="273050" cy="7937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1" name="矩形 40">
                    <a:extLst>
                      <a:ext uri="{FF2B5EF4-FFF2-40B4-BE49-F238E27FC236}">
                        <a16:creationId xmlns:a16="http://schemas.microsoft.com/office/drawing/2014/main" id="{364DC847-CCAA-49B3-A07A-EFC51B85F052}"/>
                      </a:ext>
                    </a:extLst>
                  </p:cNvPr>
                  <p:cNvSpPr/>
                  <p:nvPr/>
                </p:nvSpPr>
                <p:spPr>
                  <a:xfrm>
                    <a:off x="1733551" y="4960289"/>
                    <a:ext cx="273050" cy="530225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:a16="http://schemas.microsoft.com/office/drawing/2014/main" id="{A0B6F49D-848E-4E51-A984-D0100BC9A4FA}"/>
                      </a:ext>
                    </a:extLst>
                  </p:cNvPr>
                  <p:cNvSpPr/>
                  <p:nvPr/>
                </p:nvSpPr>
                <p:spPr>
                  <a:xfrm>
                    <a:off x="2282826" y="4823765"/>
                    <a:ext cx="273050" cy="666749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3" name="矩形 42">
                    <a:extLst>
                      <a:ext uri="{FF2B5EF4-FFF2-40B4-BE49-F238E27FC236}">
                        <a16:creationId xmlns:a16="http://schemas.microsoft.com/office/drawing/2014/main" id="{2E28877A-4D0A-4304-959F-C6A4C9A85401}"/>
                      </a:ext>
                    </a:extLst>
                  </p:cNvPr>
                  <p:cNvSpPr/>
                  <p:nvPr/>
                </p:nvSpPr>
                <p:spPr>
                  <a:xfrm>
                    <a:off x="2832101" y="2929880"/>
                    <a:ext cx="273050" cy="2560634"/>
                  </a:xfrm>
                  <a:prstGeom prst="rect">
                    <a:avLst/>
                  </a:prstGeom>
                  <a:solidFill>
                    <a:srgbClr val="0070C0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4" name="矩形 43">
                    <a:extLst>
                      <a:ext uri="{FF2B5EF4-FFF2-40B4-BE49-F238E27FC236}">
                        <a16:creationId xmlns:a16="http://schemas.microsoft.com/office/drawing/2014/main" id="{A2BEBF10-F4F6-4D3D-A2C1-5E777BF56A97}"/>
                      </a:ext>
                    </a:extLst>
                  </p:cNvPr>
                  <p:cNvSpPr/>
                  <p:nvPr/>
                </p:nvSpPr>
                <p:spPr>
                  <a:xfrm>
                    <a:off x="3381376" y="3991915"/>
                    <a:ext cx="273050" cy="1498599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5" name="矩形 44">
                    <a:extLst>
                      <a:ext uri="{FF2B5EF4-FFF2-40B4-BE49-F238E27FC236}">
                        <a16:creationId xmlns:a16="http://schemas.microsoft.com/office/drawing/2014/main" id="{FE6D123F-F22F-4A8A-B83C-6B59C9B41F2A}"/>
                      </a:ext>
                    </a:extLst>
                  </p:cNvPr>
                  <p:cNvSpPr/>
                  <p:nvPr/>
                </p:nvSpPr>
                <p:spPr>
                  <a:xfrm>
                    <a:off x="3930651" y="4291953"/>
                    <a:ext cx="273050" cy="1198561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6" name="矩形 45">
                    <a:extLst>
                      <a:ext uri="{FF2B5EF4-FFF2-40B4-BE49-F238E27FC236}">
                        <a16:creationId xmlns:a16="http://schemas.microsoft.com/office/drawing/2014/main" id="{75DBEDD7-ED85-497B-BA76-47E55E26CBDB}"/>
                      </a:ext>
                    </a:extLst>
                  </p:cNvPr>
                  <p:cNvSpPr/>
                  <p:nvPr/>
                </p:nvSpPr>
                <p:spPr>
                  <a:xfrm>
                    <a:off x="4479926" y="2596666"/>
                    <a:ext cx="273050" cy="2893850"/>
                  </a:xfrm>
                  <a:prstGeom prst="rect">
                    <a:avLst/>
                  </a:prstGeom>
                  <a:solidFill>
                    <a:srgbClr val="0070C0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7" name="矩形 46">
                    <a:extLst>
                      <a:ext uri="{FF2B5EF4-FFF2-40B4-BE49-F238E27FC236}">
                        <a16:creationId xmlns:a16="http://schemas.microsoft.com/office/drawing/2014/main" id="{07BAA63B-5217-467F-AFEA-F5837BB6956D}"/>
                      </a:ext>
                    </a:extLst>
                  </p:cNvPr>
                  <p:cNvSpPr/>
                  <p:nvPr/>
                </p:nvSpPr>
                <p:spPr>
                  <a:xfrm>
                    <a:off x="5029201" y="3677591"/>
                    <a:ext cx="273050" cy="1812924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0" name="矩形 49">
                    <a:extLst>
                      <a:ext uri="{FF2B5EF4-FFF2-40B4-BE49-F238E27FC236}">
                        <a16:creationId xmlns:a16="http://schemas.microsoft.com/office/drawing/2014/main" id="{8F90B456-4FFD-4874-8B2D-9A8080221381}"/>
                      </a:ext>
                    </a:extLst>
                  </p:cNvPr>
                  <p:cNvSpPr/>
                  <p:nvPr/>
                </p:nvSpPr>
                <p:spPr>
                  <a:xfrm>
                    <a:off x="5578476" y="2929878"/>
                    <a:ext cx="273050" cy="2560637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1" name="矩形 50">
                    <a:extLst>
                      <a:ext uri="{FF2B5EF4-FFF2-40B4-BE49-F238E27FC236}">
                        <a16:creationId xmlns:a16="http://schemas.microsoft.com/office/drawing/2014/main" id="{4F80C323-0713-4ED5-91A9-B9A059792D9A}"/>
                      </a:ext>
                    </a:extLst>
                  </p:cNvPr>
                  <p:cNvSpPr/>
                  <p:nvPr/>
                </p:nvSpPr>
                <p:spPr>
                  <a:xfrm>
                    <a:off x="6127751" y="1661466"/>
                    <a:ext cx="273050" cy="38290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2" name="矩形 51">
                    <a:extLst>
                      <a:ext uri="{FF2B5EF4-FFF2-40B4-BE49-F238E27FC236}">
                        <a16:creationId xmlns:a16="http://schemas.microsoft.com/office/drawing/2014/main" id="{322AE03C-5005-4D9F-B806-9378A299AD8B}"/>
                      </a:ext>
                    </a:extLst>
                  </p:cNvPr>
                  <p:cNvSpPr/>
                  <p:nvPr/>
                </p:nvSpPr>
                <p:spPr>
                  <a:xfrm>
                    <a:off x="6677026" y="1545895"/>
                    <a:ext cx="273050" cy="3944621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</p:grp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058207B7-CA68-420E-9BAB-2979D98475FE}"/>
                    </a:ext>
                  </a:extLst>
                </p:cNvPr>
                <p:cNvGrpSpPr/>
                <p:nvPr/>
              </p:nvGrpSpPr>
              <p:grpSpPr>
                <a:xfrm>
                  <a:off x="-564597" y="5696412"/>
                  <a:ext cx="7541201" cy="246221"/>
                  <a:chOff x="545618" y="5531155"/>
                  <a:chExt cx="6498895" cy="246221"/>
                </a:xfrm>
              </p:grpSpPr>
              <p:sp>
                <p:nvSpPr>
                  <p:cNvPr id="26" name="文本框 25">
                    <a:extLst>
                      <a:ext uri="{FF2B5EF4-FFF2-40B4-BE49-F238E27FC236}">
                        <a16:creationId xmlns:a16="http://schemas.microsoft.com/office/drawing/2014/main" id="{056F54CF-16B4-4B17-8A62-F57906F847AF}"/>
                      </a:ext>
                    </a:extLst>
                  </p:cNvPr>
                  <p:cNvSpPr txBox="1"/>
                  <p:nvPr/>
                </p:nvSpPr>
                <p:spPr>
                  <a:xfrm>
                    <a:off x="545618" y="5531155"/>
                    <a:ext cx="451815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JAN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7" name="文本框 26">
                    <a:extLst>
                      <a:ext uri="{FF2B5EF4-FFF2-40B4-BE49-F238E27FC236}">
                        <a16:creationId xmlns:a16="http://schemas.microsoft.com/office/drawing/2014/main" id="{9A5E5A70-33BF-47EF-9CCD-64ED04E8157C}"/>
                      </a:ext>
                    </a:extLst>
                  </p:cNvPr>
                  <p:cNvSpPr txBox="1"/>
                  <p:nvPr/>
                </p:nvSpPr>
                <p:spPr>
                  <a:xfrm>
                    <a:off x="1108370" y="5531155"/>
                    <a:ext cx="424861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FEB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8" name="文本框 27">
                    <a:extLst>
                      <a:ext uri="{FF2B5EF4-FFF2-40B4-BE49-F238E27FC236}">
                        <a16:creationId xmlns:a16="http://schemas.microsoft.com/office/drawing/2014/main" id="{9AC1AC7A-A3BA-4EB9-AC57-D9042A532FE5}"/>
                      </a:ext>
                    </a:extLst>
                  </p:cNvPr>
                  <p:cNvSpPr txBox="1"/>
                  <p:nvPr/>
                </p:nvSpPr>
                <p:spPr>
                  <a:xfrm>
                    <a:off x="1616373" y="5531155"/>
                    <a:ext cx="50740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MAR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9" name="文本框 28">
                    <a:extLst>
                      <a:ext uri="{FF2B5EF4-FFF2-40B4-BE49-F238E27FC236}">
                        <a16:creationId xmlns:a16="http://schemas.microsoft.com/office/drawing/2014/main" id="{90A23FBF-1A11-45BC-9DF9-E61DBB2FE2C2}"/>
                      </a:ext>
                    </a:extLst>
                  </p:cNvPr>
                  <p:cNvSpPr txBox="1"/>
                  <p:nvPr/>
                </p:nvSpPr>
                <p:spPr>
                  <a:xfrm>
                    <a:off x="2190074" y="5531155"/>
                    <a:ext cx="458553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APR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1" name="文本框 30">
                    <a:extLst>
                      <a:ext uri="{FF2B5EF4-FFF2-40B4-BE49-F238E27FC236}">
                        <a16:creationId xmlns:a16="http://schemas.microsoft.com/office/drawing/2014/main" id="{69957ABB-D09D-4299-9941-F00F46C57CFC}"/>
                      </a:ext>
                    </a:extLst>
                  </p:cNvPr>
                  <p:cNvSpPr txBox="1"/>
                  <p:nvPr/>
                </p:nvSpPr>
                <p:spPr>
                  <a:xfrm>
                    <a:off x="2718292" y="5531155"/>
                    <a:ext cx="500669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MAY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2" name="文本框 31">
                    <a:extLst>
                      <a:ext uri="{FF2B5EF4-FFF2-40B4-BE49-F238E27FC236}">
                        <a16:creationId xmlns:a16="http://schemas.microsoft.com/office/drawing/2014/main" id="{AF826F49-34D0-44FB-83A5-1F92A5DF0B86}"/>
                      </a:ext>
                    </a:extLst>
                  </p:cNvPr>
                  <p:cNvSpPr txBox="1"/>
                  <p:nvPr/>
                </p:nvSpPr>
                <p:spPr>
                  <a:xfrm>
                    <a:off x="3288624" y="5531155"/>
                    <a:ext cx="458553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JUN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3" name="文本框 32">
                    <a:extLst>
                      <a:ext uri="{FF2B5EF4-FFF2-40B4-BE49-F238E27FC236}">
                        <a16:creationId xmlns:a16="http://schemas.microsoft.com/office/drawing/2014/main" id="{B91A33FA-4903-49F9-B506-3B8E54D67C0B}"/>
                      </a:ext>
                    </a:extLst>
                  </p:cNvPr>
                  <p:cNvSpPr txBox="1"/>
                  <p:nvPr/>
                </p:nvSpPr>
                <p:spPr>
                  <a:xfrm>
                    <a:off x="3858114" y="5531155"/>
                    <a:ext cx="418122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JUL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4" name="文本框 33">
                    <a:extLst>
                      <a:ext uri="{FF2B5EF4-FFF2-40B4-BE49-F238E27FC236}">
                        <a16:creationId xmlns:a16="http://schemas.microsoft.com/office/drawing/2014/main" id="{55705272-E12E-4649-AEB1-B125F967E614}"/>
                      </a:ext>
                    </a:extLst>
                  </p:cNvPr>
                  <p:cNvSpPr txBox="1"/>
                  <p:nvPr/>
                </p:nvSpPr>
                <p:spPr>
                  <a:xfrm>
                    <a:off x="4372013" y="5531155"/>
                    <a:ext cx="48887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AUG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5" name="文本框 34">
                    <a:extLst>
                      <a:ext uri="{FF2B5EF4-FFF2-40B4-BE49-F238E27FC236}">
                        <a16:creationId xmlns:a16="http://schemas.microsoft.com/office/drawing/2014/main" id="{E2C9AC99-9835-4E72-A554-D490D89E365C}"/>
                      </a:ext>
                    </a:extLst>
                  </p:cNvPr>
                  <p:cNvSpPr txBox="1"/>
                  <p:nvPr/>
                </p:nvSpPr>
                <p:spPr>
                  <a:xfrm>
                    <a:off x="4951611" y="5531155"/>
                    <a:ext cx="428231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SEP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6" name="文本框 35">
                    <a:extLst>
                      <a:ext uri="{FF2B5EF4-FFF2-40B4-BE49-F238E27FC236}">
                        <a16:creationId xmlns:a16="http://schemas.microsoft.com/office/drawing/2014/main" id="{17385345-0281-4A0A-A25A-7C3E7C1C28E5}"/>
                      </a:ext>
                    </a:extLst>
                  </p:cNvPr>
                  <p:cNvSpPr txBox="1"/>
                  <p:nvPr/>
                </p:nvSpPr>
                <p:spPr>
                  <a:xfrm>
                    <a:off x="5478986" y="5531155"/>
                    <a:ext cx="472030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OCT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7" name="文本框 36">
                    <a:extLst>
                      <a:ext uri="{FF2B5EF4-FFF2-40B4-BE49-F238E27FC236}">
                        <a16:creationId xmlns:a16="http://schemas.microsoft.com/office/drawing/2014/main" id="{ED516F38-8957-4802-AC17-8748969ED5F3}"/>
                      </a:ext>
                    </a:extLst>
                  </p:cNvPr>
                  <p:cNvSpPr txBox="1"/>
                  <p:nvPr/>
                </p:nvSpPr>
                <p:spPr>
                  <a:xfrm>
                    <a:off x="6012256" y="5531155"/>
                    <a:ext cx="504038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NOV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8" name="文本框 37">
                    <a:extLst>
                      <a:ext uri="{FF2B5EF4-FFF2-40B4-BE49-F238E27FC236}">
                        <a16:creationId xmlns:a16="http://schemas.microsoft.com/office/drawing/2014/main" id="{0912A296-B2BE-4BEA-B45C-F18DC31EC712}"/>
                      </a:ext>
                    </a:extLst>
                  </p:cNvPr>
                  <p:cNvSpPr txBox="1"/>
                  <p:nvPr/>
                </p:nvSpPr>
                <p:spPr>
                  <a:xfrm>
                    <a:off x="6582589" y="5531155"/>
                    <a:ext cx="461924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DEC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E7089C65-F68C-45AD-9C75-E305B1EDDA22}"/>
                  </a:ext>
                </a:extLst>
              </p:cNvPr>
              <p:cNvGrpSpPr/>
              <p:nvPr/>
            </p:nvGrpSpPr>
            <p:grpSpPr>
              <a:xfrm>
                <a:off x="11126321" y="1169517"/>
                <a:ext cx="429481" cy="4411262"/>
                <a:chOff x="6966347" y="1458423"/>
                <a:chExt cx="429481" cy="4411262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9E727A61-3BF0-4D12-A81D-B9BF3EF6C42E}"/>
                    </a:ext>
                  </a:extLst>
                </p:cNvPr>
                <p:cNvGrpSpPr/>
                <p:nvPr/>
              </p:nvGrpSpPr>
              <p:grpSpPr>
                <a:xfrm>
                  <a:off x="6966347" y="1663527"/>
                  <a:ext cx="72000" cy="3944619"/>
                  <a:chOff x="6966347" y="1663527"/>
                  <a:chExt cx="72000" cy="3944619"/>
                </a:xfrm>
              </p:grpSpPr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id="{DFE3A753-C82E-45A1-A4F4-115C487843B6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1663527"/>
                    <a:ext cx="0" cy="3944619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id="{2DB1BCCE-DD1D-4E03-B06D-D0214B651A22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1663527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D5C53A6D-19A2-43C7-8466-A86D2681FDBB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2452451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EDE64F8F-51D0-4CBA-83EC-962E2974F699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3241375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C7E51D40-26AD-4F1C-825A-9A02A78D1088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4030299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C714F2DE-C820-45EF-8A17-3D1873D22CCD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4819223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130C7526-1F50-472C-8B2F-51E084D10926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5608146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</p:grp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DEE99CB7-C1B6-4CE0-A456-05582DDD508E}"/>
                    </a:ext>
                  </a:extLst>
                </p:cNvPr>
                <p:cNvSpPr txBox="1"/>
                <p:nvPr/>
              </p:nvSpPr>
              <p:spPr>
                <a:xfrm>
                  <a:off x="6985138" y="5402659"/>
                  <a:ext cx="260007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84850E3C-94F1-41C1-8FE5-F4F397BB7C7A}"/>
                    </a:ext>
                  </a:extLst>
                </p:cNvPr>
                <p:cNvSpPr txBox="1"/>
                <p:nvPr/>
              </p:nvSpPr>
              <p:spPr>
                <a:xfrm>
                  <a:off x="6985138" y="4613811"/>
                  <a:ext cx="335349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1890B045-1C4C-4576-9055-A16137D408C9}"/>
                    </a:ext>
                  </a:extLst>
                </p:cNvPr>
                <p:cNvSpPr txBox="1"/>
                <p:nvPr/>
              </p:nvSpPr>
              <p:spPr>
                <a:xfrm>
                  <a:off x="6985138" y="3824964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100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119E37FC-FCF6-4ED9-8065-7D0CDE48AE1F}"/>
                    </a:ext>
                  </a:extLst>
                </p:cNvPr>
                <p:cNvSpPr txBox="1"/>
                <p:nvPr/>
              </p:nvSpPr>
              <p:spPr>
                <a:xfrm>
                  <a:off x="6985138" y="3036117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150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3AD40BD0-2DA1-433A-8EA4-B45B876F40CA}"/>
                    </a:ext>
                  </a:extLst>
                </p:cNvPr>
                <p:cNvSpPr txBox="1"/>
                <p:nvPr/>
              </p:nvSpPr>
              <p:spPr>
                <a:xfrm>
                  <a:off x="6985138" y="2247270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200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797B5ED1-6B0D-4C89-A38D-61AC1DFD27E9}"/>
                    </a:ext>
                  </a:extLst>
                </p:cNvPr>
                <p:cNvSpPr txBox="1"/>
                <p:nvPr/>
              </p:nvSpPr>
              <p:spPr>
                <a:xfrm>
                  <a:off x="6985138" y="1458423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250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</p:grpSp>
        </p:grpSp>
        <p:sp>
          <p:nvSpPr>
            <p:cNvPr id="7" name="任意多边形 59">
              <a:extLst>
                <a:ext uri="{FF2B5EF4-FFF2-40B4-BE49-F238E27FC236}">
                  <a16:creationId xmlns:a16="http://schemas.microsoft.com/office/drawing/2014/main" id="{ED268A33-47B3-4186-BBEC-FAEE31C33DED}"/>
                </a:ext>
              </a:extLst>
            </p:cNvPr>
            <p:cNvSpPr/>
            <p:nvPr/>
          </p:nvSpPr>
          <p:spPr>
            <a:xfrm>
              <a:off x="1333500" y="3153429"/>
              <a:ext cx="9372600" cy="2142471"/>
            </a:xfrm>
            <a:custGeom>
              <a:avLst/>
              <a:gdLst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13931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7307"/>
                <a:gd name="connsiteX1" fmla="*/ 876300 w 9372600"/>
                <a:gd name="connsiteY1" fmla="*/ 2002771 h 2147307"/>
                <a:gd name="connsiteX2" fmla="*/ 1727200 w 9372600"/>
                <a:gd name="connsiteY2" fmla="*/ 2117071 h 2147307"/>
                <a:gd name="connsiteX3" fmla="*/ 2616200 w 9372600"/>
                <a:gd name="connsiteY3" fmla="*/ 2028171 h 2147307"/>
                <a:gd name="connsiteX4" fmla="*/ 3416300 w 9372600"/>
                <a:gd name="connsiteY4" fmla="*/ 948671 h 2147307"/>
                <a:gd name="connsiteX5" fmla="*/ 4292600 w 9372600"/>
                <a:gd name="connsiteY5" fmla="*/ 1520171 h 2147307"/>
                <a:gd name="connsiteX6" fmla="*/ 5130800 w 9372600"/>
                <a:gd name="connsiteY6" fmla="*/ 1685271 h 2147307"/>
                <a:gd name="connsiteX7" fmla="*/ 5981700 w 9372600"/>
                <a:gd name="connsiteY7" fmla="*/ 681971 h 2147307"/>
                <a:gd name="connsiteX8" fmla="*/ 6832600 w 9372600"/>
                <a:gd name="connsiteY8" fmla="*/ 1304271 h 2147307"/>
                <a:gd name="connsiteX9" fmla="*/ 7696200 w 9372600"/>
                <a:gd name="connsiteY9" fmla="*/ 872471 h 2147307"/>
                <a:gd name="connsiteX10" fmla="*/ 8547100 w 9372600"/>
                <a:gd name="connsiteY10" fmla="*/ 85071 h 2147307"/>
                <a:gd name="connsiteX11" fmla="*/ 9372600 w 9372600"/>
                <a:gd name="connsiteY11" fmla="*/ 21571 h 2147307"/>
                <a:gd name="connsiteX12" fmla="*/ 9372600 w 9372600"/>
                <a:gd name="connsiteY12" fmla="*/ 21571 h 2147307"/>
                <a:gd name="connsiteX13" fmla="*/ 9372600 w 9372600"/>
                <a:gd name="connsiteY13" fmla="*/ 21571 h 2147307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65300 w 9372600"/>
                <a:gd name="connsiteY2" fmla="*/ 1850371 h 2142471"/>
                <a:gd name="connsiteX3" fmla="*/ 2616200 w 9372600"/>
                <a:gd name="connsiteY3" fmla="*/ 2028171 h 2142471"/>
                <a:gd name="connsiteX4" fmla="*/ 3416300 w 9372600"/>
                <a:gd name="connsiteY4" fmla="*/ 9486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72600" h="2142471">
                  <a:moveTo>
                    <a:pt x="0" y="2142471"/>
                  </a:moveTo>
                  <a:cubicBezTo>
                    <a:pt x="294216" y="2074737"/>
                    <a:pt x="582083" y="2051454"/>
                    <a:pt x="876300" y="2002771"/>
                  </a:cubicBezTo>
                  <a:cubicBezTo>
                    <a:pt x="1170517" y="1954088"/>
                    <a:pt x="1475317" y="1846138"/>
                    <a:pt x="1765300" y="1850371"/>
                  </a:cubicBezTo>
                  <a:cubicBezTo>
                    <a:pt x="2055283" y="1854604"/>
                    <a:pt x="2341033" y="2178454"/>
                    <a:pt x="2616200" y="2028171"/>
                  </a:cubicBezTo>
                  <a:cubicBezTo>
                    <a:pt x="2891367" y="1877888"/>
                    <a:pt x="3136900" y="1033338"/>
                    <a:pt x="3416300" y="948671"/>
                  </a:cubicBezTo>
                  <a:cubicBezTo>
                    <a:pt x="3695700" y="864004"/>
                    <a:pt x="4006850" y="1397404"/>
                    <a:pt x="4292600" y="1520171"/>
                  </a:cubicBezTo>
                  <a:cubicBezTo>
                    <a:pt x="4578350" y="1642938"/>
                    <a:pt x="4849283" y="1824971"/>
                    <a:pt x="5130800" y="1685271"/>
                  </a:cubicBezTo>
                  <a:cubicBezTo>
                    <a:pt x="5412317" y="1545571"/>
                    <a:pt x="5698067" y="745471"/>
                    <a:pt x="5981700" y="681971"/>
                  </a:cubicBezTo>
                  <a:cubicBezTo>
                    <a:pt x="6265333" y="618471"/>
                    <a:pt x="6546850" y="1272521"/>
                    <a:pt x="6832600" y="1304271"/>
                  </a:cubicBezTo>
                  <a:cubicBezTo>
                    <a:pt x="7118350" y="1336021"/>
                    <a:pt x="7410450" y="1075671"/>
                    <a:pt x="7696200" y="872471"/>
                  </a:cubicBezTo>
                  <a:cubicBezTo>
                    <a:pt x="7981950" y="669271"/>
                    <a:pt x="8267700" y="226888"/>
                    <a:pt x="8547100" y="85071"/>
                  </a:cubicBezTo>
                  <a:cubicBezTo>
                    <a:pt x="8826500" y="-56746"/>
                    <a:pt x="9372600" y="21571"/>
                    <a:pt x="9372600" y="21571"/>
                  </a:cubicBezTo>
                  <a:lnTo>
                    <a:pt x="9372600" y="21571"/>
                  </a:lnTo>
                  <a:lnTo>
                    <a:pt x="9372600" y="21571"/>
                  </a:lnTo>
                </a:path>
              </a:pathLst>
            </a:custGeom>
            <a:noFill/>
            <a:ln w="38100" cap="rnd" cmpd="sng" algn="ctr">
              <a:solidFill>
                <a:srgbClr val="46505A">
                  <a:lumMod val="40000"/>
                  <a:lumOff val="6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AB9CA4B-0865-41C3-A164-A66DD83B1286}"/>
              </a:ext>
            </a:extLst>
          </p:cNvPr>
          <p:cNvGrpSpPr/>
          <p:nvPr/>
        </p:nvGrpSpPr>
        <p:grpSpPr>
          <a:xfrm>
            <a:off x="3440272" y="1803339"/>
            <a:ext cx="2357231" cy="1241928"/>
            <a:chOff x="3440273" y="1556596"/>
            <a:chExt cx="2357231" cy="124192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119BCAB-DEA6-4F8F-A40F-92B76C4E6271}"/>
                </a:ext>
              </a:extLst>
            </p:cNvPr>
            <p:cNvSpPr/>
            <p:nvPr/>
          </p:nvSpPr>
          <p:spPr>
            <a:xfrm>
              <a:off x="3440273" y="1939880"/>
              <a:ext cx="23572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300" normalizeH="0" baseline="0" noProof="0" dirty="0">
                  <a:ln>
                    <a:noFill/>
                  </a:ln>
                  <a:solidFill>
                    <a:srgbClr val="46505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为客户服务是我们存在的唯一理由，客户需求是我们发展的原动力</a:t>
              </a:r>
              <a:endParaRPr kumimoji="0" lang="en-US" altLang="zh-CN" sz="800" b="0" i="0" u="none" strike="noStrike" kern="0" cap="none" spc="300" normalizeH="0" baseline="0" noProof="0" dirty="0">
                <a:ln>
                  <a:noFill/>
                </a:ln>
                <a:solidFill>
                  <a:srgbClr val="46505A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F1047641-850F-4BFD-A2EB-18B06C64EDA6}"/>
                </a:ext>
              </a:extLst>
            </p:cNvPr>
            <p:cNvSpPr/>
            <p:nvPr/>
          </p:nvSpPr>
          <p:spPr>
            <a:xfrm>
              <a:off x="3440273" y="2429192"/>
              <a:ext cx="21726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1,185,800</a:t>
              </a:r>
            </a:p>
          </p:txBody>
        </p:sp>
        <p:sp>
          <p:nvSpPr>
            <p:cNvPr id="56" name="圆角矩形 105">
              <a:extLst>
                <a:ext uri="{FF2B5EF4-FFF2-40B4-BE49-F238E27FC236}">
                  <a16:creationId xmlns:a16="http://schemas.microsoft.com/office/drawing/2014/main" id="{260AC172-0D03-444D-A4DA-BA56A66368CB}"/>
                </a:ext>
              </a:extLst>
            </p:cNvPr>
            <p:cNvSpPr/>
            <p:nvPr/>
          </p:nvSpPr>
          <p:spPr>
            <a:xfrm>
              <a:off x="3804965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YOUR TITLE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8385FA0-C8DB-4637-86CE-1BF1EDDC34AF}"/>
              </a:ext>
            </a:extLst>
          </p:cNvPr>
          <p:cNvGrpSpPr/>
          <p:nvPr/>
        </p:nvGrpSpPr>
        <p:grpSpPr>
          <a:xfrm>
            <a:off x="6045966" y="1803339"/>
            <a:ext cx="2172633" cy="1241928"/>
            <a:chOff x="6045967" y="1556596"/>
            <a:chExt cx="2172633" cy="124192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0AC9F47-CE4F-460E-A922-20D3D0EBD718}"/>
                </a:ext>
              </a:extLst>
            </p:cNvPr>
            <p:cNvSpPr/>
            <p:nvPr/>
          </p:nvSpPr>
          <p:spPr>
            <a:xfrm>
              <a:off x="6045967" y="1939880"/>
              <a:ext cx="2172633" cy="624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8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</a:t>
              </a:r>
              <a:r>
                <a:rPr lang="zh-CN" altLang="en-US" sz="8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的原动力</a:t>
              </a:r>
              <a:endParaRPr lang="en-US" altLang="zh-CN" sz="8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8E59A86-8E1D-4C8E-B310-50E6297A2352}"/>
                </a:ext>
              </a:extLst>
            </p:cNvPr>
            <p:cNvSpPr/>
            <p:nvPr/>
          </p:nvSpPr>
          <p:spPr>
            <a:xfrm>
              <a:off x="6045967" y="2429192"/>
              <a:ext cx="21726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1,500,800</a:t>
              </a:r>
            </a:p>
          </p:txBody>
        </p:sp>
        <p:sp>
          <p:nvSpPr>
            <p:cNvPr id="60" name="圆角矩形 109">
              <a:extLst>
                <a:ext uri="{FF2B5EF4-FFF2-40B4-BE49-F238E27FC236}">
                  <a16:creationId xmlns:a16="http://schemas.microsoft.com/office/drawing/2014/main" id="{25A53962-089B-4ADB-A0DF-C95ECD80EAEB}"/>
                </a:ext>
              </a:extLst>
            </p:cNvPr>
            <p:cNvSpPr/>
            <p:nvPr/>
          </p:nvSpPr>
          <p:spPr>
            <a:xfrm>
              <a:off x="6410659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YOUR TITLE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59EE9586-C139-4A1F-820C-AD83142A97DA}"/>
              </a:ext>
            </a:extLst>
          </p:cNvPr>
          <p:cNvSpPr/>
          <p:nvPr/>
        </p:nvSpPr>
        <p:spPr>
          <a:xfrm>
            <a:off x="476991" y="1629078"/>
            <a:ext cx="24262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46505A"/>
                </a:solidFill>
                <a:latin typeface="微软雅黑"/>
                <a:ea typeface="微软雅黑"/>
              </a:rPr>
              <a:t>为客户服务是我们存在的唯一理由，客户需求是我们发展的原动力。我们坚持以客户为中心</a:t>
            </a:r>
            <a:endParaRPr lang="en-US" altLang="zh-CN" sz="1400" dirty="0">
              <a:solidFill>
                <a:srgbClr val="46505A"/>
              </a:solidFill>
              <a:latin typeface="微软雅黑"/>
              <a:ea typeface="微软雅黑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9E5E727C-1F0B-44E1-A632-18D15C2CEDF5}"/>
              </a:ext>
            </a:extLst>
          </p:cNvPr>
          <p:cNvCxnSpPr/>
          <p:nvPr/>
        </p:nvCxnSpPr>
        <p:spPr>
          <a:xfrm>
            <a:off x="7118349" y="3097893"/>
            <a:ext cx="0" cy="704850"/>
          </a:xfrm>
          <a:prstGeom prst="line">
            <a:avLst/>
          </a:prstGeom>
          <a:noFill/>
          <a:ln w="12700" cap="flat" cmpd="sng" algn="ctr">
            <a:solidFill>
              <a:srgbClr val="46505A">
                <a:lumMod val="60000"/>
                <a:lumOff val="4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12415C5A-2A5A-4AD0-8457-27A2A6242943}"/>
              </a:ext>
            </a:extLst>
          </p:cNvPr>
          <p:cNvCxnSpPr/>
          <p:nvPr/>
        </p:nvCxnSpPr>
        <p:spPr>
          <a:xfrm>
            <a:off x="4571999" y="3097893"/>
            <a:ext cx="0" cy="927100"/>
          </a:xfrm>
          <a:prstGeom prst="line">
            <a:avLst/>
          </a:prstGeom>
          <a:noFill/>
          <a:ln w="12700" cap="flat" cmpd="sng" algn="ctr">
            <a:solidFill>
              <a:srgbClr val="46505A">
                <a:lumMod val="60000"/>
                <a:lumOff val="4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97194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28f4dc0424b75fba1e1384d313cafc5539c5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6BEEC"/>
      </a:accent1>
      <a:accent2>
        <a:srgbClr val="31A8DF"/>
      </a:accent2>
      <a:accent3>
        <a:srgbClr val="238ACB"/>
      </a:accent3>
      <a:accent4>
        <a:srgbClr val="1A6798"/>
      </a:accent4>
      <a:accent5>
        <a:srgbClr val="189ED9"/>
      </a:accent5>
      <a:accent6>
        <a:srgbClr val="189ED9"/>
      </a:accent6>
      <a:hlink>
        <a:srgbClr val="56BEEC"/>
      </a:hlink>
      <a:folHlink>
        <a:srgbClr val="BFBFBF"/>
      </a:folHlink>
    </a:clrScheme>
    <a:fontScheme name="自定义 3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41">
    <a:dk1>
      <a:sysClr val="windowText" lastClr="000000"/>
    </a:dk1>
    <a:lt1>
      <a:sysClr val="window" lastClr="FFFFFF"/>
    </a:lt1>
    <a:dk2>
      <a:srgbClr val="323232"/>
    </a:dk2>
    <a:lt2>
      <a:srgbClr val="E7E6E6"/>
    </a:lt2>
    <a:accent1>
      <a:srgbClr val="0055D2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汉仪旗黑-35S">
    <a:majorFont>
      <a:latin typeface="汉仪旗黑-95W"/>
      <a:ea typeface="汉仪旗黑-65S"/>
      <a:cs typeface=""/>
    </a:majorFont>
    <a:minorFont>
      <a:latin typeface="汉仪旗黑-35S"/>
      <a:ea typeface="汉仪旗黑-35S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6BEEC"/>
    </a:accent1>
    <a:accent2>
      <a:srgbClr val="31A8DF"/>
    </a:accent2>
    <a:accent3>
      <a:srgbClr val="238ACB"/>
    </a:accent3>
    <a:accent4>
      <a:srgbClr val="1A6798"/>
    </a:accent4>
    <a:accent5>
      <a:srgbClr val="189ED9"/>
    </a:accent5>
    <a:accent6>
      <a:srgbClr val="189ED9"/>
    </a:accent6>
    <a:hlink>
      <a:srgbClr val="56BEE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2681</Words>
  <Application>Microsoft Office PowerPoint</Application>
  <PresentationFormat>宽屏</PresentationFormat>
  <Paragraphs>438</Paragraphs>
  <Slides>32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61" baseType="lpstr">
      <vt:lpstr>FontAwesome</vt:lpstr>
      <vt:lpstr>Gill Sans</vt:lpstr>
      <vt:lpstr>Helvetica Light</vt:lpstr>
      <vt:lpstr>Lato Light</vt:lpstr>
      <vt:lpstr>Lato Regular</vt:lpstr>
      <vt:lpstr>Meiryo UI</vt:lpstr>
      <vt:lpstr>Montserrat</vt:lpstr>
      <vt:lpstr>Montserrat Light</vt:lpstr>
      <vt:lpstr>MS PGothic</vt:lpstr>
      <vt:lpstr>Open Sans</vt:lpstr>
      <vt:lpstr>Open Sans bold</vt:lpstr>
      <vt:lpstr>Open Sans Extrabold</vt:lpstr>
      <vt:lpstr>Source Sans Pro</vt:lpstr>
      <vt:lpstr>等线</vt:lpstr>
      <vt:lpstr>方正兰亭黑_GBK</vt:lpstr>
      <vt:lpstr>汉仪旗黑-35S</vt:lpstr>
      <vt:lpstr>汉仪旗黑-65S</vt:lpstr>
      <vt:lpstr>汉仪旗黑-95W</vt:lpstr>
      <vt:lpstr>黑体</vt:lpstr>
      <vt:lpstr>微软雅黑</vt:lpstr>
      <vt:lpstr>微软雅黑 Light</vt:lpstr>
      <vt:lpstr>造字工房悦圆演示版常规体</vt:lpstr>
      <vt:lpstr>Arial</vt:lpstr>
      <vt:lpstr>Calibri</vt:lpstr>
      <vt:lpstr>Cambria</vt:lpstr>
      <vt:lpstr>Helvetica</vt:lpstr>
      <vt:lpstr>Impact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cp:lastModifiedBy>Administrator</cp:lastModifiedBy>
  <cp:revision>1</cp:revision>
  <dcterms:created xsi:type="dcterms:W3CDTF">2017-12-28T11:29:19Z</dcterms:created>
  <dcterms:modified xsi:type="dcterms:W3CDTF">2018-07-24T15:27:30Z</dcterms:modified>
</cp:coreProperties>
</file>