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0" r:id="rId4"/>
    <p:sldId id="266" r:id="rId5"/>
    <p:sldId id="260" r:id="rId6"/>
    <p:sldId id="271" r:id="rId7"/>
    <p:sldId id="267" r:id="rId8"/>
    <p:sldId id="272" r:id="rId9"/>
    <p:sldId id="275" r:id="rId10"/>
    <p:sldId id="268" r:id="rId11"/>
    <p:sldId id="279" r:id="rId12"/>
    <p:sldId id="276" r:id="rId13"/>
    <p:sldId id="273" r:id="rId14"/>
    <p:sldId id="269" r:id="rId15"/>
    <p:sldId id="278" r:id="rId16"/>
    <p:sldId id="277" r:id="rId17"/>
    <p:sldId id="259" r:id="rId18"/>
    <p:sldId id="27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6E99"/>
    <a:srgbClr val="8391B3"/>
    <a:srgbClr val="A3ADC8"/>
    <a:srgbClr val="D8B7A6"/>
    <a:srgbClr val="F9F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50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0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65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18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9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6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1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0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4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4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1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C1B7F-4510-4E81-9699-C25C21AAE2E7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B186B-B46C-4C87-B113-985BFBC54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4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5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496149" y="829149"/>
            <a:ext cx="5199702" cy="5199702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69740">
            <a:off x="3155797" y="488797"/>
            <a:ext cx="5880406" cy="5880406"/>
          </a:xfrm>
          <a:prstGeom prst="blockArc">
            <a:avLst>
              <a:gd name="adj1" fmla="val 5827501"/>
              <a:gd name="adj2" fmla="val 19620506"/>
              <a:gd name="adj3" fmla="val 856"/>
            </a:avLst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69740">
            <a:off x="3322507" y="655507"/>
            <a:ext cx="5546984" cy="5546984"/>
          </a:xfrm>
          <a:prstGeom prst="blockArc">
            <a:avLst>
              <a:gd name="adj1" fmla="val 3707691"/>
              <a:gd name="adj2" fmla="val 21589004"/>
              <a:gd name="adj3" fmla="val 598"/>
            </a:avLst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3581127">
            <a:off x="3011818" y="344817"/>
            <a:ext cx="6168368" cy="6168368"/>
          </a:xfrm>
          <a:prstGeom prst="blockArc">
            <a:avLst>
              <a:gd name="adj1" fmla="val 9460197"/>
              <a:gd name="adj2" fmla="val 19599271"/>
              <a:gd name="adj3" fmla="val 274"/>
            </a:avLst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4702" y="6190821"/>
            <a:ext cx="1143000" cy="1143000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08386" y="-459746"/>
            <a:ext cx="1143000" cy="11430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865822" y="253392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3037" y="4278539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0750" y="5464993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5855" y="829149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9885" y="5981700"/>
            <a:ext cx="660400" cy="6604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83127" y="586189"/>
            <a:ext cx="611166" cy="611166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55929" y="2995401"/>
            <a:ext cx="590282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00" dirty="0">
                <a:solidFill>
                  <a:schemeClr val="bg1"/>
                </a:solidFill>
                <a:cs typeface="+mn-ea"/>
                <a:sym typeface="+mn-lt"/>
              </a:rPr>
              <a:t>这里可以是你的论文标题或研究课题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98820" y="3536837"/>
            <a:ext cx="45831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7" name="PA_文本框 2"/>
          <p:cNvSpPr txBox="1"/>
          <p:nvPr>
            <p:custDataLst>
              <p:tags r:id="rId1"/>
            </p:custDataLst>
          </p:nvPr>
        </p:nvSpPr>
        <p:spPr>
          <a:xfrm>
            <a:off x="4261029" y="1824953"/>
            <a:ext cx="3619546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毕业答辩</a:t>
            </a:r>
          </a:p>
        </p:txBody>
      </p:sp>
      <p:sp>
        <p:nvSpPr>
          <p:cNvPr id="28" name="矩形 27"/>
          <p:cNvSpPr/>
          <p:nvPr/>
        </p:nvSpPr>
        <p:spPr>
          <a:xfrm>
            <a:off x="5559957" y="4578989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53020" y="5035132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222565" y="5021942"/>
            <a:ext cx="339738" cy="339738"/>
            <a:chOff x="6335783" y="3698570"/>
            <a:chExt cx="339738" cy="339738"/>
          </a:xfrm>
        </p:grpSpPr>
        <p:sp>
          <p:nvSpPr>
            <p:cNvPr id="31" name="椭圆 30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8391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22565" y="4576958"/>
            <a:ext cx="339738" cy="339738"/>
            <a:chOff x="4354694" y="3701262"/>
            <a:chExt cx="339738" cy="339738"/>
          </a:xfrm>
        </p:grpSpPr>
        <p:sp>
          <p:nvSpPr>
            <p:cNvPr id="34" name="椭圆 33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rgbClr val="8391B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93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496149" y="829149"/>
            <a:ext cx="5199702" cy="5199702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69740">
            <a:off x="3155797" y="488797"/>
            <a:ext cx="5880406" cy="5880406"/>
          </a:xfrm>
          <a:prstGeom prst="blockArc">
            <a:avLst>
              <a:gd name="adj1" fmla="val 5827501"/>
              <a:gd name="adj2" fmla="val 19620506"/>
              <a:gd name="adj3" fmla="val 856"/>
            </a:avLst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69740">
            <a:off x="3322507" y="655507"/>
            <a:ext cx="5546984" cy="5546984"/>
          </a:xfrm>
          <a:prstGeom prst="blockArc">
            <a:avLst>
              <a:gd name="adj1" fmla="val 3707691"/>
              <a:gd name="adj2" fmla="val 21589004"/>
              <a:gd name="adj3" fmla="val 598"/>
            </a:avLst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3581127">
            <a:off x="3011818" y="344817"/>
            <a:ext cx="6168368" cy="6168368"/>
          </a:xfrm>
          <a:prstGeom prst="blockArc">
            <a:avLst>
              <a:gd name="adj1" fmla="val 9460197"/>
              <a:gd name="adj2" fmla="val 19599271"/>
              <a:gd name="adj3" fmla="val 274"/>
            </a:avLst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4702" y="6190821"/>
            <a:ext cx="1143000" cy="1143000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08386" y="-459746"/>
            <a:ext cx="1143000" cy="11430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865822" y="253392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3037" y="4278539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0750" y="5464993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5855" y="829149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9885" y="5981700"/>
            <a:ext cx="660400" cy="6604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83127" y="586189"/>
            <a:ext cx="611166" cy="611166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7287" y="4087174"/>
            <a:ext cx="45831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754188" y="3685952"/>
            <a:ext cx="468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37" name="PA_文本框 2"/>
          <p:cNvSpPr txBox="1"/>
          <p:nvPr>
            <p:custDataLst>
              <p:tags r:id="rId1"/>
            </p:custDataLst>
          </p:nvPr>
        </p:nvSpPr>
        <p:spPr>
          <a:xfrm>
            <a:off x="4171066" y="2866684"/>
            <a:ext cx="3855335" cy="700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38" name="矩形 37"/>
          <p:cNvSpPr/>
          <p:nvPr/>
        </p:nvSpPr>
        <p:spPr>
          <a:xfrm>
            <a:off x="5440678" y="1722708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703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271" y="2122179"/>
            <a:ext cx="2628079" cy="2628080"/>
          </a:xfrm>
          <a:prstGeom prst="rect">
            <a:avLst/>
          </a:prstGeom>
          <a:blipFill dpi="0" rotWithShape="1">
            <a:blip r:embed="rId3"/>
            <a:srcRect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69267" y="2122179"/>
            <a:ext cx="2628079" cy="2628080"/>
          </a:xfrm>
          <a:prstGeom prst="rect">
            <a:avLst/>
          </a:prstGeom>
          <a:blipFill>
            <a:blip r:embed="rId4"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26264" y="2122179"/>
            <a:ext cx="5256676" cy="2628080"/>
          </a:xfrm>
          <a:prstGeom prst="rect">
            <a:avLst/>
          </a:prstGeom>
          <a:solidFill>
            <a:srgbClr val="8391B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103217" y="5124485"/>
            <a:ext cx="9985566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80722" y="2696696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研究成果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67216" y="3231557"/>
            <a:ext cx="42440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28452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240519" y="2068995"/>
            <a:ext cx="1173018" cy="1173018"/>
          </a:xfrm>
          <a:prstGeom prst="diamond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5910156" y="2722673"/>
            <a:ext cx="1173018" cy="1173018"/>
          </a:xfrm>
          <a:prstGeom prst="diamond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5249755" y="3397134"/>
            <a:ext cx="1173018" cy="1173018"/>
          </a:xfrm>
          <a:prstGeom prst="diamond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5919392" y="4062564"/>
            <a:ext cx="1173018" cy="1173018"/>
          </a:xfrm>
          <a:prstGeom prst="diamond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5258991" y="4737025"/>
            <a:ext cx="1173018" cy="1173018"/>
          </a:xfrm>
          <a:prstGeom prst="diamond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7518349" y="289154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7518349" y="3154770"/>
            <a:ext cx="349489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7518349" y="429709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518349" y="4560323"/>
            <a:ext cx="349489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3793719" y="218244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1299899" y="2445674"/>
            <a:ext cx="349489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3793719" y="358799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299899" y="3851227"/>
            <a:ext cx="349489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3793719" y="501055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1299899" y="5273789"/>
            <a:ext cx="349489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Freeform 153"/>
          <p:cNvSpPr>
            <a:spLocks/>
          </p:cNvSpPr>
          <p:nvPr/>
        </p:nvSpPr>
        <p:spPr bwMode="auto">
          <a:xfrm>
            <a:off x="6310664" y="3102417"/>
            <a:ext cx="417134" cy="446066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8" y="3"/>
              </a:cxn>
              <a:cxn ang="0">
                <a:pos x="55" y="0"/>
              </a:cxn>
              <a:cxn ang="0">
                <a:pos x="51" y="3"/>
              </a:cxn>
              <a:cxn ang="0">
                <a:pos x="51" y="7"/>
              </a:cxn>
              <a:cxn ang="0">
                <a:pos x="0" y="61"/>
              </a:cxn>
              <a:cxn ang="0">
                <a:pos x="0" y="65"/>
              </a:cxn>
              <a:cxn ang="0">
                <a:pos x="1" y="65"/>
              </a:cxn>
              <a:cxn ang="0">
                <a:pos x="18" y="50"/>
              </a:cxn>
              <a:cxn ang="0">
                <a:pos x="36" y="65"/>
              </a:cxn>
              <a:cxn ang="0">
                <a:pos x="37" y="65"/>
              </a:cxn>
              <a:cxn ang="0">
                <a:pos x="51" y="51"/>
              </a:cxn>
              <a:cxn ang="0">
                <a:pos x="51" y="90"/>
              </a:cxn>
              <a:cxn ang="0">
                <a:pos x="40" y="108"/>
              </a:cxn>
              <a:cxn ang="0">
                <a:pos x="29" y="98"/>
              </a:cxn>
              <a:cxn ang="0">
                <a:pos x="26" y="94"/>
              </a:cxn>
              <a:cxn ang="0">
                <a:pos x="22" y="98"/>
              </a:cxn>
              <a:cxn ang="0">
                <a:pos x="40" y="116"/>
              </a:cxn>
              <a:cxn ang="0">
                <a:pos x="58" y="90"/>
              </a:cxn>
              <a:cxn ang="0">
                <a:pos x="58" y="51"/>
              </a:cxn>
              <a:cxn ang="0">
                <a:pos x="73" y="65"/>
              </a:cxn>
              <a:cxn ang="0">
                <a:pos x="73" y="65"/>
              </a:cxn>
              <a:cxn ang="0">
                <a:pos x="91" y="50"/>
              </a:cxn>
              <a:cxn ang="0">
                <a:pos x="109" y="65"/>
              </a:cxn>
              <a:cxn ang="0">
                <a:pos x="109" y="65"/>
              </a:cxn>
              <a:cxn ang="0">
                <a:pos x="109" y="61"/>
              </a:cxn>
              <a:cxn ang="0">
                <a:pos x="58" y="7"/>
              </a:cxn>
            </a:cxnLst>
            <a:rect l="0" t="0" r="r" b="b"/>
            <a:pathLst>
              <a:path w="109" h="116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3" y="0"/>
                  <a:pt x="51" y="1"/>
                  <a:pt x="51" y="3"/>
                </a:cubicBezTo>
                <a:cubicBezTo>
                  <a:pt x="51" y="7"/>
                  <a:pt x="51" y="7"/>
                  <a:pt x="51" y="7"/>
                </a:cubicBezTo>
                <a:cubicBezTo>
                  <a:pt x="23" y="9"/>
                  <a:pt x="0" y="32"/>
                  <a:pt x="0" y="61"/>
                </a:cubicBezTo>
                <a:cubicBezTo>
                  <a:pt x="0" y="62"/>
                  <a:pt x="0" y="64"/>
                  <a:pt x="0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57"/>
                  <a:pt x="10" y="50"/>
                  <a:pt x="18" y="50"/>
                </a:cubicBezTo>
                <a:cubicBezTo>
                  <a:pt x="27" y="50"/>
                  <a:pt x="35" y="57"/>
                  <a:pt x="36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8"/>
                  <a:pt x="44" y="52"/>
                  <a:pt x="51" y="51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108"/>
                  <a:pt x="47" y="108"/>
                  <a:pt x="40" y="108"/>
                </a:cubicBezTo>
                <a:cubicBezTo>
                  <a:pt x="29" y="108"/>
                  <a:pt x="29" y="105"/>
                  <a:pt x="29" y="98"/>
                </a:cubicBezTo>
                <a:cubicBezTo>
                  <a:pt x="29" y="96"/>
                  <a:pt x="28" y="94"/>
                  <a:pt x="26" y="94"/>
                </a:cubicBezTo>
                <a:cubicBezTo>
                  <a:pt x="24" y="94"/>
                  <a:pt x="22" y="96"/>
                  <a:pt x="22" y="98"/>
                </a:cubicBezTo>
                <a:cubicBezTo>
                  <a:pt x="22" y="105"/>
                  <a:pt x="22" y="116"/>
                  <a:pt x="40" y="116"/>
                </a:cubicBezTo>
                <a:cubicBezTo>
                  <a:pt x="50" y="116"/>
                  <a:pt x="58" y="114"/>
                  <a:pt x="58" y="90"/>
                </a:cubicBezTo>
                <a:cubicBezTo>
                  <a:pt x="58" y="51"/>
                  <a:pt x="58" y="51"/>
                  <a:pt x="58" y="51"/>
                </a:cubicBezTo>
                <a:cubicBezTo>
                  <a:pt x="65" y="52"/>
                  <a:pt x="71" y="58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5" y="57"/>
                  <a:pt x="82" y="50"/>
                  <a:pt x="91" y="50"/>
                </a:cubicBezTo>
                <a:cubicBezTo>
                  <a:pt x="100" y="50"/>
                  <a:pt x="107" y="57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2"/>
                  <a:pt x="109" y="61"/>
                </a:cubicBezTo>
                <a:cubicBezTo>
                  <a:pt x="109" y="32"/>
                  <a:pt x="87" y="9"/>
                  <a:pt x="58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grpSp>
        <p:nvGrpSpPr>
          <p:cNvPr id="20" name="Group 51"/>
          <p:cNvGrpSpPr/>
          <p:nvPr/>
        </p:nvGrpSpPr>
        <p:grpSpPr>
          <a:xfrm>
            <a:off x="5609518" y="2445675"/>
            <a:ext cx="440349" cy="380840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21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178"/>
          <p:cNvSpPr>
            <a:spLocks noEditPoints="1"/>
          </p:cNvSpPr>
          <p:nvPr/>
        </p:nvSpPr>
        <p:spPr bwMode="auto">
          <a:xfrm>
            <a:off x="5621710" y="3775027"/>
            <a:ext cx="407816" cy="407814"/>
          </a:xfrm>
          <a:custGeom>
            <a:avLst/>
            <a:gdLst/>
            <a:ahLst/>
            <a:cxnLst>
              <a:cxn ang="0">
                <a:pos x="149" y="116"/>
              </a:cxn>
              <a:cxn ang="0">
                <a:pos x="149" y="81"/>
              </a:cxn>
              <a:cxn ang="0">
                <a:pos x="103" y="81"/>
              </a:cxn>
              <a:cxn ang="0">
                <a:pos x="103" y="70"/>
              </a:cxn>
              <a:cxn ang="0">
                <a:pos x="138" y="70"/>
              </a:cxn>
              <a:cxn ang="0">
                <a:pos x="138" y="0"/>
              </a:cxn>
              <a:cxn ang="0">
                <a:pos x="57" y="0"/>
              </a:cxn>
              <a:cxn ang="0">
                <a:pos x="57" y="70"/>
              </a:cxn>
              <a:cxn ang="0">
                <a:pos x="92" y="70"/>
              </a:cxn>
              <a:cxn ang="0">
                <a:pos x="92" y="81"/>
              </a:cxn>
              <a:cxn ang="0">
                <a:pos x="35" y="81"/>
              </a:cxn>
              <a:cxn ang="0">
                <a:pos x="35" y="116"/>
              </a:cxn>
              <a:cxn ang="0">
                <a:pos x="0" y="116"/>
              </a:cxn>
              <a:cxn ang="0">
                <a:pos x="0" y="184"/>
              </a:cxn>
              <a:cxn ang="0">
                <a:pos x="81" y="184"/>
              </a:cxn>
              <a:cxn ang="0">
                <a:pos x="81" y="116"/>
              </a:cxn>
              <a:cxn ang="0">
                <a:pos x="46" y="116"/>
              </a:cxn>
              <a:cxn ang="0">
                <a:pos x="46" y="92"/>
              </a:cxn>
              <a:cxn ang="0">
                <a:pos x="138" y="92"/>
              </a:cxn>
              <a:cxn ang="0">
                <a:pos x="138" y="116"/>
              </a:cxn>
              <a:cxn ang="0">
                <a:pos x="103" y="116"/>
              </a:cxn>
              <a:cxn ang="0">
                <a:pos x="103" y="184"/>
              </a:cxn>
              <a:cxn ang="0">
                <a:pos x="184" y="184"/>
              </a:cxn>
              <a:cxn ang="0">
                <a:pos x="184" y="116"/>
              </a:cxn>
              <a:cxn ang="0">
                <a:pos x="149" y="116"/>
              </a:cxn>
              <a:cxn ang="0">
                <a:pos x="70" y="127"/>
              </a:cxn>
              <a:cxn ang="0">
                <a:pos x="70" y="138"/>
              </a:cxn>
              <a:cxn ang="0">
                <a:pos x="11" y="138"/>
              </a:cxn>
              <a:cxn ang="0">
                <a:pos x="11" y="127"/>
              </a:cxn>
              <a:cxn ang="0">
                <a:pos x="70" y="127"/>
              </a:cxn>
              <a:cxn ang="0">
                <a:pos x="70" y="23"/>
              </a:cxn>
              <a:cxn ang="0">
                <a:pos x="70" y="11"/>
              </a:cxn>
              <a:cxn ang="0">
                <a:pos x="127" y="11"/>
              </a:cxn>
              <a:cxn ang="0">
                <a:pos x="127" y="23"/>
              </a:cxn>
              <a:cxn ang="0">
                <a:pos x="70" y="23"/>
              </a:cxn>
              <a:cxn ang="0">
                <a:pos x="173" y="138"/>
              </a:cxn>
              <a:cxn ang="0">
                <a:pos x="116" y="138"/>
              </a:cxn>
              <a:cxn ang="0">
                <a:pos x="116" y="127"/>
              </a:cxn>
              <a:cxn ang="0">
                <a:pos x="173" y="127"/>
              </a:cxn>
              <a:cxn ang="0">
                <a:pos x="173" y="138"/>
              </a:cxn>
            </a:cxnLst>
            <a:rect l="0" t="0" r="r" b="b"/>
            <a:pathLst>
              <a:path w="184" h="184">
                <a:moveTo>
                  <a:pt x="149" y="116"/>
                </a:moveTo>
                <a:lnTo>
                  <a:pt x="149" y="81"/>
                </a:lnTo>
                <a:lnTo>
                  <a:pt x="103" y="81"/>
                </a:lnTo>
                <a:lnTo>
                  <a:pt x="103" y="70"/>
                </a:lnTo>
                <a:lnTo>
                  <a:pt x="138" y="70"/>
                </a:lnTo>
                <a:lnTo>
                  <a:pt x="138" y="0"/>
                </a:lnTo>
                <a:lnTo>
                  <a:pt x="57" y="0"/>
                </a:lnTo>
                <a:lnTo>
                  <a:pt x="57" y="70"/>
                </a:lnTo>
                <a:lnTo>
                  <a:pt x="92" y="70"/>
                </a:lnTo>
                <a:lnTo>
                  <a:pt x="92" y="81"/>
                </a:lnTo>
                <a:lnTo>
                  <a:pt x="35" y="81"/>
                </a:lnTo>
                <a:lnTo>
                  <a:pt x="35" y="116"/>
                </a:lnTo>
                <a:lnTo>
                  <a:pt x="0" y="116"/>
                </a:lnTo>
                <a:lnTo>
                  <a:pt x="0" y="184"/>
                </a:lnTo>
                <a:lnTo>
                  <a:pt x="81" y="184"/>
                </a:lnTo>
                <a:lnTo>
                  <a:pt x="81" y="116"/>
                </a:lnTo>
                <a:lnTo>
                  <a:pt x="46" y="116"/>
                </a:lnTo>
                <a:lnTo>
                  <a:pt x="46" y="92"/>
                </a:lnTo>
                <a:lnTo>
                  <a:pt x="138" y="92"/>
                </a:lnTo>
                <a:lnTo>
                  <a:pt x="138" y="116"/>
                </a:lnTo>
                <a:lnTo>
                  <a:pt x="103" y="116"/>
                </a:lnTo>
                <a:lnTo>
                  <a:pt x="103" y="184"/>
                </a:lnTo>
                <a:lnTo>
                  <a:pt x="184" y="184"/>
                </a:lnTo>
                <a:lnTo>
                  <a:pt x="184" y="116"/>
                </a:lnTo>
                <a:lnTo>
                  <a:pt x="149" y="116"/>
                </a:lnTo>
                <a:close/>
                <a:moveTo>
                  <a:pt x="70" y="127"/>
                </a:moveTo>
                <a:lnTo>
                  <a:pt x="70" y="138"/>
                </a:lnTo>
                <a:lnTo>
                  <a:pt x="11" y="138"/>
                </a:lnTo>
                <a:lnTo>
                  <a:pt x="11" y="127"/>
                </a:lnTo>
                <a:lnTo>
                  <a:pt x="70" y="127"/>
                </a:lnTo>
                <a:close/>
                <a:moveTo>
                  <a:pt x="70" y="23"/>
                </a:moveTo>
                <a:lnTo>
                  <a:pt x="70" y="11"/>
                </a:lnTo>
                <a:lnTo>
                  <a:pt x="127" y="11"/>
                </a:lnTo>
                <a:lnTo>
                  <a:pt x="127" y="23"/>
                </a:lnTo>
                <a:lnTo>
                  <a:pt x="70" y="23"/>
                </a:lnTo>
                <a:close/>
                <a:moveTo>
                  <a:pt x="173" y="138"/>
                </a:moveTo>
                <a:lnTo>
                  <a:pt x="116" y="138"/>
                </a:lnTo>
                <a:lnTo>
                  <a:pt x="116" y="127"/>
                </a:lnTo>
                <a:lnTo>
                  <a:pt x="173" y="127"/>
                </a:lnTo>
                <a:lnTo>
                  <a:pt x="173" y="1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grpSp>
        <p:nvGrpSpPr>
          <p:cNvPr id="25" name="Group 58"/>
          <p:cNvGrpSpPr/>
          <p:nvPr/>
        </p:nvGrpSpPr>
        <p:grpSpPr>
          <a:xfrm>
            <a:off x="6310664" y="4405225"/>
            <a:ext cx="363174" cy="534191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26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142"/>
          <p:cNvGrpSpPr/>
          <p:nvPr/>
        </p:nvGrpSpPr>
        <p:grpSpPr>
          <a:xfrm>
            <a:off x="5602152" y="5126844"/>
            <a:ext cx="468224" cy="412100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33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73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467" y="1693334"/>
            <a:ext cx="10905066" cy="4563533"/>
          </a:xfrm>
          <a:prstGeom prst="rect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3667" y="2023534"/>
            <a:ext cx="2963333" cy="1879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666" y="4055534"/>
            <a:ext cx="2963333" cy="18796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7867" y="2023534"/>
            <a:ext cx="2963333" cy="1879600"/>
          </a:xfrm>
          <a:prstGeom prst="rect">
            <a:avLst/>
          </a:prstGeom>
          <a:blipFill dpi="0" rotWithShape="1">
            <a:blip r:embed="rId5"/>
            <a:srcRect/>
            <a:stretch>
              <a:fillRect t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7866" y="4055534"/>
            <a:ext cx="2963333" cy="18796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4967" y="2573932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成果展示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7563778" y="3878814"/>
            <a:ext cx="3442889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7563778" y="3144953"/>
            <a:ext cx="3442889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94107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496149" y="829149"/>
            <a:ext cx="5199702" cy="5199702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69740">
            <a:off x="3155797" y="488797"/>
            <a:ext cx="5880406" cy="5880406"/>
          </a:xfrm>
          <a:prstGeom prst="blockArc">
            <a:avLst>
              <a:gd name="adj1" fmla="val 5827501"/>
              <a:gd name="adj2" fmla="val 19620506"/>
              <a:gd name="adj3" fmla="val 856"/>
            </a:avLst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69740">
            <a:off x="3322507" y="655507"/>
            <a:ext cx="5546984" cy="5546984"/>
          </a:xfrm>
          <a:prstGeom prst="blockArc">
            <a:avLst>
              <a:gd name="adj1" fmla="val 3707691"/>
              <a:gd name="adj2" fmla="val 21589004"/>
              <a:gd name="adj3" fmla="val 598"/>
            </a:avLst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3581127">
            <a:off x="3011818" y="344817"/>
            <a:ext cx="6168368" cy="6168368"/>
          </a:xfrm>
          <a:prstGeom prst="blockArc">
            <a:avLst>
              <a:gd name="adj1" fmla="val 9460197"/>
              <a:gd name="adj2" fmla="val 19599271"/>
              <a:gd name="adj3" fmla="val 274"/>
            </a:avLst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4702" y="6190821"/>
            <a:ext cx="1143000" cy="1143000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08386" y="-459746"/>
            <a:ext cx="1143000" cy="11430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865822" y="253392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3037" y="4278539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0750" y="5464993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5855" y="829149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9885" y="5981700"/>
            <a:ext cx="660400" cy="6604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83127" y="586189"/>
            <a:ext cx="611166" cy="611166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7287" y="4087174"/>
            <a:ext cx="45831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754188" y="3685952"/>
            <a:ext cx="468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37" name="PA_文本框 2"/>
          <p:cNvSpPr txBox="1"/>
          <p:nvPr>
            <p:custDataLst>
              <p:tags r:id="rId1"/>
            </p:custDataLst>
          </p:nvPr>
        </p:nvSpPr>
        <p:spPr>
          <a:xfrm>
            <a:off x="4171066" y="2866684"/>
            <a:ext cx="3855335" cy="700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论文归纳及小结</a:t>
            </a:r>
          </a:p>
        </p:txBody>
      </p:sp>
      <p:sp>
        <p:nvSpPr>
          <p:cNvPr id="38" name="矩形 37"/>
          <p:cNvSpPr/>
          <p:nvPr/>
        </p:nvSpPr>
        <p:spPr>
          <a:xfrm>
            <a:off x="5440678" y="1722708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722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029932" y="20381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161695" y="2174713"/>
            <a:ext cx="1763713" cy="1762125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760782" y="20381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3892545" y="2174713"/>
            <a:ext cx="1763713" cy="1762125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6491632" y="20381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6623395" y="2174713"/>
            <a:ext cx="1763713" cy="1762125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9287311" y="20381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Oval 6"/>
          <p:cNvSpPr>
            <a:spLocks noChangeArrowheads="1"/>
          </p:cNvSpPr>
          <p:nvPr/>
        </p:nvSpPr>
        <p:spPr bwMode="auto">
          <a:xfrm>
            <a:off x="9419074" y="2174713"/>
            <a:ext cx="1763713" cy="1762125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" name="Group 24"/>
          <p:cNvGrpSpPr/>
          <p:nvPr/>
        </p:nvGrpSpPr>
        <p:grpSpPr>
          <a:xfrm>
            <a:off x="1679413" y="2703438"/>
            <a:ext cx="730181" cy="674669"/>
            <a:chOff x="2554288" y="1943100"/>
            <a:chExt cx="542925" cy="501650"/>
          </a:xfrm>
          <a:solidFill>
            <a:schemeClr val="bg1"/>
          </a:solidFill>
        </p:grpSpPr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2554288" y="1943100"/>
              <a:ext cx="542925" cy="403225"/>
            </a:xfrm>
            <a:custGeom>
              <a:avLst/>
              <a:gdLst>
                <a:gd name="T0" fmla="*/ 2095 w 3422"/>
                <a:gd name="T1" fmla="*/ 44 h 2536"/>
                <a:gd name="T2" fmla="*/ 2418 w 3422"/>
                <a:gd name="T3" fmla="*/ 212 h 2536"/>
                <a:gd name="T4" fmla="*/ 2659 w 3422"/>
                <a:gd name="T5" fmla="*/ 486 h 2536"/>
                <a:gd name="T6" fmla="*/ 2782 w 3422"/>
                <a:gd name="T7" fmla="*/ 825 h 2536"/>
                <a:gd name="T8" fmla="*/ 3094 w 3422"/>
                <a:gd name="T9" fmla="*/ 984 h 2536"/>
                <a:gd name="T10" fmla="*/ 3317 w 3422"/>
                <a:gd name="T11" fmla="*/ 1253 h 2536"/>
                <a:gd name="T12" fmla="*/ 3419 w 3422"/>
                <a:gd name="T13" fmla="*/ 1593 h 2536"/>
                <a:gd name="T14" fmla="*/ 3383 w 3422"/>
                <a:gd name="T15" fmla="*/ 1921 h 2536"/>
                <a:gd name="T16" fmla="*/ 3235 w 3422"/>
                <a:gd name="T17" fmla="*/ 2207 h 2536"/>
                <a:gd name="T18" fmla="*/ 2991 w 3422"/>
                <a:gd name="T19" fmla="*/ 2422 h 2536"/>
                <a:gd name="T20" fmla="*/ 2692 w 3422"/>
                <a:gd name="T21" fmla="*/ 2529 h 2536"/>
                <a:gd name="T22" fmla="*/ 2039 w 3422"/>
                <a:gd name="T23" fmla="*/ 2514 h 2536"/>
                <a:gd name="T24" fmla="*/ 2006 w 3422"/>
                <a:gd name="T25" fmla="*/ 2419 h 2536"/>
                <a:gd name="T26" fmla="*/ 2077 w 3422"/>
                <a:gd name="T27" fmla="*/ 2348 h 2536"/>
                <a:gd name="T28" fmla="*/ 2800 w 3422"/>
                <a:gd name="T29" fmla="*/ 2303 h 2536"/>
                <a:gd name="T30" fmla="*/ 3052 w 3422"/>
                <a:gd name="T31" fmla="*/ 2127 h 2536"/>
                <a:gd name="T32" fmla="*/ 3204 w 3422"/>
                <a:gd name="T33" fmla="*/ 1857 h 2536"/>
                <a:gd name="T34" fmla="*/ 3221 w 3422"/>
                <a:gd name="T35" fmla="*/ 1546 h 2536"/>
                <a:gd name="T36" fmla="*/ 3109 w 3422"/>
                <a:gd name="T37" fmla="*/ 1274 h 2536"/>
                <a:gd name="T38" fmla="*/ 2900 w 3422"/>
                <a:gd name="T39" fmla="*/ 1077 h 2536"/>
                <a:gd name="T40" fmla="*/ 2662 w 3422"/>
                <a:gd name="T41" fmla="*/ 989 h 2536"/>
                <a:gd name="T42" fmla="*/ 2604 w 3422"/>
                <a:gd name="T43" fmla="*/ 910 h 2536"/>
                <a:gd name="T44" fmla="*/ 2505 w 3422"/>
                <a:gd name="T45" fmla="*/ 596 h 2536"/>
                <a:gd name="T46" fmla="*/ 2296 w 3422"/>
                <a:gd name="T47" fmla="*/ 354 h 2536"/>
                <a:gd name="T48" fmla="*/ 2007 w 3422"/>
                <a:gd name="T49" fmla="*/ 214 h 2536"/>
                <a:gd name="T50" fmla="*/ 1676 w 3422"/>
                <a:gd name="T51" fmla="*/ 199 h 2536"/>
                <a:gd name="T52" fmla="*/ 1377 w 3422"/>
                <a:gd name="T53" fmla="*/ 314 h 2536"/>
                <a:gd name="T54" fmla="*/ 1146 w 3422"/>
                <a:gd name="T55" fmla="*/ 534 h 2536"/>
                <a:gd name="T56" fmla="*/ 1040 w 3422"/>
                <a:gd name="T57" fmla="*/ 690 h 2536"/>
                <a:gd name="T58" fmla="*/ 924 w 3422"/>
                <a:gd name="T59" fmla="*/ 684 h 2536"/>
                <a:gd name="T60" fmla="*/ 705 w 3422"/>
                <a:gd name="T61" fmla="*/ 703 h 2536"/>
                <a:gd name="T62" fmla="*/ 538 w 3422"/>
                <a:gd name="T63" fmla="*/ 849 h 2536"/>
                <a:gd name="T64" fmla="*/ 492 w 3422"/>
                <a:gd name="T65" fmla="*/ 1068 h 2536"/>
                <a:gd name="T66" fmla="*/ 511 w 3422"/>
                <a:gd name="T67" fmla="*/ 1212 h 2536"/>
                <a:gd name="T68" fmla="*/ 382 w 3422"/>
                <a:gd name="T69" fmla="*/ 1326 h 2536"/>
                <a:gd name="T70" fmla="*/ 231 w 3422"/>
                <a:gd name="T71" fmla="*/ 1539 h 2536"/>
                <a:gd name="T72" fmla="*/ 193 w 3422"/>
                <a:gd name="T73" fmla="*/ 1808 h 2536"/>
                <a:gd name="T74" fmla="*/ 293 w 3422"/>
                <a:gd name="T75" fmla="*/ 2086 h 2536"/>
                <a:gd name="T76" fmla="*/ 503 w 3422"/>
                <a:gd name="T77" fmla="*/ 2282 h 2536"/>
                <a:gd name="T78" fmla="*/ 1322 w 3422"/>
                <a:gd name="T79" fmla="*/ 2346 h 2536"/>
                <a:gd name="T80" fmla="*/ 1407 w 3422"/>
                <a:gd name="T81" fmla="*/ 2399 h 2536"/>
                <a:gd name="T82" fmla="*/ 1396 w 3422"/>
                <a:gd name="T83" fmla="*/ 2501 h 2536"/>
                <a:gd name="T84" fmla="*/ 711 w 3422"/>
                <a:gd name="T85" fmla="*/ 2536 h 2536"/>
                <a:gd name="T86" fmla="*/ 408 w 3422"/>
                <a:gd name="T87" fmla="*/ 2448 h 2536"/>
                <a:gd name="T88" fmla="*/ 163 w 3422"/>
                <a:gd name="T89" fmla="*/ 2231 h 2536"/>
                <a:gd name="T90" fmla="*/ 24 w 3422"/>
                <a:gd name="T91" fmla="*/ 1940 h 2536"/>
                <a:gd name="T92" fmla="*/ 11 w 3422"/>
                <a:gd name="T93" fmla="*/ 1618 h 2536"/>
                <a:gd name="T94" fmla="*/ 132 w 3422"/>
                <a:gd name="T95" fmla="*/ 1325 h 2536"/>
                <a:gd name="T96" fmla="*/ 305 w 3422"/>
                <a:gd name="T97" fmla="*/ 1103 h 2536"/>
                <a:gd name="T98" fmla="*/ 327 w 3422"/>
                <a:gd name="T99" fmla="*/ 857 h 2536"/>
                <a:gd name="T100" fmla="*/ 479 w 3422"/>
                <a:gd name="T101" fmla="*/ 626 h 2536"/>
                <a:gd name="T102" fmla="*/ 725 w 3422"/>
                <a:gd name="T103" fmla="*/ 499 h 2536"/>
                <a:gd name="T104" fmla="*/ 982 w 3422"/>
                <a:gd name="T105" fmla="*/ 439 h 2536"/>
                <a:gd name="T106" fmla="*/ 1212 w 3422"/>
                <a:gd name="T107" fmla="*/ 197 h 2536"/>
                <a:gd name="T108" fmla="*/ 1525 w 3422"/>
                <a:gd name="T109" fmla="*/ 41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2" h="2536">
                  <a:moveTo>
                    <a:pt x="1805" y="0"/>
                  </a:moveTo>
                  <a:lnTo>
                    <a:pt x="1879" y="3"/>
                  </a:lnTo>
                  <a:lnTo>
                    <a:pt x="1952" y="12"/>
                  </a:lnTo>
                  <a:lnTo>
                    <a:pt x="2025" y="25"/>
                  </a:lnTo>
                  <a:lnTo>
                    <a:pt x="2095" y="44"/>
                  </a:lnTo>
                  <a:lnTo>
                    <a:pt x="2164" y="68"/>
                  </a:lnTo>
                  <a:lnTo>
                    <a:pt x="2231" y="96"/>
                  </a:lnTo>
                  <a:lnTo>
                    <a:pt x="2296" y="130"/>
                  </a:lnTo>
                  <a:lnTo>
                    <a:pt x="2357" y="168"/>
                  </a:lnTo>
                  <a:lnTo>
                    <a:pt x="2418" y="212"/>
                  </a:lnTo>
                  <a:lnTo>
                    <a:pt x="2474" y="260"/>
                  </a:lnTo>
                  <a:lnTo>
                    <a:pt x="2527" y="312"/>
                  </a:lnTo>
                  <a:lnTo>
                    <a:pt x="2575" y="367"/>
                  </a:lnTo>
                  <a:lnTo>
                    <a:pt x="2619" y="425"/>
                  </a:lnTo>
                  <a:lnTo>
                    <a:pt x="2659" y="486"/>
                  </a:lnTo>
                  <a:lnTo>
                    <a:pt x="2693" y="549"/>
                  </a:lnTo>
                  <a:lnTo>
                    <a:pt x="2723" y="616"/>
                  </a:lnTo>
                  <a:lnTo>
                    <a:pt x="2748" y="683"/>
                  </a:lnTo>
                  <a:lnTo>
                    <a:pt x="2768" y="754"/>
                  </a:lnTo>
                  <a:lnTo>
                    <a:pt x="2782" y="825"/>
                  </a:lnTo>
                  <a:lnTo>
                    <a:pt x="2851" y="846"/>
                  </a:lnTo>
                  <a:lnTo>
                    <a:pt x="2916" y="873"/>
                  </a:lnTo>
                  <a:lnTo>
                    <a:pt x="2979" y="905"/>
                  </a:lnTo>
                  <a:lnTo>
                    <a:pt x="3038" y="943"/>
                  </a:lnTo>
                  <a:lnTo>
                    <a:pt x="3094" y="984"/>
                  </a:lnTo>
                  <a:lnTo>
                    <a:pt x="3146" y="1030"/>
                  </a:lnTo>
                  <a:lnTo>
                    <a:pt x="3195" y="1081"/>
                  </a:lnTo>
                  <a:lnTo>
                    <a:pt x="3240" y="1135"/>
                  </a:lnTo>
                  <a:lnTo>
                    <a:pt x="3280" y="1192"/>
                  </a:lnTo>
                  <a:lnTo>
                    <a:pt x="3317" y="1253"/>
                  </a:lnTo>
                  <a:lnTo>
                    <a:pt x="3347" y="1316"/>
                  </a:lnTo>
                  <a:lnTo>
                    <a:pt x="3373" y="1383"/>
                  </a:lnTo>
                  <a:lnTo>
                    <a:pt x="3394" y="1451"/>
                  </a:lnTo>
                  <a:lnTo>
                    <a:pt x="3409" y="1522"/>
                  </a:lnTo>
                  <a:lnTo>
                    <a:pt x="3419" y="1593"/>
                  </a:lnTo>
                  <a:lnTo>
                    <a:pt x="3422" y="1667"/>
                  </a:lnTo>
                  <a:lnTo>
                    <a:pt x="3420" y="1731"/>
                  </a:lnTo>
                  <a:lnTo>
                    <a:pt x="3412" y="1796"/>
                  </a:lnTo>
                  <a:lnTo>
                    <a:pt x="3400" y="1859"/>
                  </a:lnTo>
                  <a:lnTo>
                    <a:pt x="3383" y="1921"/>
                  </a:lnTo>
                  <a:lnTo>
                    <a:pt x="3362" y="1983"/>
                  </a:lnTo>
                  <a:lnTo>
                    <a:pt x="3337" y="2042"/>
                  </a:lnTo>
                  <a:lnTo>
                    <a:pt x="3307" y="2099"/>
                  </a:lnTo>
                  <a:lnTo>
                    <a:pt x="3273" y="2154"/>
                  </a:lnTo>
                  <a:lnTo>
                    <a:pt x="3235" y="2207"/>
                  </a:lnTo>
                  <a:lnTo>
                    <a:pt x="3192" y="2257"/>
                  </a:lnTo>
                  <a:lnTo>
                    <a:pt x="3146" y="2304"/>
                  </a:lnTo>
                  <a:lnTo>
                    <a:pt x="3096" y="2348"/>
                  </a:lnTo>
                  <a:lnTo>
                    <a:pt x="3045" y="2386"/>
                  </a:lnTo>
                  <a:lnTo>
                    <a:pt x="2991" y="2422"/>
                  </a:lnTo>
                  <a:lnTo>
                    <a:pt x="2934" y="2452"/>
                  </a:lnTo>
                  <a:lnTo>
                    <a:pt x="2876" y="2478"/>
                  </a:lnTo>
                  <a:lnTo>
                    <a:pt x="2816" y="2500"/>
                  </a:lnTo>
                  <a:lnTo>
                    <a:pt x="2754" y="2516"/>
                  </a:lnTo>
                  <a:lnTo>
                    <a:pt x="2692" y="2529"/>
                  </a:lnTo>
                  <a:lnTo>
                    <a:pt x="2628" y="2535"/>
                  </a:lnTo>
                  <a:lnTo>
                    <a:pt x="2099" y="2535"/>
                  </a:lnTo>
                  <a:lnTo>
                    <a:pt x="2077" y="2533"/>
                  </a:lnTo>
                  <a:lnTo>
                    <a:pt x="2057" y="2526"/>
                  </a:lnTo>
                  <a:lnTo>
                    <a:pt x="2039" y="2514"/>
                  </a:lnTo>
                  <a:lnTo>
                    <a:pt x="2025" y="2500"/>
                  </a:lnTo>
                  <a:lnTo>
                    <a:pt x="2013" y="2482"/>
                  </a:lnTo>
                  <a:lnTo>
                    <a:pt x="2006" y="2462"/>
                  </a:lnTo>
                  <a:lnTo>
                    <a:pt x="2004" y="2440"/>
                  </a:lnTo>
                  <a:lnTo>
                    <a:pt x="2006" y="2419"/>
                  </a:lnTo>
                  <a:lnTo>
                    <a:pt x="2013" y="2399"/>
                  </a:lnTo>
                  <a:lnTo>
                    <a:pt x="2025" y="2381"/>
                  </a:lnTo>
                  <a:lnTo>
                    <a:pt x="2039" y="2367"/>
                  </a:lnTo>
                  <a:lnTo>
                    <a:pt x="2057" y="2355"/>
                  </a:lnTo>
                  <a:lnTo>
                    <a:pt x="2077" y="2348"/>
                  </a:lnTo>
                  <a:lnTo>
                    <a:pt x="2099" y="2346"/>
                  </a:lnTo>
                  <a:lnTo>
                    <a:pt x="2617" y="2346"/>
                  </a:lnTo>
                  <a:lnTo>
                    <a:pt x="2681" y="2338"/>
                  </a:lnTo>
                  <a:lnTo>
                    <a:pt x="2741" y="2323"/>
                  </a:lnTo>
                  <a:lnTo>
                    <a:pt x="2800" y="2303"/>
                  </a:lnTo>
                  <a:lnTo>
                    <a:pt x="2856" y="2277"/>
                  </a:lnTo>
                  <a:lnTo>
                    <a:pt x="2910" y="2247"/>
                  </a:lnTo>
                  <a:lnTo>
                    <a:pt x="2961" y="2211"/>
                  </a:lnTo>
                  <a:lnTo>
                    <a:pt x="3008" y="2172"/>
                  </a:lnTo>
                  <a:lnTo>
                    <a:pt x="3052" y="2127"/>
                  </a:lnTo>
                  <a:lnTo>
                    <a:pt x="3091" y="2079"/>
                  </a:lnTo>
                  <a:lnTo>
                    <a:pt x="3126" y="2028"/>
                  </a:lnTo>
                  <a:lnTo>
                    <a:pt x="3158" y="1973"/>
                  </a:lnTo>
                  <a:lnTo>
                    <a:pt x="3184" y="1916"/>
                  </a:lnTo>
                  <a:lnTo>
                    <a:pt x="3204" y="1857"/>
                  </a:lnTo>
                  <a:lnTo>
                    <a:pt x="3219" y="1795"/>
                  </a:lnTo>
                  <a:lnTo>
                    <a:pt x="3228" y="1731"/>
                  </a:lnTo>
                  <a:lnTo>
                    <a:pt x="3231" y="1667"/>
                  </a:lnTo>
                  <a:lnTo>
                    <a:pt x="3228" y="1606"/>
                  </a:lnTo>
                  <a:lnTo>
                    <a:pt x="3221" y="1546"/>
                  </a:lnTo>
                  <a:lnTo>
                    <a:pt x="3208" y="1488"/>
                  </a:lnTo>
                  <a:lnTo>
                    <a:pt x="3190" y="1430"/>
                  </a:lnTo>
                  <a:lnTo>
                    <a:pt x="3167" y="1375"/>
                  </a:lnTo>
                  <a:lnTo>
                    <a:pt x="3140" y="1324"/>
                  </a:lnTo>
                  <a:lnTo>
                    <a:pt x="3109" y="1274"/>
                  </a:lnTo>
                  <a:lnTo>
                    <a:pt x="3075" y="1227"/>
                  </a:lnTo>
                  <a:lnTo>
                    <a:pt x="3036" y="1184"/>
                  </a:lnTo>
                  <a:lnTo>
                    <a:pt x="2993" y="1144"/>
                  </a:lnTo>
                  <a:lnTo>
                    <a:pt x="2949" y="1109"/>
                  </a:lnTo>
                  <a:lnTo>
                    <a:pt x="2900" y="1077"/>
                  </a:lnTo>
                  <a:lnTo>
                    <a:pt x="2849" y="1048"/>
                  </a:lnTo>
                  <a:lnTo>
                    <a:pt x="2796" y="1026"/>
                  </a:lnTo>
                  <a:lnTo>
                    <a:pt x="2740" y="1008"/>
                  </a:lnTo>
                  <a:lnTo>
                    <a:pt x="2682" y="996"/>
                  </a:lnTo>
                  <a:lnTo>
                    <a:pt x="2662" y="989"/>
                  </a:lnTo>
                  <a:lnTo>
                    <a:pt x="2644" y="980"/>
                  </a:lnTo>
                  <a:lnTo>
                    <a:pt x="2629" y="966"/>
                  </a:lnTo>
                  <a:lnTo>
                    <a:pt x="2616" y="950"/>
                  </a:lnTo>
                  <a:lnTo>
                    <a:pt x="2608" y="931"/>
                  </a:lnTo>
                  <a:lnTo>
                    <a:pt x="2604" y="910"/>
                  </a:lnTo>
                  <a:lnTo>
                    <a:pt x="2594" y="843"/>
                  </a:lnTo>
                  <a:lnTo>
                    <a:pt x="2579" y="778"/>
                  </a:lnTo>
                  <a:lnTo>
                    <a:pt x="2559" y="714"/>
                  </a:lnTo>
                  <a:lnTo>
                    <a:pt x="2535" y="654"/>
                  </a:lnTo>
                  <a:lnTo>
                    <a:pt x="2505" y="596"/>
                  </a:lnTo>
                  <a:lnTo>
                    <a:pt x="2472" y="541"/>
                  </a:lnTo>
                  <a:lnTo>
                    <a:pt x="2433" y="489"/>
                  </a:lnTo>
                  <a:lnTo>
                    <a:pt x="2392" y="440"/>
                  </a:lnTo>
                  <a:lnTo>
                    <a:pt x="2346" y="396"/>
                  </a:lnTo>
                  <a:lnTo>
                    <a:pt x="2296" y="354"/>
                  </a:lnTo>
                  <a:lnTo>
                    <a:pt x="2244" y="317"/>
                  </a:lnTo>
                  <a:lnTo>
                    <a:pt x="2189" y="285"/>
                  </a:lnTo>
                  <a:lnTo>
                    <a:pt x="2131" y="255"/>
                  </a:lnTo>
                  <a:lnTo>
                    <a:pt x="2069" y="233"/>
                  </a:lnTo>
                  <a:lnTo>
                    <a:pt x="2007" y="214"/>
                  </a:lnTo>
                  <a:lnTo>
                    <a:pt x="1942" y="199"/>
                  </a:lnTo>
                  <a:lnTo>
                    <a:pt x="1875" y="191"/>
                  </a:lnTo>
                  <a:lnTo>
                    <a:pt x="1806" y="189"/>
                  </a:lnTo>
                  <a:lnTo>
                    <a:pt x="1740" y="191"/>
                  </a:lnTo>
                  <a:lnTo>
                    <a:pt x="1676" y="199"/>
                  </a:lnTo>
                  <a:lnTo>
                    <a:pt x="1612" y="213"/>
                  </a:lnTo>
                  <a:lnTo>
                    <a:pt x="1551" y="231"/>
                  </a:lnTo>
                  <a:lnTo>
                    <a:pt x="1490" y="253"/>
                  </a:lnTo>
                  <a:lnTo>
                    <a:pt x="1432" y="281"/>
                  </a:lnTo>
                  <a:lnTo>
                    <a:pt x="1377" y="314"/>
                  </a:lnTo>
                  <a:lnTo>
                    <a:pt x="1324" y="350"/>
                  </a:lnTo>
                  <a:lnTo>
                    <a:pt x="1275" y="390"/>
                  </a:lnTo>
                  <a:lnTo>
                    <a:pt x="1229" y="434"/>
                  </a:lnTo>
                  <a:lnTo>
                    <a:pt x="1186" y="483"/>
                  </a:lnTo>
                  <a:lnTo>
                    <a:pt x="1146" y="534"/>
                  </a:lnTo>
                  <a:lnTo>
                    <a:pt x="1112" y="589"/>
                  </a:lnTo>
                  <a:lnTo>
                    <a:pt x="1081" y="648"/>
                  </a:lnTo>
                  <a:lnTo>
                    <a:pt x="1071" y="664"/>
                  </a:lnTo>
                  <a:lnTo>
                    <a:pt x="1057" y="679"/>
                  </a:lnTo>
                  <a:lnTo>
                    <a:pt x="1040" y="690"/>
                  </a:lnTo>
                  <a:lnTo>
                    <a:pt x="1022" y="698"/>
                  </a:lnTo>
                  <a:lnTo>
                    <a:pt x="1003" y="702"/>
                  </a:lnTo>
                  <a:lnTo>
                    <a:pt x="982" y="701"/>
                  </a:lnTo>
                  <a:lnTo>
                    <a:pt x="962" y="696"/>
                  </a:lnTo>
                  <a:lnTo>
                    <a:pt x="924" y="684"/>
                  </a:lnTo>
                  <a:lnTo>
                    <a:pt x="883" y="677"/>
                  </a:lnTo>
                  <a:lnTo>
                    <a:pt x="842" y="675"/>
                  </a:lnTo>
                  <a:lnTo>
                    <a:pt x="794" y="678"/>
                  </a:lnTo>
                  <a:lnTo>
                    <a:pt x="748" y="687"/>
                  </a:lnTo>
                  <a:lnTo>
                    <a:pt x="705" y="703"/>
                  </a:lnTo>
                  <a:lnTo>
                    <a:pt x="664" y="723"/>
                  </a:lnTo>
                  <a:lnTo>
                    <a:pt x="627" y="748"/>
                  </a:lnTo>
                  <a:lnTo>
                    <a:pt x="593" y="778"/>
                  </a:lnTo>
                  <a:lnTo>
                    <a:pt x="563" y="812"/>
                  </a:lnTo>
                  <a:lnTo>
                    <a:pt x="538" y="849"/>
                  </a:lnTo>
                  <a:lnTo>
                    <a:pt x="518" y="890"/>
                  </a:lnTo>
                  <a:lnTo>
                    <a:pt x="502" y="933"/>
                  </a:lnTo>
                  <a:lnTo>
                    <a:pt x="493" y="979"/>
                  </a:lnTo>
                  <a:lnTo>
                    <a:pt x="490" y="1027"/>
                  </a:lnTo>
                  <a:lnTo>
                    <a:pt x="492" y="1068"/>
                  </a:lnTo>
                  <a:lnTo>
                    <a:pt x="499" y="1109"/>
                  </a:lnTo>
                  <a:lnTo>
                    <a:pt x="510" y="1148"/>
                  </a:lnTo>
                  <a:lnTo>
                    <a:pt x="516" y="1170"/>
                  </a:lnTo>
                  <a:lnTo>
                    <a:pt x="516" y="1192"/>
                  </a:lnTo>
                  <a:lnTo>
                    <a:pt x="511" y="1212"/>
                  </a:lnTo>
                  <a:lnTo>
                    <a:pt x="501" y="1232"/>
                  </a:lnTo>
                  <a:lnTo>
                    <a:pt x="487" y="1249"/>
                  </a:lnTo>
                  <a:lnTo>
                    <a:pt x="469" y="1263"/>
                  </a:lnTo>
                  <a:lnTo>
                    <a:pt x="424" y="1292"/>
                  </a:lnTo>
                  <a:lnTo>
                    <a:pt x="382" y="1326"/>
                  </a:lnTo>
                  <a:lnTo>
                    <a:pt x="344" y="1363"/>
                  </a:lnTo>
                  <a:lnTo>
                    <a:pt x="309" y="1402"/>
                  </a:lnTo>
                  <a:lnTo>
                    <a:pt x="279" y="1446"/>
                  </a:lnTo>
                  <a:lnTo>
                    <a:pt x="253" y="1492"/>
                  </a:lnTo>
                  <a:lnTo>
                    <a:pt x="231" y="1539"/>
                  </a:lnTo>
                  <a:lnTo>
                    <a:pt x="213" y="1589"/>
                  </a:lnTo>
                  <a:lnTo>
                    <a:pt x="201" y="1641"/>
                  </a:lnTo>
                  <a:lnTo>
                    <a:pt x="192" y="1694"/>
                  </a:lnTo>
                  <a:lnTo>
                    <a:pt x="190" y="1748"/>
                  </a:lnTo>
                  <a:lnTo>
                    <a:pt x="193" y="1808"/>
                  </a:lnTo>
                  <a:lnTo>
                    <a:pt x="203" y="1868"/>
                  </a:lnTo>
                  <a:lnTo>
                    <a:pt x="217" y="1927"/>
                  </a:lnTo>
                  <a:lnTo>
                    <a:pt x="238" y="1983"/>
                  </a:lnTo>
                  <a:lnTo>
                    <a:pt x="263" y="2036"/>
                  </a:lnTo>
                  <a:lnTo>
                    <a:pt x="293" y="2086"/>
                  </a:lnTo>
                  <a:lnTo>
                    <a:pt x="328" y="2133"/>
                  </a:lnTo>
                  <a:lnTo>
                    <a:pt x="367" y="2177"/>
                  </a:lnTo>
                  <a:lnTo>
                    <a:pt x="408" y="2216"/>
                  </a:lnTo>
                  <a:lnTo>
                    <a:pt x="454" y="2251"/>
                  </a:lnTo>
                  <a:lnTo>
                    <a:pt x="503" y="2282"/>
                  </a:lnTo>
                  <a:lnTo>
                    <a:pt x="554" y="2307"/>
                  </a:lnTo>
                  <a:lnTo>
                    <a:pt x="608" y="2326"/>
                  </a:lnTo>
                  <a:lnTo>
                    <a:pt x="663" y="2340"/>
                  </a:lnTo>
                  <a:lnTo>
                    <a:pt x="719" y="2346"/>
                  </a:lnTo>
                  <a:lnTo>
                    <a:pt x="1322" y="2346"/>
                  </a:lnTo>
                  <a:lnTo>
                    <a:pt x="1344" y="2349"/>
                  </a:lnTo>
                  <a:lnTo>
                    <a:pt x="1364" y="2356"/>
                  </a:lnTo>
                  <a:lnTo>
                    <a:pt x="1381" y="2367"/>
                  </a:lnTo>
                  <a:lnTo>
                    <a:pt x="1396" y="2381"/>
                  </a:lnTo>
                  <a:lnTo>
                    <a:pt x="1407" y="2399"/>
                  </a:lnTo>
                  <a:lnTo>
                    <a:pt x="1415" y="2420"/>
                  </a:lnTo>
                  <a:lnTo>
                    <a:pt x="1417" y="2441"/>
                  </a:lnTo>
                  <a:lnTo>
                    <a:pt x="1415" y="2463"/>
                  </a:lnTo>
                  <a:lnTo>
                    <a:pt x="1407" y="2483"/>
                  </a:lnTo>
                  <a:lnTo>
                    <a:pt x="1396" y="2501"/>
                  </a:lnTo>
                  <a:lnTo>
                    <a:pt x="1381" y="2515"/>
                  </a:lnTo>
                  <a:lnTo>
                    <a:pt x="1364" y="2527"/>
                  </a:lnTo>
                  <a:lnTo>
                    <a:pt x="1344" y="2534"/>
                  </a:lnTo>
                  <a:lnTo>
                    <a:pt x="1322" y="2536"/>
                  </a:lnTo>
                  <a:lnTo>
                    <a:pt x="711" y="2536"/>
                  </a:lnTo>
                  <a:lnTo>
                    <a:pt x="648" y="2530"/>
                  </a:lnTo>
                  <a:lnTo>
                    <a:pt x="586" y="2517"/>
                  </a:lnTo>
                  <a:lnTo>
                    <a:pt x="525" y="2500"/>
                  </a:lnTo>
                  <a:lnTo>
                    <a:pt x="466" y="2476"/>
                  </a:lnTo>
                  <a:lnTo>
                    <a:pt x="408" y="2448"/>
                  </a:lnTo>
                  <a:lnTo>
                    <a:pt x="353" y="2413"/>
                  </a:lnTo>
                  <a:lnTo>
                    <a:pt x="301" y="2374"/>
                  </a:lnTo>
                  <a:lnTo>
                    <a:pt x="252" y="2330"/>
                  </a:lnTo>
                  <a:lnTo>
                    <a:pt x="205" y="2282"/>
                  </a:lnTo>
                  <a:lnTo>
                    <a:pt x="163" y="2231"/>
                  </a:lnTo>
                  <a:lnTo>
                    <a:pt x="126" y="2177"/>
                  </a:lnTo>
                  <a:lnTo>
                    <a:pt x="93" y="2120"/>
                  </a:lnTo>
                  <a:lnTo>
                    <a:pt x="64" y="2062"/>
                  </a:lnTo>
                  <a:lnTo>
                    <a:pt x="42" y="2001"/>
                  </a:lnTo>
                  <a:lnTo>
                    <a:pt x="24" y="1940"/>
                  </a:lnTo>
                  <a:lnTo>
                    <a:pt x="10" y="1877"/>
                  </a:lnTo>
                  <a:lnTo>
                    <a:pt x="3" y="1813"/>
                  </a:lnTo>
                  <a:lnTo>
                    <a:pt x="0" y="1748"/>
                  </a:lnTo>
                  <a:lnTo>
                    <a:pt x="3" y="1683"/>
                  </a:lnTo>
                  <a:lnTo>
                    <a:pt x="11" y="1618"/>
                  </a:lnTo>
                  <a:lnTo>
                    <a:pt x="25" y="1556"/>
                  </a:lnTo>
                  <a:lnTo>
                    <a:pt x="45" y="1495"/>
                  </a:lnTo>
                  <a:lnTo>
                    <a:pt x="69" y="1436"/>
                  </a:lnTo>
                  <a:lnTo>
                    <a:pt x="98" y="1379"/>
                  </a:lnTo>
                  <a:lnTo>
                    <a:pt x="132" y="1325"/>
                  </a:lnTo>
                  <a:lnTo>
                    <a:pt x="170" y="1274"/>
                  </a:lnTo>
                  <a:lnTo>
                    <a:pt x="213" y="1225"/>
                  </a:lnTo>
                  <a:lnTo>
                    <a:pt x="260" y="1181"/>
                  </a:lnTo>
                  <a:lnTo>
                    <a:pt x="311" y="1141"/>
                  </a:lnTo>
                  <a:lnTo>
                    <a:pt x="305" y="1103"/>
                  </a:lnTo>
                  <a:lnTo>
                    <a:pt x="301" y="1066"/>
                  </a:lnTo>
                  <a:lnTo>
                    <a:pt x="299" y="1028"/>
                  </a:lnTo>
                  <a:lnTo>
                    <a:pt x="302" y="970"/>
                  </a:lnTo>
                  <a:lnTo>
                    <a:pt x="312" y="913"/>
                  </a:lnTo>
                  <a:lnTo>
                    <a:pt x="327" y="857"/>
                  </a:lnTo>
                  <a:lnTo>
                    <a:pt x="348" y="805"/>
                  </a:lnTo>
                  <a:lnTo>
                    <a:pt x="374" y="755"/>
                  </a:lnTo>
                  <a:lnTo>
                    <a:pt x="404" y="708"/>
                  </a:lnTo>
                  <a:lnTo>
                    <a:pt x="440" y="665"/>
                  </a:lnTo>
                  <a:lnTo>
                    <a:pt x="479" y="626"/>
                  </a:lnTo>
                  <a:lnTo>
                    <a:pt x="522" y="591"/>
                  </a:lnTo>
                  <a:lnTo>
                    <a:pt x="569" y="561"/>
                  </a:lnTo>
                  <a:lnTo>
                    <a:pt x="618" y="535"/>
                  </a:lnTo>
                  <a:lnTo>
                    <a:pt x="671" y="514"/>
                  </a:lnTo>
                  <a:lnTo>
                    <a:pt x="725" y="499"/>
                  </a:lnTo>
                  <a:lnTo>
                    <a:pt x="784" y="490"/>
                  </a:lnTo>
                  <a:lnTo>
                    <a:pt x="842" y="486"/>
                  </a:lnTo>
                  <a:lnTo>
                    <a:pt x="895" y="489"/>
                  </a:lnTo>
                  <a:lnTo>
                    <a:pt x="946" y="496"/>
                  </a:lnTo>
                  <a:lnTo>
                    <a:pt x="982" y="439"/>
                  </a:lnTo>
                  <a:lnTo>
                    <a:pt x="1021" y="384"/>
                  </a:lnTo>
                  <a:lnTo>
                    <a:pt x="1063" y="333"/>
                  </a:lnTo>
                  <a:lnTo>
                    <a:pt x="1110" y="285"/>
                  </a:lnTo>
                  <a:lnTo>
                    <a:pt x="1160" y="239"/>
                  </a:lnTo>
                  <a:lnTo>
                    <a:pt x="1212" y="197"/>
                  </a:lnTo>
                  <a:lnTo>
                    <a:pt x="1268" y="158"/>
                  </a:lnTo>
                  <a:lnTo>
                    <a:pt x="1329" y="122"/>
                  </a:lnTo>
                  <a:lnTo>
                    <a:pt x="1393" y="90"/>
                  </a:lnTo>
                  <a:lnTo>
                    <a:pt x="1457" y="62"/>
                  </a:lnTo>
                  <a:lnTo>
                    <a:pt x="1525" y="41"/>
                  </a:lnTo>
                  <a:lnTo>
                    <a:pt x="1593" y="23"/>
                  </a:lnTo>
                  <a:lnTo>
                    <a:pt x="1663" y="10"/>
                  </a:lnTo>
                  <a:lnTo>
                    <a:pt x="1734" y="3"/>
                  </a:lnTo>
                  <a:lnTo>
                    <a:pt x="1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59"/>
            <p:cNvSpPr>
              <a:spLocks/>
            </p:cNvSpPr>
            <p:nvPr/>
          </p:nvSpPr>
          <p:spPr bwMode="auto">
            <a:xfrm>
              <a:off x="2730500" y="2130425"/>
              <a:ext cx="190500" cy="314325"/>
            </a:xfrm>
            <a:custGeom>
              <a:avLst/>
              <a:gdLst>
                <a:gd name="T0" fmla="*/ 597 w 1194"/>
                <a:gd name="T1" fmla="*/ 0 h 1985"/>
                <a:gd name="T2" fmla="*/ 616 w 1194"/>
                <a:gd name="T3" fmla="*/ 1 h 1985"/>
                <a:gd name="T4" fmla="*/ 633 w 1194"/>
                <a:gd name="T5" fmla="*/ 7 h 1985"/>
                <a:gd name="T6" fmla="*/ 650 w 1194"/>
                <a:gd name="T7" fmla="*/ 16 h 1985"/>
                <a:gd name="T8" fmla="*/ 664 w 1194"/>
                <a:gd name="T9" fmla="*/ 28 h 1985"/>
                <a:gd name="T10" fmla="*/ 1167 w 1194"/>
                <a:gd name="T11" fmla="*/ 530 h 1985"/>
                <a:gd name="T12" fmla="*/ 1181 w 1194"/>
                <a:gd name="T13" fmla="*/ 547 h 1985"/>
                <a:gd name="T14" fmla="*/ 1190 w 1194"/>
                <a:gd name="T15" fmla="*/ 567 h 1985"/>
                <a:gd name="T16" fmla="*/ 1194 w 1194"/>
                <a:gd name="T17" fmla="*/ 587 h 1985"/>
                <a:gd name="T18" fmla="*/ 1194 w 1194"/>
                <a:gd name="T19" fmla="*/ 607 h 1985"/>
                <a:gd name="T20" fmla="*/ 1190 w 1194"/>
                <a:gd name="T21" fmla="*/ 628 h 1985"/>
                <a:gd name="T22" fmla="*/ 1181 w 1194"/>
                <a:gd name="T23" fmla="*/ 647 h 1985"/>
                <a:gd name="T24" fmla="*/ 1167 w 1194"/>
                <a:gd name="T25" fmla="*/ 664 h 1985"/>
                <a:gd name="T26" fmla="*/ 1150 w 1194"/>
                <a:gd name="T27" fmla="*/ 678 h 1985"/>
                <a:gd name="T28" fmla="*/ 1131 w 1194"/>
                <a:gd name="T29" fmla="*/ 687 h 1985"/>
                <a:gd name="T30" fmla="*/ 1110 w 1194"/>
                <a:gd name="T31" fmla="*/ 691 h 1985"/>
                <a:gd name="T32" fmla="*/ 1090 w 1194"/>
                <a:gd name="T33" fmla="*/ 691 h 1985"/>
                <a:gd name="T34" fmla="*/ 1070 w 1194"/>
                <a:gd name="T35" fmla="*/ 687 h 1985"/>
                <a:gd name="T36" fmla="*/ 1050 w 1194"/>
                <a:gd name="T37" fmla="*/ 678 h 1985"/>
                <a:gd name="T38" fmla="*/ 1033 w 1194"/>
                <a:gd name="T39" fmla="*/ 664 h 1985"/>
                <a:gd name="T40" fmla="*/ 692 w 1194"/>
                <a:gd name="T41" fmla="*/ 324 h 1985"/>
                <a:gd name="T42" fmla="*/ 692 w 1194"/>
                <a:gd name="T43" fmla="*/ 1889 h 1985"/>
                <a:gd name="T44" fmla="*/ 689 w 1194"/>
                <a:gd name="T45" fmla="*/ 1912 h 1985"/>
                <a:gd name="T46" fmla="*/ 682 w 1194"/>
                <a:gd name="T47" fmla="*/ 1932 h 1985"/>
                <a:gd name="T48" fmla="*/ 672 w 1194"/>
                <a:gd name="T49" fmla="*/ 1949 h 1985"/>
                <a:gd name="T50" fmla="*/ 657 w 1194"/>
                <a:gd name="T51" fmla="*/ 1964 h 1985"/>
                <a:gd name="T52" fmla="*/ 639 w 1194"/>
                <a:gd name="T53" fmla="*/ 1975 h 1985"/>
                <a:gd name="T54" fmla="*/ 619 w 1194"/>
                <a:gd name="T55" fmla="*/ 1982 h 1985"/>
                <a:gd name="T56" fmla="*/ 597 w 1194"/>
                <a:gd name="T57" fmla="*/ 1985 h 1985"/>
                <a:gd name="T58" fmla="*/ 575 w 1194"/>
                <a:gd name="T59" fmla="*/ 1982 h 1985"/>
                <a:gd name="T60" fmla="*/ 555 w 1194"/>
                <a:gd name="T61" fmla="*/ 1975 h 1985"/>
                <a:gd name="T62" fmla="*/ 538 w 1194"/>
                <a:gd name="T63" fmla="*/ 1964 h 1985"/>
                <a:gd name="T64" fmla="*/ 523 w 1194"/>
                <a:gd name="T65" fmla="*/ 1949 h 1985"/>
                <a:gd name="T66" fmla="*/ 512 w 1194"/>
                <a:gd name="T67" fmla="*/ 1932 h 1985"/>
                <a:gd name="T68" fmla="*/ 504 w 1194"/>
                <a:gd name="T69" fmla="*/ 1912 h 1985"/>
                <a:gd name="T70" fmla="*/ 502 w 1194"/>
                <a:gd name="T71" fmla="*/ 1889 h 1985"/>
                <a:gd name="T72" fmla="*/ 502 w 1194"/>
                <a:gd name="T73" fmla="*/ 324 h 1985"/>
                <a:gd name="T74" fmla="*/ 161 w 1194"/>
                <a:gd name="T75" fmla="*/ 664 h 1985"/>
                <a:gd name="T76" fmla="*/ 146 w 1194"/>
                <a:gd name="T77" fmla="*/ 677 h 1985"/>
                <a:gd name="T78" fmla="*/ 129 w 1194"/>
                <a:gd name="T79" fmla="*/ 685 h 1985"/>
                <a:gd name="T80" fmla="*/ 112 w 1194"/>
                <a:gd name="T81" fmla="*/ 690 h 1985"/>
                <a:gd name="T82" fmla="*/ 94 w 1194"/>
                <a:gd name="T83" fmla="*/ 692 h 1985"/>
                <a:gd name="T84" fmla="*/ 76 w 1194"/>
                <a:gd name="T85" fmla="*/ 690 h 1985"/>
                <a:gd name="T86" fmla="*/ 58 w 1194"/>
                <a:gd name="T87" fmla="*/ 685 h 1985"/>
                <a:gd name="T88" fmla="*/ 42 w 1194"/>
                <a:gd name="T89" fmla="*/ 677 h 1985"/>
                <a:gd name="T90" fmla="*/ 27 w 1194"/>
                <a:gd name="T91" fmla="*/ 664 h 1985"/>
                <a:gd name="T92" fmla="*/ 14 w 1194"/>
                <a:gd name="T93" fmla="*/ 647 h 1985"/>
                <a:gd name="T94" fmla="*/ 4 w 1194"/>
                <a:gd name="T95" fmla="*/ 628 h 1985"/>
                <a:gd name="T96" fmla="*/ 0 w 1194"/>
                <a:gd name="T97" fmla="*/ 607 h 1985"/>
                <a:gd name="T98" fmla="*/ 0 w 1194"/>
                <a:gd name="T99" fmla="*/ 587 h 1985"/>
                <a:gd name="T100" fmla="*/ 4 w 1194"/>
                <a:gd name="T101" fmla="*/ 567 h 1985"/>
                <a:gd name="T102" fmla="*/ 14 w 1194"/>
                <a:gd name="T103" fmla="*/ 547 h 1985"/>
                <a:gd name="T104" fmla="*/ 27 w 1194"/>
                <a:gd name="T105" fmla="*/ 530 h 1985"/>
                <a:gd name="T106" fmla="*/ 530 w 1194"/>
                <a:gd name="T107" fmla="*/ 28 h 1985"/>
                <a:gd name="T108" fmla="*/ 545 w 1194"/>
                <a:gd name="T109" fmla="*/ 16 h 1985"/>
                <a:gd name="T110" fmla="*/ 562 w 1194"/>
                <a:gd name="T111" fmla="*/ 6 h 1985"/>
                <a:gd name="T112" fmla="*/ 579 w 1194"/>
                <a:gd name="T113" fmla="*/ 1 h 1985"/>
                <a:gd name="T114" fmla="*/ 597 w 1194"/>
                <a:gd name="T115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4" h="1985">
                  <a:moveTo>
                    <a:pt x="597" y="0"/>
                  </a:moveTo>
                  <a:lnTo>
                    <a:pt x="616" y="1"/>
                  </a:lnTo>
                  <a:lnTo>
                    <a:pt x="633" y="7"/>
                  </a:lnTo>
                  <a:lnTo>
                    <a:pt x="650" y="16"/>
                  </a:lnTo>
                  <a:lnTo>
                    <a:pt x="664" y="28"/>
                  </a:lnTo>
                  <a:lnTo>
                    <a:pt x="1167" y="530"/>
                  </a:lnTo>
                  <a:lnTo>
                    <a:pt x="1181" y="547"/>
                  </a:lnTo>
                  <a:lnTo>
                    <a:pt x="1190" y="567"/>
                  </a:lnTo>
                  <a:lnTo>
                    <a:pt x="1194" y="587"/>
                  </a:lnTo>
                  <a:lnTo>
                    <a:pt x="1194" y="607"/>
                  </a:lnTo>
                  <a:lnTo>
                    <a:pt x="1190" y="628"/>
                  </a:lnTo>
                  <a:lnTo>
                    <a:pt x="1181" y="647"/>
                  </a:lnTo>
                  <a:lnTo>
                    <a:pt x="1167" y="664"/>
                  </a:lnTo>
                  <a:lnTo>
                    <a:pt x="1150" y="678"/>
                  </a:lnTo>
                  <a:lnTo>
                    <a:pt x="1131" y="687"/>
                  </a:lnTo>
                  <a:lnTo>
                    <a:pt x="1110" y="691"/>
                  </a:lnTo>
                  <a:lnTo>
                    <a:pt x="1090" y="691"/>
                  </a:lnTo>
                  <a:lnTo>
                    <a:pt x="1070" y="687"/>
                  </a:lnTo>
                  <a:lnTo>
                    <a:pt x="1050" y="678"/>
                  </a:lnTo>
                  <a:lnTo>
                    <a:pt x="1033" y="664"/>
                  </a:lnTo>
                  <a:lnTo>
                    <a:pt x="692" y="324"/>
                  </a:lnTo>
                  <a:lnTo>
                    <a:pt x="692" y="1889"/>
                  </a:lnTo>
                  <a:lnTo>
                    <a:pt x="689" y="1912"/>
                  </a:lnTo>
                  <a:lnTo>
                    <a:pt x="682" y="1932"/>
                  </a:lnTo>
                  <a:lnTo>
                    <a:pt x="672" y="1949"/>
                  </a:lnTo>
                  <a:lnTo>
                    <a:pt x="657" y="1964"/>
                  </a:lnTo>
                  <a:lnTo>
                    <a:pt x="639" y="1975"/>
                  </a:lnTo>
                  <a:lnTo>
                    <a:pt x="619" y="1982"/>
                  </a:lnTo>
                  <a:lnTo>
                    <a:pt x="597" y="1985"/>
                  </a:lnTo>
                  <a:lnTo>
                    <a:pt x="575" y="1982"/>
                  </a:lnTo>
                  <a:lnTo>
                    <a:pt x="555" y="1975"/>
                  </a:lnTo>
                  <a:lnTo>
                    <a:pt x="538" y="1964"/>
                  </a:lnTo>
                  <a:lnTo>
                    <a:pt x="523" y="1949"/>
                  </a:lnTo>
                  <a:lnTo>
                    <a:pt x="512" y="1932"/>
                  </a:lnTo>
                  <a:lnTo>
                    <a:pt x="504" y="1912"/>
                  </a:lnTo>
                  <a:lnTo>
                    <a:pt x="502" y="1889"/>
                  </a:lnTo>
                  <a:lnTo>
                    <a:pt x="502" y="324"/>
                  </a:lnTo>
                  <a:lnTo>
                    <a:pt x="161" y="664"/>
                  </a:lnTo>
                  <a:lnTo>
                    <a:pt x="146" y="677"/>
                  </a:lnTo>
                  <a:lnTo>
                    <a:pt x="129" y="685"/>
                  </a:lnTo>
                  <a:lnTo>
                    <a:pt x="112" y="690"/>
                  </a:lnTo>
                  <a:lnTo>
                    <a:pt x="94" y="692"/>
                  </a:lnTo>
                  <a:lnTo>
                    <a:pt x="76" y="690"/>
                  </a:lnTo>
                  <a:lnTo>
                    <a:pt x="58" y="685"/>
                  </a:lnTo>
                  <a:lnTo>
                    <a:pt x="42" y="677"/>
                  </a:lnTo>
                  <a:lnTo>
                    <a:pt x="27" y="664"/>
                  </a:lnTo>
                  <a:lnTo>
                    <a:pt x="14" y="647"/>
                  </a:lnTo>
                  <a:lnTo>
                    <a:pt x="4" y="628"/>
                  </a:lnTo>
                  <a:lnTo>
                    <a:pt x="0" y="607"/>
                  </a:lnTo>
                  <a:lnTo>
                    <a:pt x="0" y="587"/>
                  </a:lnTo>
                  <a:lnTo>
                    <a:pt x="4" y="567"/>
                  </a:lnTo>
                  <a:lnTo>
                    <a:pt x="14" y="547"/>
                  </a:lnTo>
                  <a:lnTo>
                    <a:pt x="27" y="530"/>
                  </a:lnTo>
                  <a:lnTo>
                    <a:pt x="530" y="28"/>
                  </a:lnTo>
                  <a:lnTo>
                    <a:pt x="545" y="16"/>
                  </a:lnTo>
                  <a:lnTo>
                    <a:pt x="562" y="6"/>
                  </a:lnTo>
                  <a:lnTo>
                    <a:pt x="579" y="1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4466192" y="2686400"/>
            <a:ext cx="574324" cy="717370"/>
            <a:chOff x="2611438" y="2698750"/>
            <a:chExt cx="427038" cy="533400"/>
          </a:xfrm>
          <a:solidFill>
            <a:schemeClr val="bg1"/>
          </a:solidFill>
        </p:grpSpPr>
        <p:sp>
          <p:nvSpPr>
            <p:cNvPr id="18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0" name="Group 30"/>
          <p:cNvGrpSpPr/>
          <p:nvPr/>
        </p:nvGrpSpPr>
        <p:grpSpPr>
          <a:xfrm>
            <a:off x="9951652" y="2685547"/>
            <a:ext cx="719505" cy="719505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3" name="Freeform 29"/>
          <p:cNvSpPr>
            <a:spLocks noEditPoints="1"/>
          </p:cNvSpPr>
          <p:nvPr/>
        </p:nvSpPr>
        <p:spPr bwMode="auto">
          <a:xfrm>
            <a:off x="7132888" y="2681288"/>
            <a:ext cx="681074" cy="730179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 flipH="1">
            <a:off x="1578154" y="46208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 flipH="1">
            <a:off x="913581" y="4958543"/>
            <a:ext cx="224419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 flipH="1">
            <a:off x="4287848" y="46208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 flipH="1">
            <a:off x="3623275" y="4958543"/>
            <a:ext cx="224419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 flipH="1">
            <a:off x="7036761" y="46208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 flipH="1">
            <a:off x="6372187" y="4958543"/>
            <a:ext cx="224419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 flipH="1">
            <a:off x="9826828" y="46208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 flipH="1">
            <a:off x="9162254" y="4958543"/>
            <a:ext cx="224419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69016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345269"/>
            <a:ext cx="4064000" cy="3115733"/>
          </a:xfrm>
          <a:prstGeom prst="rect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4000" y="2345269"/>
            <a:ext cx="4064000" cy="3115733"/>
          </a:xfrm>
          <a:prstGeom prst="rect">
            <a:avLst/>
          </a:prstGeom>
          <a:blipFill>
            <a:blip r:embed="rId3"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8000" y="2345269"/>
            <a:ext cx="4064000" cy="3115733"/>
          </a:xfrm>
          <a:prstGeom prst="rect">
            <a:avLst/>
          </a:prstGeom>
          <a:blipFill>
            <a:blip r:embed="rId4"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454078" y="353686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445611" y="3879664"/>
            <a:ext cx="32797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11" name="Group 44"/>
          <p:cNvGrpSpPr/>
          <p:nvPr/>
        </p:nvGrpSpPr>
        <p:grpSpPr>
          <a:xfrm>
            <a:off x="471012" y="2793997"/>
            <a:ext cx="499377" cy="499377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12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925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372952" y="0"/>
            <a:ext cx="4819048" cy="6858000"/>
          </a:xfrm>
          <a:prstGeom prst="rect">
            <a:avLst/>
          </a:prstGeom>
          <a:blipFill>
            <a:blip r:embed="rId2"/>
            <a:stretch>
              <a:fillRect l="-2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50975" y="1114657"/>
            <a:ext cx="3869354" cy="4787504"/>
          </a:xfrm>
          <a:prstGeom prst="rect">
            <a:avLst/>
          </a:prstGeom>
          <a:solidFill>
            <a:srgbClr val="8391B3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8176471" y="1259114"/>
            <a:ext cx="733392" cy="444481"/>
            <a:chOff x="1819175" y="500514"/>
            <a:chExt cx="1270534" cy="770021"/>
          </a:xfrm>
          <a:solidFill>
            <a:schemeClr val="bg1"/>
          </a:solidFill>
        </p:grpSpPr>
        <p:sp>
          <p:nvSpPr>
            <p:cNvPr id="12" name="燕尾形 11"/>
            <p:cNvSpPr/>
            <p:nvPr/>
          </p:nvSpPr>
          <p:spPr>
            <a:xfrm>
              <a:off x="1819175" y="500514"/>
              <a:ext cx="981777" cy="77002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10063" y="500514"/>
              <a:ext cx="779646" cy="7700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61185" y="2369434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rgbClr val="5D6E99"/>
                </a:solidFill>
                <a:cs typeface="+mn-ea"/>
                <a:sym typeface="+mn-lt"/>
              </a:rPr>
              <a:t>论文小结</a:t>
            </a: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866929" y="3674316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866929" y="2940455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 flipH="1">
            <a:off x="6139151" y="2379864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 flipH="1">
            <a:off x="6139149" y="2678945"/>
            <a:ext cx="258866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 flipH="1">
            <a:off x="6139151" y="386148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 flipH="1">
            <a:off x="6139149" y="4160567"/>
            <a:ext cx="258866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9034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496149" y="829149"/>
            <a:ext cx="5199702" cy="5199702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69740">
            <a:off x="3155797" y="488797"/>
            <a:ext cx="5880406" cy="5880406"/>
          </a:xfrm>
          <a:prstGeom prst="blockArc">
            <a:avLst>
              <a:gd name="adj1" fmla="val 5827501"/>
              <a:gd name="adj2" fmla="val 19620506"/>
              <a:gd name="adj3" fmla="val 856"/>
            </a:avLst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69740">
            <a:off x="3322507" y="655507"/>
            <a:ext cx="5546984" cy="5546984"/>
          </a:xfrm>
          <a:prstGeom prst="blockArc">
            <a:avLst>
              <a:gd name="adj1" fmla="val 3707691"/>
              <a:gd name="adj2" fmla="val 21589004"/>
              <a:gd name="adj3" fmla="val 598"/>
            </a:avLst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3581127">
            <a:off x="3011818" y="344817"/>
            <a:ext cx="6168368" cy="6168368"/>
          </a:xfrm>
          <a:prstGeom prst="blockArc">
            <a:avLst>
              <a:gd name="adj1" fmla="val 9460197"/>
              <a:gd name="adj2" fmla="val 19599271"/>
              <a:gd name="adj3" fmla="val 274"/>
            </a:avLst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4702" y="6190821"/>
            <a:ext cx="1143000" cy="1143000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08386" y="-459746"/>
            <a:ext cx="1143000" cy="11430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865822" y="253392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3037" y="4278539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0750" y="5464993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5855" y="829149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9885" y="5981700"/>
            <a:ext cx="660400" cy="6604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83127" y="586189"/>
            <a:ext cx="611166" cy="611166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PA_文本框 2"/>
          <p:cNvSpPr txBox="1"/>
          <p:nvPr>
            <p:custDataLst>
              <p:tags r:id="rId1"/>
            </p:custDataLst>
          </p:nvPr>
        </p:nvSpPr>
        <p:spPr>
          <a:xfrm>
            <a:off x="4286430" y="1985820"/>
            <a:ext cx="361954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汇报完毕</a:t>
            </a:r>
            <a:endParaRPr lang="en-US" altLang="zh-CN" sz="6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导师指正</a:t>
            </a:r>
            <a:endParaRPr lang="en-US" altLang="zh-CN" sz="6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59957" y="4358853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53020" y="4814996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222565" y="4801806"/>
            <a:ext cx="339738" cy="339738"/>
            <a:chOff x="6335783" y="3698570"/>
            <a:chExt cx="339738" cy="339738"/>
          </a:xfrm>
        </p:grpSpPr>
        <p:sp>
          <p:nvSpPr>
            <p:cNvPr id="31" name="椭圆 30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8391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22565" y="4356822"/>
            <a:ext cx="339738" cy="339738"/>
            <a:chOff x="4354694" y="3701262"/>
            <a:chExt cx="339738" cy="339738"/>
          </a:xfrm>
        </p:grpSpPr>
        <p:sp>
          <p:nvSpPr>
            <p:cNvPr id="34" name="椭圆 33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rgbClr val="8391B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4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990605" y="1100669"/>
            <a:ext cx="4656662" cy="4656662"/>
            <a:chOff x="3011818" y="344817"/>
            <a:chExt cx="6168368" cy="6168368"/>
          </a:xfrm>
        </p:grpSpPr>
        <p:sp>
          <p:nvSpPr>
            <p:cNvPr id="30" name="椭圆 29"/>
            <p:cNvSpPr/>
            <p:nvPr/>
          </p:nvSpPr>
          <p:spPr>
            <a:xfrm>
              <a:off x="3496149" y="829149"/>
              <a:ext cx="5199702" cy="5199702"/>
            </a:xfrm>
            <a:prstGeom prst="ellipse">
              <a:avLst/>
            </a:prstGeom>
            <a:solidFill>
              <a:srgbClr val="8391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rot="1069740">
              <a:off x="3155797" y="488797"/>
              <a:ext cx="5880406" cy="5880406"/>
            </a:xfrm>
            <a:prstGeom prst="blockArc">
              <a:avLst>
                <a:gd name="adj1" fmla="val 5827501"/>
                <a:gd name="adj2" fmla="val 19620506"/>
                <a:gd name="adj3" fmla="val 856"/>
              </a:avLst>
            </a:prstGeom>
            <a:solidFill>
              <a:srgbClr val="A3ADC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1069740">
              <a:off x="3322507" y="655507"/>
              <a:ext cx="5546984" cy="5546984"/>
            </a:xfrm>
            <a:prstGeom prst="blockArc">
              <a:avLst>
                <a:gd name="adj1" fmla="val 3707691"/>
                <a:gd name="adj2" fmla="val 21589004"/>
                <a:gd name="adj3" fmla="val 598"/>
              </a:avLst>
            </a:prstGeom>
            <a:solidFill>
              <a:srgbClr val="A3A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 rot="13581127">
              <a:off x="3011818" y="344817"/>
              <a:ext cx="6168368" cy="6168368"/>
            </a:xfrm>
            <a:prstGeom prst="blockArc">
              <a:avLst>
                <a:gd name="adj1" fmla="val 9460197"/>
                <a:gd name="adj2" fmla="val 19599271"/>
                <a:gd name="adj3" fmla="val 274"/>
              </a:avLst>
            </a:prstGeom>
            <a:solidFill>
              <a:srgbClr val="5D6E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7409058" y="5136188"/>
            <a:ext cx="2293744" cy="161913"/>
          </a:xfrm>
          <a:prstGeom prst="roundRect">
            <a:avLst/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404787" y="3988475"/>
            <a:ext cx="2293744" cy="161913"/>
          </a:xfrm>
          <a:prstGeom prst="roundRect">
            <a:avLst/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396513" y="2863903"/>
            <a:ext cx="2293744" cy="161913"/>
          </a:xfrm>
          <a:prstGeom prst="roundRect">
            <a:avLst/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386726" y="1753289"/>
            <a:ext cx="2293744" cy="161913"/>
          </a:xfrm>
          <a:prstGeom prst="roundRect">
            <a:avLst/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9" name="文本框 16"/>
          <p:cNvSpPr txBox="1"/>
          <p:nvPr/>
        </p:nvSpPr>
        <p:spPr>
          <a:xfrm>
            <a:off x="7335666" y="1466303"/>
            <a:ext cx="2607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5D6E99"/>
                </a:solidFill>
                <a:cs typeface="+mn-ea"/>
                <a:sym typeface="+mn-lt"/>
              </a:rPr>
              <a:t>选题背景与意义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5D6E9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544066" y="1516171"/>
            <a:ext cx="630857" cy="630857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18"/>
          <p:cNvSpPr txBox="1"/>
          <p:nvPr/>
        </p:nvSpPr>
        <p:spPr>
          <a:xfrm>
            <a:off x="6599490" y="1650317"/>
            <a:ext cx="513238" cy="3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337184" y="1923023"/>
            <a:ext cx="414361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43" name="文本框 20"/>
          <p:cNvSpPr txBox="1"/>
          <p:nvPr/>
        </p:nvSpPr>
        <p:spPr>
          <a:xfrm>
            <a:off x="7345958" y="2566649"/>
            <a:ext cx="2794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D6E99"/>
                </a:solidFill>
                <a:effectLst/>
                <a:uLnTx/>
                <a:uFillTx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44" name="椭圆 43"/>
          <p:cNvSpPr/>
          <p:nvPr/>
        </p:nvSpPr>
        <p:spPr>
          <a:xfrm>
            <a:off x="6554359" y="2616518"/>
            <a:ext cx="630857" cy="630857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文本框 22"/>
          <p:cNvSpPr txBox="1"/>
          <p:nvPr/>
        </p:nvSpPr>
        <p:spPr>
          <a:xfrm>
            <a:off x="6609783" y="2750663"/>
            <a:ext cx="513238" cy="3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47476" y="3023370"/>
            <a:ext cx="317174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47" name="文本框 24"/>
          <p:cNvSpPr txBox="1"/>
          <p:nvPr/>
        </p:nvSpPr>
        <p:spPr>
          <a:xfrm>
            <a:off x="7345958" y="3707956"/>
            <a:ext cx="279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5D6E99"/>
                </a:solidFill>
                <a:cs typeface="+mn-ea"/>
                <a:sym typeface="+mn-lt"/>
              </a:rPr>
              <a:t>研究成果及运用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5D6E9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554359" y="3757824"/>
            <a:ext cx="630857" cy="630857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文本框 26"/>
          <p:cNvSpPr txBox="1"/>
          <p:nvPr/>
        </p:nvSpPr>
        <p:spPr>
          <a:xfrm>
            <a:off x="6609783" y="3891970"/>
            <a:ext cx="513238" cy="3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08369" y="4164676"/>
            <a:ext cx="317174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51" name="文本框 28"/>
          <p:cNvSpPr txBox="1"/>
          <p:nvPr/>
        </p:nvSpPr>
        <p:spPr>
          <a:xfrm>
            <a:off x="7351982" y="4845401"/>
            <a:ext cx="2607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D6E99"/>
                </a:solidFill>
                <a:effectLst/>
                <a:uLnTx/>
                <a:uFillTx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52" name="椭圆 51"/>
          <p:cNvSpPr/>
          <p:nvPr/>
        </p:nvSpPr>
        <p:spPr>
          <a:xfrm>
            <a:off x="6560383" y="4895270"/>
            <a:ext cx="630857" cy="630857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30"/>
          <p:cNvSpPr txBox="1"/>
          <p:nvPr/>
        </p:nvSpPr>
        <p:spPr>
          <a:xfrm>
            <a:off x="6615807" y="5029415"/>
            <a:ext cx="513238" cy="3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53500" y="5302122"/>
            <a:ext cx="3882753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55" name="文本框 32"/>
          <p:cNvSpPr txBox="1"/>
          <p:nvPr/>
        </p:nvSpPr>
        <p:spPr>
          <a:xfrm>
            <a:off x="2533243" y="3686888"/>
            <a:ext cx="149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56" name="PA_文本框 2"/>
          <p:cNvSpPr txBox="1"/>
          <p:nvPr/>
        </p:nvSpPr>
        <p:spPr>
          <a:xfrm>
            <a:off x="2263571" y="2774492"/>
            <a:ext cx="201254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156467" y="4846336"/>
            <a:ext cx="721655" cy="721655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667647" y="105529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196808" y="1516171"/>
            <a:ext cx="342664" cy="342664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700742" y="4741553"/>
            <a:ext cx="416956" cy="416956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2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72282" y="1084491"/>
            <a:ext cx="7287918" cy="4907046"/>
          </a:xfrm>
          <a:prstGeom prst="rect">
            <a:avLst/>
          </a:prstGeom>
          <a:blipFill>
            <a:blip r:embed="rId2"/>
            <a:stretch>
              <a:fillRect t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3296" y="1793410"/>
            <a:ext cx="4884323" cy="3583516"/>
          </a:xfrm>
          <a:prstGeom prst="rect">
            <a:avLst/>
          </a:prstGeom>
          <a:solidFill>
            <a:srgbClr val="8391B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44200" y="2318984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5D6E99"/>
                </a:solidFill>
                <a:cs typeface="+mn-ea"/>
                <a:sym typeface="+mn-lt"/>
              </a:rPr>
              <a:t>论</a:t>
            </a:r>
          </a:p>
        </p:txBody>
      </p:sp>
      <p:sp>
        <p:nvSpPr>
          <p:cNvPr id="9" name="椭圆 8"/>
          <p:cNvSpPr/>
          <p:nvPr/>
        </p:nvSpPr>
        <p:spPr>
          <a:xfrm>
            <a:off x="1895454" y="2318984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5D6E99"/>
                </a:solidFill>
                <a:cs typeface="+mn-ea"/>
                <a:sym typeface="+mn-lt"/>
              </a:rPr>
              <a:t>文</a:t>
            </a:r>
          </a:p>
        </p:txBody>
      </p:sp>
      <p:sp>
        <p:nvSpPr>
          <p:cNvPr id="10" name="椭圆 9"/>
          <p:cNvSpPr/>
          <p:nvPr/>
        </p:nvSpPr>
        <p:spPr>
          <a:xfrm>
            <a:off x="2542492" y="2320972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5D6E99"/>
                </a:solidFill>
                <a:cs typeface="+mn-ea"/>
                <a:sym typeface="+mn-lt"/>
              </a:rPr>
              <a:t>摘</a:t>
            </a:r>
          </a:p>
        </p:txBody>
      </p:sp>
      <p:sp>
        <p:nvSpPr>
          <p:cNvPr id="11" name="椭圆 10"/>
          <p:cNvSpPr/>
          <p:nvPr/>
        </p:nvSpPr>
        <p:spPr>
          <a:xfrm>
            <a:off x="3193746" y="2320972"/>
            <a:ext cx="577632" cy="57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5D6E99"/>
                </a:solidFill>
                <a:cs typeface="+mn-ea"/>
                <a:sym typeface="+mn-lt"/>
              </a:rPr>
              <a:t>要</a:t>
            </a:r>
          </a:p>
        </p:txBody>
      </p:sp>
      <p:sp>
        <p:nvSpPr>
          <p:cNvPr id="12" name="矩形 11"/>
          <p:cNvSpPr/>
          <p:nvPr/>
        </p:nvSpPr>
        <p:spPr>
          <a:xfrm>
            <a:off x="1157817" y="3091467"/>
            <a:ext cx="3691799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</p:spTree>
    <p:extLst>
      <p:ext uri="{BB962C8B-B14F-4D97-AF65-F5344CB8AC3E}">
        <p14:creationId xmlns:p14="http://schemas.microsoft.com/office/powerpoint/2010/main" val="309920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496149" y="829149"/>
            <a:ext cx="5199702" cy="5199702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69740">
            <a:off x="3155797" y="488797"/>
            <a:ext cx="5880406" cy="5880406"/>
          </a:xfrm>
          <a:prstGeom prst="blockArc">
            <a:avLst>
              <a:gd name="adj1" fmla="val 5827501"/>
              <a:gd name="adj2" fmla="val 19620506"/>
              <a:gd name="adj3" fmla="val 856"/>
            </a:avLst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69740">
            <a:off x="3322507" y="655507"/>
            <a:ext cx="5546984" cy="5546984"/>
          </a:xfrm>
          <a:prstGeom prst="blockArc">
            <a:avLst>
              <a:gd name="adj1" fmla="val 3707691"/>
              <a:gd name="adj2" fmla="val 21589004"/>
              <a:gd name="adj3" fmla="val 598"/>
            </a:avLst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3581127">
            <a:off x="3011818" y="344817"/>
            <a:ext cx="6168368" cy="6168368"/>
          </a:xfrm>
          <a:prstGeom prst="blockArc">
            <a:avLst>
              <a:gd name="adj1" fmla="val 9460197"/>
              <a:gd name="adj2" fmla="val 19599271"/>
              <a:gd name="adj3" fmla="val 274"/>
            </a:avLst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4702" y="6190821"/>
            <a:ext cx="1143000" cy="1143000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08386" y="-459746"/>
            <a:ext cx="1143000" cy="11430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865822" y="253392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3037" y="4278539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0750" y="5464993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5855" y="829149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9885" y="5981700"/>
            <a:ext cx="660400" cy="6604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83127" y="586189"/>
            <a:ext cx="611166" cy="611166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7287" y="4087174"/>
            <a:ext cx="45831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754188" y="3685952"/>
            <a:ext cx="468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37" name="PA_文本框 2"/>
          <p:cNvSpPr txBox="1"/>
          <p:nvPr>
            <p:custDataLst>
              <p:tags r:id="rId1"/>
            </p:custDataLst>
          </p:nvPr>
        </p:nvSpPr>
        <p:spPr>
          <a:xfrm>
            <a:off x="4171066" y="2866684"/>
            <a:ext cx="3855335" cy="700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sp>
        <p:nvSpPr>
          <p:cNvPr id="38" name="矩形 37"/>
          <p:cNvSpPr/>
          <p:nvPr/>
        </p:nvSpPr>
        <p:spPr>
          <a:xfrm>
            <a:off x="5440678" y="1722708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019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3651" y="1799893"/>
            <a:ext cx="4523874" cy="429286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3651" y="3946327"/>
            <a:ext cx="4523874" cy="2146433"/>
          </a:xfrm>
          <a:prstGeom prst="rect">
            <a:avLst/>
          </a:prstGeom>
          <a:solidFill>
            <a:srgbClr val="5D6E99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502853" y="428063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1502853" y="4592792"/>
            <a:ext cx="350228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99972" y="2500713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rgbClr val="5D6E99"/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805716" y="3805595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805716" y="3071734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6999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1895" y="2531446"/>
            <a:ext cx="2512193" cy="2040555"/>
          </a:xfrm>
          <a:prstGeom prst="rect">
            <a:avLst/>
          </a:prstGeom>
          <a:solidFill>
            <a:srgbClr val="8391B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3117" y="2531446"/>
            <a:ext cx="2512193" cy="2040555"/>
          </a:xfrm>
          <a:prstGeom prst="rect">
            <a:avLst/>
          </a:prstGeom>
          <a:solidFill>
            <a:srgbClr val="5D6E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24339" y="2531446"/>
            <a:ext cx="2512193" cy="2040555"/>
          </a:xfrm>
          <a:prstGeom prst="rect">
            <a:avLst/>
          </a:prstGeom>
          <a:solidFill>
            <a:srgbClr val="A3AD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75561" y="2531446"/>
            <a:ext cx="2512193" cy="2040555"/>
          </a:xfrm>
          <a:prstGeom prst="rect">
            <a:avLst/>
          </a:prstGeom>
          <a:solidFill>
            <a:srgbClr val="D8B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1380930" y="302617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873187" y="3341459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4122526" y="302617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3614783" y="3341459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6899418" y="302617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6391675" y="3341459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9641014" y="302617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 flipH="1">
            <a:off x="9133271" y="3341459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1103217" y="5124485"/>
            <a:ext cx="9985566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302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496149" y="829149"/>
            <a:ext cx="5199702" cy="5199702"/>
          </a:xfrm>
          <a:prstGeom prst="ellipse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69740">
            <a:off x="3155797" y="488797"/>
            <a:ext cx="5880406" cy="5880406"/>
          </a:xfrm>
          <a:prstGeom prst="blockArc">
            <a:avLst>
              <a:gd name="adj1" fmla="val 5827501"/>
              <a:gd name="adj2" fmla="val 19620506"/>
              <a:gd name="adj3" fmla="val 856"/>
            </a:avLst>
          </a:prstGeom>
          <a:solidFill>
            <a:srgbClr val="A3AD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69740">
            <a:off x="3322507" y="655507"/>
            <a:ext cx="5546984" cy="5546984"/>
          </a:xfrm>
          <a:prstGeom prst="blockArc">
            <a:avLst>
              <a:gd name="adj1" fmla="val 3707691"/>
              <a:gd name="adj2" fmla="val 21589004"/>
              <a:gd name="adj3" fmla="val 598"/>
            </a:avLst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3581127">
            <a:off x="3011818" y="344817"/>
            <a:ext cx="6168368" cy="6168368"/>
          </a:xfrm>
          <a:prstGeom prst="blockArc">
            <a:avLst>
              <a:gd name="adj1" fmla="val 9460197"/>
              <a:gd name="adj2" fmla="val 19599271"/>
              <a:gd name="adj3" fmla="val 274"/>
            </a:avLst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4702" y="6190821"/>
            <a:ext cx="1143000" cy="1143000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08386" y="-459746"/>
            <a:ext cx="1143000" cy="11430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865822" y="2533923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3037" y="4278539"/>
            <a:ext cx="185564" cy="185564"/>
          </a:xfrm>
          <a:prstGeom prst="ellipse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00750" y="5464993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5855" y="829149"/>
            <a:ext cx="417036" cy="417036"/>
          </a:xfrm>
          <a:prstGeom prst="ellipse">
            <a:avLst/>
          </a:prstGeom>
          <a:noFill/>
          <a:ln>
            <a:solidFill>
              <a:srgbClr val="5D6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9885" y="5981700"/>
            <a:ext cx="660400" cy="660400"/>
          </a:xfrm>
          <a:prstGeom prst="ellipse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83127" y="586189"/>
            <a:ext cx="611166" cy="611166"/>
          </a:xfrm>
          <a:prstGeom prst="ellipse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7287" y="4087174"/>
            <a:ext cx="45831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50000"/>
                  </a:schemeClr>
                </a:solidFill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754188" y="3685952"/>
            <a:ext cx="468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37" name="PA_文本框 2"/>
          <p:cNvSpPr txBox="1"/>
          <p:nvPr>
            <p:custDataLst>
              <p:tags r:id="rId1"/>
            </p:custDataLst>
          </p:nvPr>
        </p:nvSpPr>
        <p:spPr>
          <a:xfrm>
            <a:off x="4171066" y="2866684"/>
            <a:ext cx="3855335" cy="700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38" name="矩形 37"/>
          <p:cNvSpPr/>
          <p:nvPr/>
        </p:nvSpPr>
        <p:spPr>
          <a:xfrm>
            <a:off x="5440678" y="1722708"/>
            <a:ext cx="13227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85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74984" y="1911347"/>
            <a:ext cx="0" cy="2590172"/>
          </a:xfrm>
          <a:prstGeom prst="line">
            <a:avLst/>
          </a:prstGeom>
          <a:solidFill>
            <a:srgbClr val="00A39E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74984" y="1911347"/>
            <a:ext cx="39436" cy="1183087"/>
          </a:xfrm>
          <a:prstGeom prst="rect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615739" y="3397559"/>
            <a:ext cx="0" cy="2614239"/>
          </a:xfrm>
          <a:prstGeom prst="line">
            <a:avLst/>
          </a:prstGeom>
          <a:solidFill>
            <a:srgbClr val="82B73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 flipV="1">
            <a:off x="3615739" y="4832957"/>
            <a:ext cx="39436" cy="1183087"/>
          </a:xfrm>
          <a:prstGeom prst="rect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256493" y="1911347"/>
            <a:ext cx="0" cy="2590172"/>
          </a:xfrm>
          <a:prstGeom prst="line">
            <a:avLst/>
          </a:prstGeom>
          <a:solidFill>
            <a:srgbClr val="F39C1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256493" y="1911347"/>
            <a:ext cx="39436" cy="1183087"/>
          </a:xfrm>
          <a:prstGeom prst="rect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8897245" y="3397554"/>
            <a:ext cx="0" cy="2614240"/>
          </a:xfrm>
          <a:prstGeom prst="line">
            <a:avLst/>
          </a:prstGeom>
          <a:solidFill>
            <a:srgbClr val="E2376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flipV="1">
            <a:off x="8897245" y="4832953"/>
            <a:ext cx="39436" cy="1183087"/>
          </a:xfrm>
          <a:prstGeom prst="rect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4987" y="3397554"/>
            <a:ext cx="2300360" cy="1114395"/>
          </a:xfrm>
          <a:prstGeom prst="rect">
            <a:avLst/>
          </a:prstGeom>
          <a:solidFill>
            <a:srgbClr val="A3A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 flipV="1">
            <a:off x="3615740" y="3397554"/>
            <a:ext cx="2300360" cy="1114395"/>
          </a:xfrm>
          <a:prstGeom prst="rect">
            <a:avLst/>
          </a:prstGeom>
          <a:solidFill>
            <a:srgbClr val="D8B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6494" y="3397554"/>
            <a:ext cx="2300360" cy="1114395"/>
          </a:xfrm>
          <a:prstGeom prst="rect">
            <a:avLst/>
          </a:prstGeom>
          <a:solidFill>
            <a:srgbClr val="5D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8897248" y="3397554"/>
            <a:ext cx="2300360" cy="1114395"/>
          </a:xfrm>
          <a:prstGeom prst="rect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20" name="Freeform 1120"/>
          <p:cNvSpPr>
            <a:spLocks noEditPoints="1"/>
          </p:cNvSpPr>
          <p:nvPr/>
        </p:nvSpPr>
        <p:spPr bwMode="auto">
          <a:xfrm>
            <a:off x="7085467" y="3706597"/>
            <a:ext cx="626969" cy="49630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grpSp>
        <p:nvGrpSpPr>
          <p:cNvPr id="21" name="Group 1271"/>
          <p:cNvGrpSpPr>
            <a:grpSpLocks noChangeAspect="1"/>
          </p:cNvGrpSpPr>
          <p:nvPr/>
        </p:nvGrpSpPr>
        <p:grpSpPr bwMode="auto">
          <a:xfrm>
            <a:off x="1878168" y="3729739"/>
            <a:ext cx="493993" cy="493493"/>
            <a:chOff x="5516" y="3626"/>
            <a:chExt cx="1981" cy="1979"/>
          </a:xfrm>
          <a:solidFill>
            <a:schemeClr val="bg1"/>
          </a:solidFill>
        </p:grpSpPr>
        <p:sp>
          <p:nvSpPr>
            <p:cNvPr id="22" name="Freeform 1273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274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275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1036"/>
          <p:cNvGrpSpPr>
            <a:grpSpLocks noChangeAspect="1"/>
          </p:cNvGrpSpPr>
          <p:nvPr/>
        </p:nvGrpSpPr>
        <p:grpSpPr bwMode="auto">
          <a:xfrm>
            <a:off x="9859222" y="3709410"/>
            <a:ext cx="509129" cy="506030"/>
            <a:chOff x="9876" y="-1946"/>
            <a:chExt cx="822" cy="817"/>
          </a:xfrm>
          <a:solidFill>
            <a:schemeClr val="bg1"/>
          </a:solidFill>
        </p:grpSpPr>
        <p:sp>
          <p:nvSpPr>
            <p:cNvPr id="27" name="Freeform 1038"/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39"/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40"/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41"/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042"/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43"/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F727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Freeform 1171"/>
          <p:cNvSpPr>
            <a:spLocks/>
          </p:cNvSpPr>
          <p:nvPr/>
        </p:nvSpPr>
        <p:spPr bwMode="auto">
          <a:xfrm>
            <a:off x="4444994" y="3741898"/>
            <a:ext cx="641852" cy="48133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F7277"/>
              </a:solidFill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1252253" y="193621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1261549" y="2204857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3907379" y="483899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3916675" y="5107633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6533761" y="190965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6543057" y="2178296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1"/>
          <p:cNvSpPr txBox="1">
            <a:spLocks noChangeArrowheads="1"/>
          </p:cNvSpPr>
          <p:nvPr/>
        </p:nvSpPr>
        <p:spPr bwMode="auto">
          <a:xfrm>
            <a:off x="9188887" y="481243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6F72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9198183" y="5081072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6F7277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36130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7466" y="2489198"/>
            <a:ext cx="3946067" cy="288473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quotation-mark_32371"/>
          <p:cNvSpPr>
            <a:spLocks noChangeAspect="1"/>
          </p:cNvSpPr>
          <p:nvPr/>
        </p:nvSpPr>
        <p:spPr bwMode="auto">
          <a:xfrm>
            <a:off x="406443" y="1843717"/>
            <a:ext cx="1032890" cy="958648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8391B3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8573" y="2432454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rgbClr val="8391B3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244317" y="3737336"/>
            <a:ext cx="335781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244317" y="3003475"/>
            <a:ext cx="3357815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186333" y="0"/>
            <a:ext cx="3005667" cy="6858000"/>
          </a:xfrm>
          <a:prstGeom prst="rect">
            <a:avLst/>
          </a:prstGeom>
          <a:solidFill>
            <a:srgbClr val="839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10102757" y="94360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9595014" y="1258885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10102757" y="287587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 flipH="1">
            <a:off x="9595014" y="3191157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 flipH="1">
            <a:off x="10102757" y="486518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 flipH="1">
            <a:off x="9595014" y="5180460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70368" y="1193287"/>
            <a:ext cx="4259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99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000" dirty="0">
                <a:solidFill>
                  <a:srgbClr val="5D6E99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  <a:endParaRPr lang="en-US" sz="3000" dirty="0">
              <a:solidFill>
                <a:srgbClr val="5D6E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5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ls523sr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1867</Words>
  <Application>Microsoft Office PowerPoint</Application>
  <PresentationFormat>宽屏</PresentationFormat>
  <Paragraphs>126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89</cp:revision>
  <dcterms:created xsi:type="dcterms:W3CDTF">2020-05-22T04:38:42Z</dcterms:created>
  <dcterms:modified xsi:type="dcterms:W3CDTF">2020-07-08T09:18:31Z</dcterms:modified>
</cp:coreProperties>
</file>