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6" r:id="rId2"/>
    <p:sldId id="257" r:id="rId3"/>
    <p:sldId id="258" r:id="rId4"/>
    <p:sldId id="259" r:id="rId5"/>
    <p:sldId id="260" r:id="rId6"/>
    <p:sldId id="262" r:id="rId7"/>
    <p:sldId id="261" r:id="rId8"/>
    <p:sldId id="289" r:id="rId9"/>
    <p:sldId id="264" r:id="rId10"/>
    <p:sldId id="265" r:id="rId11"/>
    <p:sldId id="266" r:id="rId12"/>
    <p:sldId id="268" r:id="rId13"/>
    <p:sldId id="288" r:id="rId14"/>
    <p:sldId id="269" r:id="rId15"/>
    <p:sldId id="290" r:id="rId16"/>
    <p:sldId id="270" r:id="rId17"/>
    <p:sldId id="271" r:id="rId18"/>
    <p:sldId id="267" r:id="rId19"/>
    <p:sldId id="272" r:id="rId20"/>
    <p:sldId id="273" r:id="rId21"/>
    <p:sldId id="275" r:id="rId22"/>
    <p:sldId id="279" r:id="rId23"/>
    <p:sldId id="291" r:id="rId24"/>
    <p:sldId id="263" r:id="rId25"/>
    <p:sldId id="277" r:id="rId26"/>
    <p:sldId id="276" r:id="rId27"/>
    <p:sldId id="274" r:id="rId28"/>
    <p:sldId id="278" r:id="rId29"/>
    <p:sldId id="280" r:id="rId30"/>
    <p:sldId id="292"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C822"/>
    <a:srgbClr val="3A931D"/>
    <a:srgbClr val="EED434"/>
    <a:srgbClr val="3A9033"/>
    <a:srgbClr val="426240"/>
    <a:srgbClr val="375336"/>
    <a:srgbClr val="F9F6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16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0D3C56-CB69-4CB2-82A9-CDF68C2D30BB}" type="datetimeFigureOut">
              <a:rPr lang="zh-CN" altLang="en-US" smtClean="0"/>
              <a:t>2018/7/23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3FB69D-E2D6-49A3-87C7-DC16D3A41A16}" type="slidenum">
              <a:rPr lang="zh-CN" altLang="en-US" smtClean="0"/>
              <a:t>‹#›</a:t>
            </a:fld>
            <a:endParaRPr lang="zh-CN" altLang="en-US"/>
          </a:p>
        </p:txBody>
      </p:sp>
    </p:spTree>
    <p:extLst>
      <p:ext uri="{BB962C8B-B14F-4D97-AF65-F5344CB8AC3E}">
        <p14:creationId xmlns:p14="http://schemas.microsoft.com/office/powerpoint/2010/main" val="6808419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1</a:t>
            </a:fld>
            <a:endParaRPr lang="zh-CN" altLang="en-US"/>
          </a:p>
        </p:txBody>
      </p:sp>
    </p:spTree>
    <p:extLst>
      <p:ext uri="{BB962C8B-B14F-4D97-AF65-F5344CB8AC3E}">
        <p14:creationId xmlns:p14="http://schemas.microsoft.com/office/powerpoint/2010/main" val="1818370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10</a:t>
            </a:fld>
            <a:endParaRPr lang="zh-CN" altLang="en-US"/>
          </a:p>
        </p:txBody>
      </p:sp>
    </p:spTree>
    <p:extLst>
      <p:ext uri="{BB962C8B-B14F-4D97-AF65-F5344CB8AC3E}">
        <p14:creationId xmlns:p14="http://schemas.microsoft.com/office/powerpoint/2010/main" val="746282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11</a:t>
            </a:fld>
            <a:endParaRPr lang="zh-CN" altLang="en-US"/>
          </a:p>
        </p:txBody>
      </p:sp>
    </p:spTree>
    <p:extLst>
      <p:ext uri="{BB962C8B-B14F-4D97-AF65-F5344CB8AC3E}">
        <p14:creationId xmlns:p14="http://schemas.microsoft.com/office/powerpoint/2010/main" val="7724678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12</a:t>
            </a:fld>
            <a:endParaRPr lang="zh-CN" altLang="en-US"/>
          </a:p>
        </p:txBody>
      </p:sp>
    </p:spTree>
    <p:extLst>
      <p:ext uri="{BB962C8B-B14F-4D97-AF65-F5344CB8AC3E}">
        <p14:creationId xmlns:p14="http://schemas.microsoft.com/office/powerpoint/2010/main" val="33385315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13</a:t>
            </a:fld>
            <a:endParaRPr lang="zh-CN" altLang="en-US"/>
          </a:p>
        </p:txBody>
      </p:sp>
    </p:spTree>
    <p:extLst>
      <p:ext uri="{BB962C8B-B14F-4D97-AF65-F5344CB8AC3E}">
        <p14:creationId xmlns:p14="http://schemas.microsoft.com/office/powerpoint/2010/main" val="32601634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14</a:t>
            </a:fld>
            <a:endParaRPr lang="zh-CN" altLang="en-US"/>
          </a:p>
        </p:txBody>
      </p:sp>
    </p:spTree>
    <p:extLst>
      <p:ext uri="{BB962C8B-B14F-4D97-AF65-F5344CB8AC3E}">
        <p14:creationId xmlns:p14="http://schemas.microsoft.com/office/powerpoint/2010/main" val="1294380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15</a:t>
            </a:fld>
            <a:endParaRPr lang="zh-CN" altLang="en-US"/>
          </a:p>
        </p:txBody>
      </p:sp>
    </p:spTree>
    <p:extLst>
      <p:ext uri="{BB962C8B-B14F-4D97-AF65-F5344CB8AC3E}">
        <p14:creationId xmlns:p14="http://schemas.microsoft.com/office/powerpoint/2010/main" val="20420029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16</a:t>
            </a:fld>
            <a:endParaRPr lang="zh-CN" altLang="en-US"/>
          </a:p>
        </p:txBody>
      </p:sp>
    </p:spTree>
    <p:extLst>
      <p:ext uri="{BB962C8B-B14F-4D97-AF65-F5344CB8AC3E}">
        <p14:creationId xmlns:p14="http://schemas.microsoft.com/office/powerpoint/2010/main" val="37980483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17</a:t>
            </a:fld>
            <a:endParaRPr lang="zh-CN" altLang="en-US"/>
          </a:p>
        </p:txBody>
      </p:sp>
    </p:spTree>
    <p:extLst>
      <p:ext uri="{BB962C8B-B14F-4D97-AF65-F5344CB8AC3E}">
        <p14:creationId xmlns:p14="http://schemas.microsoft.com/office/powerpoint/2010/main" val="8504903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18</a:t>
            </a:fld>
            <a:endParaRPr lang="zh-CN" altLang="en-US"/>
          </a:p>
        </p:txBody>
      </p:sp>
    </p:spTree>
    <p:extLst>
      <p:ext uri="{BB962C8B-B14F-4D97-AF65-F5344CB8AC3E}">
        <p14:creationId xmlns:p14="http://schemas.microsoft.com/office/powerpoint/2010/main" val="41012172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19</a:t>
            </a:fld>
            <a:endParaRPr lang="zh-CN" altLang="en-US"/>
          </a:p>
        </p:txBody>
      </p:sp>
    </p:spTree>
    <p:extLst>
      <p:ext uri="{BB962C8B-B14F-4D97-AF65-F5344CB8AC3E}">
        <p14:creationId xmlns:p14="http://schemas.microsoft.com/office/powerpoint/2010/main" val="783922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2</a:t>
            </a:fld>
            <a:endParaRPr lang="zh-CN" altLang="en-US"/>
          </a:p>
        </p:txBody>
      </p:sp>
    </p:spTree>
    <p:extLst>
      <p:ext uri="{BB962C8B-B14F-4D97-AF65-F5344CB8AC3E}">
        <p14:creationId xmlns:p14="http://schemas.microsoft.com/office/powerpoint/2010/main" val="28469771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20</a:t>
            </a:fld>
            <a:endParaRPr lang="zh-CN" altLang="en-US"/>
          </a:p>
        </p:txBody>
      </p:sp>
    </p:spTree>
    <p:extLst>
      <p:ext uri="{BB962C8B-B14F-4D97-AF65-F5344CB8AC3E}">
        <p14:creationId xmlns:p14="http://schemas.microsoft.com/office/powerpoint/2010/main" val="20906820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21</a:t>
            </a:fld>
            <a:endParaRPr lang="zh-CN" altLang="en-US"/>
          </a:p>
        </p:txBody>
      </p:sp>
    </p:spTree>
    <p:extLst>
      <p:ext uri="{BB962C8B-B14F-4D97-AF65-F5344CB8AC3E}">
        <p14:creationId xmlns:p14="http://schemas.microsoft.com/office/powerpoint/2010/main" val="3698970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22</a:t>
            </a:fld>
            <a:endParaRPr lang="zh-CN" altLang="en-US"/>
          </a:p>
        </p:txBody>
      </p:sp>
    </p:spTree>
    <p:extLst>
      <p:ext uri="{BB962C8B-B14F-4D97-AF65-F5344CB8AC3E}">
        <p14:creationId xmlns:p14="http://schemas.microsoft.com/office/powerpoint/2010/main" val="228822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23</a:t>
            </a:fld>
            <a:endParaRPr lang="zh-CN" altLang="en-US"/>
          </a:p>
        </p:txBody>
      </p:sp>
    </p:spTree>
    <p:extLst>
      <p:ext uri="{BB962C8B-B14F-4D97-AF65-F5344CB8AC3E}">
        <p14:creationId xmlns:p14="http://schemas.microsoft.com/office/powerpoint/2010/main" val="26831291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24</a:t>
            </a:fld>
            <a:endParaRPr lang="zh-CN" altLang="en-US"/>
          </a:p>
        </p:txBody>
      </p:sp>
    </p:spTree>
    <p:extLst>
      <p:ext uri="{BB962C8B-B14F-4D97-AF65-F5344CB8AC3E}">
        <p14:creationId xmlns:p14="http://schemas.microsoft.com/office/powerpoint/2010/main" val="42173646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25</a:t>
            </a:fld>
            <a:endParaRPr lang="zh-CN" altLang="en-US"/>
          </a:p>
        </p:txBody>
      </p:sp>
    </p:spTree>
    <p:extLst>
      <p:ext uri="{BB962C8B-B14F-4D97-AF65-F5344CB8AC3E}">
        <p14:creationId xmlns:p14="http://schemas.microsoft.com/office/powerpoint/2010/main" val="27148014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26</a:t>
            </a:fld>
            <a:endParaRPr lang="zh-CN" altLang="en-US"/>
          </a:p>
        </p:txBody>
      </p:sp>
    </p:spTree>
    <p:extLst>
      <p:ext uri="{BB962C8B-B14F-4D97-AF65-F5344CB8AC3E}">
        <p14:creationId xmlns:p14="http://schemas.microsoft.com/office/powerpoint/2010/main" val="8596014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27</a:t>
            </a:fld>
            <a:endParaRPr lang="zh-CN" altLang="en-US"/>
          </a:p>
        </p:txBody>
      </p:sp>
    </p:spTree>
    <p:extLst>
      <p:ext uri="{BB962C8B-B14F-4D97-AF65-F5344CB8AC3E}">
        <p14:creationId xmlns:p14="http://schemas.microsoft.com/office/powerpoint/2010/main" val="15095310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28</a:t>
            </a:fld>
            <a:endParaRPr lang="zh-CN" altLang="en-US"/>
          </a:p>
        </p:txBody>
      </p:sp>
    </p:spTree>
    <p:extLst>
      <p:ext uri="{BB962C8B-B14F-4D97-AF65-F5344CB8AC3E}">
        <p14:creationId xmlns:p14="http://schemas.microsoft.com/office/powerpoint/2010/main" val="23106349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29</a:t>
            </a:fld>
            <a:endParaRPr lang="zh-CN" altLang="en-US"/>
          </a:p>
        </p:txBody>
      </p:sp>
    </p:spTree>
    <p:extLst>
      <p:ext uri="{BB962C8B-B14F-4D97-AF65-F5344CB8AC3E}">
        <p14:creationId xmlns:p14="http://schemas.microsoft.com/office/powerpoint/2010/main" val="3493422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3</a:t>
            </a:fld>
            <a:endParaRPr lang="zh-CN" altLang="en-US"/>
          </a:p>
        </p:txBody>
      </p:sp>
    </p:spTree>
    <p:extLst>
      <p:ext uri="{BB962C8B-B14F-4D97-AF65-F5344CB8AC3E}">
        <p14:creationId xmlns:p14="http://schemas.microsoft.com/office/powerpoint/2010/main" val="38169343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30</a:t>
            </a:fld>
            <a:endParaRPr lang="zh-CN" altLang="en-US"/>
          </a:p>
        </p:txBody>
      </p:sp>
    </p:spTree>
    <p:extLst>
      <p:ext uri="{BB962C8B-B14F-4D97-AF65-F5344CB8AC3E}">
        <p14:creationId xmlns:p14="http://schemas.microsoft.com/office/powerpoint/2010/main" val="1625960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4</a:t>
            </a:fld>
            <a:endParaRPr lang="zh-CN" altLang="en-US"/>
          </a:p>
        </p:txBody>
      </p:sp>
    </p:spTree>
    <p:extLst>
      <p:ext uri="{BB962C8B-B14F-4D97-AF65-F5344CB8AC3E}">
        <p14:creationId xmlns:p14="http://schemas.microsoft.com/office/powerpoint/2010/main" val="7354433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5</a:t>
            </a:fld>
            <a:endParaRPr lang="zh-CN" altLang="en-US"/>
          </a:p>
        </p:txBody>
      </p:sp>
    </p:spTree>
    <p:extLst>
      <p:ext uri="{BB962C8B-B14F-4D97-AF65-F5344CB8AC3E}">
        <p14:creationId xmlns:p14="http://schemas.microsoft.com/office/powerpoint/2010/main" val="22732511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6</a:t>
            </a:fld>
            <a:endParaRPr lang="zh-CN" altLang="en-US"/>
          </a:p>
        </p:txBody>
      </p:sp>
    </p:spTree>
    <p:extLst>
      <p:ext uri="{BB962C8B-B14F-4D97-AF65-F5344CB8AC3E}">
        <p14:creationId xmlns:p14="http://schemas.microsoft.com/office/powerpoint/2010/main" val="31809440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7</a:t>
            </a:fld>
            <a:endParaRPr lang="zh-CN" altLang="en-US"/>
          </a:p>
        </p:txBody>
      </p:sp>
    </p:spTree>
    <p:extLst>
      <p:ext uri="{BB962C8B-B14F-4D97-AF65-F5344CB8AC3E}">
        <p14:creationId xmlns:p14="http://schemas.microsoft.com/office/powerpoint/2010/main" val="32430236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8</a:t>
            </a:fld>
            <a:endParaRPr lang="zh-CN" altLang="en-US"/>
          </a:p>
        </p:txBody>
      </p:sp>
    </p:spTree>
    <p:extLst>
      <p:ext uri="{BB962C8B-B14F-4D97-AF65-F5344CB8AC3E}">
        <p14:creationId xmlns:p14="http://schemas.microsoft.com/office/powerpoint/2010/main" val="3162316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3FB69D-E2D6-49A3-87C7-DC16D3A41A16}" type="slidenum">
              <a:rPr lang="zh-CN" altLang="en-US" smtClean="0"/>
              <a:t>9</a:t>
            </a:fld>
            <a:endParaRPr lang="zh-CN" altLang="en-US"/>
          </a:p>
        </p:txBody>
      </p:sp>
    </p:spTree>
    <p:extLst>
      <p:ext uri="{BB962C8B-B14F-4D97-AF65-F5344CB8AC3E}">
        <p14:creationId xmlns:p14="http://schemas.microsoft.com/office/powerpoint/2010/main" val="1651048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2018/7/23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2018/7/23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2018/7/23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2018/7/23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2018/7/23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2018/7/23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2018/7/23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2018/7/23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2018/7/23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2018/7/23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F6E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2018/7/23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9.jpe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269615" y="1617345"/>
            <a:ext cx="5318760" cy="2646878"/>
          </a:xfrm>
          <a:prstGeom prst="rect">
            <a:avLst/>
          </a:prstGeom>
          <a:noFill/>
        </p:spPr>
        <p:txBody>
          <a:bodyPr wrap="square" rtlCol="0">
            <a:spAutoFit/>
          </a:bodyPr>
          <a:lstStyle/>
          <a:p>
            <a:pPr algn="ctr"/>
            <a:r>
              <a:rPr lang="en-US" altLang="zh-CN" sz="16600" b="1" noProof="0" dirty="0">
                <a:ln>
                  <a:noFill/>
                </a:ln>
                <a:solidFill>
                  <a:srgbClr val="EED434"/>
                </a:solidFill>
                <a:uLnTx/>
                <a:uFillTx/>
                <a:latin typeface="Curlz MT" charset="0"/>
                <a:ea typeface="方正舒体" pitchFamily="2" charset="-122"/>
                <a:sym typeface="+mn-ea"/>
              </a:rPr>
              <a:t>201X</a:t>
            </a:r>
          </a:p>
        </p:txBody>
      </p:sp>
      <p:pic>
        <p:nvPicPr>
          <p:cNvPr id="2" name="图片 1" descr="7"/>
          <p:cNvPicPr>
            <a:picLocks noChangeAspect="1"/>
          </p:cNvPicPr>
          <p:nvPr/>
        </p:nvPicPr>
        <p:blipFill>
          <a:blip r:embed="rId3"/>
          <a:srcRect r="21067"/>
          <a:stretch>
            <a:fillRect/>
          </a:stretch>
        </p:blipFill>
        <p:spPr>
          <a:xfrm>
            <a:off x="-20955" y="-5080"/>
            <a:ext cx="4272280" cy="3006725"/>
          </a:xfrm>
          <a:prstGeom prst="rect">
            <a:avLst/>
          </a:prstGeom>
        </p:spPr>
      </p:pic>
      <p:pic>
        <p:nvPicPr>
          <p:cNvPr id="3" name="图片 2" descr="5"/>
          <p:cNvPicPr>
            <a:picLocks noChangeAspect="1"/>
          </p:cNvPicPr>
          <p:nvPr/>
        </p:nvPicPr>
        <p:blipFill>
          <a:blip r:embed="rId4"/>
          <a:srcRect l="11372"/>
          <a:stretch>
            <a:fillRect/>
          </a:stretch>
        </p:blipFill>
        <p:spPr>
          <a:xfrm>
            <a:off x="-34290" y="5131435"/>
            <a:ext cx="907415" cy="1722120"/>
          </a:xfrm>
          <a:prstGeom prst="rect">
            <a:avLst/>
          </a:prstGeom>
        </p:spPr>
      </p:pic>
      <p:pic>
        <p:nvPicPr>
          <p:cNvPr id="4" name="图片 3" descr="567"/>
          <p:cNvPicPr>
            <a:picLocks noChangeAspect="1"/>
          </p:cNvPicPr>
          <p:nvPr/>
        </p:nvPicPr>
        <p:blipFill>
          <a:blip r:embed="rId5"/>
          <a:stretch>
            <a:fillRect/>
          </a:stretch>
        </p:blipFill>
        <p:spPr>
          <a:xfrm>
            <a:off x="11174095" y="424815"/>
            <a:ext cx="1042670" cy="1512570"/>
          </a:xfrm>
          <a:prstGeom prst="rect">
            <a:avLst/>
          </a:prstGeom>
        </p:spPr>
      </p:pic>
      <p:pic>
        <p:nvPicPr>
          <p:cNvPr id="5" name="图片 4" descr="5607"/>
          <p:cNvPicPr>
            <a:picLocks noChangeAspect="1"/>
          </p:cNvPicPr>
          <p:nvPr/>
        </p:nvPicPr>
        <p:blipFill>
          <a:blip r:embed="rId6"/>
          <a:srcRect l="12218" t="4610" b="14711"/>
          <a:stretch>
            <a:fillRect/>
          </a:stretch>
        </p:blipFill>
        <p:spPr>
          <a:xfrm>
            <a:off x="9602470" y="-447675"/>
            <a:ext cx="1543050" cy="1489710"/>
          </a:xfrm>
          <a:prstGeom prst="rect">
            <a:avLst/>
          </a:prstGeom>
        </p:spPr>
      </p:pic>
      <p:pic>
        <p:nvPicPr>
          <p:cNvPr id="6" name="图片 5" descr="7"/>
          <p:cNvPicPr>
            <a:picLocks noChangeAspect="1"/>
          </p:cNvPicPr>
          <p:nvPr/>
        </p:nvPicPr>
        <p:blipFill>
          <a:blip r:embed="rId3"/>
          <a:srcRect r="21067"/>
          <a:stretch>
            <a:fillRect/>
          </a:stretch>
        </p:blipFill>
        <p:spPr>
          <a:xfrm flipH="1" flipV="1">
            <a:off x="8047990" y="3919220"/>
            <a:ext cx="4168775" cy="2934335"/>
          </a:xfrm>
          <a:prstGeom prst="rect">
            <a:avLst/>
          </a:prstGeom>
        </p:spPr>
      </p:pic>
      <p:pic>
        <p:nvPicPr>
          <p:cNvPr id="7" name="图片 6" descr="5607"/>
          <p:cNvPicPr>
            <a:picLocks noChangeAspect="1"/>
          </p:cNvPicPr>
          <p:nvPr/>
        </p:nvPicPr>
        <p:blipFill>
          <a:blip r:embed="rId6"/>
          <a:srcRect l="12218" t="4610" b="14711"/>
          <a:stretch>
            <a:fillRect/>
          </a:stretch>
        </p:blipFill>
        <p:spPr>
          <a:xfrm>
            <a:off x="1099820" y="5478145"/>
            <a:ext cx="1224915" cy="1183005"/>
          </a:xfrm>
          <a:prstGeom prst="rect">
            <a:avLst/>
          </a:prstGeom>
        </p:spPr>
      </p:pic>
      <p:sp>
        <p:nvSpPr>
          <p:cNvPr id="16" name="文本框 15"/>
          <p:cNvSpPr txBox="1"/>
          <p:nvPr/>
        </p:nvSpPr>
        <p:spPr>
          <a:xfrm>
            <a:off x="2276475" y="3615690"/>
            <a:ext cx="7285990" cy="921385"/>
          </a:xfrm>
          <a:prstGeom prst="rect">
            <a:avLst/>
          </a:prstGeom>
          <a:noFill/>
        </p:spPr>
        <p:txBody>
          <a:bodyPr wrap="square" rtlCol="0">
            <a:spAutoFit/>
          </a:bodyPr>
          <a:lstStyle/>
          <a:p>
            <a:pPr algn="ctr"/>
            <a:r>
              <a:rPr lang="zh-CN" altLang="en-US" sz="5400" b="1" dirty="0">
                <a:solidFill>
                  <a:srgbClr val="3A9033"/>
                </a:solidFill>
              </a:rPr>
              <a:t> </a:t>
            </a:r>
            <a:r>
              <a:rPr lang="zh-CN" altLang="en-US" sz="3600" b="1" dirty="0">
                <a:solidFill>
                  <a:srgbClr val="3A9033"/>
                </a:solidFill>
                <a:latin typeface="微软雅黑" panose="020B0503020204020204" charset="-122"/>
                <a:ea typeface="微软雅黑" panose="020B0503020204020204" charset="-122"/>
              </a:rPr>
              <a:t>夏日柠檬商业计划书</a:t>
            </a:r>
            <a:r>
              <a:rPr lang="en-US" altLang="zh-CN" sz="3600" b="1" dirty="0">
                <a:solidFill>
                  <a:srgbClr val="3A9033"/>
                </a:solidFill>
                <a:latin typeface="微软雅黑" panose="020B0503020204020204" charset="-122"/>
                <a:ea typeface="微软雅黑" panose="020B0503020204020204" charset="-122"/>
              </a:rPr>
              <a:t>PPT</a:t>
            </a:r>
            <a:endParaRPr lang="en-US" altLang="zh-CN" sz="3600" b="1" noProof="0" dirty="0">
              <a:ln>
                <a:noFill/>
              </a:ln>
              <a:solidFill>
                <a:srgbClr val="3A9033"/>
              </a:solidFill>
              <a:uLnTx/>
              <a:uFillTx/>
              <a:latin typeface="微软雅黑" panose="020B0503020204020204" charset="-122"/>
              <a:ea typeface="微软雅黑" panose="020B0503020204020204" charset="-122"/>
            </a:endParaRPr>
          </a:p>
        </p:txBody>
      </p:sp>
      <p:sp>
        <p:nvSpPr>
          <p:cNvPr id="17" name="文本框 16"/>
          <p:cNvSpPr txBox="1"/>
          <p:nvPr/>
        </p:nvSpPr>
        <p:spPr>
          <a:xfrm>
            <a:off x="2387600" y="4436745"/>
            <a:ext cx="7166610" cy="461665"/>
          </a:xfrm>
          <a:prstGeom prst="rect">
            <a:avLst/>
          </a:prstGeom>
          <a:noFill/>
          <a:ln>
            <a:noFill/>
          </a:ln>
          <a:extLst>
            <a:ext uri="{909E8E84-426E-40DD-AFC4-6F175D3DCCD1}">
              <a14:hiddenFill xmlns:a14="http://schemas.microsoft.com/office/drawing/2010/main">
                <a:solidFill>
                  <a:schemeClr val="bg1"/>
                </a:solidFill>
              </a14:hiddenFill>
            </a:ext>
          </a:extLst>
        </p:spPr>
        <p:txBody>
          <a:bodyPr wrap="square" rtlCol="0">
            <a:spAutoFit/>
          </a:bodyPr>
          <a:lstStyle/>
          <a:p>
            <a:pPr algn="ctr"/>
            <a:r>
              <a:rPr lang="en-US" altLang="zh-CN" sz="1200" dirty="0">
                <a:solidFill>
                  <a:schemeClr val="tx1">
                    <a:lumMod val="75000"/>
                    <a:lumOff val="25000"/>
                  </a:schemeClr>
                </a:solidFill>
                <a:latin typeface="+mj-ea"/>
                <a:ea typeface="+mj-ea"/>
              </a:rPr>
              <a:t> </a:t>
            </a:r>
            <a:r>
              <a:rPr lang="zh-CN" altLang="en-US" sz="1200" dirty="0">
                <a:solidFill>
                  <a:schemeClr val="tx1">
                    <a:lumMod val="75000"/>
                    <a:lumOff val="25000"/>
                  </a:schemeClr>
                </a:solidFill>
                <a:latin typeface="+mj-ea"/>
                <a:ea typeface="+mj-ea"/>
              </a:rPr>
              <a:t>汇报人</a:t>
            </a:r>
            <a:r>
              <a:rPr lang="zh-CN" altLang="en-US" sz="1200" dirty="0" smtClean="0">
                <a:solidFill>
                  <a:schemeClr val="tx1">
                    <a:lumMod val="75000"/>
                    <a:lumOff val="25000"/>
                  </a:schemeClr>
                </a:solidFill>
                <a:latin typeface="+mj-ea"/>
                <a:ea typeface="+mj-ea"/>
              </a:rPr>
              <a:t>：</a:t>
            </a:r>
            <a:r>
              <a:rPr lang="en-US" altLang="zh-CN" sz="1200" smtClean="0">
                <a:solidFill>
                  <a:schemeClr val="tx1">
                    <a:lumMod val="75000"/>
                    <a:lumOff val="25000"/>
                  </a:schemeClr>
                </a:solidFill>
                <a:latin typeface="+mj-ea"/>
                <a:ea typeface="+mj-ea"/>
              </a:rPr>
              <a:t>xx</a:t>
            </a:r>
            <a:endParaRPr lang="en-US" altLang="zh-CN" sz="1200" dirty="0">
              <a:solidFill>
                <a:schemeClr val="tx1">
                  <a:lumMod val="75000"/>
                  <a:lumOff val="25000"/>
                </a:schemeClr>
              </a:solidFill>
              <a:latin typeface="+mj-ea"/>
              <a:ea typeface="+mj-ea"/>
            </a:endParaRPr>
          </a:p>
          <a:p>
            <a:pPr algn="ctr"/>
            <a:r>
              <a:rPr lang="zh-CN" altLang="en-US" sz="1200" dirty="0">
                <a:solidFill>
                  <a:schemeClr val="tx1">
                    <a:lumMod val="75000"/>
                    <a:lumOff val="25000"/>
                  </a:schemeClr>
                </a:solidFill>
                <a:latin typeface="+mj-ea"/>
                <a:ea typeface="+mj-ea"/>
                <a:sym typeface="+mn-ea"/>
              </a:rPr>
              <a:t>汇报时间：</a:t>
            </a:r>
            <a:r>
              <a:rPr lang="en-US" altLang="zh-CN" sz="1200" dirty="0">
                <a:solidFill>
                  <a:schemeClr val="tx1">
                    <a:lumMod val="75000"/>
                    <a:lumOff val="25000"/>
                  </a:schemeClr>
                </a:solidFill>
                <a:latin typeface="+mj-ea"/>
                <a:ea typeface="+mj-ea"/>
                <a:sym typeface="+mn-ea"/>
              </a:rPr>
              <a:t>XX</a:t>
            </a:r>
            <a:r>
              <a:rPr lang="zh-CN" altLang="en-US" sz="1200" dirty="0">
                <a:solidFill>
                  <a:schemeClr val="tx1">
                    <a:lumMod val="75000"/>
                    <a:lumOff val="25000"/>
                  </a:schemeClr>
                </a:solidFill>
                <a:latin typeface="+mj-ea"/>
                <a:ea typeface="+mj-ea"/>
                <a:sym typeface="+mn-ea"/>
              </a:rPr>
              <a:t>年</a:t>
            </a:r>
            <a:r>
              <a:rPr lang="en-US" altLang="zh-CN" sz="1200" dirty="0">
                <a:solidFill>
                  <a:schemeClr val="tx1">
                    <a:lumMod val="75000"/>
                    <a:lumOff val="25000"/>
                  </a:schemeClr>
                </a:solidFill>
                <a:latin typeface="+mj-ea"/>
                <a:ea typeface="+mj-ea"/>
                <a:sym typeface="+mn-ea"/>
              </a:rPr>
              <a:t>XX</a:t>
            </a:r>
            <a:r>
              <a:rPr lang="zh-CN" altLang="en-US" sz="1200" dirty="0">
                <a:solidFill>
                  <a:schemeClr val="tx1">
                    <a:lumMod val="75000"/>
                    <a:lumOff val="25000"/>
                  </a:schemeClr>
                </a:solidFill>
                <a:latin typeface="+mj-ea"/>
                <a:ea typeface="+mj-ea"/>
                <a:sym typeface="+mn-ea"/>
              </a:rPr>
              <a:t>月</a:t>
            </a:r>
          </a:p>
        </p:txBody>
      </p:sp>
      <p:pic>
        <p:nvPicPr>
          <p:cNvPr id="19" name="图片 18" descr="5607"/>
          <p:cNvPicPr>
            <a:picLocks noChangeAspect="1"/>
          </p:cNvPicPr>
          <p:nvPr/>
        </p:nvPicPr>
        <p:blipFill>
          <a:blip r:embed="rId6"/>
          <a:srcRect l="12218" t="4610" b="14711"/>
          <a:stretch>
            <a:fillRect/>
          </a:stretch>
        </p:blipFill>
        <p:spPr>
          <a:xfrm>
            <a:off x="3080385" y="3919220"/>
            <a:ext cx="400685" cy="386715"/>
          </a:xfrm>
          <a:prstGeom prst="rect">
            <a:avLst/>
          </a:prstGeom>
        </p:spPr>
      </p:pic>
      <p:pic>
        <p:nvPicPr>
          <p:cNvPr id="20" name="图片 19" descr="5607"/>
          <p:cNvPicPr>
            <a:picLocks noChangeAspect="1"/>
          </p:cNvPicPr>
          <p:nvPr/>
        </p:nvPicPr>
        <p:blipFill>
          <a:blip r:embed="rId6"/>
          <a:srcRect l="12218" t="4610" b="14711"/>
          <a:stretch>
            <a:fillRect/>
          </a:stretch>
        </p:blipFill>
        <p:spPr>
          <a:xfrm>
            <a:off x="8475980" y="3919220"/>
            <a:ext cx="400685" cy="3867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sp>
        <p:nvSpPr>
          <p:cNvPr id="2" name="Freeform 5"/>
          <p:cNvSpPr/>
          <p:nvPr/>
        </p:nvSpPr>
        <p:spPr bwMode="auto">
          <a:xfrm>
            <a:off x="2124075" y="1531367"/>
            <a:ext cx="2074689" cy="3231724"/>
          </a:xfrm>
          <a:custGeom>
            <a:avLst/>
            <a:gdLst>
              <a:gd name="T0" fmla="*/ 0 w 840"/>
              <a:gd name="T1" fmla="*/ 911 h 911"/>
              <a:gd name="T2" fmla="*/ 420 w 840"/>
              <a:gd name="T3" fmla="*/ 0 h 911"/>
              <a:gd name="T4" fmla="*/ 840 w 840"/>
              <a:gd name="T5" fmla="*/ 911 h 911"/>
              <a:gd name="T6" fmla="*/ 420 w 840"/>
              <a:gd name="T7" fmla="*/ 911 h 911"/>
              <a:gd name="T8" fmla="*/ 0 w 840"/>
              <a:gd name="T9" fmla="*/ 911 h 911"/>
            </a:gdLst>
            <a:ahLst/>
            <a:cxnLst>
              <a:cxn ang="0">
                <a:pos x="T0" y="T1"/>
              </a:cxn>
              <a:cxn ang="0">
                <a:pos x="T2" y="T3"/>
              </a:cxn>
              <a:cxn ang="0">
                <a:pos x="T4" y="T5"/>
              </a:cxn>
              <a:cxn ang="0">
                <a:pos x="T6" y="T7"/>
              </a:cxn>
              <a:cxn ang="0">
                <a:pos x="T8" y="T9"/>
              </a:cxn>
            </a:cxnLst>
            <a:rect l="0" t="0" r="r" b="b"/>
            <a:pathLst>
              <a:path w="840" h="911">
                <a:moveTo>
                  <a:pt x="0" y="911"/>
                </a:moveTo>
                <a:cubicBezTo>
                  <a:pt x="242" y="715"/>
                  <a:pt x="409" y="522"/>
                  <a:pt x="420" y="0"/>
                </a:cubicBezTo>
                <a:cubicBezTo>
                  <a:pt x="431" y="522"/>
                  <a:pt x="598" y="715"/>
                  <a:pt x="840" y="911"/>
                </a:cubicBezTo>
                <a:cubicBezTo>
                  <a:pt x="420" y="911"/>
                  <a:pt x="420" y="911"/>
                  <a:pt x="420" y="911"/>
                </a:cubicBezTo>
                <a:lnTo>
                  <a:pt x="0" y="911"/>
                </a:lnTo>
                <a:close/>
              </a:path>
            </a:pathLst>
          </a:custGeom>
          <a:solidFill>
            <a:srgbClr val="95C822"/>
          </a:solidFill>
          <a:ln w="3" cap="flat">
            <a:noFill/>
            <a:prstDash val="solid"/>
            <a:miter lim="800000"/>
          </a:ln>
        </p:spPr>
        <p:txBody>
          <a:bodyPr vert="horz" wrap="square" lIns="91440" tIns="45720" rIns="91440" bIns="45720" numCol="1" anchor="t" anchorCtr="0" compatLnSpc="1"/>
          <a:lstStyle/>
          <a:p>
            <a:pPr algn="ctr"/>
            <a:endParaRPr lang="en-US">
              <a:solidFill>
                <a:schemeClr val="tx1">
                  <a:lumMod val="65000"/>
                  <a:lumOff val="35000"/>
                </a:schemeClr>
              </a:solidFill>
            </a:endParaRPr>
          </a:p>
        </p:txBody>
      </p:sp>
      <p:sp>
        <p:nvSpPr>
          <p:cNvPr id="3" name="Freeform 5"/>
          <p:cNvSpPr/>
          <p:nvPr/>
        </p:nvSpPr>
        <p:spPr bwMode="auto">
          <a:xfrm>
            <a:off x="3639489" y="2788990"/>
            <a:ext cx="2074689" cy="1974099"/>
          </a:xfrm>
          <a:custGeom>
            <a:avLst/>
            <a:gdLst>
              <a:gd name="T0" fmla="*/ 0 w 840"/>
              <a:gd name="T1" fmla="*/ 911 h 911"/>
              <a:gd name="T2" fmla="*/ 420 w 840"/>
              <a:gd name="T3" fmla="*/ 0 h 911"/>
              <a:gd name="T4" fmla="*/ 840 w 840"/>
              <a:gd name="T5" fmla="*/ 911 h 911"/>
              <a:gd name="T6" fmla="*/ 420 w 840"/>
              <a:gd name="T7" fmla="*/ 911 h 911"/>
              <a:gd name="T8" fmla="*/ 0 w 840"/>
              <a:gd name="T9" fmla="*/ 911 h 911"/>
            </a:gdLst>
            <a:ahLst/>
            <a:cxnLst>
              <a:cxn ang="0">
                <a:pos x="T0" y="T1"/>
              </a:cxn>
              <a:cxn ang="0">
                <a:pos x="T2" y="T3"/>
              </a:cxn>
              <a:cxn ang="0">
                <a:pos x="T4" y="T5"/>
              </a:cxn>
              <a:cxn ang="0">
                <a:pos x="T6" y="T7"/>
              </a:cxn>
              <a:cxn ang="0">
                <a:pos x="T8" y="T9"/>
              </a:cxn>
            </a:cxnLst>
            <a:rect l="0" t="0" r="r" b="b"/>
            <a:pathLst>
              <a:path w="840" h="911">
                <a:moveTo>
                  <a:pt x="0" y="911"/>
                </a:moveTo>
                <a:cubicBezTo>
                  <a:pt x="242" y="715"/>
                  <a:pt x="409" y="522"/>
                  <a:pt x="420" y="0"/>
                </a:cubicBezTo>
                <a:cubicBezTo>
                  <a:pt x="431" y="522"/>
                  <a:pt x="598" y="715"/>
                  <a:pt x="840" y="911"/>
                </a:cubicBezTo>
                <a:cubicBezTo>
                  <a:pt x="420" y="911"/>
                  <a:pt x="420" y="911"/>
                  <a:pt x="420" y="911"/>
                </a:cubicBezTo>
                <a:lnTo>
                  <a:pt x="0" y="911"/>
                </a:lnTo>
                <a:close/>
              </a:path>
            </a:pathLst>
          </a:custGeom>
          <a:solidFill>
            <a:srgbClr val="EED434"/>
          </a:solidFill>
          <a:ln w="3" cap="flat">
            <a:noFill/>
            <a:prstDash val="solid"/>
            <a:miter lim="800000"/>
          </a:ln>
        </p:spPr>
        <p:txBody>
          <a:bodyPr vert="horz" wrap="square" lIns="91440" tIns="45720" rIns="91440" bIns="45720" numCol="1" anchor="t" anchorCtr="0" compatLnSpc="1"/>
          <a:lstStyle/>
          <a:p>
            <a:pPr algn="ctr"/>
            <a:endParaRPr lang="en-US">
              <a:solidFill>
                <a:schemeClr val="tx1">
                  <a:lumMod val="65000"/>
                  <a:lumOff val="35000"/>
                </a:schemeClr>
              </a:solidFill>
            </a:endParaRPr>
          </a:p>
        </p:txBody>
      </p:sp>
      <p:sp>
        <p:nvSpPr>
          <p:cNvPr id="6" name="Freeform 5"/>
          <p:cNvSpPr/>
          <p:nvPr/>
        </p:nvSpPr>
        <p:spPr bwMode="auto">
          <a:xfrm>
            <a:off x="5084687" y="1531365"/>
            <a:ext cx="2074689" cy="3231724"/>
          </a:xfrm>
          <a:custGeom>
            <a:avLst/>
            <a:gdLst>
              <a:gd name="T0" fmla="*/ 0 w 840"/>
              <a:gd name="T1" fmla="*/ 911 h 911"/>
              <a:gd name="T2" fmla="*/ 420 w 840"/>
              <a:gd name="T3" fmla="*/ 0 h 911"/>
              <a:gd name="T4" fmla="*/ 840 w 840"/>
              <a:gd name="T5" fmla="*/ 911 h 911"/>
              <a:gd name="T6" fmla="*/ 420 w 840"/>
              <a:gd name="T7" fmla="*/ 911 h 911"/>
              <a:gd name="T8" fmla="*/ 0 w 840"/>
              <a:gd name="T9" fmla="*/ 911 h 911"/>
            </a:gdLst>
            <a:ahLst/>
            <a:cxnLst>
              <a:cxn ang="0">
                <a:pos x="T0" y="T1"/>
              </a:cxn>
              <a:cxn ang="0">
                <a:pos x="T2" y="T3"/>
              </a:cxn>
              <a:cxn ang="0">
                <a:pos x="T4" y="T5"/>
              </a:cxn>
              <a:cxn ang="0">
                <a:pos x="T6" y="T7"/>
              </a:cxn>
              <a:cxn ang="0">
                <a:pos x="T8" y="T9"/>
              </a:cxn>
            </a:cxnLst>
            <a:rect l="0" t="0" r="r" b="b"/>
            <a:pathLst>
              <a:path w="840" h="911">
                <a:moveTo>
                  <a:pt x="0" y="911"/>
                </a:moveTo>
                <a:cubicBezTo>
                  <a:pt x="242" y="715"/>
                  <a:pt x="409" y="522"/>
                  <a:pt x="420" y="0"/>
                </a:cubicBezTo>
                <a:cubicBezTo>
                  <a:pt x="431" y="522"/>
                  <a:pt x="598" y="715"/>
                  <a:pt x="840" y="911"/>
                </a:cubicBezTo>
                <a:cubicBezTo>
                  <a:pt x="420" y="911"/>
                  <a:pt x="420" y="911"/>
                  <a:pt x="420" y="911"/>
                </a:cubicBezTo>
                <a:lnTo>
                  <a:pt x="0" y="911"/>
                </a:lnTo>
                <a:close/>
              </a:path>
            </a:pathLst>
          </a:custGeom>
          <a:solidFill>
            <a:srgbClr val="95C822"/>
          </a:solidFill>
          <a:ln w="3" cap="flat">
            <a:noFill/>
            <a:prstDash val="solid"/>
            <a:miter lim="800000"/>
          </a:ln>
        </p:spPr>
        <p:txBody>
          <a:bodyPr vert="horz" wrap="square" lIns="91440" tIns="45720" rIns="91440" bIns="45720" numCol="1" anchor="t" anchorCtr="0" compatLnSpc="1"/>
          <a:lstStyle/>
          <a:p>
            <a:pPr algn="ctr"/>
            <a:endParaRPr lang="en-US">
              <a:solidFill>
                <a:schemeClr val="tx1">
                  <a:lumMod val="65000"/>
                  <a:lumOff val="35000"/>
                </a:schemeClr>
              </a:solidFill>
            </a:endParaRPr>
          </a:p>
        </p:txBody>
      </p:sp>
      <p:sp>
        <p:nvSpPr>
          <p:cNvPr id="7" name="Freeform 5"/>
          <p:cNvSpPr/>
          <p:nvPr/>
        </p:nvSpPr>
        <p:spPr bwMode="auto">
          <a:xfrm>
            <a:off x="6600100" y="2269490"/>
            <a:ext cx="2074689" cy="2493597"/>
          </a:xfrm>
          <a:custGeom>
            <a:avLst/>
            <a:gdLst>
              <a:gd name="T0" fmla="*/ 0 w 840"/>
              <a:gd name="T1" fmla="*/ 911 h 911"/>
              <a:gd name="T2" fmla="*/ 420 w 840"/>
              <a:gd name="T3" fmla="*/ 0 h 911"/>
              <a:gd name="T4" fmla="*/ 840 w 840"/>
              <a:gd name="T5" fmla="*/ 911 h 911"/>
              <a:gd name="T6" fmla="*/ 420 w 840"/>
              <a:gd name="T7" fmla="*/ 911 h 911"/>
              <a:gd name="T8" fmla="*/ 0 w 840"/>
              <a:gd name="T9" fmla="*/ 911 h 911"/>
            </a:gdLst>
            <a:ahLst/>
            <a:cxnLst>
              <a:cxn ang="0">
                <a:pos x="T0" y="T1"/>
              </a:cxn>
              <a:cxn ang="0">
                <a:pos x="T2" y="T3"/>
              </a:cxn>
              <a:cxn ang="0">
                <a:pos x="T4" y="T5"/>
              </a:cxn>
              <a:cxn ang="0">
                <a:pos x="T6" y="T7"/>
              </a:cxn>
              <a:cxn ang="0">
                <a:pos x="T8" y="T9"/>
              </a:cxn>
            </a:cxnLst>
            <a:rect l="0" t="0" r="r" b="b"/>
            <a:pathLst>
              <a:path w="840" h="911">
                <a:moveTo>
                  <a:pt x="0" y="911"/>
                </a:moveTo>
                <a:cubicBezTo>
                  <a:pt x="242" y="715"/>
                  <a:pt x="409" y="522"/>
                  <a:pt x="420" y="0"/>
                </a:cubicBezTo>
                <a:cubicBezTo>
                  <a:pt x="431" y="522"/>
                  <a:pt x="598" y="715"/>
                  <a:pt x="840" y="911"/>
                </a:cubicBezTo>
                <a:cubicBezTo>
                  <a:pt x="420" y="911"/>
                  <a:pt x="420" y="911"/>
                  <a:pt x="420" y="911"/>
                </a:cubicBezTo>
                <a:lnTo>
                  <a:pt x="0" y="911"/>
                </a:lnTo>
                <a:close/>
              </a:path>
            </a:pathLst>
          </a:custGeom>
          <a:solidFill>
            <a:srgbClr val="EED434"/>
          </a:solidFill>
          <a:ln w="3" cap="flat">
            <a:noFill/>
            <a:prstDash val="solid"/>
            <a:miter lim="800000"/>
          </a:ln>
        </p:spPr>
        <p:txBody>
          <a:bodyPr vert="horz" wrap="square" lIns="91440" tIns="45720" rIns="91440" bIns="45720" numCol="1" anchor="t" anchorCtr="0" compatLnSpc="1"/>
          <a:lstStyle/>
          <a:p>
            <a:pPr algn="ctr"/>
            <a:endParaRPr lang="en-US">
              <a:solidFill>
                <a:schemeClr val="tx1">
                  <a:lumMod val="65000"/>
                  <a:lumOff val="35000"/>
                </a:schemeClr>
              </a:solidFill>
            </a:endParaRPr>
          </a:p>
        </p:txBody>
      </p:sp>
      <p:sp>
        <p:nvSpPr>
          <p:cNvPr id="8" name="Freeform 5"/>
          <p:cNvSpPr/>
          <p:nvPr/>
        </p:nvSpPr>
        <p:spPr bwMode="auto">
          <a:xfrm>
            <a:off x="7974186" y="3147227"/>
            <a:ext cx="2074689" cy="1615863"/>
          </a:xfrm>
          <a:custGeom>
            <a:avLst/>
            <a:gdLst>
              <a:gd name="T0" fmla="*/ 0 w 840"/>
              <a:gd name="T1" fmla="*/ 911 h 911"/>
              <a:gd name="T2" fmla="*/ 420 w 840"/>
              <a:gd name="T3" fmla="*/ 0 h 911"/>
              <a:gd name="T4" fmla="*/ 840 w 840"/>
              <a:gd name="T5" fmla="*/ 911 h 911"/>
              <a:gd name="T6" fmla="*/ 420 w 840"/>
              <a:gd name="T7" fmla="*/ 911 h 911"/>
              <a:gd name="T8" fmla="*/ 0 w 840"/>
              <a:gd name="T9" fmla="*/ 911 h 911"/>
            </a:gdLst>
            <a:ahLst/>
            <a:cxnLst>
              <a:cxn ang="0">
                <a:pos x="T0" y="T1"/>
              </a:cxn>
              <a:cxn ang="0">
                <a:pos x="T2" y="T3"/>
              </a:cxn>
              <a:cxn ang="0">
                <a:pos x="T4" y="T5"/>
              </a:cxn>
              <a:cxn ang="0">
                <a:pos x="T6" y="T7"/>
              </a:cxn>
              <a:cxn ang="0">
                <a:pos x="T8" y="T9"/>
              </a:cxn>
            </a:cxnLst>
            <a:rect l="0" t="0" r="r" b="b"/>
            <a:pathLst>
              <a:path w="840" h="911">
                <a:moveTo>
                  <a:pt x="0" y="911"/>
                </a:moveTo>
                <a:cubicBezTo>
                  <a:pt x="242" y="715"/>
                  <a:pt x="409" y="522"/>
                  <a:pt x="420" y="0"/>
                </a:cubicBezTo>
                <a:cubicBezTo>
                  <a:pt x="431" y="522"/>
                  <a:pt x="598" y="715"/>
                  <a:pt x="840" y="911"/>
                </a:cubicBezTo>
                <a:cubicBezTo>
                  <a:pt x="420" y="911"/>
                  <a:pt x="420" y="911"/>
                  <a:pt x="420" y="911"/>
                </a:cubicBezTo>
                <a:lnTo>
                  <a:pt x="0" y="911"/>
                </a:lnTo>
                <a:close/>
              </a:path>
            </a:pathLst>
          </a:custGeom>
          <a:solidFill>
            <a:srgbClr val="95C822"/>
          </a:solidFill>
          <a:ln w="3" cap="flat">
            <a:noFill/>
            <a:prstDash val="solid"/>
            <a:miter lim="800000"/>
          </a:ln>
        </p:spPr>
        <p:txBody>
          <a:bodyPr vert="horz" wrap="square" lIns="91440" tIns="45720" rIns="91440" bIns="45720" numCol="1" anchor="t" anchorCtr="0" compatLnSpc="1"/>
          <a:lstStyle/>
          <a:p>
            <a:pPr algn="ctr"/>
            <a:endParaRPr lang="en-US">
              <a:solidFill>
                <a:schemeClr val="tx1">
                  <a:lumMod val="65000"/>
                  <a:lumOff val="35000"/>
                </a:schemeClr>
              </a:solidFill>
            </a:endParaRPr>
          </a:p>
        </p:txBody>
      </p:sp>
      <p:sp>
        <p:nvSpPr>
          <p:cNvPr id="9" name="Rectangle 8"/>
          <p:cNvSpPr/>
          <p:nvPr/>
        </p:nvSpPr>
        <p:spPr>
          <a:xfrm>
            <a:off x="2437519" y="4905965"/>
            <a:ext cx="1447800" cy="792525"/>
          </a:xfrm>
          <a:prstGeom prst="rect">
            <a:avLst/>
          </a:prstGeom>
        </p:spPr>
        <p:txBody>
          <a:bodyPr wrap="square">
            <a:spAutoFit/>
          </a:bodyPr>
          <a:lstStyle/>
          <a:p>
            <a:pPr algn="ctr"/>
            <a:r>
              <a:rPr lang="en-US" sz="1400" b="1">
                <a:solidFill>
                  <a:schemeClr val="tx1">
                    <a:lumMod val="65000"/>
                    <a:lumOff val="35000"/>
                  </a:schemeClr>
                </a:solidFill>
                <a:ea typeface="Open Sans" pitchFamily="34" charset="0"/>
                <a:cs typeface="Open Sans" pitchFamily="34" charset="0"/>
              </a:rPr>
              <a:t>Profit </a:t>
            </a:r>
          </a:p>
          <a:p>
            <a:pPr algn="ctr"/>
            <a:r>
              <a:rPr lang="en-US" sz="1050">
                <a:solidFill>
                  <a:schemeClr val="tx1">
                    <a:lumMod val="65000"/>
                    <a:lumOff val="35000"/>
                  </a:schemeClr>
                </a:solidFill>
                <a:ea typeface="Open Sans" pitchFamily="34" charset="0"/>
                <a:cs typeface="Open Sans" pitchFamily="34" charset="0"/>
              </a:rPr>
              <a:t>Vivamus quam dolor, tempor ac gravida sit amet.</a:t>
            </a:r>
          </a:p>
        </p:txBody>
      </p:sp>
      <p:sp>
        <p:nvSpPr>
          <p:cNvPr id="10" name="Rectangle 9"/>
          <p:cNvSpPr/>
          <p:nvPr/>
        </p:nvSpPr>
        <p:spPr>
          <a:xfrm>
            <a:off x="3952933" y="4905965"/>
            <a:ext cx="1447800" cy="792525"/>
          </a:xfrm>
          <a:prstGeom prst="rect">
            <a:avLst/>
          </a:prstGeom>
        </p:spPr>
        <p:txBody>
          <a:bodyPr wrap="square">
            <a:spAutoFit/>
          </a:bodyPr>
          <a:lstStyle/>
          <a:p>
            <a:pPr algn="ctr"/>
            <a:r>
              <a:rPr lang="en-US" sz="1400" b="1">
                <a:solidFill>
                  <a:schemeClr val="tx1">
                    <a:lumMod val="65000"/>
                    <a:lumOff val="35000"/>
                  </a:schemeClr>
                </a:solidFill>
                <a:ea typeface="Open Sans" pitchFamily="34" charset="0"/>
                <a:cs typeface="Open Sans" pitchFamily="34" charset="0"/>
              </a:rPr>
              <a:t>Partnert </a:t>
            </a:r>
          </a:p>
          <a:p>
            <a:pPr algn="ctr"/>
            <a:r>
              <a:rPr lang="en-US" sz="1050">
                <a:solidFill>
                  <a:schemeClr val="tx1">
                    <a:lumMod val="65000"/>
                    <a:lumOff val="35000"/>
                  </a:schemeClr>
                </a:solidFill>
                <a:ea typeface="Open Sans" pitchFamily="34" charset="0"/>
                <a:cs typeface="Open Sans" pitchFamily="34" charset="0"/>
              </a:rPr>
              <a:t>Vivamus quam dolor, tempor ac gravida sit amet.</a:t>
            </a:r>
          </a:p>
        </p:txBody>
      </p:sp>
      <p:sp>
        <p:nvSpPr>
          <p:cNvPr id="11" name="Rectangle 10"/>
          <p:cNvSpPr/>
          <p:nvPr/>
        </p:nvSpPr>
        <p:spPr>
          <a:xfrm>
            <a:off x="5398131" y="4905965"/>
            <a:ext cx="1447800" cy="792525"/>
          </a:xfrm>
          <a:prstGeom prst="rect">
            <a:avLst/>
          </a:prstGeom>
        </p:spPr>
        <p:txBody>
          <a:bodyPr wrap="square">
            <a:spAutoFit/>
          </a:bodyPr>
          <a:lstStyle/>
          <a:p>
            <a:pPr algn="ctr"/>
            <a:r>
              <a:rPr lang="en-US" sz="1400" b="1">
                <a:solidFill>
                  <a:schemeClr val="tx1">
                    <a:lumMod val="65000"/>
                    <a:lumOff val="35000"/>
                  </a:schemeClr>
                </a:solidFill>
                <a:ea typeface="Open Sans" pitchFamily="34" charset="0"/>
                <a:cs typeface="Open Sans" pitchFamily="34" charset="0"/>
              </a:rPr>
              <a:t>Debt</a:t>
            </a:r>
          </a:p>
          <a:p>
            <a:pPr algn="ctr"/>
            <a:r>
              <a:rPr lang="en-US" sz="1050">
                <a:solidFill>
                  <a:schemeClr val="tx1">
                    <a:lumMod val="65000"/>
                    <a:lumOff val="35000"/>
                  </a:schemeClr>
                </a:solidFill>
                <a:ea typeface="Open Sans" pitchFamily="34" charset="0"/>
                <a:cs typeface="Open Sans" pitchFamily="34" charset="0"/>
              </a:rPr>
              <a:t>Vivamus quam dolor, tempor ac gravida sit amet.</a:t>
            </a:r>
          </a:p>
        </p:txBody>
      </p:sp>
      <p:sp>
        <p:nvSpPr>
          <p:cNvPr id="12" name="Rectangle 11"/>
          <p:cNvSpPr/>
          <p:nvPr/>
        </p:nvSpPr>
        <p:spPr>
          <a:xfrm>
            <a:off x="6913544" y="4905965"/>
            <a:ext cx="1447800" cy="792525"/>
          </a:xfrm>
          <a:prstGeom prst="rect">
            <a:avLst/>
          </a:prstGeom>
        </p:spPr>
        <p:txBody>
          <a:bodyPr wrap="square">
            <a:spAutoFit/>
          </a:bodyPr>
          <a:lstStyle/>
          <a:p>
            <a:pPr algn="ctr"/>
            <a:r>
              <a:rPr lang="en-US" sz="1400" b="1">
                <a:solidFill>
                  <a:schemeClr val="tx1">
                    <a:lumMod val="65000"/>
                    <a:lumOff val="35000"/>
                  </a:schemeClr>
                </a:solidFill>
                <a:ea typeface="Open Sans" pitchFamily="34" charset="0"/>
                <a:cs typeface="Open Sans" pitchFamily="34" charset="0"/>
              </a:rPr>
              <a:t>income</a:t>
            </a:r>
          </a:p>
          <a:p>
            <a:pPr algn="ctr"/>
            <a:r>
              <a:rPr lang="en-US" sz="1050">
                <a:solidFill>
                  <a:schemeClr val="tx1">
                    <a:lumMod val="65000"/>
                    <a:lumOff val="35000"/>
                  </a:schemeClr>
                </a:solidFill>
                <a:ea typeface="Open Sans" pitchFamily="34" charset="0"/>
                <a:cs typeface="Open Sans" pitchFamily="34" charset="0"/>
              </a:rPr>
              <a:t>Vivamus quam dolor, tempor ac gravida sit amet.</a:t>
            </a:r>
          </a:p>
        </p:txBody>
      </p:sp>
      <p:sp>
        <p:nvSpPr>
          <p:cNvPr id="13" name="Rectangle 12"/>
          <p:cNvSpPr/>
          <p:nvPr/>
        </p:nvSpPr>
        <p:spPr>
          <a:xfrm>
            <a:off x="8287630" y="4905965"/>
            <a:ext cx="1447800" cy="786765"/>
          </a:xfrm>
          <a:prstGeom prst="rect">
            <a:avLst/>
          </a:prstGeom>
        </p:spPr>
        <p:txBody>
          <a:bodyPr wrap="square">
            <a:spAutoFit/>
          </a:bodyPr>
          <a:lstStyle/>
          <a:p>
            <a:pPr algn="ctr"/>
            <a:r>
              <a:rPr lang="en-US" sz="1400" b="1">
                <a:solidFill>
                  <a:schemeClr val="tx1">
                    <a:lumMod val="65000"/>
                    <a:lumOff val="35000"/>
                  </a:schemeClr>
                </a:solidFill>
                <a:ea typeface="Open Sans" pitchFamily="34" charset="0"/>
                <a:cs typeface="Open Sans" pitchFamily="34" charset="0"/>
              </a:rPr>
              <a:t>tax</a:t>
            </a:r>
          </a:p>
          <a:p>
            <a:pPr algn="ctr"/>
            <a:r>
              <a:rPr lang="en-US" sz="1050">
                <a:solidFill>
                  <a:schemeClr val="tx1">
                    <a:lumMod val="65000"/>
                    <a:lumOff val="35000"/>
                  </a:schemeClr>
                </a:solidFill>
                <a:ea typeface="Open Sans" pitchFamily="34" charset="0"/>
                <a:cs typeface="Open Sans" pitchFamily="34" charset="0"/>
              </a:rPr>
              <a:t>Vivamus quam dolor, tempor ac gravida sit amet.</a:t>
            </a:r>
          </a:p>
        </p:txBody>
      </p:sp>
      <p:sp>
        <p:nvSpPr>
          <p:cNvPr id="14" name="Rectangle 13"/>
          <p:cNvSpPr/>
          <p:nvPr/>
        </p:nvSpPr>
        <p:spPr>
          <a:xfrm>
            <a:off x="2679700" y="4306007"/>
            <a:ext cx="838200" cy="461665"/>
          </a:xfrm>
          <a:prstGeom prst="rect">
            <a:avLst/>
          </a:prstGeom>
        </p:spPr>
        <p:txBody>
          <a:bodyPr wrap="square">
            <a:spAutoFit/>
          </a:bodyPr>
          <a:lstStyle/>
          <a:p>
            <a:pPr algn="ctr"/>
            <a:r>
              <a:rPr lang="en-US" sz="2400">
                <a:solidFill>
                  <a:schemeClr val="bg1"/>
                </a:solidFill>
                <a:ea typeface="Open Sans" pitchFamily="34" charset="0"/>
                <a:cs typeface="Open Sans" pitchFamily="34" charset="0"/>
              </a:rPr>
              <a:t>80%</a:t>
            </a:r>
          </a:p>
        </p:txBody>
      </p:sp>
      <p:sp>
        <p:nvSpPr>
          <p:cNvPr id="15" name="Rectangle 14"/>
          <p:cNvSpPr/>
          <p:nvPr/>
        </p:nvSpPr>
        <p:spPr>
          <a:xfrm>
            <a:off x="4257733" y="4306007"/>
            <a:ext cx="838200" cy="460375"/>
          </a:xfrm>
          <a:prstGeom prst="rect">
            <a:avLst/>
          </a:prstGeom>
        </p:spPr>
        <p:txBody>
          <a:bodyPr wrap="square">
            <a:spAutoFit/>
          </a:bodyPr>
          <a:lstStyle/>
          <a:p>
            <a:pPr algn="ctr"/>
            <a:r>
              <a:rPr lang="en-US" sz="2400">
                <a:solidFill>
                  <a:schemeClr val="bg1"/>
                </a:solidFill>
                <a:ea typeface="Open Sans" pitchFamily="34" charset="0"/>
                <a:cs typeface="Open Sans" pitchFamily="34" charset="0"/>
              </a:rPr>
              <a:t>50%</a:t>
            </a:r>
          </a:p>
        </p:txBody>
      </p:sp>
      <p:sp>
        <p:nvSpPr>
          <p:cNvPr id="16" name="Rectangle 15"/>
          <p:cNvSpPr/>
          <p:nvPr/>
        </p:nvSpPr>
        <p:spPr>
          <a:xfrm>
            <a:off x="5736500" y="4306007"/>
            <a:ext cx="838200" cy="461665"/>
          </a:xfrm>
          <a:prstGeom prst="rect">
            <a:avLst/>
          </a:prstGeom>
        </p:spPr>
        <p:txBody>
          <a:bodyPr wrap="square">
            <a:spAutoFit/>
          </a:bodyPr>
          <a:lstStyle/>
          <a:p>
            <a:pPr algn="ctr"/>
            <a:r>
              <a:rPr lang="en-US" sz="2400">
                <a:solidFill>
                  <a:schemeClr val="bg1"/>
                </a:solidFill>
                <a:ea typeface="Open Sans" pitchFamily="34" charset="0"/>
                <a:cs typeface="Open Sans" pitchFamily="34" charset="0"/>
              </a:rPr>
              <a:t>80%</a:t>
            </a:r>
          </a:p>
        </p:txBody>
      </p:sp>
      <p:sp>
        <p:nvSpPr>
          <p:cNvPr id="17" name="Rectangle 16"/>
          <p:cNvSpPr/>
          <p:nvPr/>
        </p:nvSpPr>
        <p:spPr>
          <a:xfrm>
            <a:off x="7218344" y="4306007"/>
            <a:ext cx="838200" cy="461665"/>
          </a:xfrm>
          <a:prstGeom prst="rect">
            <a:avLst/>
          </a:prstGeom>
        </p:spPr>
        <p:txBody>
          <a:bodyPr wrap="square">
            <a:spAutoFit/>
          </a:bodyPr>
          <a:lstStyle/>
          <a:p>
            <a:pPr algn="ctr"/>
            <a:r>
              <a:rPr lang="en-US" sz="2400">
                <a:solidFill>
                  <a:schemeClr val="bg1"/>
                </a:solidFill>
                <a:ea typeface="Open Sans" pitchFamily="34" charset="0"/>
                <a:cs typeface="Open Sans" pitchFamily="34" charset="0"/>
              </a:rPr>
              <a:t>65%</a:t>
            </a:r>
          </a:p>
        </p:txBody>
      </p:sp>
      <p:sp>
        <p:nvSpPr>
          <p:cNvPr id="18" name="Rectangle 17"/>
          <p:cNvSpPr/>
          <p:nvPr/>
        </p:nvSpPr>
        <p:spPr>
          <a:xfrm>
            <a:off x="8592430" y="4306007"/>
            <a:ext cx="838200" cy="461665"/>
          </a:xfrm>
          <a:prstGeom prst="rect">
            <a:avLst/>
          </a:prstGeom>
        </p:spPr>
        <p:txBody>
          <a:bodyPr wrap="square">
            <a:spAutoFit/>
          </a:bodyPr>
          <a:lstStyle/>
          <a:p>
            <a:pPr algn="ctr"/>
            <a:r>
              <a:rPr lang="en-US" sz="2400">
                <a:solidFill>
                  <a:schemeClr val="bg1"/>
                </a:solidFill>
                <a:ea typeface="Open Sans" pitchFamily="34" charset="0"/>
                <a:cs typeface="Open Sans" pitchFamily="34" charset="0"/>
              </a:rPr>
              <a:t>40%</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pic>
        <p:nvPicPr>
          <p:cNvPr id="2" name="图片 1" descr="5000"/>
          <p:cNvPicPr>
            <a:picLocks noChangeAspect="1"/>
          </p:cNvPicPr>
          <p:nvPr/>
        </p:nvPicPr>
        <p:blipFill>
          <a:blip r:embed="rId4"/>
          <a:srcRect t="14664"/>
          <a:stretch>
            <a:fillRect/>
          </a:stretch>
        </p:blipFill>
        <p:spPr>
          <a:xfrm>
            <a:off x="4968240" y="2762885"/>
            <a:ext cx="2191385" cy="1833880"/>
          </a:xfrm>
          <a:prstGeom prst="rect">
            <a:avLst/>
          </a:prstGeom>
        </p:spPr>
      </p:pic>
      <p:sp>
        <p:nvSpPr>
          <p:cNvPr id="44" name="任意多边形 43"/>
          <p:cNvSpPr/>
          <p:nvPr/>
        </p:nvSpPr>
        <p:spPr>
          <a:xfrm flipH="1">
            <a:off x="7776210" y="2371090"/>
            <a:ext cx="419735" cy="2495550"/>
          </a:xfrm>
          <a:custGeom>
            <a:avLst/>
            <a:gdLst>
              <a:gd name="connisteX0" fmla="*/ 308052 w 419812"/>
              <a:gd name="connsiteY0" fmla="*/ 0 h 2495550"/>
              <a:gd name="connisteX1" fmla="*/ 1347 w 419812"/>
              <a:gd name="connsiteY1" fmla="*/ 1156970 h 2495550"/>
              <a:gd name="connisteX2" fmla="*/ 419812 w 419812"/>
              <a:gd name="connsiteY2" fmla="*/ 2495550 h 2495550"/>
            </a:gdLst>
            <a:ahLst/>
            <a:cxnLst>
              <a:cxn ang="0">
                <a:pos x="connisteX0" y="connsiteY0"/>
              </a:cxn>
              <a:cxn ang="0">
                <a:pos x="connisteX1" y="connsiteY1"/>
              </a:cxn>
              <a:cxn ang="0">
                <a:pos x="connisteX2" y="connsiteY2"/>
              </a:cxn>
            </a:cxnLst>
            <a:rect l="l" t="t" r="r" b="b"/>
            <a:pathLst>
              <a:path w="419812" h="2495550">
                <a:moveTo>
                  <a:pt x="308052" y="0"/>
                </a:moveTo>
                <a:cubicBezTo>
                  <a:pt x="238202" y="204470"/>
                  <a:pt x="-20878" y="657860"/>
                  <a:pt x="1347" y="1156970"/>
                </a:cubicBezTo>
                <a:cubicBezTo>
                  <a:pt x="23572" y="1656080"/>
                  <a:pt x="330277" y="2251075"/>
                  <a:pt x="419812" y="2495550"/>
                </a:cubicBezTo>
              </a:path>
            </a:pathLst>
          </a:custGeom>
          <a:noFill/>
          <a:ln>
            <a:solidFill>
              <a:srgbClr val="95C8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3899535" y="2480945"/>
            <a:ext cx="419735" cy="2495550"/>
          </a:xfrm>
          <a:custGeom>
            <a:avLst/>
            <a:gdLst>
              <a:gd name="connisteX0" fmla="*/ 308052 w 419812"/>
              <a:gd name="connsiteY0" fmla="*/ 0 h 2495550"/>
              <a:gd name="connisteX1" fmla="*/ 1347 w 419812"/>
              <a:gd name="connsiteY1" fmla="*/ 1156970 h 2495550"/>
              <a:gd name="connisteX2" fmla="*/ 419812 w 419812"/>
              <a:gd name="connsiteY2" fmla="*/ 2495550 h 2495550"/>
            </a:gdLst>
            <a:ahLst/>
            <a:cxnLst>
              <a:cxn ang="0">
                <a:pos x="connisteX0" y="connsiteY0"/>
              </a:cxn>
              <a:cxn ang="0">
                <a:pos x="connisteX1" y="connsiteY1"/>
              </a:cxn>
              <a:cxn ang="0">
                <a:pos x="connisteX2" y="connsiteY2"/>
              </a:cxn>
            </a:cxnLst>
            <a:rect l="l" t="t" r="r" b="b"/>
            <a:pathLst>
              <a:path w="419812" h="2495550">
                <a:moveTo>
                  <a:pt x="308052" y="0"/>
                </a:moveTo>
                <a:cubicBezTo>
                  <a:pt x="238202" y="204470"/>
                  <a:pt x="-20878" y="657860"/>
                  <a:pt x="1347" y="1156970"/>
                </a:cubicBezTo>
                <a:cubicBezTo>
                  <a:pt x="23572" y="1656080"/>
                  <a:pt x="330277" y="2251075"/>
                  <a:pt x="419812" y="2495550"/>
                </a:cubicBezTo>
              </a:path>
            </a:pathLst>
          </a:custGeom>
          <a:noFill/>
          <a:ln>
            <a:solidFill>
              <a:srgbClr val="95C8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981450" y="4558030"/>
            <a:ext cx="744220" cy="731520"/>
            <a:chOff x="9926" y="7305"/>
            <a:chExt cx="1172" cy="1152"/>
          </a:xfrm>
        </p:grpSpPr>
        <p:sp>
          <p:nvSpPr>
            <p:cNvPr id="175122" name="Freeform 17"/>
            <p:cNvSpPr>
              <a:spLocks noEditPoints="1"/>
            </p:cNvSpPr>
            <p:nvPr/>
          </p:nvSpPr>
          <p:spPr>
            <a:xfrm>
              <a:off x="9926" y="7305"/>
              <a:ext cx="1173" cy="1152"/>
            </a:xfrm>
            <a:custGeom>
              <a:avLst/>
              <a:gdLst>
                <a:gd name="txL" fmla="*/ 0 w 301"/>
                <a:gd name="txT" fmla="*/ 0 h 295"/>
                <a:gd name="txR" fmla="*/ 301 w 301"/>
                <a:gd name="txB" fmla="*/ 295 h 295"/>
              </a:gdLst>
              <a:ahLst/>
              <a:cxnLst>
                <a:cxn ang="0">
                  <a:pos x="62023" y="143844"/>
                </a:cxn>
                <a:cxn ang="0">
                  <a:pos x="349102" y="40844"/>
                </a:cxn>
                <a:cxn ang="0">
                  <a:pos x="487326" y="344514"/>
                </a:cxn>
                <a:cxn ang="0">
                  <a:pos x="471377" y="380031"/>
                </a:cxn>
                <a:cxn ang="0">
                  <a:pos x="184298" y="483031"/>
                </a:cxn>
                <a:cxn ang="0">
                  <a:pos x="46074" y="179361"/>
                </a:cxn>
                <a:cxn ang="0">
                  <a:pos x="62023" y="143844"/>
                </a:cxn>
                <a:cxn ang="0">
                  <a:pos x="466060" y="378256"/>
                </a:cxn>
                <a:cxn ang="0">
                  <a:pos x="483781" y="342739"/>
                </a:cxn>
                <a:cxn ang="0">
                  <a:pos x="347330" y="46172"/>
                </a:cxn>
                <a:cxn ang="0">
                  <a:pos x="67340" y="145619"/>
                </a:cxn>
                <a:cxn ang="0">
                  <a:pos x="51391" y="181136"/>
                </a:cxn>
                <a:cxn ang="0">
                  <a:pos x="186070" y="479479"/>
                </a:cxn>
                <a:cxn ang="0">
                  <a:pos x="466060" y="378256"/>
                </a:cxn>
              </a:cxnLst>
              <a:rect l="txL" t="txT" r="txR" b="txB"/>
              <a:pathLst>
                <a:path w="301" h="295">
                  <a:moveTo>
                    <a:pt x="35" y="81"/>
                  </a:moveTo>
                  <a:cubicBezTo>
                    <a:pt x="68" y="25"/>
                    <a:pt x="136" y="0"/>
                    <a:pt x="197" y="23"/>
                  </a:cubicBezTo>
                  <a:cubicBezTo>
                    <a:pt x="266" y="48"/>
                    <a:pt x="301" y="125"/>
                    <a:pt x="275" y="194"/>
                  </a:cubicBezTo>
                  <a:cubicBezTo>
                    <a:pt x="273" y="201"/>
                    <a:pt x="270" y="208"/>
                    <a:pt x="266" y="214"/>
                  </a:cubicBezTo>
                  <a:cubicBezTo>
                    <a:pt x="233" y="271"/>
                    <a:pt x="165" y="295"/>
                    <a:pt x="104" y="272"/>
                  </a:cubicBezTo>
                  <a:cubicBezTo>
                    <a:pt x="36" y="247"/>
                    <a:pt x="0" y="170"/>
                    <a:pt x="26" y="101"/>
                  </a:cubicBezTo>
                  <a:cubicBezTo>
                    <a:pt x="29" y="94"/>
                    <a:pt x="32" y="87"/>
                    <a:pt x="35" y="81"/>
                  </a:cubicBezTo>
                  <a:close/>
                  <a:moveTo>
                    <a:pt x="263" y="213"/>
                  </a:moveTo>
                  <a:cubicBezTo>
                    <a:pt x="267" y="207"/>
                    <a:pt x="270" y="200"/>
                    <a:pt x="273" y="193"/>
                  </a:cubicBezTo>
                  <a:cubicBezTo>
                    <a:pt x="298" y="126"/>
                    <a:pt x="263" y="51"/>
                    <a:pt x="196" y="26"/>
                  </a:cubicBezTo>
                  <a:cubicBezTo>
                    <a:pt x="136" y="3"/>
                    <a:pt x="70" y="27"/>
                    <a:pt x="38" y="82"/>
                  </a:cubicBezTo>
                  <a:cubicBezTo>
                    <a:pt x="34" y="89"/>
                    <a:pt x="31" y="95"/>
                    <a:pt x="29" y="102"/>
                  </a:cubicBezTo>
                  <a:cubicBezTo>
                    <a:pt x="4" y="170"/>
                    <a:pt x="38" y="245"/>
                    <a:pt x="105" y="270"/>
                  </a:cubicBezTo>
                  <a:cubicBezTo>
                    <a:pt x="165" y="292"/>
                    <a:pt x="232" y="268"/>
                    <a:pt x="263" y="213"/>
                  </a:cubicBezTo>
                  <a:close/>
                </a:path>
              </a:pathLst>
            </a:custGeom>
            <a:solidFill>
              <a:srgbClr val="7D9746"/>
            </a:solidFill>
            <a:ln w="9525">
              <a:solidFill>
                <a:schemeClr val="bg1"/>
              </a:solidFill>
            </a:ln>
          </p:spPr>
          <p:txBody>
            <a:bodyPr/>
            <a:lstStyle/>
            <a:p>
              <a:endParaRPr lang="zh-CN" altLang="en-US">
                <a:solidFill>
                  <a:schemeClr val="tx1"/>
                </a:solidFill>
              </a:endParaRPr>
            </a:p>
          </p:txBody>
        </p:sp>
        <p:sp>
          <p:nvSpPr>
            <p:cNvPr id="175123" name="Freeform 18"/>
            <p:cNvSpPr/>
            <p:nvPr/>
          </p:nvSpPr>
          <p:spPr>
            <a:xfrm>
              <a:off x="9978" y="7341"/>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rgbClr val="EED434"/>
            </a:solidFill>
            <a:ln w="9525">
              <a:noFill/>
            </a:ln>
          </p:spPr>
          <p:txBody>
            <a:bodyPr/>
            <a:lstStyle/>
            <a:p>
              <a:endParaRPr lang="zh-CN" altLang="en-US">
                <a:solidFill>
                  <a:schemeClr val="tx1"/>
                </a:solidFill>
              </a:endParaRPr>
            </a:p>
          </p:txBody>
        </p:sp>
        <p:sp>
          <p:nvSpPr>
            <p:cNvPr id="175158" name="Freeform 53"/>
            <p:cNvSpPr/>
            <p:nvPr/>
          </p:nvSpPr>
          <p:spPr>
            <a:xfrm>
              <a:off x="10251" y="7616"/>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a:solidFill>
                  <a:schemeClr val="tx1"/>
                </a:solidFill>
              </a:endParaRPr>
            </a:p>
          </p:txBody>
        </p:sp>
        <p:sp>
          <p:nvSpPr>
            <p:cNvPr id="175159" name="Freeform 54"/>
            <p:cNvSpPr/>
            <p:nvPr/>
          </p:nvSpPr>
          <p:spPr>
            <a:xfrm>
              <a:off x="10303" y="7871"/>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a:solidFill>
                  <a:schemeClr val="tx1"/>
                </a:solidFill>
              </a:endParaRPr>
            </a:p>
          </p:txBody>
        </p:sp>
      </p:grpSp>
      <p:grpSp>
        <p:nvGrpSpPr>
          <p:cNvPr id="22" name="组合 21"/>
          <p:cNvGrpSpPr/>
          <p:nvPr/>
        </p:nvGrpSpPr>
        <p:grpSpPr>
          <a:xfrm>
            <a:off x="7534275" y="1968500"/>
            <a:ext cx="711200" cy="662940"/>
            <a:chOff x="10827" y="2536"/>
            <a:chExt cx="1120" cy="1044"/>
          </a:xfrm>
        </p:grpSpPr>
        <p:sp>
          <p:nvSpPr>
            <p:cNvPr id="175110" name="Freeform 5"/>
            <p:cNvSpPr>
              <a:spLocks noEditPoints="1"/>
            </p:cNvSpPr>
            <p:nvPr/>
          </p:nvSpPr>
          <p:spPr>
            <a:xfrm>
              <a:off x="10827" y="2536"/>
              <a:ext cx="1121" cy="1044"/>
            </a:xfrm>
            <a:custGeom>
              <a:avLst/>
              <a:gdLst>
                <a:gd name="txL" fmla="*/ 0 w 287"/>
                <a:gd name="txT" fmla="*/ 0 h 267"/>
                <a:gd name="txR" fmla="*/ 287 w 287"/>
                <a:gd name="txB" fmla="*/ 267 h 267"/>
              </a:gdLst>
              <a:ahLst/>
              <a:cxnLst>
                <a:cxn ang="0">
                  <a:pos x="253906" y="474663"/>
                </a:cxn>
                <a:cxn ang="0">
                  <a:pos x="21307" y="277331"/>
                </a:cxn>
                <a:cxn ang="0">
                  <a:pos x="214843" y="3556"/>
                </a:cxn>
                <a:cxn ang="0">
                  <a:pos x="253906" y="0"/>
                </a:cxn>
                <a:cxn ang="0">
                  <a:pos x="486505" y="197332"/>
                </a:cxn>
                <a:cxn ang="0">
                  <a:pos x="292968" y="471107"/>
                </a:cxn>
                <a:cxn ang="0">
                  <a:pos x="253906" y="474663"/>
                </a:cxn>
                <a:cxn ang="0">
                  <a:pos x="253906" y="5333"/>
                </a:cxn>
                <a:cxn ang="0">
                  <a:pos x="214843" y="8889"/>
                </a:cxn>
                <a:cxn ang="0">
                  <a:pos x="26633" y="275553"/>
                </a:cxn>
                <a:cxn ang="0">
                  <a:pos x="253906" y="469330"/>
                </a:cxn>
                <a:cxn ang="0">
                  <a:pos x="292968" y="465774"/>
                </a:cxn>
                <a:cxn ang="0">
                  <a:pos x="481178" y="199110"/>
                </a:cxn>
                <a:cxn ang="0">
                  <a:pos x="253906" y="5333"/>
                </a:cxn>
              </a:cxnLst>
              <a:rect l="txL" t="txT" r="txR" b="txB"/>
              <a:pathLst>
                <a:path w="287" h="267">
                  <a:moveTo>
                    <a:pt x="143" y="267"/>
                  </a:moveTo>
                  <a:cubicBezTo>
                    <a:pt x="78" y="267"/>
                    <a:pt x="23" y="220"/>
                    <a:pt x="12" y="156"/>
                  </a:cubicBezTo>
                  <a:cubicBezTo>
                    <a:pt x="0" y="83"/>
                    <a:pt x="48" y="14"/>
                    <a:pt x="121" y="2"/>
                  </a:cubicBezTo>
                  <a:cubicBezTo>
                    <a:pt x="128" y="1"/>
                    <a:pt x="136" y="0"/>
                    <a:pt x="143" y="0"/>
                  </a:cubicBezTo>
                  <a:cubicBezTo>
                    <a:pt x="208" y="0"/>
                    <a:pt x="263" y="47"/>
                    <a:pt x="274" y="111"/>
                  </a:cubicBezTo>
                  <a:cubicBezTo>
                    <a:pt x="287" y="183"/>
                    <a:pt x="238" y="252"/>
                    <a:pt x="165" y="265"/>
                  </a:cubicBezTo>
                  <a:cubicBezTo>
                    <a:pt x="158" y="266"/>
                    <a:pt x="150" y="267"/>
                    <a:pt x="143" y="267"/>
                  </a:cubicBezTo>
                  <a:close/>
                  <a:moveTo>
                    <a:pt x="143" y="3"/>
                  </a:moveTo>
                  <a:cubicBezTo>
                    <a:pt x="136" y="3"/>
                    <a:pt x="129" y="4"/>
                    <a:pt x="121" y="5"/>
                  </a:cubicBezTo>
                  <a:cubicBezTo>
                    <a:pt x="51" y="17"/>
                    <a:pt x="3" y="84"/>
                    <a:pt x="15" y="155"/>
                  </a:cubicBezTo>
                  <a:cubicBezTo>
                    <a:pt x="25" y="218"/>
                    <a:pt x="79" y="264"/>
                    <a:pt x="143" y="264"/>
                  </a:cubicBezTo>
                  <a:cubicBezTo>
                    <a:pt x="150" y="264"/>
                    <a:pt x="158" y="263"/>
                    <a:pt x="165" y="262"/>
                  </a:cubicBezTo>
                  <a:cubicBezTo>
                    <a:pt x="236" y="250"/>
                    <a:pt x="283" y="182"/>
                    <a:pt x="271" y="112"/>
                  </a:cubicBezTo>
                  <a:cubicBezTo>
                    <a:pt x="261" y="49"/>
                    <a:pt x="207" y="3"/>
                    <a:pt x="143" y="3"/>
                  </a:cubicBezTo>
                  <a:close/>
                </a:path>
              </a:pathLst>
            </a:custGeom>
            <a:solidFill>
              <a:srgbClr val="EBAC07">
                <a:alpha val="100000"/>
              </a:srgbClr>
            </a:solidFill>
            <a:ln w="9525">
              <a:solidFill>
                <a:schemeClr val="bg1"/>
              </a:solidFill>
            </a:ln>
          </p:spPr>
          <p:txBody>
            <a:bodyPr/>
            <a:lstStyle/>
            <a:p>
              <a:endParaRPr lang="zh-CN" altLang="en-US">
                <a:solidFill>
                  <a:schemeClr val="tx1"/>
                </a:solidFill>
              </a:endParaRPr>
            </a:p>
          </p:txBody>
        </p:sp>
        <p:sp>
          <p:nvSpPr>
            <p:cNvPr id="175111" name="Freeform 6"/>
            <p:cNvSpPr/>
            <p:nvPr/>
          </p:nvSpPr>
          <p:spPr>
            <a:xfrm>
              <a:off x="10879" y="2550"/>
              <a:ext cx="1013" cy="1020"/>
            </a:xfrm>
            <a:custGeom>
              <a:avLst/>
              <a:gdLst>
                <a:gd name="txL" fmla="*/ 0 w 260"/>
                <a:gd name="txT" fmla="*/ 0 h 261"/>
                <a:gd name="txR" fmla="*/ 260 w 260"/>
                <a:gd name="txB" fmla="*/ 261 h 261"/>
              </a:gdLst>
              <a:ahLst/>
              <a:cxnLst>
                <a:cxn ang="0">
                  <a:pos x="440898" y="195366"/>
                </a:cxn>
                <a:cxn ang="0">
                  <a:pos x="265601" y="442237"/>
                </a:cxn>
                <a:cxn ang="0">
                  <a:pos x="19477" y="268184"/>
                </a:cxn>
                <a:cxn ang="0">
                  <a:pos x="194774" y="19537"/>
                </a:cxn>
                <a:cxn ang="0">
                  <a:pos x="440898" y="195366"/>
                </a:cxn>
              </a:cxnLst>
              <a:rect l="txL" t="txT" r="txR" b="txB"/>
              <a:pathLst>
                <a:path w="260" h="261">
                  <a:moveTo>
                    <a:pt x="249" y="110"/>
                  </a:moveTo>
                  <a:cubicBezTo>
                    <a:pt x="260" y="176"/>
                    <a:pt x="216" y="238"/>
                    <a:pt x="150" y="249"/>
                  </a:cubicBezTo>
                  <a:cubicBezTo>
                    <a:pt x="85" y="261"/>
                    <a:pt x="22" y="216"/>
                    <a:pt x="11" y="151"/>
                  </a:cubicBezTo>
                  <a:cubicBezTo>
                    <a:pt x="0" y="85"/>
                    <a:pt x="44" y="22"/>
                    <a:pt x="110" y="11"/>
                  </a:cubicBezTo>
                  <a:cubicBezTo>
                    <a:pt x="176" y="0"/>
                    <a:pt x="238" y="44"/>
                    <a:pt x="249" y="110"/>
                  </a:cubicBezTo>
                  <a:close/>
                </a:path>
              </a:pathLst>
            </a:custGeom>
            <a:solidFill>
              <a:srgbClr val="95C822"/>
            </a:solidFill>
            <a:ln w="9525">
              <a:noFill/>
            </a:ln>
          </p:spPr>
          <p:txBody>
            <a:bodyPr/>
            <a:lstStyle/>
            <a:p>
              <a:endParaRPr lang="zh-CN" altLang="en-US">
                <a:solidFill>
                  <a:schemeClr val="tx1"/>
                </a:solidFill>
              </a:endParaRPr>
            </a:p>
          </p:txBody>
        </p:sp>
        <p:sp>
          <p:nvSpPr>
            <p:cNvPr id="175166" name="Oval 61"/>
            <p:cNvSpPr/>
            <p:nvPr/>
          </p:nvSpPr>
          <p:spPr>
            <a:xfrm>
              <a:off x="11137" y="3108"/>
              <a:ext cx="126" cy="126"/>
            </a:xfrm>
            <a:prstGeom prst="ellipse">
              <a:avLst/>
            </a:prstGeom>
            <a:solidFill>
              <a:schemeClr val="bg1"/>
            </a:solidFill>
            <a:ln w="9525">
              <a:noFill/>
            </a:ln>
          </p:spPr>
          <p:txBody>
            <a:bodyPr/>
            <a:lstStyle/>
            <a:p>
              <a:pPr lvl="0"/>
              <a:endParaRPr lang="zh-CN" altLang="zh-CN" dirty="0">
                <a:solidFill>
                  <a:schemeClr val="tx1"/>
                </a:solidFill>
                <a:latin typeface="Calibri" panose="020F0502020204030204" pitchFamily="34" charset="0"/>
                <a:ea typeface="宋体" panose="02010600030101010101" pitchFamily="2" charset="-122"/>
                <a:sym typeface="宋体" panose="02010600030101010101" pitchFamily="2" charset="-122"/>
              </a:endParaRPr>
            </a:p>
          </p:txBody>
        </p:sp>
        <p:sp>
          <p:nvSpPr>
            <p:cNvPr id="175167" name="Freeform 62"/>
            <p:cNvSpPr/>
            <p:nvPr/>
          </p:nvSpPr>
          <p:spPr>
            <a:xfrm>
              <a:off x="11050" y="2881"/>
              <a:ext cx="674" cy="293"/>
            </a:xfrm>
            <a:custGeom>
              <a:avLst/>
              <a:gdLst>
                <a:gd name="txL" fmla="*/ 0 w 172"/>
                <a:gd name="txT" fmla="*/ 0 h 75"/>
                <a:gd name="txR" fmla="*/ 172 w 172"/>
                <a:gd name="txB" fmla="*/ 75 h 75"/>
              </a:gdLst>
              <a:ahLst/>
              <a:cxnLst>
                <a:cxn ang="0">
                  <a:pos x="292136" y="72898"/>
                </a:cxn>
                <a:cxn ang="0">
                  <a:pos x="256510" y="58674"/>
                </a:cxn>
                <a:cxn ang="0">
                  <a:pos x="235134" y="37338"/>
                </a:cxn>
                <a:cxn ang="0">
                  <a:pos x="226228" y="14224"/>
                </a:cxn>
                <a:cxn ang="0">
                  <a:pos x="203070" y="0"/>
                </a:cxn>
                <a:cxn ang="0">
                  <a:pos x="96191" y="0"/>
                </a:cxn>
                <a:cxn ang="0">
                  <a:pos x="69471" y="12446"/>
                </a:cxn>
                <a:cxn ang="0">
                  <a:pos x="10688" y="72898"/>
                </a:cxn>
                <a:cxn ang="0">
                  <a:pos x="0" y="101346"/>
                </a:cxn>
                <a:cxn ang="0">
                  <a:pos x="0" y="115570"/>
                </a:cxn>
                <a:cxn ang="0">
                  <a:pos x="16032" y="133350"/>
                </a:cxn>
                <a:cxn ang="0">
                  <a:pos x="30282" y="133350"/>
                </a:cxn>
                <a:cxn ang="0">
                  <a:pos x="69471" y="94234"/>
                </a:cxn>
                <a:cxn ang="0">
                  <a:pos x="108661" y="133350"/>
                </a:cxn>
                <a:cxn ang="0">
                  <a:pos x="187039" y="133350"/>
                </a:cxn>
                <a:cxn ang="0">
                  <a:pos x="226228" y="94234"/>
                </a:cxn>
                <a:cxn ang="0">
                  <a:pos x="265417" y="133350"/>
                </a:cxn>
                <a:cxn ang="0">
                  <a:pos x="290355" y="133350"/>
                </a:cxn>
                <a:cxn ang="0">
                  <a:pos x="306387" y="115570"/>
                </a:cxn>
                <a:cxn ang="0">
                  <a:pos x="306387" y="94234"/>
                </a:cxn>
                <a:cxn ang="0">
                  <a:pos x="292136" y="72898"/>
                </a:cxn>
              </a:cxnLst>
              <a:rect l="txL" t="txT" r="txR" b="txB"/>
              <a:pathLst>
                <a:path w="172" h="75">
                  <a:moveTo>
                    <a:pt x="164" y="41"/>
                  </a:moveTo>
                  <a:cubicBezTo>
                    <a:pt x="144" y="33"/>
                    <a:pt x="144" y="33"/>
                    <a:pt x="144" y="33"/>
                  </a:cubicBezTo>
                  <a:cubicBezTo>
                    <a:pt x="139" y="31"/>
                    <a:pt x="134" y="26"/>
                    <a:pt x="132" y="21"/>
                  </a:cubicBezTo>
                  <a:cubicBezTo>
                    <a:pt x="127" y="8"/>
                    <a:pt x="127" y="8"/>
                    <a:pt x="127" y="8"/>
                  </a:cubicBezTo>
                  <a:cubicBezTo>
                    <a:pt x="125" y="4"/>
                    <a:pt x="119" y="0"/>
                    <a:pt x="114" y="0"/>
                  </a:cubicBezTo>
                  <a:cubicBezTo>
                    <a:pt x="54" y="0"/>
                    <a:pt x="54" y="0"/>
                    <a:pt x="54" y="0"/>
                  </a:cubicBezTo>
                  <a:cubicBezTo>
                    <a:pt x="49" y="0"/>
                    <a:pt x="42" y="3"/>
                    <a:pt x="39" y="7"/>
                  </a:cubicBezTo>
                  <a:cubicBezTo>
                    <a:pt x="6" y="41"/>
                    <a:pt x="6" y="41"/>
                    <a:pt x="6" y="41"/>
                  </a:cubicBezTo>
                  <a:cubicBezTo>
                    <a:pt x="3" y="45"/>
                    <a:pt x="0" y="52"/>
                    <a:pt x="0" y="57"/>
                  </a:cubicBezTo>
                  <a:cubicBezTo>
                    <a:pt x="0" y="65"/>
                    <a:pt x="0" y="65"/>
                    <a:pt x="0" y="65"/>
                  </a:cubicBezTo>
                  <a:cubicBezTo>
                    <a:pt x="0" y="70"/>
                    <a:pt x="4" y="75"/>
                    <a:pt x="9" y="75"/>
                  </a:cubicBezTo>
                  <a:cubicBezTo>
                    <a:pt x="17" y="75"/>
                    <a:pt x="17" y="75"/>
                    <a:pt x="17" y="75"/>
                  </a:cubicBezTo>
                  <a:cubicBezTo>
                    <a:pt x="17" y="62"/>
                    <a:pt x="27" y="53"/>
                    <a:pt x="39" y="53"/>
                  </a:cubicBezTo>
                  <a:cubicBezTo>
                    <a:pt x="51" y="53"/>
                    <a:pt x="61" y="62"/>
                    <a:pt x="61" y="75"/>
                  </a:cubicBezTo>
                  <a:cubicBezTo>
                    <a:pt x="105" y="75"/>
                    <a:pt x="105" y="75"/>
                    <a:pt x="105" y="75"/>
                  </a:cubicBezTo>
                  <a:cubicBezTo>
                    <a:pt x="105" y="62"/>
                    <a:pt x="115" y="53"/>
                    <a:pt x="127" y="53"/>
                  </a:cubicBezTo>
                  <a:cubicBezTo>
                    <a:pt x="139" y="53"/>
                    <a:pt x="149" y="62"/>
                    <a:pt x="149" y="75"/>
                  </a:cubicBezTo>
                  <a:cubicBezTo>
                    <a:pt x="163" y="75"/>
                    <a:pt x="163" y="75"/>
                    <a:pt x="163" y="75"/>
                  </a:cubicBezTo>
                  <a:cubicBezTo>
                    <a:pt x="168" y="75"/>
                    <a:pt x="172" y="70"/>
                    <a:pt x="172" y="65"/>
                  </a:cubicBezTo>
                  <a:cubicBezTo>
                    <a:pt x="172" y="53"/>
                    <a:pt x="172" y="53"/>
                    <a:pt x="172" y="53"/>
                  </a:cubicBezTo>
                  <a:cubicBezTo>
                    <a:pt x="172" y="48"/>
                    <a:pt x="169" y="42"/>
                    <a:pt x="164" y="41"/>
                  </a:cubicBezTo>
                  <a:close/>
                </a:path>
              </a:pathLst>
            </a:custGeom>
            <a:solidFill>
              <a:schemeClr val="bg1"/>
            </a:solidFill>
            <a:ln w="9525">
              <a:noFill/>
            </a:ln>
          </p:spPr>
          <p:txBody>
            <a:bodyPr/>
            <a:lstStyle/>
            <a:p>
              <a:endParaRPr lang="zh-CN" altLang="en-US">
                <a:solidFill>
                  <a:schemeClr val="tx1"/>
                </a:solidFill>
              </a:endParaRPr>
            </a:p>
          </p:txBody>
        </p:sp>
        <p:sp>
          <p:nvSpPr>
            <p:cNvPr id="175168" name="Oval 63"/>
            <p:cNvSpPr/>
            <p:nvPr/>
          </p:nvSpPr>
          <p:spPr>
            <a:xfrm>
              <a:off x="11483" y="3108"/>
              <a:ext cx="126" cy="126"/>
            </a:xfrm>
            <a:prstGeom prst="ellipse">
              <a:avLst/>
            </a:prstGeom>
            <a:solidFill>
              <a:schemeClr val="bg1"/>
            </a:solidFill>
            <a:ln w="9525">
              <a:noFill/>
            </a:ln>
          </p:spPr>
          <p:txBody>
            <a:bodyPr/>
            <a:lstStyle/>
            <a:p>
              <a:pPr lvl="0"/>
              <a:endParaRPr lang="zh-CN" altLang="zh-CN" dirty="0">
                <a:solidFill>
                  <a:schemeClr val="tx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23" name="组合 22"/>
          <p:cNvGrpSpPr/>
          <p:nvPr/>
        </p:nvGrpSpPr>
        <p:grpSpPr>
          <a:xfrm>
            <a:off x="3584575" y="3216275"/>
            <a:ext cx="708660" cy="716280"/>
            <a:chOff x="5572" y="6446"/>
            <a:chExt cx="1116" cy="1128"/>
          </a:xfrm>
        </p:grpSpPr>
        <p:sp>
          <p:nvSpPr>
            <p:cNvPr id="175118" name="Freeform 13"/>
            <p:cNvSpPr>
              <a:spLocks noEditPoints="1"/>
            </p:cNvSpPr>
            <p:nvPr/>
          </p:nvSpPr>
          <p:spPr>
            <a:xfrm>
              <a:off x="5572" y="6446"/>
              <a:ext cx="1117" cy="1128"/>
            </a:xfrm>
            <a:custGeom>
              <a:avLst/>
              <a:gdLst>
                <a:gd name="txL" fmla="*/ 0 w 286"/>
                <a:gd name="txT" fmla="*/ 0 h 289"/>
                <a:gd name="txR" fmla="*/ 286 w 286"/>
                <a:gd name="txB" fmla="*/ 289 h 289"/>
              </a:gdLst>
              <a:ahLst/>
              <a:cxnLst>
                <a:cxn ang="0">
                  <a:pos x="335706" y="33711"/>
                </a:cxn>
                <a:cxn ang="0">
                  <a:pos x="486685" y="298077"/>
                </a:cxn>
                <a:cxn ang="0">
                  <a:pos x="211371" y="487923"/>
                </a:cxn>
                <a:cxn ang="0">
                  <a:pos x="172294" y="479052"/>
                </a:cxn>
                <a:cxn ang="0">
                  <a:pos x="21315" y="214686"/>
                </a:cxn>
                <a:cxn ang="0">
                  <a:pos x="296629" y="24840"/>
                </a:cxn>
                <a:cxn ang="0">
                  <a:pos x="335706" y="33711"/>
                </a:cxn>
                <a:cxn ang="0">
                  <a:pos x="174070" y="473729"/>
                </a:cxn>
                <a:cxn ang="0">
                  <a:pos x="213147" y="484375"/>
                </a:cxn>
                <a:cxn ang="0">
                  <a:pos x="481357" y="298077"/>
                </a:cxn>
                <a:cxn ang="0">
                  <a:pos x="333930" y="39034"/>
                </a:cxn>
                <a:cxn ang="0">
                  <a:pos x="294853" y="28388"/>
                </a:cxn>
                <a:cxn ang="0">
                  <a:pos x="26643" y="214686"/>
                </a:cxn>
                <a:cxn ang="0">
                  <a:pos x="174070" y="473729"/>
                </a:cxn>
              </a:cxnLst>
              <a:rect l="txL" t="txT" r="txR" b="txB"/>
              <a:pathLst>
                <a:path w="286" h="289">
                  <a:moveTo>
                    <a:pt x="189" y="19"/>
                  </a:moveTo>
                  <a:cubicBezTo>
                    <a:pt x="250" y="42"/>
                    <a:pt x="286" y="104"/>
                    <a:pt x="274" y="168"/>
                  </a:cubicBezTo>
                  <a:cubicBezTo>
                    <a:pt x="261" y="241"/>
                    <a:pt x="191" y="289"/>
                    <a:pt x="119" y="275"/>
                  </a:cubicBezTo>
                  <a:cubicBezTo>
                    <a:pt x="112" y="274"/>
                    <a:pt x="104" y="272"/>
                    <a:pt x="97" y="270"/>
                  </a:cubicBezTo>
                  <a:cubicBezTo>
                    <a:pt x="36" y="247"/>
                    <a:pt x="0" y="185"/>
                    <a:pt x="12" y="121"/>
                  </a:cubicBezTo>
                  <a:cubicBezTo>
                    <a:pt x="25" y="48"/>
                    <a:pt x="95" y="0"/>
                    <a:pt x="167" y="14"/>
                  </a:cubicBezTo>
                  <a:cubicBezTo>
                    <a:pt x="174" y="15"/>
                    <a:pt x="182" y="17"/>
                    <a:pt x="189" y="19"/>
                  </a:cubicBezTo>
                  <a:close/>
                  <a:moveTo>
                    <a:pt x="98" y="267"/>
                  </a:moveTo>
                  <a:cubicBezTo>
                    <a:pt x="105" y="269"/>
                    <a:pt x="112" y="271"/>
                    <a:pt x="120" y="273"/>
                  </a:cubicBezTo>
                  <a:cubicBezTo>
                    <a:pt x="190" y="285"/>
                    <a:pt x="258" y="239"/>
                    <a:pt x="271" y="168"/>
                  </a:cubicBezTo>
                  <a:cubicBezTo>
                    <a:pt x="283" y="105"/>
                    <a:pt x="248" y="44"/>
                    <a:pt x="188" y="22"/>
                  </a:cubicBezTo>
                  <a:cubicBezTo>
                    <a:pt x="181" y="20"/>
                    <a:pt x="174" y="18"/>
                    <a:pt x="166" y="16"/>
                  </a:cubicBezTo>
                  <a:cubicBezTo>
                    <a:pt x="96" y="4"/>
                    <a:pt x="28" y="50"/>
                    <a:pt x="15" y="121"/>
                  </a:cubicBezTo>
                  <a:cubicBezTo>
                    <a:pt x="4" y="184"/>
                    <a:pt x="39" y="245"/>
                    <a:pt x="98" y="267"/>
                  </a:cubicBezTo>
                  <a:close/>
                </a:path>
              </a:pathLst>
            </a:custGeom>
            <a:solidFill>
              <a:srgbClr val="F83003">
                <a:alpha val="100000"/>
              </a:srgbClr>
            </a:solidFill>
            <a:ln w="9525">
              <a:solidFill>
                <a:schemeClr val="bg1"/>
              </a:solidFill>
            </a:ln>
          </p:spPr>
          <p:txBody>
            <a:bodyPr/>
            <a:lstStyle/>
            <a:p>
              <a:endParaRPr lang="zh-CN" altLang="en-US">
                <a:solidFill>
                  <a:schemeClr val="tx1"/>
                </a:solidFill>
              </a:endParaRPr>
            </a:p>
          </p:txBody>
        </p:sp>
        <p:sp>
          <p:nvSpPr>
            <p:cNvPr id="175119" name="Freeform 14"/>
            <p:cNvSpPr/>
            <p:nvPr/>
          </p:nvSpPr>
          <p:spPr>
            <a:xfrm>
              <a:off x="5621" y="6502"/>
              <a:ext cx="1020" cy="1016"/>
            </a:xfrm>
            <a:custGeom>
              <a:avLst/>
              <a:gdLst>
                <a:gd name="txL" fmla="*/ 0 w 262"/>
                <a:gd name="txT" fmla="*/ 0 h 261"/>
                <a:gd name="txR" fmla="*/ 262 w 262"/>
                <a:gd name="txB" fmla="*/ 261 h 261"/>
              </a:gdLst>
              <a:ahLst/>
              <a:cxnLst>
                <a:cxn ang="0">
                  <a:pos x="21231" y="192927"/>
                </a:cxn>
                <a:cxn ang="0">
                  <a:pos x="270699" y="21240"/>
                </a:cxn>
                <a:cxn ang="0">
                  <a:pos x="442319" y="269036"/>
                </a:cxn>
                <a:cxn ang="0">
                  <a:pos x="192851" y="440723"/>
                </a:cxn>
                <a:cxn ang="0">
                  <a:pos x="21231" y="192927"/>
                </a:cxn>
              </a:cxnLst>
              <a:rect l="txL" t="txT" r="txR" b="txB"/>
              <a:pathLst>
                <a:path w="262" h="261">
                  <a:moveTo>
                    <a:pt x="12" y="109"/>
                  </a:moveTo>
                  <a:cubicBezTo>
                    <a:pt x="24" y="43"/>
                    <a:pt x="87" y="0"/>
                    <a:pt x="153" y="12"/>
                  </a:cubicBezTo>
                  <a:cubicBezTo>
                    <a:pt x="218" y="24"/>
                    <a:pt x="262" y="87"/>
                    <a:pt x="250" y="152"/>
                  </a:cubicBezTo>
                  <a:cubicBezTo>
                    <a:pt x="238" y="218"/>
                    <a:pt x="175" y="261"/>
                    <a:pt x="109" y="249"/>
                  </a:cubicBezTo>
                  <a:cubicBezTo>
                    <a:pt x="44" y="237"/>
                    <a:pt x="0" y="174"/>
                    <a:pt x="12" y="109"/>
                  </a:cubicBezTo>
                  <a:close/>
                </a:path>
              </a:pathLst>
            </a:custGeom>
            <a:solidFill>
              <a:srgbClr val="95C822"/>
            </a:solidFill>
            <a:ln w="9525">
              <a:noFill/>
            </a:ln>
          </p:spPr>
          <p:txBody>
            <a:bodyPr/>
            <a:lstStyle/>
            <a:p>
              <a:endParaRPr lang="zh-CN" altLang="en-US">
                <a:solidFill>
                  <a:schemeClr val="tx1"/>
                </a:solidFill>
              </a:endParaRPr>
            </a:p>
          </p:txBody>
        </p:sp>
        <p:sp>
          <p:nvSpPr>
            <p:cNvPr id="175178" name="Freeform 82"/>
            <p:cNvSpPr>
              <a:spLocks noEditPoints="1"/>
            </p:cNvSpPr>
            <p:nvPr/>
          </p:nvSpPr>
          <p:spPr>
            <a:xfrm>
              <a:off x="5914" y="6579"/>
              <a:ext cx="475" cy="733"/>
            </a:xfrm>
            <a:custGeom>
              <a:avLst/>
              <a:gdLst>
                <a:gd name="txL" fmla="*/ 0 w 138"/>
                <a:gd name="txT" fmla="*/ 0 h 212"/>
                <a:gd name="txR" fmla="*/ 138 w 138"/>
                <a:gd name="txB" fmla="*/ 212 h 212"/>
              </a:gdLst>
              <a:ahLst/>
              <a:cxnLst>
                <a:cxn ang="0">
                  <a:pos x="123595" y="182413"/>
                </a:cxn>
                <a:cxn ang="0">
                  <a:pos x="67273" y="182413"/>
                </a:cxn>
                <a:cxn ang="0">
                  <a:pos x="46935" y="61328"/>
                </a:cxn>
                <a:cxn ang="0">
                  <a:pos x="86047" y="53466"/>
                </a:cxn>
                <a:cxn ang="0">
                  <a:pos x="123595" y="182413"/>
                </a:cxn>
                <a:cxn ang="0">
                  <a:pos x="129853" y="202856"/>
                </a:cxn>
                <a:cxn ang="0">
                  <a:pos x="170530" y="215436"/>
                </a:cxn>
                <a:cxn ang="0">
                  <a:pos x="187739" y="305070"/>
                </a:cxn>
                <a:cxn ang="0">
                  <a:pos x="167401" y="316077"/>
                </a:cxn>
                <a:cxn ang="0">
                  <a:pos x="164272" y="286199"/>
                </a:cxn>
                <a:cxn ang="0">
                  <a:pos x="161143" y="287772"/>
                </a:cxn>
                <a:cxn ang="0">
                  <a:pos x="154885" y="320795"/>
                </a:cxn>
                <a:cxn ang="0">
                  <a:pos x="35983" y="320795"/>
                </a:cxn>
                <a:cxn ang="0">
                  <a:pos x="29725" y="287772"/>
                </a:cxn>
                <a:cxn ang="0">
                  <a:pos x="26596" y="286199"/>
                </a:cxn>
                <a:cxn ang="0">
                  <a:pos x="25032" y="316077"/>
                </a:cxn>
                <a:cxn ang="0">
                  <a:pos x="3129" y="305070"/>
                </a:cxn>
                <a:cxn ang="0">
                  <a:pos x="21903" y="215436"/>
                </a:cxn>
                <a:cxn ang="0">
                  <a:pos x="62580" y="202856"/>
                </a:cxn>
                <a:cxn ang="0">
                  <a:pos x="95434" y="267329"/>
                </a:cxn>
                <a:cxn ang="0">
                  <a:pos x="129853" y="202856"/>
                </a:cxn>
                <a:cxn ang="0">
                  <a:pos x="137675" y="116367"/>
                </a:cxn>
                <a:cxn ang="0">
                  <a:pos x="78225" y="106932"/>
                </a:cxn>
                <a:cxn ang="0">
                  <a:pos x="53193" y="121084"/>
                </a:cxn>
                <a:cxn ang="0">
                  <a:pos x="57886" y="143100"/>
                </a:cxn>
                <a:cxn ang="0">
                  <a:pos x="134546" y="141527"/>
                </a:cxn>
                <a:cxn ang="0">
                  <a:pos x="137675" y="116367"/>
                </a:cxn>
              </a:cxnLst>
              <a:rect l="txL" t="txT" r="txR" b="txB"/>
              <a:pathLst>
                <a:path w="138" h="212">
                  <a:moveTo>
                    <a:pt x="79" y="116"/>
                  </a:moveTo>
                  <a:cubicBezTo>
                    <a:pt x="68" y="127"/>
                    <a:pt x="54" y="127"/>
                    <a:pt x="43" y="116"/>
                  </a:cubicBezTo>
                  <a:cubicBezTo>
                    <a:pt x="0" y="118"/>
                    <a:pt x="17" y="55"/>
                    <a:pt x="30" y="39"/>
                  </a:cubicBezTo>
                  <a:cubicBezTo>
                    <a:pt x="36" y="32"/>
                    <a:pt x="44" y="28"/>
                    <a:pt x="55" y="34"/>
                  </a:cubicBezTo>
                  <a:cubicBezTo>
                    <a:pt x="93" y="0"/>
                    <a:pt x="138" y="119"/>
                    <a:pt x="79" y="116"/>
                  </a:cubicBezTo>
                  <a:close/>
                  <a:moveTo>
                    <a:pt x="83" y="129"/>
                  </a:moveTo>
                  <a:cubicBezTo>
                    <a:pt x="92" y="129"/>
                    <a:pt x="98" y="134"/>
                    <a:pt x="109" y="137"/>
                  </a:cubicBezTo>
                  <a:cubicBezTo>
                    <a:pt x="116" y="155"/>
                    <a:pt x="120" y="172"/>
                    <a:pt x="120" y="194"/>
                  </a:cubicBezTo>
                  <a:cubicBezTo>
                    <a:pt x="116" y="197"/>
                    <a:pt x="111" y="199"/>
                    <a:pt x="107" y="201"/>
                  </a:cubicBezTo>
                  <a:cubicBezTo>
                    <a:pt x="105" y="182"/>
                    <a:pt x="105" y="182"/>
                    <a:pt x="105" y="182"/>
                  </a:cubicBezTo>
                  <a:cubicBezTo>
                    <a:pt x="103" y="183"/>
                    <a:pt x="103" y="183"/>
                    <a:pt x="103" y="183"/>
                  </a:cubicBezTo>
                  <a:cubicBezTo>
                    <a:pt x="99" y="204"/>
                    <a:pt x="99" y="204"/>
                    <a:pt x="99" y="204"/>
                  </a:cubicBezTo>
                  <a:cubicBezTo>
                    <a:pt x="75" y="212"/>
                    <a:pt x="48" y="212"/>
                    <a:pt x="23" y="204"/>
                  </a:cubicBezTo>
                  <a:cubicBezTo>
                    <a:pt x="19" y="183"/>
                    <a:pt x="19" y="183"/>
                    <a:pt x="19" y="183"/>
                  </a:cubicBezTo>
                  <a:cubicBezTo>
                    <a:pt x="17" y="182"/>
                    <a:pt x="17" y="182"/>
                    <a:pt x="17" y="182"/>
                  </a:cubicBezTo>
                  <a:cubicBezTo>
                    <a:pt x="16" y="201"/>
                    <a:pt x="16" y="201"/>
                    <a:pt x="16" y="201"/>
                  </a:cubicBezTo>
                  <a:cubicBezTo>
                    <a:pt x="11" y="199"/>
                    <a:pt x="6" y="197"/>
                    <a:pt x="2" y="194"/>
                  </a:cubicBezTo>
                  <a:cubicBezTo>
                    <a:pt x="2" y="172"/>
                    <a:pt x="6" y="155"/>
                    <a:pt x="14" y="137"/>
                  </a:cubicBezTo>
                  <a:cubicBezTo>
                    <a:pt x="24" y="134"/>
                    <a:pt x="30" y="129"/>
                    <a:pt x="40" y="129"/>
                  </a:cubicBezTo>
                  <a:cubicBezTo>
                    <a:pt x="40" y="140"/>
                    <a:pt x="50" y="162"/>
                    <a:pt x="61" y="170"/>
                  </a:cubicBezTo>
                  <a:cubicBezTo>
                    <a:pt x="72" y="162"/>
                    <a:pt x="82" y="139"/>
                    <a:pt x="83" y="129"/>
                  </a:cubicBezTo>
                  <a:close/>
                  <a:moveTo>
                    <a:pt x="88" y="74"/>
                  </a:moveTo>
                  <a:cubicBezTo>
                    <a:pt x="72" y="79"/>
                    <a:pt x="59" y="73"/>
                    <a:pt x="50" y="68"/>
                  </a:cubicBezTo>
                  <a:cubicBezTo>
                    <a:pt x="47" y="72"/>
                    <a:pt x="40" y="77"/>
                    <a:pt x="34" y="77"/>
                  </a:cubicBezTo>
                  <a:cubicBezTo>
                    <a:pt x="35" y="82"/>
                    <a:pt x="35" y="86"/>
                    <a:pt x="37" y="91"/>
                  </a:cubicBezTo>
                  <a:cubicBezTo>
                    <a:pt x="47" y="126"/>
                    <a:pt x="76" y="125"/>
                    <a:pt x="86" y="90"/>
                  </a:cubicBezTo>
                  <a:cubicBezTo>
                    <a:pt x="88" y="85"/>
                    <a:pt x="88" y="79"/>
                    <a:pt x="88" y="74"/>
                  </a:cubicBezTo>
                  <a:close/>
                </a:path>
              </a:pathLst>
            </a:custGeom>
            <a:solidFill>
              <a:schemeClr val="bg1"/>
            </a:solidFill>
            <a:ln w="9525">
              <a:noFill/>
            </a:ln>
          </p:spPr>
          <p:txBody>
            <a:bodyPr/>
            <a:lstStyle/>
            <a:p>
              <a:endParaRPr lang="zh-CN" altLang="en-US">
                <a:solidFill>
                  <a:schemeClr val="tx1"/>
                </a:solidFill>
              </a:endParaRPr>
            </a:p>
          </p:txBody>
        </p:sp>
      </p:grpSp>
      <p:grpSp>
        <p:nvGrpSpPr>
          <p:cNvPr id="24" name="组合 23"/>
          <p:cNvGrpSpPr/>
          <p:nvPr/>
        </p:nvGrpSpPr>
        <p:grpSpPr>
          <a:xfrm>
            <a:off x="4042410" y="1917700"/>
            <a:ext cx="737870" cy="713740"/>
            <a:chOff x="8421" y="2033"/>
            <a:chExt cx="1162" cy="1124"/>
          </a:xfrm>
        </p:grpSpPr>
        <p:sp>
          <p:nvSpPr>
            <p:cNvPr id="175112" name="Freeform 7"/>
            <p:cNvSpPr>
              <a:spLocks noEditPoints="1"/>
            </p:cNvSpPr>
            <p:nvPr/>
          </p:nvSpPr>
          <p:spPr>
            <a:xfrm>
              <a:off x="8421" y="2033"/>
              <a:ext cx="1163" cy="1124"/>
            </a:xfrm>
            <a:custGeom>
              <a:avLst/>
              <a:gdLst>
                <a:gd name="txL" fmla="*/ 0 w 298"/>
                <a:gd name="txT" fmla="*/ 0 h 288"/>
                <a:gd name="txR" fmla="*/ 298 w 298"/>
                <a:gd name="txB" fmla="*/ 288 h 288"/>
              </a:gdLst>
              <a:ahLst/>
              <a:cxnLst>
                <a:cxn ang="0">
                  <a:pos x="415105" y="436629"/>
                </a:cxn>
                <a:cxn ang="0">
                  <a:pos x="109985" y="434854"/>
                </a:cxn>
                <a:cxn ang="0">
                  <a:pos x="83376" y="101170"/>
                </a:cxn>
                <a:cxn ang="0">
                  <a:pos x="111759" y="74546"/>
                </a:cxn>
                <a:cxn ang="0">
                  <a:pos x="416879" y="74546"/>
                </a:cxn>
                <a:cxn ang="0">
                  <a:pos x="443488" y="408230"/>
                </a:cxn>
                <a:cxn ang="0">
                  <a:pos x="415105" y="436629"/>
                </a:cxn>
                <a:cxn ang="0">
                  <a:pos x="115307" y="78096"/>
                </a:cxn>
                <a:cxn ang="0">
                  <a:pos x="86924" y="104720"/>
                </a:cxn>
                <a:cxn ang="0">
                  <a:pos x="113533" y="431304"/>
                </a:cxn>
                <a:cxn ang="0">
                  <a:pos x="411557" y="433079"/>
                </a:cxn>
                <a:cxn ang="0">
                  <a:pos x="439940" y="404680"/>
                </a:cxn>
                <a:cxn ang="0">
                  <a:pos x="413331" y="78096"/>
                </a:cxn>
                <a:cxn ang="0">
                  <a:pos x="115307" y="78096"/>
                </a:cxn>
              </a:cxnLst>
              <a:rect l="txL" t="txT" r="txR" b="txB"/>
              <a:pathLst>
                <a:path w="298" h="288">
                  <a:moveTo>
                    <a:pt x="234" y="246"/>
                  </a:moveTo>
                  <a:cubicBezTo>
                    <a:pt x="184" y="288"/>
                    <a:pt x="112" y="287"/>
                    <a:pt x="62" y="245"/>
                  </a:cubicBezTo>
                  <a:cubicBezTo>
                    <a:pt x="7" y="198"/>
                    <a:pt x="0" y="113"/>
                    <a:pt x="47" y="57"/>
                  </a:cubicBezTo>
                  <a:cubicBezTo>
                    <a:pt x="52" y="52"/>
                    <a:pt x="58" y="46"/>
                    <a:pt x="63" y="42"/>
                  </a:cubicBezTo>
                  <a:cubicBezTo>
                    <a:pt x="113" y="0"/>
                    <a:pt x="185" y="0"/>
                    <a:pt x="235" y="42"/>
                  </a:cubicBezTo>
                  <a:cubicBezTo>
                    <a:pt x="291" y="90"/>
                    <a:pt x="298" y="174"/>
                    <a:pt x="250" y="230"/>
                  </a:cubicBezTo>
                  <a:cubicBezTo>
                    <a:pt x="245" y="236"/>
                    <a:pt x="240" y="241"/>
                    <a:pt x="234" y="246"/>
                  </a:cubicBezTo>
                  <a:close/>
                  <a:moveTo>
                    <a:pt x="65" y="44"/>
                  </a:moveTo>
                  <a:cubicBezTo>
                    <a:pt x="60" y="49"/>
                    <a:pt x="54" y="54"/>
                    <a:pt x="49" y="59"/>
                  </a:cubicBezTo>
                  <a:cubicBezTo>
                    <a:pt x="3" y="114"/>
                    <a:pt x="10" y="196"/>
                    <a:pt x="64" y="243"/>
                  </a:cubicBezTo>
                  <a:cubicBezTo>
                    <a:pt x="113" y="284"/>
                    <a:pt x="184" y="284"/>
                    <a:pt x="232" y="244"/>
                  </a:cubicBezTo>
                  <a:cubicBezTo>
                    <a:pt x="238" y="239"/>
                    <a:pt x="243" y="234"/>
                    <a:pt x="248" y="228"/>
                  </a:cubicBezTo>
                  <a:cubicBezTo>
                    <a:pt x="294" y="173"/>
                    <a:pt x="288" y="91"/>
                    <a:pt x="233" y="44"/>
                  </a:cubicBezTo>
                  <a:cubicBezTo>
                    <a:pt x="184" y="3"/>
                    <a:pt x="114" y="3"/>
                    <a:pt x="65" y="44"/>
                  </a:cubicBezTo>
                  <a:close/>
                </a:path>
              </a:pathLst>
            </a:custGeom>
            <a:solidFill>
              <a:srgbClr val="F83003">
                <a:alpha val="100000"/>
              </a:srgbClr>
            </a:solidFill>
            <a:ln w="9525">
              <a:solidFill>
                <a:schemeClr val="bg1"/>
              </a:solidFill>
            </a:ln>
          </p:spPr>
          <p:txBody>
            <a:bodyPr/>
            <a:lstStyle/>
            <a:p>
              <a:endParaRPr lang="zh-CN" altLang="en-US">
                <a:solidFill>
                  <a:schemeClr val="tx1"/>
                </a:solidFill>
              </a:endParaRPr>
            </a:p>
          </p:txBody>
        </p:sp>
        <p:sp>
          <p:nvSpPr>
            <p:cNvPr id="175113" name="Freeform 8"/>
            <p:cNvSpPr/>
            <p:nvPr/>
          </p:nvSpPr>
          <p:spPr>
            <a:xfrm>
              <a:off x="8470" y="2068"/>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EED434"/>
            </a:solidFill>
            <a:ln w="9525">
              <a:noFill/>
            </a:ln>
          </p:spPr>
          <p:txBody>
            <a:bodyPr/>
            <a:lstStyle/>
            <a:p>
              <a:endParaRPr lang="zh-CN" altLang="en-US">
                <a:solidFill>
                  <a:schemeClr val="tx1"/>
                </a:solidFill>
              </a:endParaRPr>
            </a:p>
          </p:txBody>
        </p:sp>
        <p:sp>
          <p:nvSpPr>
            <p:cNvPr id="175179" name="Freeform 87"/>
            <p:cNvSpPr>
              <a:spLocks noEditPoints="1"/>
            </p:cNvSpPr>
            <p:nvPr/>
          </p:nvSpPr>
          <p:spPr>
            <a:xfrm>
              <a:off x="8669" y="2361"/>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a:solidFill>
                  <a:schemeClr val="tx1"/>
                </a:solidFill>
              </a:endParaRPr>
            </a:p>
          </p:txBody>
        </p:sp>
      </p:grpSp>
      <p:grpSp>
        <p:nvGrpSpPr>
          <p:cNvPr id="30" name="组合 29"/>
          <p:cNvGrpSpPr/>
          <p:nvPr/>
        </p:nvGrpSpPr>
        <p:grpSpPr>
          <a:xfrm>
            <a:off x="7801610" y="3179445"/>
            <a:ext cx="734060" cy="753110"/>
            <a:chOff x="12248" y="4009"/>
            <a:chExt cx="1156" cy="1186"/>
          </a:xfrm>
        </p:grpSpPr>
        <p:sp>
          <p:nvSpPr>
            <p:cNvPr id="175126" name="Freeform 21"/>
            <p:cNvSpPr>
              <a:spLocks noEditPoints="1"/>
            </p:cNvSpPr>
            <p:nvPr/>
          </p:nvSpPr>
          <p:spPr>
            <a:xfrm>
              <a:off x="12248" y="4009"/>
              <a:ext cx="1156" cy="1187"/>
            </a:xfrm>
            <a:custGeom>
              <a:avLst/>
              <a:gdLst>
                <a:gd name="txL" fmla="*/ 0 w 296"/>
                <a:gd name="txT" fmla="*/ 0 h 304"/>
                <a:gd name="txR" fmla="*/ 296 w 296"/>
                <a:gd name="txB" fmla="*/ 304 h 304"/>
              </a:gdLst>
              <a:ahLst/>
              <a:cxnLst>
                <a:cxn ang="0">
                  <a:pos x="111838" y="450975"/>
                </a:cxn>
                <a:cxn ang="0">
                  <a:pos x="58582" y="150917"/>
                </a:cxn>
                <a:cxn ang="0">
                  <a:pos x="383446" y="65693"/>
                </a:cxn>
                <a:cxn ang="0">
                  <a:pos x="415400" y="88775"/>
                </a:cxn>
                <a:cxn ang="0">
                  <a:pos x="466881" y="390609"/>
                </a:cxn>
                <a:cxn ang="0">
                  <a:pos x="143792" y="474057"/>
                </a:cxn>
                <a:cxn ang="0">
                  <a:pos x="111838" y="450975"/>
                </a:cxn>
                <a:cxn ang="0">
                  <a:pos x="411849" y="94101"/>
                </a:cxn>
                <a:cxn ang="0">
                  <a:pos x="379896" y="71020"/>
                </a:cxn>
                <a:cxn ang="0">
                  <a:pos x="63908" y="152692"/>
                </a:cxn>
                <a:cxn ang="0">
                  <a:pos x="113614" y="447424"/>
                </a:cxn>
                <a:cxn ang="0">
                  <a:pos x="145567" y="470506"/>
                </a:cxn>
                <a:cxn ang="0">
                  <a:pos x="463331" y="387058"/>
                </a:cxn>
                <a:cxn ang="0">
                  <a:pos x="411849" y="94101"/>
                </a:cxn>
              </a:cxnLst>
              <a:rect l="txL" t="txT" r="txR" b="txB"/>
              <a:pathLst>
                <a:path w="296" h="304">
                  <a:moveTo>
                    <a:pt x="63" y="254"/>
                  </a:moveTo>
                  <a:cubicBezTo>
                    <a:pt x="13" y="212"/>
                    <a:pt x="0" y="141"/>
                    <a:pt x="33" y="85"/>
                  </a:cubicBezTo>
                  <a:cubicBezTo>
                    <a:pt x="70" y="22"/>
                    <a:pt x="152" y="0"/>
                    <a:pt x="216" y="37"/>
                  </a:cubicBezTo>
                  <a:cubicBezTo>
                    <a:pt x="222" y="41"/>
                    <a:pt x="228" y="46"/>
                    <a:pt x="234" y="50"/>
                  </a:cubicBezTo>
                  <a:cubicBezTo>
                    <a:pt x="284" y="92"/>
                    <a:pt x="296" y="163"/>
                    <a:pt x="263" y="220"/>
                  </a:cubicBezTo>
                  <a:cubicBezTo>
                    <a:pt x="226" y="283"/>
                    <a:pt x="144" y="304"/>
                    <a:pt x="81" y="267"/>
                  </a:cubicBezTo>
                  <a:cubicBezTo>
                    <a:pt x="74" y="263"/>
                    <a:pt x="68" y="259"/>
                    <a:pt x="63" y="254"/>
                  </a:cubicBezTo>
                  <a:close/>
                  <a:moveTo>
                    <a:pt x="232" y="53"/>
                  </a:moveTo>
                  <a:cubicBezTo>
                    <a:pt x="226" y="48"/>
                    <a:pt x="220" y="44"/>
                    <a:pt x="214" y="40"/>
                  </a:cubicBezTo>
                  <a:cubicBezTo>
                    <a:pt x="152" y="4"/>
                    <a:pt x="72" y="25"/>
                    <a:pt x="36" y="86"/>
                  </a:cubicBezTo>
                  <a:cubicBezTo>
                    <a:pt x="4" y="141"/>
                    <a:pt x="16" y="211"/>
                    <a:pt x="64" y="252"/>
                  </a:cubicBezTo>
                  <a:cubicBezTo>
                    <a:pt x="70" y="257"/>
                    <a:pt x="76" y="261"/>
                    <a:pt x="82" y="265"/>
                  </a:cubicBezTo>
                  <a:cubicBezTo>
                    <a:pt x="144" y="301"/>
                    <a:pt x="224" y="280"/>
                    <a:pt x="261" y="218"/>
                  </a:cubicBezTo>
                  <a:cubicBezTo>
                    <a:pt x="293" y="163"/>
                    <a:pt x="281" y="94"/>
                    <a:pt x="232" y="53"/>
                  </a:cubicBezTo>
                  <a:close/>
                </a:path>
              </a:pathLst>
            </a:custGeom>
            <a:solidFill>
              <a:srgbClr val="85C2A7"/>
            </a:solidFill>
            <a:ln w="9525">
              <a:solidFill>
                <a:schemeClr val="bg1"/>
              </a:solidFill>
            </a:ln>
          </p:spPr>
          <p:txBody>
            <a:bodyPr/>
            <a:lstStyle/>
            <a:p>
              <a:endParaRPr lang="zh-CN" altLang="en-US">
                <a:solidFill>
                  <a:schemeClr val="tx1"/>
                </a:solidFill>
              </a:endParaRPr>
            </a:p>
          </p:txBody>
        </p:sp>
        <p:sp>
          <p:nvSpPr>
            <p:cNvPr id="175127" name="Freeform 22"/>
            <p:cNvSpPr/>
            <p:nvPr/>
          </p:nvSpPr>
          <p:spPr>
            <a:xfrm>
              <a:off x="12286" y="4065"/>
              <a:ext cx="1075" cy="1075"/>
            </a:xfrm>
            <a:custGeom>
              <a:avLst/>
              <a:gdLst>
                <a:gd name="txL" fmla="*/ 0 w 276"/>
                <a:gd name="txT" fmla="*/ 0 h 276"/>
                <a:gd name="txR" fmla="*/ 276 w 276"/>
                <a:gd name="txB" fmla="*/ 276 h 276"/>
              </a:gdLst>
              <a:ahLst/>
              <a:cxnLst>
                <a:cxn ang="0">
                  <a:pos x="428717" y="352540"/>
                </a:cxn>
                <a:cxn ang="0">
                  <a:pos x="136410" y="428717"/>
                </a:cxn>
                <a:cxn ang="0">
                  <a:pos x="60233" y="136410"/>
                </a:cxn>
                <a:cxn ang="0">
                  <a:pos x="352540" y="60233"/>
                </a:cxn>
                <a:cxn ang="0">
                  <a:pos x="428717" y="352540"/>
                </a:cxn>
              </a:cxnLst>
              <a:rect l="txL" t="txT" r="txR" b="txB"/>
              <a:pathLst>
                <a:path w="276" h="276">
                  <a:moveTo>
                    <a:pt x="242" y="199"/>
                  </a:moveTo>
                  <a:cubicBezTo>
                    <a:pt x="209" y="257"/>
                    <a:pt x="135" y="276"/>
                    <a:pt x="77" y="242"/>
                  </a:cubicBezTo>
                  <a:cubicBezTo>
                    <a:pt x="20" y="209"/>
                    <a:pt x="0" y="135"/>
                    <a:pt x="34" y="77"/>
                  </a:cubicBezTo>
                  <a:cubicBezTo>
                    <a:pt x="68" y="20"/>
                    <a:pt x="142" y="0"/>
                    <a:pt x="199" y="34"/>
                  </a:cubicBezTo>
                  <a:cubicBezTo>
                    <a:pt x="257" y="68"/>
                    <a:pt x="276" y="142"/>
                    <a:pt x="242" y="199"/>
                  </a:cubicBezTo>
                  <a:close/>
                </a:path>
              </a:pathLst>
            </a:custGeom>
            <a:solidFill>
              <a:srgbClr val="EED434"/>
            </a:solidFill>
            <a:ln w="9525">
              <a:noFill/>
            </a:ln>
          </p:spPr>
          <p:txBody>
            <a:bodyPr/>
            <a:lstStyle/>
            <a:p>
              <a:endParaRPr lang="zh-CN" altLang="en-US">
                <a:solidFill>
                  <a:schemeClr val="tx1"/>
                </a:solidFill>
              </a:endParaRPr>
            </a:p>
          </p:txBody>
        </p:sp>
        <p:sp>
          <p:nvSpPr>
            <p:cNvPr id="175162" name="Freeform 57"/>
            <p:cNvSpPr/>
            <p:nvPr/>
          </p:nvSpPr>
          <p:spPr>
            <a:xfrm>
              <a:off x="12859" y="4519"/>
              <a:ext cx="98" cy="70"/>
            </a:xfrm>
            <a:custGeom>
              <a:avLst/>
              <a:gdLst>
                <a:gd name="txL" fmla="*/ 0 w 39"/>
                <a:gd name="txT" fmla="*/ 0 h 28"/>
                <a:gd name="txR" fmla="*/ 39 w 39"/>
                <a:gd name="txB" fmla="*/ 28 h 28"/>
              </a:gdLst>
              <a:ahLst/>
              <a:cxnLst>
                <a:cxn ang="0">
                  <a:pos x="0" y="0"/>
                </a:cxn>
                <a:cxn ang="0">
                  <a:pos x="44450" y="0"/>
                </a:cxn>
                <a:cxn ang="0">
                  <a:pos x="44450" y="4536"/>
                </a:cxn>
                <a:cxn ang="0">
                  <a:pos x="10258" y="27214"/>
                </a:cxn>
                <a:cxn ang="0">
                  <a:pos x="44450" y="27214"/>
                </a:cxn>
                <a:cxn ang="0">
                  <a:pos x="44450" y="31750"/>
                </a:cxn>
                <a:cxn ang="0">
                  <a:pos x="0" y="31750"/>
                </a:cxn>
                <a:cxn ang="0">
                  <a:pos x="0" y="28348"/>
                </a:cxn>
                <a:cxn ang="0">
                  <a:pos x="31913" y="5670"/>
                </a:cxn>
                <a:cxn ang="0">
                  <a:pos x="0" y="5670"/>
                </a:cxn>
                <a:cxn ang="0">
                  <a:pos x="0" y="0"/>
                </a:cxn>
              </a:cxnLst>
              <a:rect l="txL" t="txT" r="txR" b="txB"/>
              <a:pathLst>
                <a:path w="39" h="28">
                  <a:moveTo>
                    <a:pt x="0" y="0"/>
                  </a:moveTo>
                  <a:lnTo>
                    <a:pt x="39" y="0"/>
                  </a:lnTo>
                  <a:lnTo>
                    <a:pt x="39" y="4"/>
                  </a:lnTo>
                  <a:lnTo>
                    <a:pt x="9" y="24"/>
                  </a:lnTo>
                  <a:lnTo>
                    <a:pt x="39" y="24"/>
                  </a:lnTo>
                  <a:lnTo>
                    <a:pt x="39" y="28"/>
                  </a:lnTo>
                  <a:lnTo>
                    <a:pt x="0" y="28"/>
                  </a:lnTo>
                  <a:lnTo>
                    <a:pt x="0" y="25"/>
                  </a:lnTo>
                  <a:lnTo>
                    <a:pt x="28" y="5"/>
                  </a:lnTo>
                  <a:lnTo>
                    <a:pt x="0" y="5"/>
                  </a:lnTo>
                  <a:lnTo>
                    <a:pt x="0" y="0"/>
                  </a:lnTo>
                  <a:close/>
                </a:path>
              </a:pathLst>
            </a:custGeom>
            <a:solidFill>
              <a:schemeClr val="bg1"/>
            </a:solidFill>
            <a:ln w="9525">
              <a:noFill/>
            </a:ln>
          </p:spPr>
          <p:txBody>
            <a:bodyPr/>
            <a:lstStyle/>
            <a:p>
              <a:endParaRPr lang="zh-CN" altLang="en-US">
                <a:solidFill>
                  <a:schemeClr val="tx1"/>
                </a:solidFill>
              </a:endParaRPr>
            </a:p>
          </p:txBody>
        </p:sp>
        <p:sp>
          <p:nvSpPr>
            <p:cNvPr id="175163" name="Freeform 58"/>
            <p:cNvSpPr/>
            <p:nvPr/>
          </p:nvSpPr>
          <p:spPr>
            <a:xfrm>
              <a:off x="12625" y="4285"/>
              <a:ext cx="262" cy="196"/>
            </a:xfrm>
            <a:custGeom>
              <a:avLst/>
              <a:gdLst>
                <a:gd name="txL" fmla="*/ 0 w 104"/>
                <a:gd name="txT" fmla="*/ 0 h 78"/>
                <a:gd name="txR" fmla="*/ 104 w 104"/>
                <a:gd name="txB" fmla="*/ 78 h 78"/>
              </a:gdLst>
              <a:ahLst/>
              <a:cxnLst>
                <a:cxn ang="0">
                  <a:pos x="0" y="0"/>
                </a:cxn>
                <a:cxn ang="0">
                  <a:pos x="119063" y="0"/>
                </a:cxn>
                <a:cxn ang="0">
                  <a:pos x="119063" y="11397"/>
                </a:cxn>
                <a:cxn ang="0">
                  <a:pos x="28621" y="74083"/>
                </a:cxn>
                <a:cxn ang="0">
                  <a:pos x="119063" y="74083"/>
                </a:cxn>
                <a:cxn ang="0">
                  <a:pos x="119063" y="88900"/>
                </a:cxn>
                <a:cxn ang="0">
                  <a:pos x="0" y="88900"/>
                </a:cxn>
                <a:cxn ang="0">
                  <a:pos x="0" y="76363"/>
                </a:cxn>
                <a:cxn ang="0">
                  <a:pos x="88152" y="14817"/>
                </a:cxn>
                <a:cxn ang="0">
                  <a:pos x="0" y="14817"/>
                </a:cxn>
                <a:cxn ang="0">
                  <a:pos x="0" y="0"/>
                </a:cxn>
              </a:cxnLst>
              <a:rect l="txL" t="txT" r="txR" b="txB"/>
              <a:pathLst>
                <a:path w="104" h="78">
                  <a:moveTo>
                    <a:pt x="0" y="0"/>
                  </a:moveTo>
                  <a:lnTo>
                    <a:pt x="104" y="0"/>
                  </a:lnTo>
                  <a:lnTo>
                    <a:pt x="104" y="10"/>
                  </a:lnTo>
                  <a:lnTo>
                    <a:pt x="25" y="65"/>
                  </a:lnTo>
                  <a:lnTo>
                    <a:pt x="104" y="65"/>
                  </a:lnTo>
                  <a:lnTo>
                    <a:pt x="104" y="78"/>
                  </a:lnTo>
                  <a:lnTo>
                    <a:pt x="0" y="78"/>
                  </a:lnTo>
                  <a:lnTo>
                    <a:pt x="0" y="67"/>
                  </a:lnTo>
                  <a:lnTo>
                    <a:pt x="77" y="13"/>
                  </a:lnTo>
                  <a:lnTo>
                    <a:pt x="0" y="13"/>
                  </a:lnTo>
                  <a:lnTo>
                    <a:pt x="0" y="0"/>
                  </a:lnTo>
                  <a:close/>
                </a:path>
              </a:pathLst>
            </a:custGeom>
            <a:solidFill>
              <a:schemeClr val="bg1"/>
            </a:solidFill>
            <a:ln w="9525">
              <a:noFill/>
            </a:ln>
          </p:spPr>
          <p:txBody>
            <a:bodyPr/>
            <a:lstStyle/>
            <a:p>
              <a:endParaRPr lang="zh-CN" altLang="en-US">
                <a:solidFill>
                  <a:schemeClr val="tx1"/>
                </a:solidFill>
              </a:endParaRPr>
            </a:p>
          </p:txBody>
        </p:sp>
        <p:sp>
          <p:nvSpPr>
            <p:cNvPr id="175164" name="Freeform 59"/>
            <p:cNvSpPr>
              <a:spLocks noEditPoints="1"/>
            </p:cNvSpPr>
            <p:nvPr/>
          </p:nvSpPr>
          <p:spPr>
            <a:xfrm>
              <a:off x="12523" y="4610"/>
              <a:ext cx="604" cy="269"/>
            </a:xfrm>
            <a:custGeom>
              <a:avLst/>
              <a:gdLst>
                <a:gd name="txL" fmla="*/ 0 w 241"/>
                <a:gd name="txT" fmla="*/ 0 h 107"/>
                <a:gd name="txR" fmla="*/ 241 w 241"/>
                <a:gd name="txB" fmla="*/ 107 h 107"/>
              </a:gdLst>
              <a:ahLst/>
              <a:cxnLst>
                <a:cxn ang="0">
                  <a:pos x="249566" y="0"/>
                </a:cxn>
                <a:cxn ang="0">
                  <a:pos x="249566" y="49124"/>
                </a:cxn>
                <a:cxn ang="0">
                  <a:pos x="27350" y="49124"/>
                </a:cxn>
                <a:cxn ang="0">
                  <a:pos x="27350" y="0"/>
                </a:cxn>
                <a:cxn ang="0">
                  <a:pos x="0" y="0"/>
                </a:cxn>
                <a:cxn ang="0">
                  <a:pos x="0" y="49124"/>
                </a:cxn>
                <a:cxn ang="0">
                  <a:pos x="0" y="81111"/>
                </a:cxn>
                <a:cxn ang="0">
                  <a:pos x="0" y="86823"/>
                </a:cxn>
                <a:cxn ang="0">
                  <a:pos x="0" y="99390"/>
                </a:cxn>
                <a:cxn ang="0">
                  <a:pos x="0" y="122238"/>
                </a:cxn>
                <a:cxn ang="0">
                  <a:pos x="27350" y="122238"/>
                </a:cxn>
                <a:cxn ang="0">
                  <a:pos x="27350" y="99390"/>
                </a:cxn>
                <a:cxn ang="0">
                  <a:pos x="249566" y="99390"/>
                </a:cxn>
                <a:cxn ang="0">
                  <a:pos x="249566" y="122238"/>
                </a:cxn>
                <a:cxn ang="0">
                  <a:pos x="274637" y="122238"/>
                </a:cxn>
                <a:cxn ang="0">
                  <a:pos x="274637" y="0"/>
                </a:cxn>
                <a:cxn ang="0">
                  <a:pos x="249566" y="0"/>
                </a:cxn>
                <a:cxn ang="0">
                  <a:pos x="27350" y="86823"/>
                </a:cxn>
                <a:cxn ang="0">
                  <a:pos x="27350" y="81111"/>
                </a:cxn>
                <a:cxn ang="0">
                  <a:pos x="249566" y="81111"/>
                </a:cxn>
                <a:cxn ang="0">
                  <a:pos x="249566" y="86823"/>
                </a:cxn>
                <a:cxn ang="0">
                  <a:pos x="27350" y="86823"/>
                </a:cxn>
              </a:cxnLst>
              <a:rect l="txL" t="txT" r="txR" b="txB"/>
              <a:pathLst>
                <a:path w="241" h="107">
                  <a:moveTo>
                    <a:pt x="219" y="0"/>
                  </a:moveTo>
                  <a:lnTo>
                    <a:pt x="219" y="43"/>
                  </a:lnTo>
                  <a:lnTo>
                    <a:pt x="24" y="43"/>
                  </a:lnTo>
                  <a:lnTo>
                    <a:pt x="24" y="0"/>
                  </a:lnTo>
                  <a:lnTo>
                    <a:pt x="0" y="0"/>
                  </a:lnTo>
                  <a:lnTo>
                    <a:pt x="0" y="43"/>
                  </a:lnTo>
                  <a:lnTo>
                    <a:pt x="0" y="71"/>
                  </a:lnTo>
                  <a:lnTo>
                    <a:pt x="0" y="76"/>
                  </a:lnTo>
                  <a:lnTo>
                    <a:pt x="0" y="87"/>
                  </a:lnTo>
                  <a:lnTo>
                    <a:pt x="0" y="107"/>
                  </a:lnTo>
                  <a:lnTo>
                    <a:pt x="24" y="107"/>
                  </a:lnTo>
                  <a:lnTo>
                    <a:pt x="24" y="87"/>
                  </a:lnTo>
                  <a:lnTo>
                    <a:pt x="219" y="87"/>
                  </a:lnTo>
                  <a:lnTo>
                    <a:pt x="219" y="107"/>
                  </a:lnTo>
                  <a:lnTo>
                    <a:pt x="241" y="107"/>
                  </a:lnTo>
                  <a:lnTo>
                    <a:pt x="241" y="0"/>
                  </a:lnTo>
                  <a:lnTo>
                    <a:pt x="219" y="0"/>
                  </a:lnTo>
                  <a:close/>
                  <a:moveTo>
                    <a:pt x="24" y="76"/>
                  </a:moveTo>
                  <a:lnTo>
                    <a:pt x="24" y="71"/>
                  </a:lnTo>
                  <a:lnTo>
                    <a:pt x="219" y="71"/>
                  </a:lnTo>
                  <a:lnTo>
                    <a:pt x="219" y="76"/>
                  </a:lnTo>
                  <a:lnTo>
                    <a:pt x="24" y="76"/>
                  </a:lnTo>
                  <a:close/>
                </a:path>
              </a:pathLst>
            </a:custGeom>
            <a:solidFill>
              <a:schemeClr val="bg1"/>
            </a:solidFill>
            <a:ln w="9525">
              <a:noFill/>
            </a:ln>
          </p:spPr>
          <p:txBody>
            <a:bodyPr/>
            <a:lstStyle/>
            <a:p>
              <a:endParaRPr lang="zh-CN" altLang="en-US">
                <a:solidFill>
                  <a:schemeClr val="tx1"/>
                </a:solidFill>
              </a:endParaRPr>
            </a:p>
          </p:txBody>
        </p:sp>
        <p:sp>
          <p:nvSpPr>
            <p:cNvPr id="175165" name="Freeform 60"/>
            <p:cNvSpPr/>
            <p:nvPr/>
          </p:nvSpPr>
          <p:spPr>
            <a:xfrm>
              <a:off x="12887" y="4659"/>
              <a:ext cx="178" cy="49"/>
            </a:xfrm>
            <a:custGeom>
              <a:avLst/>
              <a:gdLst>
                <a:gd name="txL" fmla="*/ 0 w 46"/>
                <a:gd name="txT" fmla="*/ 0 h 13"/>
                <a:gd name="txR" fmla="*/ 46 w 46"/>
                <a:gd name="txB" fmla="*/ 13 h 13"/>
              </a:gdLst>
              <a:ahLst/>
              <a:cxnLst>
                <a:cxn ang="0">
                  <a:pos x="80962" y="0"/>
                </a:cxn>
                <a:cxn ang="0">
                  <a:pos x="0" y="22225"/>
                </a:cxn>
                <a:cxn ang="0">
                  <a:pos x="80962" y="22225"/>
                </a:cxn>
                <a:cxn ang="0">
                  <a:pos x="80962" y="0"/>
                </a:cxn>
              </a:cxnLst>
              <a:rect l="txL" t="txT" r="txR" b="txB"/>
              <a:pathLst>
                <a:path w="46" h="13">
                  <a:moveTo>
                    <a:pt x="46" y="0"/>
                  </a:moveTo>
                  <a:cubicBezTo>
                    <a:pt x="24" y="0"/>
                    <a:pt x="6" y="6"/>
                    <a:pt x="0" y="13"/>
                  </a:cubicBezTo>
                  <a:cubicBezTo>
                    <a:pt x="46" y="13"/>
                    <a:pt x="46" y="13"/>
                    <a:pt x="46" y="13"/>
                  </a:cubicBezTo>
                  <a:lnTo>
                    <a:pt x="46" y="0"/>
                  </a:lnTo>
                  <a:close/>
                </a:path>
              </a:pathLst>
            </a:custGeom>
            <a:solidFill>
              <a:schemeClr val="bg1"/>
            </a:solidFill>
            <a:ln w="9525">
              <a:noFill/>
            </a:ln>
          </p:spPr>
          <p:txBody>
            <a:bodyPr/>
            <a:lstStyle/>
            <a:p>
              <a:endParaRPr lang="zh-CN" altLang="en-US">
                <a:solidFill>
                  <a:schemeClr val="tx1"/>
                </a:solidFill>
              </a:endParaRPr>
            </a:p>
          </p:txBody>
        </p:sp>
      </p:grpSp>
      <p:grpSp>
        <p:nvGrpSpPr>
          <p:cNvPr id="31" name="组合 30"/>
          <p:cNvGrpSpPr/>
          <p:nvPr/>
        </p:nvGrpSpPr>
        <p:grpSpPr>
          <a:xfrm>
            <a:off x="7487920" y="4545330"/>
            <a:ext cx="707390" cy="744220"/>
            <a:chOff x="12094" y="5923"/>
            <a:chExt cx="1114" cy="1172"/>
          </a:xfrm>
        </p:grpSpPr>
        <p:sp>
          <p:nvSpPr>
            <p:cNvPr id="175124" name="Freeform 19"/>
            <p:cNvSpPr>
              <a:spLocks noEditPoints="1"/>
            </p:cNvSpPr>
            <p:nvPr/>
          </p:nvSpPr>
          <p:spPr>
            <a:xfrm>
              <a:off x="12094" y="5923"/>
              <a:ext cx="1114" cy="1173"/>
            </a:xfrm>
            <a:custGeom>
              <a:avLst/>
              <a:gdLst>
                <a:gd name="txL" fmla="*/ 0 w 285"/>
                <a:gd name="txT" fmla="*/ 0 h 300"/>
                <a:gd name="txR" fmla="*/ 285 w 285"/>
                <a:gd name="txB" fmla="*/ 300 h 300"/>
              </a:gdLst>
              <a:ahLst/>
              <a:cxnLst>
                <a:cxn ang="0">
                  <a:pos x="21323" y="307594"/>
                </a:cxn>
                <a:cxn ang="0">
                  <a:pos x="174135" y="44450"/>
                </a:cxn>
                <a:cxn ang="0">
                  <a:pos x="476206" y="186690"/>
                </a:cxn>
                <a:cxn ang="0">
                  <a:pos x="486867" y="225806"/>
                </a:cxn>
                <a:cxn ang="0">
                  <a:pos x="332278" y="488950"/>
                </a:cxn>
                <a:cxn ang="0">
                  <a:pos x="30207" y="346710"/>
                </a:cxn>
                <a:cxn ang="0">
                  <a:pos x="21323" y="307594"/>
                </a:cxn>
                <a:cxn ang="0">
                  <a:pos x="481537" y="227584"/>
                </a:cxn>
                <a:cxn ang="0">
                  <a:pos x="470875" y="188468"/>
                </a:cxn>
                <a:cxn ang="0">
                  <a:pos x="175912" y="48006"/>
                </a:cxn>
                <a:cxn ang="0">
                  <a:pos x="24876" y="307594"/>
                </a:cxn>
                <a:cxn ang="0">
                  <a:pos x="35538" y="344932"/>
                </a:cxn>
                <a:cxn ang="0">
                  <a:pos x="330501" y="485394"/>
                </a:cxn>
                <a:cxn ang="0">
                  <a:pos x="481537" y="227584"/>
                </a:cxn>
              </a:cxnLst>
              <a:rect l="txL" t="txT" r="txR" b="txB"/>
              <a:pathLst>
                <a:path w="285" h="300">
                  <a:moveTo>
                    <a:pt x="12" y="173"/>
                  </a:moveTo>
                  <a:cubicBezTo>
                    <a:pt x="0" y="109"/>
                    <a:pt x="37" y="47"/>
                    <a:pt x="98" y="25"/>
                  </a:cubicBezTo>
                  <a:cubicBezTo>
                    <a:pt x="167" y="0"/>
                    <a:pt x="243" y="36"/>
                    <a:pt x="268" y="105"/>
                  </a:cubicBezTo>
                  <a:cubicBezTo>
                    <a:pt x="271" y="112"/>
                    <a:pt x="273" y="120"/>
                    <a:pt x="274" y="127"/>
                  </a:cubicBezTo>
                  <a:cubicBezTo>
                    <a:pt x="285" y="191"/>
                    <a:pt x="249" y="254"/>
                    <a:pt x="187" y="275"/>
                  </a:cubicBezTo>
                  <a:cubicBezTo>
                    <a:pt x="118" y="300"/>
                    <a:pt x="42" y="264"/>
                    <a:pt x="17" y="195"/>
                  </a:cubicBezTo>
                  <a:cubicBezTo>
                    <a:pt x="15" y="188"/>
                    <a:pt x="13" y="180"/>
                    <a:pt x="12" y="173"/>
                  </a:cubicBezTo>
                  <a:close/>
                  <a:moveTo>
                    <a:pt x="271" y="128"/>
                  </a:moveTo>
                  <a:cubicBezTo>
                    <a:pt x="270" y="120"/>
                    <a:pt x="268" y="113"/>
                    <a:pt x="265" y="106"/>
                  </a:cubicBezTo>
                  <a:cubicBezTo>
                    <a:pt x="241" y="39"/>
                    <a:pt x="167" y="3"/>
                    <a:pt x="99" y="27"/>
                  </a:cubicBezTo>
                  <a:cubicBezTo>
                    <a:pt x="39" y="49"/>
                    <a:pt x="3" y="110"/>
                    <a:pt x="14" y="173"/>
                  </a:cubicBezTo>
                  <a:cubicBezTo>
                    <a:pt x="16" y="180"/>
                    <a:pt x="18" y="187"/>
                    <a:pt x="20" y="194"/>
                  </a:cubicBezTo>
                  <a:cubicBezTo>
                    <a:pt x="44" y="261"/>
                    <a:pt x="119" y="297"/>
                    <a:pt x="186" y="273"/>
                  </a:cubicBezTo>
                  <a:cubicBezTo>
                    <a:pt x="246" y="251"/>
                    <a:pt x="282" y="190"/>
                    <a:pt x="271" y="128"/>
                  </a:cubicBezTo>
                  <a:close/>
                </a:path>
              </a:pathLst>
            </a:custGeom>
            <a:solidFill>
              <a:srgbClr val="F83003">
                <a:alpha val="100000"/>
              </a:srgbClr>
            </a:solidFill>
            <a:ln w="9525">
              <a:solidFill>
                <a:schemeClr val="bg1"/>
              </a:solidFill>
            </a:ln>
          </p:spPr>
          <p:txBody>
            <a:bodyPr/>
            <a:lstStyle/>
            <a:p>
              <a:endParaRPr lang="zh-CN" altLang="en-US">
                <a:solidFill>
                  <a:schemeClr val="tx1"/>
                </a:solidFill>
              </a:endParaRPr>
            </a:p>
          </p:txBody>
        </p:sp>
        <p:sp>
          <p:nvSpPr>
            <p:cNvPr id="175125" name="Freeform 20"/>
            <p:cNvSpPr/>
            <p:nvPr/>
          </p:nvSpPr>
          <p:spPr>
            <a:xfrm>
              <a:off x="12122" y="5978"/>
              <a:ext cx="1061" cy="1058"/>
            </a:xfrm>
            <a:custGeom>
              <a:avLst/>
              <a:gdLst>
                <a:gd name="txL" fmla="*/ 0 w 272"/>
                <a:gd name="txT" fmla="*/ 0 h 272"/>
                <a:gd name="txR" fmla="*/ 272 w 272"/>
                <a:gd name="txB" fmla="*/ 272 h 272"/>
              </a:gdLst>
              <a:ahLst/>
              <a:cxnLst>
                <a:cxn ang="0">
                  <a:pos x="312271" y="442108"/>
                </a:cxn>
                <a:cxn ang="0">
                  <a:pos x="39034" y="313012"/>
                </a:cxn>
                <a:cxn ang="0">
                  <a:pos x="168555" y="38905"/>
                </a:cxn>
                <a:cxn ang="0">
                  <a:pos x="441792" y="169769"/>
                </a:cxn>
                <a:cxn ang="0">
                  <a:pos x="312271" y="442108"/>
                </a:cxn>
              </a:cxnLst>
              <a:rect l="txL" t="txT" r="txR" b="txB"/>
              <a:pathLst>
                <a:path w="272" h="272">
                  <a:moveTo>
                    <a:pt x="176" y="250"/>
                  </a:moveTo>
                  <a:cubicBezTo>
                    <a:pt x="113" y="272"/>
                    <a:pt x="44" y="239"/>
                    <a:pt x="22" y="177"/>
                  </a:cubicBezTo>
                  <a:cubicBezTo>
                    <a:pt x="0" y="114"/>
                    <a:pt x="32" y="45"/>
                    <a:pt x="95" y="22"/>
                  </a:cubicBezTo>
                  <a:cubicBezTo>
                    <a:pt x="158" y="0"/>
                    <a:pt x="227" y="33"/>
                    <a:pt x="249" y="96"/>
                  </a:cubicBezTo>
                  <a:cubicBezTo>
                    <a:pt x="272" y="158"/>
                    <a:pt x="239" y="227"/>
                    <a:pt x="176" y="250"/>
                  </a:cubicBezTo>
                  <a:close/>
                </a:path>
              </a:pathLst>
            </a:custGeom>
            <a:solidFill>
              <a:srgbClr val="95C822"/>
            </a:solidFill>
            <a:ln w="9525">
              <a:noFill/>
            </a:ln>
          </p:spPr>
          <p:txBody>
            <a:bodyPr/>
            <a:lstStyle/>
            <a:p>
              <a:endParaRPr lang="zh-CN" altLang="en-US">
                <a:solidFill>
                  <a:schemeClr val="tx1"/>
                </a:solidFill>
              </a:endParaRPr>
            </a:p>
          </p:txBody>
        </p:sp>
        <p:sp>
          <p:nvSpPr>
            <p:cNvPr id="175160" name="Freeform 55"/>
            <p:cNvSpPr/>
            <p:nvPr/>
          </p:nvSpPr>
          <p:spPr>
            <a:xfrm>
              <a:off x="12646" y="6219"/>
              <a:ext cx="143" cy="157"/>
            </a:xfrm>
            <a:custGeom>
              <a:avLst/>
              <a:gdLst>
                <a:gd name="txL" fmla="*/ 0 w 37"/>
                <a:gd name="txT" fmla="*/ 0 h 40"/>
                <a:gd name="txR" fmla="*/ 37 w 37"/>
                <a:gd name="txB" fmla="*/ 40 h 40"/>
              </a:gdLst>
              <a:ahLst/>
              <a:cxnLst>
                <a:cxn ang="0">
                  <a:pos x="31664" y="25003"/>
                </a:cxn>
                <a:cxn ang="0">
                  <a:pos x="3518" y="60721"/>
                </a:cxn>
                <a:cxn ang="0">
                  <a:pos x="65088" y="0"/>
                </a:cxn>
                <a:cxn ang="0">
                  <a:pos x="42219" y="50006"/>
                </a:cxn>
                <a:cxn ang="0">
                  <a:pos x="7037" y="60721"/>
                </a:cxn>
                <a:cxn ang="0">
                  <a:pos x="31664" y="25003"/>
                </a:cxn>
              </a:cxnLst>
              <a:rect l="txL" t="txT" r="txR" b="txB"/>
              <a:pathLst>
                <a:path w="37" h="40">
                  <a:moveTo>
                    <a:pt x="18" y="14"/>
                  </a:moveTo>
                  <a:cubicBezTo>
                    <a:pt x="11" y="18"/>
                    <a:pt x="5" y="27"/>
                    <a:pt x="2" y="34"/>
                  </a:cubicBezTo>
                  <a:cubicBezTo>
                    <a:pt x="0" y="21"/>
                    <a:pt x="6" y="10"/>
                    <a:pt x="37" y="0"/>
                  </a:cubicBezTo>
                  <a:cubicBezTo>
                    <a:pt x="24" y="9"/>
                    <a:pt x="32" y="17"/>
                    <a:pt x="24" y="28"/>
                  </a:cubicBezTo>
                  <a:cubicBezTo>
                    <a:pt x="15" y="40"/>
                    <a:pt x="4" y="34"/>
                    <a:pt x="4" y="34"/>
                  </a:cubicBezTo>
                  <a:cubicBezTo>
                    <a:pt x="6" y="28"/>
                    <a:pt x="12" y="21"/>
                    <a:pt x="18" y="14"/>
                  </a:cubicBezTo>
                  <a:close/>
                </a:path>
              </a:pathLst>
            </a:custGeom>
            <a:solidFill>
              <a:schemeClr val="bg1"/>
            </a:solidFill>
            <a:ln w="9525">
              <a:noFill/>
            </a:ln>
          </p:spPr>
          <p:txBody>
            <a:bodyPr/>
            <a:lstStyle/>
            <a:p>
              <a:endParaRPr lang="zh-CN" altLang="en-US">
                <a:solidFill>
                  <a:schemeClr val="tx1"/>
                </a:solidFill>
              </a:endParaRPr>
            </a:p>
          </p:txBody>
        </p:sp>
        <p:sp>
          <p:nvSpPr>
            <p:cNvPr id="175161" name="Freeform 56"/>
            <p:cNvSpPr>
              <a:spLocks noEditPoints="1"/>
            </p:cNvSpPr>
            <p:nvPr/>
          </p:nvSpPr>
          <p:spPr>
            <a:xfrm>
              <a:off x="12419" y="6366"/>
              <a:ext cx="468" cy="395"/>
            </a:xfrm>
            <a:custGeom>
              <a:avLst/>
              <a:gdLst>
                <a:gd name="txL" fmla="*/ 0 w 120"/>
                <a:gd name="txT" fmla="*/ 0 h 101"/>
                <a:gd name="txR" fmla="*/ 120 w 120"/>
                <a:gd name="txB" fmla="*/ 101 h 101"/>
              </a:gdLst>
              <a:ahLst/>
              <a:cxnLst>
                <a:cxn ang="0">
                  <a:pos x="148908" y="0"/>
                </a:cxn>
                <a:cxn ang="0">
                  <a:pos x="106363" y="8881"/>
                </a:cxn>
                <a:cxn ang="0">
                  <a:pos x="65590" y="0"/>
                </a:cxn>
                <a:cxn ang="0">
                  <a:pos x="0" y="88805"/>
                </a:cxn>
                <a:cxn ang="0">
                  <a:pos x="88635" y="179387"/>
                </a:cxn>
                <a:cxn ang="0">
                  <a:pos x="106363" y="177611"/>
                </a:cxn>
                <a:cxn ang="0">
                  <a:pos x="124090" y="179387"/>
                </a:cxn>
                <a:cxn ang="0">
                  <a:pos x="212725" y="88805"/>
                </a:cxn>
                <a:cxn ang="0">
                  <a:pos x="148908" y="0"/>
                </a:cxn>
                <a:cxn ang="0">
                  <a:pos x="86863" y="103014"/>
                </a:cxn>
                <a:cxn ang="0">
                  <a:pos x="77999" y="94134"/>
                </a:cxn>
                <a:cxn ang="0">
                  <a:pos x="86863" y="85253"/>
                </a:cxn>
                <a:cxn ang="0">
                  <a:pos x="95726" y="94134"/>
                </a:cxn>
                <a:cxn ang="0">
                  <a:pos x="86863" y="103014"/>
                </a:cxn>
                <a:cxn ang="0">
                  <a:pos x="118771" y="103014"/>
                </a:cxn>
                <a:cxn ang="0">
                  <a:pos x="109908" y="94134"/>
                </a:cxn>
                <a:cxn ang="0">
                  <a:pos x="118771" y="85253"/>
                </a:cxn>
                <a:cxn ang="0">
                  <a:pos x="127635" y="94134"/>
                </a:cxn>
                <a:cxn ang="0">
                  <a:pos x="118771" y="103014"/>
                </a:cxn>
              </a:cxnLst>
              <a:rect l="txL" t="txT" r="txR" b="txB"/>
              <a:pathLst>
                <a:path w="120" h="101">
                  <a:moveTo>
                    <a:pt x="84" y="0"/>
                  </a:moveTo>
                  <a:cubicBezTo>
                    <a:pt x="76" y="0"/>
                    <a:pt x="68" y="2"/>
                    <a:pt x="60" y="5"/>
                  </a:cubicBezTo>
                  <a:cubicBezTo>
                    <a:pt x="53" y="2"/>
                    <a:pt x="45" y="0"/>
                    <a:pt x="37" y="0"/>
                  </a:cubicBezTo>
                  <a:cubicBezTo>
                    <a:pt x="9" y="0"/>
                    <a:pt x="0" y="23"/>
                    <a:pt x="0" y="50"/>
                  </a:cubicBezTo>
                  <a:cubicBezTo>
                    <a:pt x="0" y="78"/>
                    <a:pt x="22" y="101"/>
                    <a:pt x="50" y="101"/>
                  </a:cubicBezTo>
                  <a:cubicBezTo>
                    <a:pt x="53" y="101"/>
                    <a:pt x="57" y="100"/>
                    <a:pt x="60" y="100"/>
                  </a:cubicBezTo>
                  <a:cubicBezTo>
                    <a:pt x="63" y="100"/>
                    <a:pt x="66" y="101"/>
                    <a:pt x="70" y="101"/>
                  </a:cubicBezTo>
                  <a:cubicBezTo>
                    <a:pt x="97" y="101"/>
                    <a:pt x="120" y="78"/>
                    <a:pt x="120" y="50"/>
                  </a:cubicBezTo>
                  <a:cubicBezTo>
                    <a:pt x="120" y="23"/>
                    <a:pt x="112" y="0"/>
                    <a:pt x="84" y="0"/>
                  </a:cubicBezTo>
                  <a:close/>
                  <a:moveTo>
                    <a:pt x="49" y="58"/>
                  </a:moveTo>
                  <a:cubicBezTo>
                    <a:pt x="46" y="58"/>
                    <a:pt x="44" y="56"/>
                    <a:pt x="44" y="53"/>
                  </a:cubicBezTo>
                  <a:cubicBezTo>
                    <a:pt x="44" y="50"/>
                    <a:pt x="46" y="48"/>
                    <a:pt x="49" y="48"/>
                  </a:cubicBezTo>
                  <a:cubicBezTo>
                    <a:pt x="51" y="48"/>
                    <a:pt x="54" y="50"/>
                    <a:pt x="54" y="53"/>
                  </a:cubicBezTo>
                  <a:cubicBezTo>
                    <a:pt x="54" y="56"/>
                    <a:pt x="51" y="58"/>
                    <a:pt x="49" y="58"/>
                  </a:cubicBezTo>
                  <a:close/>
                  <a:moveTo>
                    <a:pt x="67" y="58"/>
                  </a:moveTo>
                  <a:cubicBezTo>
                    <a:pt x="64" y="58"/>
                    <a:pt x="62" y="56"/>
                    <a:pt x="62" y="53"/>
                  </a:cubicBezTo>
                  <a:cubicBezTo>
                    <a:pt x="62" y="50"/>
                    <a:pt x="64" y="48"/>
                    <a:pt x="67" y="48"/>
                  </a:cubicBezTo>
                  <a:cubicBezTo>
                    <a:pt x="70" y="48"/>
                    <a:pt x="72" y="50"/>
                    <a:pt x="72" y="53"/>
                  </a:cubicBezTo>
                  <a:cubicBezTo>
                    <a:pt x="72" y="56"/>
                    <a:pt x="70" y="58"/>
                    <a:pt x="67" y="58"/>
                  </a:cubicBezTo>
                  <a:close/>
                </a:path>
              </a:pathLst>
            </a:custGeom>
            <a:solidFill>
              <a:schemeClr val="bg1"/>
            </a:solidFill>
            <a:ln w="9525">
              <a:noFill/>
            </a:ln>
          </p:spPr>
          <p:txBody>
            <a:bodyPr/>
            <a:lstStyle/>
            <a:p>
              <a:endParaRPr lang="zh-CN" altLang="en-US">
                <a:solidFill>
                  <a:schemeClr val="tx1"/>
                </a:solidFill>
              </a:endParaRPr>
            </a:p>
          </p:txBody>
        </p:sp>
      </p:grpSp>
      <p:sp>
        <p:nvSpPr>
          <p:cNvPr id="13" name="TextBox 1210"/>
          <p:cNvSpPr/>
          <p:nvPr/>
        </p:nvSpPr>
        <p:spPr>
          <a:xfrm>
            <a:off x="792480" y="2196465"/>
            <a:ext cx="3062605" cy="458470"/>
          </a:xfrm>
          <a:prstGeom prst="rect">
            <a:avLst/>
          </a:prstGeom>
          <a:noFill/>
          <a:ln w="9525">
            <a:noFill/>
            <a:miter/>
          </a:ln>
        </p:spPr>
        <p:txBody>
          <a:bodyPr wrap="square">
            <a:spAutoFit/>
          </a:bodyPr>
          <a:lstStyle/>
          <a:p>
            <a:pPr algn="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a:t>
            </a:r>
          </a:p>
        </p:txBody>
      </p:sp>
      <p:sp>
        <p:nvSpPr>
          <p:cNvPr id="10" name="TextBox 1210"/>
          <p:cNvSpPr/>
          <p:nvPr/>
        </p:nvSpPr>
        <p:spPr>
          <a:xfrm>
            <a:off x="732790" y="3248025"/>
            <a:ext cx="2882900" cy="306705"/>
          </a:xfrm>
          <a:prstGeom prst="rect">
            <a:avLst/>
          </a:prstGeom>
          <a:noFill/>
          <a:ln w="9525">
            <a:noFill/>
            <a:miter/>
          </a:ln>
        </p:spPr>
        <p:txBody>
          <a:bodyPr wrap="square">
            <a:spAutoFit/>
          </a:bodyPr>
          <a:lstStyle/>
          <a:p>
            <a:pPr algn="r"/>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1" name="TextBox 1210"/>
          <p:cNvSpPr/>
          <p:nvPr/>
        </p:nvSpPr>
        <p:spPr>
          <a:xfrm>
            <a:off x="553085" y="3547745"/>
            <a:ext cx="3062605" cy="458470"/>
          </a:xfrm>
          <a:prstGeom prst="rect">
            <a:avLst/>
          </a:prstGeom>
          <a:noFill/>
          <a:ln w="9525">
            <a:noFill/>
            <a:miter/>
          </a:ln>
        </p:spPr>
        <p:txBody>
          <a:bodyPr wrap="square">
            <a:spAutoFit/>
          </a:bodyPr>
          <a:lstStyle/>
          <a:p>
            <a:pPr algn="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a:t>
            </a:r>
          </a:p>
        </p:txBody>
      </p:sp>
      <p:sp>
        <p:nvSpPr>
          <p:cNvPr id="15" name="TextBox 1210"/>
          <p:cNvSpPr/>
          <p:nvPr/>
        </p:nvSpPr>
        <p:spPr>
          <a:xfrm>
            <a:off x="1016635" y="4566920"/>
            <a:ext cx="2882900" cy="306705"/>
          </a:xfrm>
          <a:prstGeom prst="rect">
            <a:avLst/>
          </a:prstGeom>
          <a:noFill/>
          <a:ln w="9525">
            <a:noFill/>
            <a:miter/>
          </a:ln>
        </p:spPr>
        <p:txBody>
          <a:bodyPr wrap="square">
            <a:spAutoFit/>
          </a:bodyPr>
          <a:lstStyle/>
          <a:p>
            <a:pPr algn="r"/>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6" name="TextBox 1210"/>
          <p:cNvSpPr/>
          <p:nvPr/>
        </p:nvSpPr>
        <p:spPr>
          <a:xfrm>
            <a:off x="836930" y="4866640"/>
            <a:ext cx="3062605" cy="458470"/>
          </a:xfrm>
          <a:prstGeom prst="rect">
            <a:avLst/>
          </a:prstGeom>
          <a:noFill/>
          <a:ln w="9525">
            <a:noFill/>
            <a:miter/>
          </a:ln>
        </p:spPr>
        <p:txBody>
          <a:bodyPr wrap="square">
            <a:spAutoFit/>
          </a:bodyPr>
          <a:lstStyle/>
          <a:p>
            <a:pPr algn="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a:t>
            </a:r>
          </a:p>
        </p:txBody>
      </p:sp>
      <p:sp>
        <p:nvSpPr>
          <p:cNvPr id="17" name="TextBox 1210"/>
          <p:cNvSpPr/>
          <p:nvPr/>
        </p:nvSpPr>
        <p:spPr>
          <a:xfrm>
            <a:off x="1099185" y="2023745"/>
            <a:ext cx="2882900" cy="306705"/>
          </a:xfrm>
          <a:prstGeom prst="rect">
            <a:avLst/>
          </a:prstGeom>
          <a:noFill/>
          <a:ln w="9525">
            <a:noFill/>
            <a:miter/>
          </a:ln>
        </p:spPr>
        <p:txBody>
          <a:bodyPr wrap="square">
            <a:spAutoFit/>
          </a:bodyPr>
          <a:lstStyle/>
          <a:p>
            <a:pPr algn="r"/>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20" name="TextBox 1210"/>
          <p:cNvSpPr/>
          <p:nvPr/>
        </p:nvSpPr>
        <p:spPr>
          <a:xfrm>
            <a:off x="8535670" y="2148840"/>
            <a:ext cx="3062605" cy="45847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a:t>
            </a:r>
          </a:p>
        </p:txBody>
      </p:sp>
      <p:sp>
        <p:nvSpPr>
          <p:cNvPr id="21" name="TextBox 1210"/>
          <p:cNvSpPr/>
          <p:nvPr/>
        </p:nvSpPr>
        <p:spPr>
          <a:xfrm>
            <a:off x="8535670" y="1976120"/>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25" name="TextBox 1210"/>
          <p:cNvSpPr/>
          <p:nvPr/>
        </p:nvSpPr>
        <p:spPr>
          <a:xfrm>
            <a:off x="8625205" y="3424555"/>
            <a:ext cx="3062605" cy="45847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a:t>
            </a:r>
          </a:p>
        </p:txBody>
      </p:sp>
      <p:sp>
        <p:nvSpPr>
          <p:cNvPr id="26" name="TextBox 1210"/>
          <p:cNvSpPr/>
          <p:nvPr/>
        </p:nvSpPr>
        <p:spPr>
          <a:xfrm>
            <a:off x="8625205" y="3251835"/>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27" name="TextBox 1210"/>
          <p:cNvSpPr/>
          <p:nvPr/>
        </p:nvSpPr>
        <p:spPr>
          <a:xfrm>
            <a:off x="8359775" y="4825365"/>
            <a:ext cx="3062605" cy="45847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a:t>
            </a:r>
          </a:p>
        </p:txBody>
      </p:sp>
      <p:sp>
        <p:nvSpPr>
          <p:cNvPr id="28" name="TextBox 1210"/>
          <p:cNvSpPr/>
          <p:nvPr/>
        </p:nvSpPr>
        <p:spPr>
          <a:xfrm>
            <a:off x="8359775" y="4652645"/>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椭圆 37"/>
          <p:cNvSpPr/>
          <p:nvPr/>
        </p:nvSpPr>
        <p:spPr>
          <a:xfrm>
            <a:off x="3828415" y="2345055"/>
            <a:ext cx="4358005" cy="4358005"/>
          </a:xfrm>
          <a:prstGeom prst="ellipse">
            <a:avLst/>
          </a:prstGeom>
          <a:noFill/>
          <a:ln>
            <a:solidFill>
              <a:srgbClr val="3A931D"/>
            </a:solidFill>
          </a:ln>
          <a:scene3d>
            <a:camera prst="isometricOffAxis2Top"/>
            <a:lightRig rig="threePt" dir="t"/>
          </a:scene3d>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grpSp>
        <p:nvGrpSpPr>
          <p:cNvPr id="2" name="Group 83"/>
          <p:cNvGrpSpPr/>
          <p:nvPr/>
        </p:nvGrpSpPr>
        <p:grpSpPr>
          <a:xfrm>
            <a:off x="4505632" y="1990716"/>
            <a:ext cx="2928414" cy="3001868"/>
            <a:chOff x="357158" y="928676"/>
            <a:chExt cx="2522727" cy="2586006"/>
          </a:xfrm>
          <a:solidFill>
            <a:srgbClr val="FFB3BE"/>
          </a:solidFill>
        </p:grpSpPr>
        <p:sp>
          <p:nvSpPr>
            <p:cNvPr id="3" name="Freeform 5"/>
            <p:cNvSpPr>
              <a:spLocks noEditPoints="1"/>
            </p:cNvSpPr>
            <p:nvPr/>
          </p:nvSpPr>
          <p:spPr bwMode="auto">
            <a:xfrm>
              <a:off x="357158" y="928676"/>
              <a:ext cx="722862" cy="2586006"/>
            </a:xfrm>
            <a:custGeom>
              <a:avLst/>
              <a:gdLst/>
              <a:ahLst/>
              <a:cxnLst>
                <a:cxn ang="0">
                  <a:pos x="412" y="479"/>
                </a:cxn>
                <a:cxn ang="0">
                  <a:pos x="399" y="421"/>
                </a:cxn>
                <a:cxn ang="0">
                  <a:pos x="392" y="355"/>
                </a:cxn>
                <a:cxn ang="0">
                  <a:pos x="357" y="279"/>
                </a:cxn>
                <a:cxn ang="0">
                  <a:pos x="281" y="256"/>
                </a:cxn>
                <a:cxn ang="0">
                  <a:pos x="221" y="259"/>
                </a:cxn>
                <a:cxn ang="0">
                  <a:pos x="161" y="321"/>
                </a:cxn>
                <a:cxn ang="0">
                  <a:pos x="176" y="286"/>
                </a:cxn>
                <a:cxn ang="0">
                  <a:pos x="203" y="227"/>
                </a:cxn>
                <a:cxn ang="0">
                  <a:pos x="223" y="177"/>
                </a:cxn>
                <a:cxn ang="0">
                  <a:pos x="238" y="130"/>
                </a:cxn>
                <a:cxn ang="0">
                  <a:pos x="233" y="56"/>
                </a:cxn>
                <a:cxn ang="0">
                  <a:pos x="198" y="4"/>
                </a:cxn>
                <a:cxn ang="0">
                  <a:pos x="113" y="26"/>
                </a:cxn>
                <a:cxn ang="0">
                  <a:pos x="89" y="83"/>
                </a:cxn>
                <a:cxn ang="0">
                  <a:pos x="86" y="122"/>
                </a:cxn>
                <a:cxn ang="0">
                  <a:pos x="125" y="223"/>
                </a:cxn>
                <a:cxn ang="0">
                  <a:pos x="138" y="275"/>
                </a:cxn>
                <a:cxn ang="0">
                  <a:pos x="140" y="301"/>
                </a:cxn>
                <a:cxn ang="0">
                  <a:pos x="105" y="399"/>
                </a:cxn>
                <a:cxn ang="0">
                  <a:pos x="99" y="297"/>
                </a:cxn>
                <a:cxn ang="0">
                  <a:pos x="131" y="238"/>
                </a:cxn>
                <a:cxn ang="0">
                  <a:pos x="41" y="306"/>
                </a:cxn>
                <a:cxn ang="0">
                  <a:pos x="26" y="444"/>
                </a:cxn>
                <a:cxn ang="0">
                  <a:pos x="37" y="597"/>
                </a:cxn>
                <a:cxn ang="0">
                  <a:pos x="34" y="684"/>
                </a:cxn>
                <a:cxn ang="0">
                  <a:pos x="11" y="775"/>
                </a:cxn>
                <a:cxn ang="0">
                  <a:pos x="7" y="820"/>
                </a:cxn>
                <a:cxn ang="0">
                  <a:pos x="49" y="973"/>
                </a:cxn>
                <a:cxn ang="0">
                  <a:pos x="74" y="1132"/>
                </a:cxn>
                <a:cxn ang="0">
                  <a:pos x="80" y="1213"/>
                </a:cxn>
                <a:cxn ang="0">
                  <a:pos x="80" y="1237"/>
                </a:cxn>
                <a:cxn ang="0">
                  <a:pos x="91" y="1284"/>
                </a:cxn>
                <a:cxn ang="0">
                  <a:pos x="64" y="1342"/>
                </a:cxn>
                <a:cxn ang="0">
                  <a:pos x="27" y="1401"/>
                </a:cxn>
                <a:cxn ang="0">
                  <a:pos x="50" y="1419"/>
                </a:cxn>
                <a:cxn ang="0">
                  <a:pos x="104" y="1400"/>
                </a:cxn>
                <a:cxn ang="0">
                  <a:pos x="134" y="1355"/>
                </a:cxn>
                <a:cxn ang="0">
                  <a:pos x="166" y="1342"/>
                </a:cxn>
                <a:cxn ang="0">
                  <a:pos x="178" y="1244"/>
                </a:cxn>
                <a:cxn ang="0">
                  <a:pos x="180" y="1131"/>
                </a:cxn>
                <a:cxn ang="0">
                  <a:pos x="178" y="969"/>
                </a:cxn>
                <a:cxn ang="0">
                  <a:pos x="207" y="1113"/>
                </a:cxn>
                <a:cxn ang="0">
                  <a:pos x="228" y="1194"/>
                </a:cxn>
                <a:cxn ang="0">
                  <a:pos x="236" y="1282"/>
                </a:cxn>
                <a:cxn ang="0">
                  <a:pos x="252" y="1370"/>
                </a:cxn>
                <a:cxn ang="0">
                  <a:pos x="267" y="1398"/>
                </a:cxn>
                <a:cxn ang="0">
                  <a:pos x="270" y="1440"/>
                </a:cxn>
                <a:cxn ang="0">
                  <a:pos x="304" y="1514"/>
                </a:cxn>
                <a:cxn ang="0">
                  <a:pos x="330" y="1519"/>
                </a:cxn>
                <a:cxn ang="0">
                  <a:pos x="346" y="1455"/>
                </a:cxn>
                <a:cxn ang="0">
                  <a:pos x="334" y="1376"/>
                </a:cxn>
                <a:cxn ang="0">
                  <a:pos x="346" y="1250"/>
                </a:cxn>
                <a:cxn ang="0">
                  <a:pos x="339" y="1176"/>
                </a:cxn>
                <a:cxn ang="0">
                  <a:pos x="335" y="1108"/>
                </a:cxn>
                <a:cxn ang="0">
                  <a:pos x="326" y="1045"/>
                </a:cxn>
                <a:cxn ang="0">
                  <a:pos x="347" y="853"/>
                </a:cxn>
                <a:cxn ang="0">
                  <a:pos x="379" y="802"/>
                </a:cxn>
                <a:cxn ang="0">
                  <a:pos x="365" y="738"/>
                </a:cxn>
                <a:cxn ang="0">
                  <a:pos x="376" y="695"/>
                </a:cxn>
                <a:cxn ang="0">
                  <a:pos x="425" y="583"/>
                </a:cxn>
                <a:cxn ang="0">
                  <a:pos x="420" y="530"/>
                </a:cxn>
                <a:cxn ang="0">
                  <a:pos x="331" y="832"/>
                </a:cxn>
              </a:cxnLst>
              <a:rect l="0" t="0" r="r" b="b"/>
              <a:pathLst>
                <a:path w="425" h="1524">
                  <a:moveTo>
                    <a:pt x="420" y="530"/>
                  </a:moveTo>
                  <a:lnTo>
                    <a:pt x="420" y="530"/>
                  </a:lnTo>
                  <a:lnTo>
                    <a:pt x="420" y="522"/>
                  </a:lnTo>
                  <a:lnTo>
                    <a:pt x="420" y="515"/>
                  </a:lnTo>
                  <a:lnTo>
                    <a:pt x="416" y="501"/>
                  </a:lnTo>
                  <a:lnTo>
                    <a:pt x="412" y="488"/>
                  </a:lnTo>
                  <a:lnTo>
                    <a:pt x="412" y="479"/>
                  </a:lnTo>
                  <a:lnTo>
                    <a:pt x="412" y="473"/>
                  </a:lnTo>
                  <a:lnTo>
                    <a:pt x="412" y="473"/>
                  </a:lnTo>
                  <a:lnTo>
                    <a:pt x="413" y="466"/>
                  </a:lnTo>
                  <a:lnTo>
                    <a:pt x="413" y="459"/>
                  </a:lnTo>
                  <a:lnTo>
                    <a:pt x="410" y="447"/>
                  </a:lnTo>
                  <a:lnTo>
                    <a:pt x="399" y="421"/>
                  </a:lnTo>
                  <a:lnTo>
                    <a:pt x="399" y="421"/>
                  </a:lnTo>
                  <a:lnTo>
                    <a:pt x="398" y="415"/>
                  </a:lnTo>
                  <a:lnTo>
                    <a:pt x="397" y="409"/>
                  </a:lnTo>
                  <a:lnTo>
                    <a:pt x="397" y="396"/>
                  </a:lnTo>
                  <a:lnTo>
                    <a:pt x="397" y="384"/>
                  </a:lnTo>
                  <a:lnTo>
                    <a:pt x="395" y="370"/>
                  </a:lnTo>
                  <a:lnTo>
                    <a:pt x="395" y="370"/>
                  </a:lnTo>
                  <a:lnTo>
                    <a:pt x="392" y="355"/>
                  </a:lnTo>
                  <a:lnTo>
                    <a:pt x="388" y="340"/>
                  </a:lnTo>
                  <a:lnTo>
                    <a:pt x="382" y="312"/>
                  </a:lnTo>
                  <a:lnTo>
                    <a:pt x="382" y="312"/>
                  </a:lnTo>
                  <a:lnTo>
                    <a:pt x="377" y="299"/>
                  </a:lnTo>
                  <a:lnTo>
                    <a:pt x="372" y="291"/>
                  </a:lnTo>
                  <a:lnTo>
                    <a:pt x="365" y="285"/>
                  </a:lnTo>
                  <a:lnTo>
                    <a:pt x="357" y="279"/>
                  </a:lnTo>
                  <a:lnTo>
                    <a:pt x="347" y="275"/>
                  </a:lnTo>
                  <a:lnTo>
                    <a:pt x="337" y="272"/>
                  </a:lnTo>
                  <a:lnTo>
                    <a:pt x="315" y="267"/>
                  </a:lnTo>
                  <a:lnTo>
                    <a:pt x="315" y="267"/>
                  </a:lnTo>
                  <a:lnTo>
                    <a:pt x="303" y="264"/>
                  </a:lnTo>
                  <a:lnTo>
                    <a:pt x="292" y="260"/>
                  </a:lnTo>
                  <a:lnTo>
                    <a:pt x="281" y="256"/>
                  </a:lnTo>
                  <a:lnTo>
                    <a:pt x="270" y="250"/>
                  </a:lnTo>
                  <a:lnTo>
                    <a:pt x="260" y="244"/>
                  </a:lnTo>
                  <a:lnTo>
                    <a:pt x="251" y="237"/>
                  </a:lnTo>
                  <a:lnTo>
                    <a:pt x="243" y="229"/>
                  </a:lnTo>
                  <a:lnTo>
                    <a:pt x="234" y="219"/>
                  </a:lnTo>
                  <a:lnTo>
                    <a:pt x="234" y="219"/>
                  </a:lnTo>
                  <a:lnTo>
                    <a:pt x="221" y="259"/>
                  </a:lnTo>
                  <a:lnTo>
                    <a:pt x="206" y="298"/>
                  </a:lnTo>
                  <a:lnTo>
                    <a:pt x="187" y="336"/>
                  </a:lnTo>
                  <a:lnTo>
                    <a:pt x="166" y="373"/>
                  </a:lnTo>
                  <a:lnTo>
                    <a:pt x="166" y="373"/>
                  </a:lnTo>
                  <a:lnTo>
                    <a:pt x="164" y="354"/>
                  </a:lnTo>
                  <a:lnTo>
                    <a:pt x="161" y="332"/>
                  </a:lnTo>
                  <a:lnTo>
                    <a:pt x="161" y="321"/>
                  </a:lnTo>
                  <a:lnTo>
                    <a:pt x="162" y="310"/>
                  </a:lnTo>
                  <a:lnTo>
                    <a:pt x="165" y="302"/>
                  </a:lnTo>
                  <a:lnTo>
                    <a:pt x="168" y="299"/>
                  </a:lnTo>
                  <a:lnTo>
                    <a:pt x="170" y="295"/>
                  </a:lnTo>
                  <a:lnTo>
                    <a:pt x="170" y="295"/>
                  </a:lnTo>
                  <a:lnTo>
                    <a:pt x="174" y="291"/>
                  </a:lnTo>
                  <a:lnTo>
                    <a:pt x="176" y="286"/>
                  </a:lnTo>
                  <a:lnTo>
                    <a:pt x="176" y="282"/>
                  </a:lnTo>
                  <a:lnTo>
                    <a:pt x="173" y="278"/>
                  </a:lnTo>
                  <a:lnTo>
                    <a:pt x="166" y="270"/>
                  </a:lnTo>
                  <a:lnTo>
                    <a:pt x="158" y="260"/>
                  </a:lnTo>
                  <a:lnTo>
                    <a:pt x="158" y="260"/>
                  </a:lnTo>
                  <a:lnTo>
                    <a:pt x="188" y="238"/>
                  </a:lnTo>
                  <a:lnTo>
                    <a:pt x="203" y="227"/>
                  </a:lnTo>
                  <a:lnTo>
                    <a:pt x="217" y="215"/>
                  </a:lnTo>
                  <a:lnTo>
                    <a:pt x="217" y="215"/>
                  </a:lnTo>
                  <a:lnTo>
                    <a:pt x="219" y="211"/>
                  </a:lnTo>
                  <a:lnTo>
                    <a:pt x="222" y="207"/>
                  </a:lnTo>
                  <a:lnTo>
                    <a:pt x="223" y="197"/>
                  </a:lnTo>
                  <a:lnTo>
                    <a:pt x="223" y="186"/>
                  </a:lnTo>
                  <a:lnTo>
                    <a:pt x="223" y="177"/>
                  </a:lnTo>
                  <a:lnTo>
                    <a:pt x="223" y="177"/>
                  </a:lnTo>
                  <a:lnTo>
                    <a:pt x="223" y="170"/>
                  </a:lnTo>
                  <a:lnTo>
                    <a:pt x="225" y="165"/>
                  </a:lnTo>
                  <a:lnTo>
                    <a:pt x="229" y="152"/>
                  </a:lnTo>
                  <a:lnTo>
                    <a:pt x="234" y="141"/>
                  </a:lnTo>
                  <a:lnTo>
                    <a:pt x="238" y="130"/>
                  </a:lnTo>
                  <a:lnTo>
                    <a:pt x="238" y="130"/>
                  </a:lnTo>
                  <a:lnTo>
                    <a:pt x="240" y="120"/>
                  </a:lnTo>
                  <a:lnTo>
                    <a:pt x="238" y="109"/>
                  </a:lnTo>
                  <a:lnTo>
                    <a:pt x="237" y="98"/>
                  </a:lnTo>
                  <a:lnTo>
                    <a:pt x="236" y="87"/>
                  </a:lnTo>
                  <a:lnTo>
                    <a:pt x="236" y="87"/>
                  </a:lnTo>
                  <a:lnTo>
                    <a:pt x="234" y="66"/>
                  </a:lnTo>
                  <a:lnTo>
                    <a:pt x="233" y="56"/>
                  </a:lnTo>
                  <a:lnTo>
                    <a:pt x="230" y="45"/>
                  </a:lnTo>
                  <a:lnTo>
                    <a:pt x="228" y="35"/>
                  </a:lnTo>
                  <a:lnTo>
                    <a:pt x="222" y="26"/>
                  </a:lnTo>
                  <a:lnTo>
                    <a:pt x="217" y="17"/>
                  </a:lnTo>
                  <a:lnTo>
                    <a:pt x="208" y="9"/>
                  </a:lnTo>
                  <a:lnTo>
                    <a:pt x="208" y="9"/>
                  </a:lnTo>
                  <a:lnTo>
                    <a:pt x="198" y="4"/>
                  </a:lnTo>
                  <a:lnTo>
                    <a:pt x="184" y="0"/>
                  </a:lnTo>
                  <a:lnTo>
                    <a:pt x="172" y="0"/>
                  </a:lnTo>
                  <a:lnTo>
                    <a:pt x="158" y="0"/>
                  </a:lnTo>
                  <a:lnTo>
                    <a:pt x="144" y="4"/>
                  </a:lnTo>
                  <a:lnTo>
                    <a:pt x="132" y="9"/>
                  </a:lnTo>
                  <a:lnTo>
                    <a:pt x="121" y="16"/>
                  </a:lnTo>
                  <a:lnTo>
                    <a:pt x="113" y="26"/>
                  </a:lnTo>
                  <a:lnTo>
                    <a:pt x="113" y="26"/>
                  </a:lnTo>
                  <a:lnTo>
                    <a:pt x="105" y="35"/>
                  </a:lnTo>
                  <a:lnTo>
                    <a:pt x="98" y="47"/>
                  </a:lnTo>
                  <a:lnTo>
                    <a:pt x="93" y="58"/>
                  </a:lnTo>
                  <a:lnTo>
                    <a:pt x="90" y="72"/>
                  </a:lnTo>
                  <a:lnTo>
                    <a:pt x="90" y="72"/>
                  </a:lnTo>
                  <a:lnTo>
                    <a:pt x="89" y="83"/>
                  </a:lnTo>
                  <a:lnTo>
                    <a:pt x="90" y="94"/>
                  </a:lnTo>
                  <a:lnTo>
                    <a:pt x="90" y="94"/>
                  </a:lnTo>
                  <a:lnTo>
                    <a:pt x="90" y="102"/>
                  </a:lnTo>
                  <a:lnTo>
                    <a:pt x="89" y="109"/>
                  </a:lnTo>
                  <a:lnTo>
                    <a:pt x="87" y="115"/>
                  </a:lnTo>
                  <a:lnTo>
                    <a:pt x="86" y="122"/>
                  </a:lnTo>
                  <a:lnTo>
                    <a:pt x="86" y="122"/>
                  </a:lnTo>
                  <a:lnTo>
                    <a:pt x="87" y="136"/>
                  </a:lnTo>
                  <a:lnTo>
                    <a:pt x="90" y="150"/>
                  </a:lnTo>
                  <a:lnTo>
                    <a:pt x="94" y="162"/>
                  </a:lnTo>
                  <a:lnTo>
                    <a:pt x="99" y="174"/>
                  </a:lnTo>
                  <a:lnTo>
                    <a:pt x="113" y="199"/>
                  </a:lnTo>
                  <a:lnTo>
                    <a:pt x="125" y="223"/>
                  </a:lnTo>
                  <a:lnTo>
                    <a:pt x="125" y="223"/>
                  </a:lnTo>
                  <a:lnTo>
                    <a:pt x="135" y="241"/>
                  </a:lnTo>
                  <a:lnTo>
                    <a:pt x="142" y="259"/>
                  </a:lnTo>
                  <a:lnTo>
                    <a:pt x="142" y="259"/>
                  </a:lnTo>
                  <a:lnTo>
                    <a:pt x="143" y="263"/>
                  </a:lnTo>
                  <a:lnTo>
                    <a:pt x="143" y="265"/>
                  </a:lnTo>
                  <a:lnTo>
                    <a:pt x="140" y="271"/>
                  </a:lnTo>
                  <a:lnTo>
                    <a:pt x="138" y="275"/>
                  </a:lnTo>
                  <a:lnTo>
                    <a:pt x="136" y="279"/>
                  </a:lnTo>
                  <a:lnTo>
                    <a:pt x="136" y="282"/>
                  </a:lnTo>
                  <a:lnTo>
                    <a:pt x="136" y="282"/>
                  </a:lnTo>
                  <a:lnTo>
                    <a:pt x="140" y="291"/>
                  </a:lnTo>
                  <a:lnTo>
                    <a:pt x="140" y="297"/>
                  </a:lnTo>
                  <a:lnTo>
                    <a:pt x="140" y="301"/>
                  </a:lnTo>
                  <a:lnTo>
                    <a:pt x="140" y="301"/>
                  </a:lnTo>
                  <a:lnTo>
                    <a:pt x="138" y="305"/>
                  </a:lnTo>
                  <a:lnTo>
                    <a:pt x="134" y="308"/>
                  </a:lnTo>
                  <a:lnTo>
                    <a:pt x="128" y="312"/>
                  </a:lnTo>
                  <a:lnTo>
                    <a:pt x="127" y="313"/>
                  </a:lnTo>
                  <a:lnTo>
                    <a:pt x="125" y="316"/>
                  </a:lnTo>
                  <a:lnTo>
                    <a:pt x="125" y="316"/>
                  </a:lnTo>
                  <a:lnTo>
                    <a:pt x="105" y="399"/>
                  </a:lnTo>
                  <a:lnTo>
                    <a:pt x="105" y="399"/>
                  </a:lnTo>
                  <a:lnTo>
                    <a:pt x="101" y="376"/>
                  </a:lnTo>
                  <a:lnTo>
                    <a:pt x="98" y="353"/>
                  </a:lnTo>
                  <a:lnTo>
                    <a:pt x="98" y="329"/>
                  </a:lnTo>
                  <a:lnTo>
                    <a:pt x="98" y="308"/>
                  </a:lnTo>
                  <a:lnTo>
                    <a:pt x="98" y="308"/>
                  </a:lnTo>
                  <a:lnTo>
                    <a:pt x="99" y="297"/>
                  </a:lnTo>
                  <a:lnTo>
                    <a:pt x="101" y="287"/>
                  </a:lnTo>
                  <a:lnTo>
                    <a:pt x="104" y="279"/>
                  </a:lnTo>
                  <a:lnTo>
                    <a:pt x="109" y="270"/>
                  </a:lnTo>
                  <a:lnTo>
                    <a:pt x="109" y="270"/>
                  </a:lnTo>
                  <a:lnTo>
                    <a:pt x="121" y="255"/>
                  </a:lnTo>
                  <a:lnTo>
                    <a:pt x="127" y="246"/>
                  </a:lnTo>
                  <a:lnTo>
                    <a:pt x="131" y="238"/>
                  </a:lnTo>
                  <a:lnTo>
                    <a:pt x="131" y="238"/>
                  </a:lnTo>
                  <a:lnTo>
                    <a:pt x="113" y="252"/>
                  </a:lnTo>
                  <a:lnTo>
                    <a:pt x="95" y="267"/>
                  </a:lnTo>
                  <a:lnTo>
                    <a:pt x="57" y="293"/>
                  </a:lnTo>
                  <a:lnTo>
                    <a:pt x="57" y="293"/>
                  </a:lnTo>
                  <a:lnTo>
                    <a:pt x="46" y="302"/>
                  </a:lnTo>
                  <a:lnTo>
                    <a:pt x="41" y="306"/>
                  </a:lnTo>
                  <a:lnTo>
                    <a:pt x="38" y="312"/>
                  </a:lnTo>
                  <a:lnTo>
                    <a:pt x="35" y="317"/>
                  </a:lnTo>
                  <a:lnTo>
                    <a:pt x="34" y="324"/>
                  </a:lnTo>
                  <a:lnTo>
                    <a:pt x="31" y="339"/>
                  </a:lnTo>
                  <a:lnTo>
                    <a:pt x="31" y="339"/>
                  </a:lnTo>
                  <a:lnTo>
                    <a:pt x="29" y="391"/>
                  </a:lnTo>
                  <a:lnTo>
                    <a:pt x="26" y="444"/>
                  </a:lnTo>
                  <a:lnTo>
                    <a:pt x="26" y="470"/>
                  </a:lnTo>
                  <a:lnTo>
                    <a:pt x="26" y="497"/>
                  </a:lnTo>
                  <a:lnTo>
                    <a:pt x="27" y="523"/>
                  </a:lnTo>
                  <a:lnTo>
                    <a:pt x="31" y="549"/>
                  </a:lnTo>
                  <a:lnTo>
                    <a:pt x="31" y="549"/>
                  </a:lnTo>
                  <a:lnTo>
                    <a:pt x="34" y="573"/>
                  </a:lnTo>
                  <a:lnTo>
                    <a:pt x="37" y="597"/>
                  </a:lnTo>
                  <a:lnTo>
                    <a:pt x="38" y="621"/>
                  </a:lnTo>
                  <a:lnTo>
                    <a:pt x="38" y="633"/>
                  </a:lnTo>
                  <a:lnTo>
                    <a:pt x="37" y="646"/>
                  </a:lnTo>
                  <a:lnTo>
                    <a:pt x="37" y="646"/>
                  </a:lnTo>
                  <a:lnTo>
                    <a:pt x="33" y="665"/>
                  </a:lnTo>
                  <a:lnTo>
                    <a:pt x="31" y="673"/>
                  </a:lnTo>
                  <a:lnTo>
                    <a:pt x="34" y="684"/>
                  </a:lnTo>
                  <a:lnTo>
                    <a:pt x="34" y="684"/>
                  </a:lnTo>
                  <a:lnTo>
                    <a:pt x="34" y="688"/>
                  </a:lnTo>
                  <a:lnTo>
                    <a:pt x="34" y="693"/>
                  </a:lnTo>
                  <a:lnTo>
                    <a:pt x="31" y="706"/>
                  </a:lnTo>
                  <a:lnTo>
                    <a:pt x="24" y="728"/>
                  </a:lnTo>
                  <a:lnTo>
                    <a:pt x="24" y="728"/>
                  </a:lnTo>
                  <a:lnTo>
                    <a:pt x="11" y="775"/>
                  </a:lnTo>
                  <a:lnTo>
                    <a:pt x="11" y="775"/>
                  </a:lnTo>
                  <a:lnTo>
                    <a:pt x="4" y="794"/>
                  </a:lnTo>
                  <a:lnTo>
                    <a:pt x="1" y="804"/>
                  </a:lnTo>
                  <a:lnTo>
                    <a:pt x="0" y="812"/>
                  </a:lnTo>
                  <a:lnTo>
                    <a:pt x="0" y="812"/>
                  </a:lnTo>
                  <a:lnTo>
                    <a:pt x="3" y="817"/>
                  </a:lnTo>
                  <a:lnTo>
                    <a:pt x="7" y="820"/>
                  </a:lnTo>
                  <a:lnTo>
                    <a:pt x="12" y="822"/>
                  </a:lnTo>
                  <a:lnTo>
                    <a:pt x="19" y="822"/>
                  </a:lnTo>
                  <a:lnTo>
                    <a:pt x="31" y="819"/>
                  </a:lnTo>
                  <a:lnTo>
                    <a:pt x="41" y="816"/>
                  </a:lnTo>
                  <a:lnTo>
                    <a:pt x="41" y="816"/>
                  </a:lnTo>
                  <a:lnTo>
                    <a:pt x="46" y="920"/>
                  </a:lnTo>
                  <a:lnTo>
                    <a:pt x="49" y="973"/>
                  </a:lnTo>
                  <a:lnTo>
                    <a:pt x="53" y="1025"/>
                  </a:lnTo>
                  <a:lnTo>
                    <a:pt x="53" y="1025"/>
                  </a:lnTo>
                  <a:lnTo>
                    <a:pt x="57" y="1046"/>
                  </a:lnTo>
                  <a:lnTo>
                    <a:pt x="61" y="1068"/>
                  </a:lnTo>
                  <a:lnTo>
                    <a:pt x="71" y="1113"/>
                  </a:lnTo>
                  <a:lnTo>
                    <a:pt x="71" y="1113"/>
                  </a:lnTo>
                  <a:lnTo>
                    <a:pt x="74" y="1132"/>
                  </a:lnTo>
                  <a:lnTo>
                    <a:pt x="75" y="1151"/>
                  </a:lnTo>
                  <a:lnTo>
                    <a:pt x="75" y="1191"/>
                  </a:lnTo>
                  <a:lnTo>
                    <a:pt x="75" y="1191"/>
                  </a:lnTo>
                  <a:lnTo>
                    <a:pt x="76" y="1202"/>
                  </a:lnTo>
                  <a:lnTo>
                    <a:pt x="78" y="1209"/>
                  </a:lnTo>
                  <a:lnTo>
                    <a:pt x="80" y="1213"/>
                  </a:lnTo>
                  <a:lnTo>
                    <a:pt x="80" y="1213"/>
                  </a:lnTo>
                  <a:lnTo>
                    <a:pt x="82" y="1215"/>
                  </a:lnTo>
                  <a:lnTo>
                    <a:pt x="83" y="1218"/>
                  </a:lnTo>
                  <a:lnTo>
                    <a:pt x="82" y="1224"/>
                  </a:lnTo>
                  <a:lnTo>
                    <a:pt x="79" y="1228"/>
                  </a:lnTo>
                  <a:lnTo>
                    <a:pt x="79" y="1233"/>
                  </a:lnTo>
                  <a:lnTo>
                    <a:pt x="79" y="1233"/>
                  </a:lnTo>
                  <a:lnTo>
                    <a:pt x="80" y="1237"/>
                  </a:lnTo>
                  <a:lnTo>
                    <a:pt x="83" y="1241"/>
                  </a:lnTo>
                  <a:lnTo>
                    <a:pt x="89" y="1248"/>
                  </a:lnTo>
                  <a:lnTo>
                    <a:pt x="93" y="1256"/>
                  </a:lnTo>
                  <a:lnTo>
                    <a:pt x="94" y="1260"/>
                  </a:lnTo>
                  <a:lnTo>
                    <a:pt x="94" y="1266"/>
                  </a:lnTo>
                  <a:lnTo>
                    <a:pt x="94" y="1266"/>
                  </a:lnTo>
                  <a:lnTo>
                    <a:pt x="91" y="1284"/>
                  </a:lnTo>
                  <a:lnTo>
                    <a:pt x="89" y="1301"/>
                  </a:lnTo>
                  <a:lnTo>
                    <a:pt x="89" y="1301"/>
                  </a:lnTo>
                  <a:lnTo>
                    <a:pt x="87" y="1311"/>
                  </a:lnTo>
                  <a:lnTo>
                    <a:pt x="84" y="1319"/>
                  </a:lnTo>
                  <a:lnTo>
                    <a:pt x="82" y="1326"/>
                  </a:lnTo>
                  <a:lnTo>
                    <a:pt x="76" y="1331"/>
                  </a:lnTo>
                  <a:lnTo>
                    <a:pt x="64" y="1342"/>
                  </a:lnTo>
                  <a:lnTo>
                    <a:pt x="52" y="1355"/>
                  </a:lnTo>
                  <a:lnTo>
                    <a:pt x="52" y="1355"/>
                  </a:lnTo>
                  <a:lnTo>
                    <a:pt x="41" y="1367"/>
                  </a:lnTo>
                  <a:lnTo>
                    <a:pt x="35" y="1375"/>
                  </a:lnTo>
                  <a:lnTo>
                    <a:pt x="31" y="1385"/>
                  </a:lnTo>
                  <a:lnTo>
                    <a:pt x="27" y="1393"/>
                  </a:lnTo>
                  <a:lnTo>
                    <a:pt x="27" y="1401"/>
                  </a:lnTo>
                  <a:lnTo>
                    <a:pt x="29" y="1405"/>
                  </a:lnTo>
                  <a:lnTo>
                    <a:pt x="30" y="1409"/>
                  </a:lnTo>
                  <a:lnTo>
                    <a:pt x="33" y="1412"/>
                  </a:lnTo>
                  <a:lnTo>
                    <a:pt x="37" y="1415"/>
                  </a:lnTo>
                  <a:lnTo>
                    <a:pt x="37" y="1415"/>
                  </a:lnTo>
                  <a:lnTo>
                    <a:pt x="44" y="1417"/>
                  </a:lnTo>
                  <a:lnTo>
                    <a:pt x="50" y="1419"/>
                  </a:lnTo>
                  <a:lnTo>
                    <a:pt x="57" y="1419"/>
                  </a:lnTo>
                  <a:lnTo>
                    <a:pt x="65" y="1417"/>
                  </a:lnTo>
                  <a:lnTo>
                    <a:pt x="80" y="1415"/>
                  </a:lnTo>
                  <a:lnTo>
                    <a:pt x="93" y="1409"/>
                  </a:lnTo>
                  <a:lnTo>
                    <a:pt x="93" y="1409"/>
                  </a:lnTo>
                  <a:lnTo>
                    <a:pt x="98" y="1405"/>
                  </a:lnTo>
                  <a:lnTo>
                    <a:pt x="104" y="1400"/>
                  </a:lnTo>
                  <a:lnTo>
                    <a:pt x="108" y="1394"/>
                  </a:lnTo>
                  <a:lnTo>
                    <a:pt x="110" y="1389"/>
                  </a:lnTo>
                  <a:lnTo>
                    <a:pt x="116" y="1375"/>
                  </a:lnTo>
                  <a:lnTo>
                    <a:pt x="123" y="1363"/>
                  </a:lnTo>
                  <a:lnTo>
                    <a:pt x="123" y="1363"/>
                  </a:lnTo>
                  <a:lnTo>
                    <a:pt x="128" y="1357"/>
                  </a:lnTo>
                  <a:lnTo>
                    <a:pt x="134" y="1355"/>
                  </a:lnTo>
                  <a:lnTo>
                    <a:pt x="139" y="1353"/>
                  </a:lnTo>
                  <a:lnTo>
                    <a:pt x="146" y="1353"/>
                  </a:lnTo>
                  <a:lnTo>
                    <a:pt x="151" y="1353"/>
                  </a:lnTo>
                  <a:lnTo>
                    <a:pt x="157" y="1352"/>
                  </a:lnTo>
                  <a:lnTo>
                    <a:pt x="161" y="1348"/>
                  </a:lnTo>
                  <a:lnTo>
                    <a:pt x="166" y="1342"/>
                  </a:lnTo>
                  <a:lnTo>
                    <a:pt x="166" y="1342"/>
                  </a:lnTo>
                  <a:lnTo>
                    <a:pt x="173" y="1327"/>
                  </a:lnTo>
                  <a:lnTo>
                    <a:pt x="177" y="1311"/>
                  </a:lnTo>
                  <a:lnTo>
                    <a:pt x="178" y="1293"/>
                  </a:lnTo>
                  <a:lnTo>
                    <a:pt x="180" y="1278"/>
                  </a:lnTo>
                  <a:lnTo>
                    <a:pt x="180" y="1278"/>
                  </a:lnTo>
                  <a:lnTo>
                    <a:pt x="180" y="1260"/>
                  </a:lnTo>
                  <a:lnTo>
                    <a:pt x="178" y="1244"/>
                  </a:lnTo>
                  <a:lnTo>
                    <a:pt x="176" y="1210"/>
                  </a:lnTo>
                  <a:lnTo>
                    <a:pt x="176" y="1210"/>
                  </a:lnTo>
                  <a:lnTo>
                    <a:pt x="174" y="1199"/>
                  </a:lnTo>
                  <a:lnTo>
                    <a:pt x="176" y="1187"/>
                  </a:lnTo>
                  <a:lnTo>
                    <a:pt x="178" y="1165"/>
                  </a:lnTo>
                  <a:lnTo>
                    <a:pt x="180" y="1143"/>
                  </a:lnTo>
                  <a:lnTo>
                    <a:pt x="180" y="1131"/>
                  </a:lnTo>
                  <a:lnTo>
                    <a:pt x="178" y="1120"/>
                  </a:lnTo>
                  <a:lnTo>
                    <a:pt x="178" y="1120"/>
                  </a:lnTo>
                  <a:lnTo>
                    <a:pt x="176" y="1096"/>
                  </a:lnTo>
                  <a:lnTo>
                    <a:pt x="173" y="1071"/>
                  </a:lnTo>
                  <a:lnTo>
                    <a:pt x="173" y="1045"/>
                  </a:lnTo>
                  <a:lnTo>
                    <a:pt x="174" y="1019"/>
                  </a:lnTo>
                  <a:lnTo>
                    <a:pt x="178" y="969"/>
                  </a:lnTo>
                  <a:lnTo>
                    <a:pt x="184" y="920"/>
                  </a:lnTo>
                  <a:lnTo>
                    <a:pt x="184" y="920"/>
                  </a:lnTo>
                  <a:lnTo>
                    <a:pt x="192" y="967"/>
                  </a:lnTo>
                  <a:lnTo>
                    <a:pt x="199" y="1015"/>
                  </a:lnTo>
                  <a:lnTo>
                    <a:pt x="204" y="1064"/>
                  </a:lnTo>
                  <a:lnTo>
                    <a:pt x="207" y="1113"/>
                  </a:lnTo>
                  <a:lnTo>
                    <a:pt x="207" y="1113"/>
                  </a:lnTo>
                  <a:lnTo>
                    <a:pt x="208" y="1124"/>
                  </a:lnTo>
                  <a:lnTo>
                    <a:pt x="211" y="1134"/>
                  </a:lnTo>
                  <a:lnTo>
                    <a:pt x="218" y="1153"/>
                  </a:lnTo>
                  <a:lnTo>
                    <a:pt x="225" y="1173"/>
                  </a:lnTo>
                  <a:lnTo>
                    <a:pt x="228" y="1183"/>
                  </a:lnTo>
                  <a:lnTo>
                    <a:pt x="228" y="1194"/>
                  </a:lnTo>
                  <a:lnTo>
                    <a:pt x="228" y="1194"/>
                  </a:lnTo>
                  <a:lnTo>
                    <a:pt x="228" y="1215"/>
                  </a:lnTo>
                  <a:lnTo>
                    <a:pt x="228" y="1226"/>
                  </a:lnTo>
                  <a:lnTo>
                    <a:pt x="230" y="1237"/>
                  </a:lnTo>
                  <a:lnTo>
                    <a:pt x="230" y="1237"/>
                  </a:lnTo>
                  <a:lnTo>
                    <a:pt x="234" y="1259"/>
                  </a:lnTo>
                  <a:lnTo>
                    <a:pt x="236" y="1270"/>
                  </a:lnTo>
                  <a:lnTo>
                    <a:pt x="236" y="1282"/>
                  </a:lnTo>
                  <a:lnTo>
                    <a:pt x="236" y="1282"/>
                  </a:lnTo>
                  <a:lnTo>
                    <a:pt x="236" y="1305"/>
                  </a:lnTo>
                  <a:lnTo>
                    <a:pt x="237" y="1327"/>
                  </a:lnTo>
                  <a:lnTo>
                    <a:pt x="240" y="1338"/>
                  </a:lnTo>
                  <a:lnTo>
                    <a:pt x="243" y="1348"/>
                  </a:lnTo>
                  <a:lnTo>
                    <a:pt x="247" y="1359"/>
                  </a:lnTo>
                  <a:lnTo>
                    <a:pt x="252" y="1370"/>
                  </a:lnTo>
                  <a:lnTo>
                    <a:pt x="252" y="1370"/>
                  </a:lnTo>
                  <a:lnTo>
                    <a:pt x="258" y="1379"/>
                  </a:lnTo>
                  <a:lnTo>
                    <a:pt x="264" y="1389"/>
                  </a:lnTo>
                  <a:lnTo>
                    <a:pt x="264" y="1389"/>
                  </a:lnTo>
                  <a:lnTo>
                    <a:pt x="267" y="1394"/>
                  </a:lnTo>
                  <a:lnTo>
                    <a:pt x="268" y="1397"/>
                  </a:lnTo>
                  <a:lnTo>
                    <a:pt x="267" y="1398"/>
                  </a:lnTo>
                  <a:lnTo>
                    <a:pt x="266" y="1404"/>
                  </a:lnTo>
                  <a:lnTo>
                    <a:pt x="266" y="1404"/>
                  </a:lnTo>
                  <a:lnTo>
                    <a:pt x="266" y="1413"/>
                  </a:lnTo>
                  <a:lnTo>
                    <a:pt x="267" y="1423"/>
                  </a:lnTo>
                  <a:lnTo>
                    <a:pt x="268" y="1431"/>
                  </a:lnTo>
                  <a:lnTo>
                    <a:pt x="270" y="1440"/>
                  </a:lnTo>
                  <a:lnTo>
                    <a:pt x="270" y="1440"/>
                  </a:lnTo>
                  <a:lnTo>
                    <a:pt x="271" y="1457"/>
                  </a:lnTo>
                  <a:lnTo>
                    <a:pt x="274" y="1469"/>
                  </a:lnTo>
                  <a:lnTo>
                    <a:pt x="279" y="1483"/>
                  </a:lnTo>
                  <a:lnTo>
                    <a:pt x="288" y="1495"/>
                  </a:lnTo>
                  <a:lnTo>
                    <a:pt x="288" y="1495"/>
                  </a:lnTo>
                  <a:lnTo>
                    <a:pt x="294" y="1504"/>
                  </a:lnTo>
                  <a:lnTo>
                    <a:pt x="304" y="1514"/>
                  </a:lnTo>
                  <a:lnTo>
                    <a:pt x="308" y="1518"/>
                  </a:lnTo>
                  <a:lnTo>
                    <a:pt x="313" y="1521"/>
                  </a:lnTo>
                  <a:lnTo>
                    <a:pt x="319" y="1524"/>
                  </a:lnTo>
                  <a:lnTo>
                    <a:pt x="324" y="1524"/>
                  </a:lnTo>
                  <a:lnTo>
                    <a:pt x="324" y="1524"/>
                  </a:lnTo>
                  <a:lnTo>
                    <a:pt x="327" y="1522"/>
                  </a:lnTo>
                  <a:lnTo>
                    <a:pt x="330" y="1519"/>
                  </a:lnTo>
                  <a:lnTo>
                    <a:pt x="335" y="1513"/>
                  </a:lnTo>
                  <a:lnTo>
                    <a:pt x="342" y="1498"/>
                  </a:lnTo>
                  <a:lnTo>
                    <a:pt x="342" y="1498"/>
                  </a:lnTo>
                  <a:lnTo>
                    <a:pt x="345" y="1488"/>
                  </a:lnTo>
                  <a:lnTo>
                    <a:pt x="347" y="1477"/>
                  </a:lnTo>
                  <a:lnTo>
                    <a:pt x="347" y="1466"/>
                  </a:lnTo>
                  <a:lnTo>
                    <a:pt x="346" y="1455"/>
                  </a:lnTo>
                  <a:lnTo>
                    <a:pt x="346" y="1455"/>
                  </a:lnTo>
                  <a:lnTo>
                    <a:pt x="341" y="1435"/>
                  </a:lnTo>
                  <a:lnTo>
                    <a:pt x="335" y="1416"/>
                  </a:lnTo>
                  <a:lnTo>
                    <a:pt x="334" y="1406"/>
                  </a:lnTo>
                  <a:lnTo>
                    <a:pt x="332" y="1397"/>
                  </a:lnTo>
                  <a:lnTo>
                    <a:pt x="332" y="1387"/>
                  </a:lnTo>
                  <a:lnTo>
                    <a:pt x="334" y="1376"/>
                  </a:lnTo>
                  <a:lnTo>
                    <a:pt x="334" y="1376"/>
                  </a:lnTo>
                  <a:lnTo>
                    <a:pt x="339" y="1355"/>
                  </a:lnTo>
                  <a:lnTo>
                    <a:pt x="342" y="1334"/>
                  </a:lnTo>
                  <a:lnTo>
                    <a:pt x="345" y="1312"/>
                  </a:lnTo>
                  <a:lnTo>
                    <a:pt x="346" y="1292"/>
                  </a:lnTo>
                  <a:lnTo>
                    <a:pt x="346" y="1271"/>
                  </a:lnTo>
                  <a:lnTo>
                    <a:pt x="346" y="1250"/>
                  </a:lnTo>
                  <a:lnTo>
                    <a:pt x="343" y="1229"/>
                  </a:lnTo>
                  <a:lnTo>
                    <a:pt x="339" y="1207"/>
                  </a:lnTo>
                  <a:lnTo>
                    <a:pt x="339" y="1207"/>
                  </a:lnTo>
                  <a:lnTo>
                    <a:pt x="338" y="1199"/>
                  </a:lnTo>
                  <a:lnTo>
                    <a:pt x="338" y="1192"/>
                  </a:lnTo>
                  <a:lnTo>
                    <a:pt x="339" y="1176"/>
                  </a:lnTo>
                  <a:lnTo>
                    <a:pt x="339" y="1176"/>
                  </a:lnTo>
                  <a:lnTo>
                    <a:pt x="339" y="1165"/>
                  </a:lnTo>
                  <a:lnTo>
                    <a:pt x="338" y="1153"/>
                  </a:lnTo>
                  <a:lnTo>
                    <a:pt x="337" y="1142"/>
                  </a:lnTo>
                  <a:lnTo>
                    <a:pt x="335" y="1131"/>
                  </a:lnTo>
                  <a:lnTo>
                    <a:pt x="335" y="1131"/>
                  </a:lnTo>
                  <a:lnTo>
                    <a:pt x="335" y="1120"/>
                  </a:lnTo>
                  <a:lnTo>
                    <a:pt x="335" y="1108"/>
                  </a:lnTo>
                  <a:lnTo>
                    <a:pt x="335" y="1097"/>
                  </a:lnTo>
                  <a:lnTo>
                    <a:pt x="332" y="1086"/>
                  </a:lnTo>
                  <a:lnTo>
                    <a:pt x="332" y="1086"/>
                  </a:lnTo>
                  <a:lnTo>
                    <a:pt x="327" y="1066"/>
                  </a:lnTo>
                  <a:lnTo>
                    <a:pt x="326" y="1056"/>
                  </a:lnTo>
                  <a:lnTo>
                    <a:pt x="326" y="1045"/>
                  </a:lnTo>
                  <a:lnTo>
                    <a:pt x="326" y="1045"/>
                  </a:lnTo>
                  <a:lnTo>
                    <a:pt x="327" y="832"/>
                  </a:lnTo>
                  <a:lnTo>
                    <a:pt x="327" y="832"/>
                  </a:lnTo>
                  <a:lnTo>
                    <a:pt x="331" y="832"/>
                  </a:lnTo>
                  <a:lnTo>
                    <a:pt x="334" y="834"/>
                  </a:lnTo>
                  <a:lnTo>
                    <a:pt x="341" y="838"/>
                  </a:lnTo>
                  <a:lnTo>
                    <a:pt x="345" y="845"/>
                  </a:lnTo>
                  <a:lnTo>
                    <a:pt x="347" y="853"/>
                  </a:lnTo>
                  <a:lnTo>
                    <a:pt x="347" y="853"/>
                  </a:lnTo>
                  <a:lnTo>
                    <a:pt x="356" y="845"/>
                  </a:lnTo>
                  <a:lnTo>
                    <a:pt x="362" y="838"/>
                  </a:lnTo>
                  <a:lnTo>
                    <a:pt x="368" y="830"/>
                  </a:lnTo>
                  <a:lnTo>
                    <a:pt x="373" y="822"/>
                  </a:lnTo>
                  <a:lnTo>
                    <a:pt x="376" y="812"/>
                  </a:lnTo>
                  <a:lnTo>
                    <a:pt x="379" y="802"/>
                  </a:lnTo>
                  <a:lnTo>
                    <a:pt x="380" y="792"/>
                  </a:lnTo>
                  <a:lnTo>
                    <a:pt x="379" y="781"/>
                  </a:lnTo>
                  <a:lnTo>
                    <a:pt x="379" y="781"/>
                  </a:lnTo>
                  <a:lnTo>
                    <a:pt x="377" y="770"/>
                  </a:lnTo>
                  <a:lnTo>
                    <a:pt x="373" y="759"/>
                  </a:lnTo>
                  <a:lnTo>
                    <a:pt x="369" y="749"/>
                  </a:lnTo>
                  <a:lnTo>
                    <a:pt x="365" y="738"/>
                  </a:lnTo>
                  <a:lnTo>
                    <a:pt x="365" y="738"/>
                  </a:lnTo>
                  <a:lnTo>
                    <a:pt x="365" y="732"/>
                  </a:lnTo>
                  <a:lnTo>
                    <a:pt x="364" y="726"/>
                  </a:lnTo>
                  <a:lnTo>
                    <a:pt x="367" y="715"/>
                  </a:lnTo>
                  <a:lnTo>
                    <a:pt x="371" y="706"/>
                  </a:lnTo>
                  <a:lnTo>
                    <a:pt x="376" y="695"/>
                  </a:lnTo>
                  <a:lnTo>
                    <a:pt x="376" y="695"/>
                  </a:lnTo>
                  <a:lnTo>
                    <a:pt x="387" y="676"/>
                  </a:lnTo>
                  <a:lnTo>
                    <a:pt x="397" y="655"/>
                  </a:lnTo>
                  <a:lnTo>
                    <a:pt x="407" y="633"/>
                  </a:lnTo>
                  <a:lnTo>
                    <a:pt x="416" y="613"/>
                  </a:lnTo>
                  <a:lnTo>
                    <a:pt x="416" y="613"/>
                  </a:lnTo>
                  <a:lnTo>
                    <a:pt x="422" y="593"/>
                  </a:lnTo>
                  <a:lnTo>
                    <a:pt x="425" y="583"/>
                  </a:lnTo>
                  <a:lnTo>
                    <a:pt x="425" y="572"/>
                  </a:lnTo>
                  <a:lnTo>
                    <a:pt x="425" y="572"/>
                  </a:lnTo>
                  <a:lnTo>
                    <a:pt x="424" y="561"/>
                  </a:lnTo>
                  <a:lnTo>
                    <a:pt x="421" y="550"/>
                  </a:lnTo>
                  <a:lnTo>
                    <a:pt x="420" y="541"/>
                  </a:lnTo>
                  <a:lnTo>
                    <a:pt x="420" y="530"/>
                  </a:lnTo>
                  <a:lnTo>
                    <a:pt x="420" y="530"/>
                  </a:lnTo>
                  <a:lnTo>
                    <a:pt x="420" y="531"/>
                  </a:lnTo>
                  <a:lnTo>
                    <a:pt x="420" y="530"/>
                  </a:lnTo>
                  <a:lnTo>
                    <a:pt x="420" y="530"/>
                  </a:lnTo>
                  <a:close/>
                  <a:moveTo>
                    <a:pt x="327" y="832"/>
                  </a:moveTo>
                  <a:lnTo>
                    <a:pt x="327" y="832"/>
                  </a:lnTo>
                  <a:lnTo>
                    <a:pt x="331" y="832"/>
                  </a:lnTo>
                  <a:lnTo>
                    <a:pt x="331" y="832"/>
                  </a:lnTo>
                  <a:lnTo>
                    <a:pt x="332" y="832"/>
                  </a:lnTo>
                  <a:lnTo>
                    <a:pt x="327" y="832"/>
                  </a:lnTo>
                  <a:lnTo>
                    <a:pt x="327" y="832"/>
                  </a:lnTo>
                  <a:close/>
                </a:path>
              </a:pathLst>
            </a:custGeom>
            <a:solidFill>
              <a:srgbClr val="95C822"/>
            </a:solid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grpSp>
          <p:nvGrpSpPr>
            <p:cNvPr id="6" name="Group 79"/>
            <p:cNvGrpSpPr/>
            <p:nvPr/>
          </p:nvGrpSpPr>
          <p:grpSpPr>
            <a:xfrm>
              <a:off x="2285984" y="1000114"/>
              <a:ext cx="593901" cy="2463832"/>
              <a:chOff x="1858693" y="1193726"/>
              <a:chExt cx="593901" cy="2463832"/>
            </a:xfrm>
            <a:grpFill/>
          </p:grpSpPr>
          <p:sp>
            <p:nvSpPr>
              <p:cNvPr id="7" name="Freeform 7"/>
              <p:cNvSpPr/>
              <p:nvPr/>
            </p:nvSpPr>
            <p:spPr bwMode="auto">
              <a:xfrm>
                <a:off x="1943535" y="1193726"/>
                <a:ext cx="295254" cy="363128"/>
              </a:xfrm>
              <a:custGeom>
                <a:avLst/>
                <a:gdLst/>
                <a:ahLst/>
                <a:cxnLst>
                  <a:cxn ang="0">
                    <a:pos x="0" y="160"/>
                  </a:cxn>
                  <a:cxn ang="0">
                    <a:pos x="11" y="163"/>
                  </a:cxn>
                  <a:cxn ang="0">
                    <a:pos x="27" y="175"/>
                  </a:cxn>
                  <a:cxn ang="0">
                    <a:pos x="36" y="182"/>
                  </a:cxn>
                  <a:cxn ang="0">
                    <a:pos x="93" y="215"/>
                  </a:cxn>
                  <a:cxn ang="0">
                    <a:pos x="93" y="209"/>
                  </a:cxn>
                  <a:cxn ang="0">
                    <a:pos x="96" y="206"/>
                  </a:cxn>
                  <a:cxn ang="0">
                    <a:pos x="106" y="204"/>
                  </a:cxn>
                  <a:cxn ang="0">
                    <a:pos x="126" y="202"/>
                  </a:cxn>
                  <a:cxn ang="0">
                    <a:pos x="130" y="200"/>
                  </a:cxn>
                  <a:cxn ang="0">
                    <a:pos x="141" y="183"/>
                  </a:cxn>
                  <a:cxn ang="0">
                    <a:pos x="147" y="164"/>
                  </a:cxn>
                  <a:cxn ang="0">
                    <a:pos x="156" y="125"/>
                  </a:cxn>
                  <a:cxn ang="0">
                    <a:pos x="164" y="104"/>
                  </a:cxn>
                  <a:cxn ang="0">
                    <a:pos x="175" y="86"/>
                  </a:cxn>
                  <a:cxn ang="0">
                    <a:pos x="175" y="80"/>
                  </a:cxn>
                  <a:cxn ang="0">
                    <a:pos x="171" y="56"/>
                  </a:cxn>
                  <a:cxn ang="0">
                    <a:pos x="164" y="43"/>
                  </a:cxn>
                  <a:cxn ang="0">
                    <a:pos x="146" y="21"/>
                  </a:cxn>
                  <a:cxn ang="0">
                    <a:pos x="134" y="11"/>
                  </a:cxn>
                  <a:cxn ang="0">
                    <a:pos x="119" y="5"/>
                  </a:cxn>
                  <a:cxn ang="0">
                    <a:pos x="104" y="0"/>
                  </a:cxn>
                  <a:cxn ang="0">
                    <a:pos x="89" y="2"/>
                  </a:cxn>
                  <a:cxn ang="0">
                    <a:pos x="74" y="6"/>
                  </a:cxn>
                  <a:cxn ang="0">
                    <a:pos x="49" y="21"/>
                  </a:cxn>
                  <a:cxn ang="0">
                    <a:pos x="29" y="47"/>
                  </a:cxn>
                  <a:cxn ang="0">
                    <a:pos x="23" y="63"/>
                  </a:cxn>
                  <a:cxn ang="0">
                    <a:pos x="14" y="96"/>
                  </a:cxn>
                  <a:cxn ang="0">
                    <a:pos x="11" y="114"/>
                  </a:cxn>
                  <a:cxn ang="0">
                    <a:pos x="12" y="141"/>
                  </a:cxn>
                  <a:cxn ang="0">
                    <a:pos x="10" y="152"/>
                  </a:cxn>
                  <a:cxn ang="0">
                    <a:pos x="0" y="160"/>
                  </a:cxn>
                  <a:cxn ang="0">
                    <a:pos x="10" y="159"/>
                  </a:cxn>
                  <a:cxn ang="0">
                    <a:pos x="14" y="157"/>
                  </a:cxn>
                  <a:cxn ang="0">
                    <a:pos x="0" y="160"/>
                  </a:cxn>
                </a:cxnLst>
                <a:rect l="0" t="0" r="r" b="b"/>
                <a:pathLst>
                  <a:path w="175" h="215">
                    <a:moveTo>
                      <a:pt x="0" y="160"/>
                    </a:moveTo>
                    <a:lnTo>
                      <a:pt x="0" y="160"/>
                    </a:lnTo>
                    <a:lnTo>
                      <a:pt x="6" y="161"/>
                    </a:lnTo>
                    <a:lnTo>
                      <a:pt x="11" y="163"/>
                    </a:lnTo>
                    <a:lnTo>
                      <a:pt x="19" y="168"/>
                    </a:lnTo>
                    <a:lnTo>
                      <a:pt x="27" y="175"/>
                    </a:lnTo>
                    <a:lnTo>
                      <a:pt x="36" y="182"/>
                    </a:lnTo>
                    <a:lnTo>
                      <a:pt x="36" y="182"/>
                    </a:lnTo>
                    <a:lnTo>
                      <a:pt x="64" y="198"/>
                    </a:lnTo>
                    <a:lnTo>
                      <a:pt x="93" y="215"/>
                    </a:lnTo>
                    <a:lnTo>
                      <a:pt x="93" y="215"/>
                    </a:lnTo>
                    <a:lnTo>
                      <a:pt x="93" y="209"/>
                    </a:lnTo>
                    <a:lnTo>
                      <a:pt x="94" y="208"/>
                    </a:lnTo>
                    <a:lnTo>
                      <a:pt x="96" y="206"/>
                    </a:lnTo>
                    <a:lnTo>
                      <a:pt x="101" y="205"/>
                    </a:lnTo>
                    <a:lnTo>
                      <a:pt x="106" y="204"/>
                    </a:lnTo>
                    <a:lnTo>
                      <a:pt x="120" y="204"/>
                    </a:lnTo>
                    <a:lnTo>
                      <a:pt x="126" y="202"/>
                    </a:lnTo>
                    <a:lnTo>
                      <a:pt x="130" y="200"/>
                    </a:lnTo>
                    <a:lnTo>
                      <a:pt x="130" y="200"/>
                    </a:lnTo>
                    <a:lnTo>
                      <a:pt x="135" y="191"/>
                    </a:lnTo>
                    <a:lnTo>
                      <a:pt x="141" y="183"/>
                    </a:lnTo>
                    <a:lnTo>
                      <a:pt x="143" y="174"/>
                    </a:lnTo>
                    <a:lnTo>
                      <a:pt x="147" y="164"/>
                    </a:lnTo>
                    <a:lnTo>
                      <a:pt x="156" y="125"/>
                    </a:lnTo>
                    <a:lnTo>
                      <a:pt x="156" y="125"/>
                    </a:lnTo>
                    <a:lnTo>
                      <a:pt x="160" y="114"/>
                    </a:lnTo>
                    <a:lnTo>
                      <a:pt x="164" y="104"/>
                    </a:lnTo>
                    <a:lnTo>
                      <a:pt x="169" y="95"/>
                    </a:lnTo>
                    <a:lnTo>
                      <a:pt x="175" y="86"/>
                    </a:lnTo>
                    <a:lnTo>
                      <a:pt x="175" y="86"/>
                    </a:lnTo>
                    <a:lnTo>
                      <a:pt x="175" y="80"/>
                    </a:lnTo>
                    <a:lnTo>
                      <a:pt x="175" y="71"/>
                    </a:lnTo>
                    <a:lnTo>
                      <a:pt x="171" y="56"/>
                    </a:lnTo>
                    <a:lnTo>
                      <a:pt x="171" y="56"/>
                    </a:lnTo>
                    <a:lnTo>
                      <a:pt x="164" y="43"/>
                    </a:lnTo>
                    <a:lnTo>
                      <a:pt x="156" y="30"/>
                    </a:lnTo>
                    <a:lnTo>
                      <a:pt x="146" y="21"/>
                    </a:lnTo>
                    <a:lnTo>
                      <a:pt x="134" y="11"/>
                    </a:lnTo>
                    <a:lnTo>
                      <a:pt x="134" y="11"/>
                    </a:lnTo>
                    <a:lnTo>
                      <a:pt x="126" y="7"/>
                    </a:lnTo>
                    <a:lnTo>
                      <a:pt x="119" y="5"/>
                    </a:lnTo>
                    <a:lnTo>
                      <a:pt x="111" y="2"/>
                    </a:lnTo>
                    <a:lnTo>
                      <a:pt x="104" y="0"/>
                    </a:lnTo>
                    <a:lnTo>
                      <a:pt x="96" y="0"/>
                    </a:lnTo>
                    <a:lnTo>
                      <a:pt x="89" y="2"/>
                    </a:lnTo>
                    <a:lnTo>
                      <a:pt x="81" y="3"/>
                    </a:lnTo>
                    <a:lnTo>
                      <a:pt x="74" y="6"/>
                    </a:lnTo>
                    <a:lnTo>
                      <a:pt x="62" y="11"/>
                    </a:lnTo>
                    <a:lnTo>
                      <a:pt x="49" y="21"/>
                    </a:lnTo>
                    <a:lnTo>
                      <a:pt x="38" y="33"/>
                    </a:lnTo>
                    <a:lnTo>
                      <a:pt x="29" y="47"/>
                    </a:lnTo>
                    <a:lnTo>
                      <a:pt x="29" y="47"/>
                    </a:lnTo>
                    <a:lnTo>
                      <a:pt x="23" y="63"/>
                    </a:lnTo>
                    <a:lnTo>
                      <a:pt x="18" y="80"/>
                    </a:lnTo>
                    <a:lnTo>
                      <a:pt x="14" y="96"/>
                    </a:lnTo>
                    <a:lnTo>
                      <a:pt x="11" y="114"/>
                    </a:lnTo>
                    <a:lnTo>
                      <a:pt x="11" y="114"/>
                    </a:lnTo>
                    <a:lnTo>
                      <a:pt x="11" y="126"/>
                    </a:lnTo>
                    <a:lnTo>
                      <a:pt x="12" y="141"/>
                    </a:lnTo>
                    <a:lnTo>
                      <a:pt x="12" y="146"/>
                    </a:lnTo>
                    <a:lnTo>
                      <a:pt x="10" y="152"/>
                    </a:lnTo>
                    <a:lnTo>
                      <a:pt x="7" y="157"/>
                    </a:lnTo>
                    <a:lnTo>
                      <a:pt x="0" y="160"/>
                    </a:lnTo>
                    <a:lnTo>
                      <a:pt x="0" y="160"/>
                    </a:lnTo>
                    <a:lnTo>
                      <a:pt x="10" y="159"/>
                    </a:lnTo>
                    <a:lnTo>
                      <a:pt x="14" y="157"/>
                    </a:lnTo>
                    <a:lnTo>
                      <a:pt x="14" y="157"/>
                    </a:lnTo>
                    <a:lnTo>
                      <a:pt x="12" y="157"/>
                    </a:lnTo>
                    <a:lnTo>
                      <a:pt x="0" y="160"/>
                    </a:lnTo>
                    <a:lnTo>
                      <a:pt x="0" y="160"/>
                    </a:lnTo>
                    <a:close/>
                  </a:path>
                </a:pathLst>
              </a:custGeom>
              <a:solidFill>
                <a:srgbClr val="95C822"/>
              </a:solid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8" name="Freeform 8"/>
              <p:cNvSpPr>
                <a:spLocks noEditPoints="1"/>
              </p:cNvSpPr>
              <p:nvPr/>
            </p:nvSpPr>
            <p:spPr bwMode="auto">
              <a:xfrm>
                <a:off x="1858693" y="1526309"/>
                <a:ext cx="593901" cy="2131249"/>
              </a:xfrm>
              <a:custGeom>
                <a:avLst/>
                <a:gdLst/>
                <a:ahLst/>
                <a:cxnLst>
                  <a:cxn ang="0">
                    <a:pos x="256" y="133"/>
                  </a:cxn>
                  <a:cxn ang="0">
                    <a:pos x="209" y="60"/>
                  </a:cxn>
                  <a:cxn ang="0">
                    <a:pos x="143" y="26"/>
                  </a:cxn>
                  <a:cxn ang="0">
                    <a:pos x="126" y="34"/>
                  </a:cxn>
                  <a:cxn ang="0">
                    <a:pos x="76" y="1"/>
                  </a:cxn>
                  <a:cxn ang="0">
                    <a:pos x="33" y="13"/>
                  </a:cxn>
                  <a:cxn ang="0">
                    <a:pos x="0" y="109"/>
                  </a:cxn>
                  <a:cxn ang="0">
                    <a:pos x="29" y="230"/>
                  </a:cxn>
                  <a:cxn ang="0">
                    <a:pos x="61" y="369"/>
                  </a:cxn>
                  <a:cxn ang="0">
                    <a:pos x="63" y="523"/>
                  </a:cxn>
                  <a:cxn ang="0">
                    <a:pos x="90" y="529"/>
                  </a:cxn>
                  <a:cxn ang="0">
                    <a:pos x="98" y="789"/>
                  </a:cxn>
                  <a:cxn ang="0">
                    <a:pos x="90" y="861"/>
                  </a:cxn>
                  <a:cxn ang="0">
                    <a:pos x="61" y="989"/>
                  </a:cxn>
                  <a:cxn ang="0">
                    <a:pos x="52" y="1096"/>
                  </a:cxn>
                  <a:cxn ang="0">
                    <a:pos x="41" y="1124"/>
                  </a:cxn>
                  <a:cxn ang="0">
                    <a:pos x="49" y="1148"/>
                  </a:cxn>
                  <a:cxn ang="0">
                    <a:pos x="45" y="1212"/>
                  </a:cxn>
                  <a:cxn ang="0">
                    <a:pos x="67" y="1228"/>
                  </a:cxn>
                  <a:cxn ang="0">
                    <a:pos x="98" y="1242"/>
                  </a:cxn>
                  <a:cxn ang="0">
                    <a:pos x="190" y="1257"/>
                  </a:cxn>
                  <a:cxn ang="0">
                    <a:pos x="241" y="1246"/>
                  </a:cxn>
                  <a:cxn ang="0">
                    <a:pos x="213" y="1210"/>
                  </a:cxn>
                  <a:cxn ang="0">
                    <a:pos x="168" y="1175"/>
                  </a:cxn>
                  <a:cxn ang="0">
                    <a:pos x="170" y="1137"/>
                  </a:cxn>
                  <a:cxn ang="0">
                    <a:pos x="210" y="1152"/>
                  </a:cxn>
                  <a:cxn ang="0">
                    <a:pos x="277" y="1150"/>
                  </a:cxn>
                  <a:cxn ang="0">
                    <a:pos x="292" y="1130"/>
                  </a:cxn>
                  <a:cxn ang="0">
                    <a:pos x="244" y="1113"/>
                  </a:cxn>
                  <a:cxn ang="0">
                    <a:pos x="205" y="1083"/>
                  </a:cxn>
                  <a:cxn ang="0">
                    <a:pos x="192" y="1059"/>
                  </a:cxn>
                  <a:cxn ang="0">
                    <a:pos x="190" y="1015"/>
                  </a:cxn>
                  <a:cxn ang="0">
                    <a:pos x="206" y="929"/>
                  </a:cxn>
                  <a:cxn ang="0">
                    <a:pos x="255" y="760"/>
                  </a:cxn>
                  <a:cxn ang="0">
                    <a:pos x="275" y="559"/>
                  </a:cxn>
                  <a:cxn ang="0">
                    <a:pos x="305" y="516"/>
                  </a:cxn>
                  <a:cxn ang="0">
                    <a:pos x="318" y="452"/>
                  </a:cxn>
                  <a:cxn ang="0">
                    <a:pos x="275" y="315"/>
                  </a:cxn>
                  <a:cxn ang="0">
                    <a:pos x="282" y="270"/>
                  </a:cxn>
                  <a:cxn ang="0">
                    <a:pos x="341" y="261"/>
                  </a:cxn>
                  <a:cxn ang="0">
                    <a:pos x="350" y="219"/>
                  </a:cxn>
                  <a:cxn ang="0">
                    <a:pos x="315" y="180"/>
                  </a:cxn>
                  <a:cxn ang="0">
                    <a:pos x="161" y="41"/>
                  </a:cxn>
                  <a:cxn ang="0">
                    <a:pos x="202" y="146"/>
                  </a:cxn>
                  <a:cxn ang="0">
                    <a:pos x="177" y="84"/>
                  </a:cxn>
                  <a:cxn ang="0">
                    <a:pos x="170" y="56"/>
                  </a:cxn>
                  <a:cxn ang="0">
                    <a:pos x="214" y="124"/>
                  </a:cxn>
                  <a:cxn ang="0">
                    <a:pos x="215" y="159"/>
                  </a:cxn>
                  <a:cxn ang="0">
                    <a:pos x="220" y="107"/>
                  </a:cxn>
                  <a:cxn ang="0">
                    <a:pos x="207" y="80"/>
                  </a:cxn>
                  <a:cxn ang="0">
                    <a:pos x="251" y="161"/>
                  </a:cxn>
                  <a:cxn ang="0">
                    <a:pos x="222" y="113"/>
                  </a:cxn>
                  <a:cxn ang="0">
                    <a:pos x="248" y="443"/>
                  </a:cxn>
                  <a:cxn ang="0">
                    <a:pos x="265" y="417"/>
                  </a:cxn>
                  <a:cxn ang="0">
                    <a:pos x="248" y="443"/>
                  </a:cxn>
                  <a:cxn ang="0">
                    <a:pos x="255" y="407"/>
                  </a:cxn>
                  <a:cxn ang="0">
                    <a:pos x="254" y="353"/>
                  </a:cxn>
                  <a:cxn ang="0">
                    <a:pos x="262" y="281"/>
                  </a:cxn>
                  <a:cxn ang="0">
                    <a:pos x="278" y="405"/>
                  </a:cxn>
                </a:cxnLst>
                <a:rect l="0" t="0" r="r" b="b"/>
                <a:pathLst>
                  <a:path w="350" h="1257">
                    <a:moveTo>
                      <a:pt x="315" y="180"/>
                    </a:moveTo>
                    <a:lnTo>
                      <a:pt x="315" y="180"/>
                    </a:lnTo>
                    <a:lnTo>
                      <a:pt x="297" y="169"/>
                    </a:lnTo>
                    <a:lnTo>
                      <a:pt x="280" y="157"/>
                    </a:lnTo>
                    <a:lnTo>
                      <a:pt x="271" y="150"/>
                    </a:lnTo>
                    <a:lnTo>
                      <a:pt x="263" y="142"/>
                    </a:lnTo>
                    <a:lnTo>
                      <a:pt x="256" y="133"/>
                    </a:lnTo>
                    <a:lnTo>
                      <a:pt x="251" y="124"/>
                    </a:lnTo>
                    <a:lnTo>
                      <a:pt x="251" y="124"/>
                    </a:lnTo>
                    <a:lnTo>
                      <a:pt x="241" y="105"/>
                    </a:lnTo>
                    <a:lnTo>
                      <a:pt x="230" y="84"/>
                    </a:lnTo>
                    <a:lnTo>
                      <a:pt x="225" y="75"/>
                    </a:lnTo>
                    <a:lnTo>
                      <a:pt x="217" y="67"/>
                    </a:lnTo>
                    <a:lnTo>
                      <a:pt x="209" y="60"/>
                    </a:lnTo>
                    <a:lnTo>
                      <a:pt x="199" y="54"/>
                    </a:lnTo>
                    <a:lnTo>
                      <a:pt x="199" y="54"/>
                    </a:lnTo>
                    <a:lnTo>
                      <a:pt x="175" y="41"/>
                    </a:lnTo>
                    <a:lnTo>
                      <a:pt x="150" y="27"/>
                    </a:lnTo>
                    <a:lnTo>
                      <a:pt x="150" y="27"/>
                    </a:lnTo>
                    <a:lnTo>
                      <a:pt x="146" y="26"/>
                    </a:lnTo>
                    <a:lnTo>
                      <a:pt x="143" y="26"/>
                    </a:lnTo>
                    <a:lnTo>
                      <a:pt x="142" y="27"/>
                    </a:lnTo>
                    <a:lnTo>
                      <a:pt x="139" y="30"/>
                    </a:lnTo>
                    <a:lnTo>
                      <a:pt x="136" y="34"/>
                    </a:lnTo>
                    <a:lnTo>
                      <a:pt x="134" y="35"/>
                    </a:lnTo>
                    <a:lnTo>
                      <a:pt x="130" y="35"/>
                    </a:lnTo>
                    <a:lnTo>
                      <a:pt x="130" y="35"/>
                    </a:lnTo>
                    <a:lnTo>
                      <a:pt x="126" y="34"/>
                    </a:lnTo>
                    <a:lnTo>
                      <a:pt x="120" y="30"/>
                    </a:lnTo>
                    <a:lnTo>
                      <a:pt x="112" y="23"/>
                    </a:lnTo>
                    <a:lnTo>
                      <a:pt x="112" y="23"/>
                    </a:lnTo>
                    <a:lnTo>
                      <a:pt x="100" y="13"/>
                    </a:lnTo>
                    <a:lnTo>
                      <a:pt x="85" y="5"/>
                    </a:lnTo>
                    <a:lnTo>
                      <a:pt x="85" y="5"/>
                    </a:lnTo>
                    <a:lnTo>
                      <a:pt x="76" y="1"/>
                    </a:lnTo>
                    <a:lnTo>
                      <a:pt x="70" y="0"/>
                    </a:lnTo>
                    <a:lnTo>
                      <a:pt x="63" y="0"/>
                    </a:lnTo>
                    <a:lnTo>
                      <a:pt x="56" y="0"/>
                    </a:lnTo>
                    <a:lnTo>
                      <a:pt x="49" y="3"/>
                    </a:lnTo>
                    <a:lnTo>
                      <a:pt x="44" y="5"/>
                    </a:lnTo>
                    <a:lnTo>
                      <a:pt x="38" y="9"/>
                    </a:lnTo>
                    <a:lnTo>
                      <a:pt x="33" y="13"/>
                    </a:lnTo>
                    <a:lnTo>
                      <a:pt x="25" y="26"/>
                    </a:lnTo>
                    <a:lnTo>
                      <a:pt x="16" y="39"/>
                    </a:lnTo>
                    <a:lnTo>
                      <a:pt x="11" y="53"/>
                    </a:lnTo>
                    <a:lnTo>
                      <a:pt x="7" y="68"/>
                    </a:lnTo>
                    <a:lnTo>
                      <a:pt x="7" y="68"/>
                    </a:lnTo>
                    <a:lnTo>
                      <a:pt x="3" y="87"/>
                    </a:lnTo>
                    <a:lnTo>
                      <a:pt x="0" y="109"/>
                    </a:lnTo>
                    <a:lnTo>
                      <a:pt x="1" y="129"/>
                    </a:lnTo>
                    <a:lnTo>
                      <a:pt x="4" y="150"/>
                    </a:lnTo>
                    <a:lnTo>
                      <a:pt x="8" y="172"/>
                    </a:lnTo>
                    <a:lnTo>
                      <a:pt x="14" y="192"/>
                    </a:lnTo>
                    <a:lnTo>
                      <a:pt x="21" y="211"/>
                    </a:lnTo>
                    <a:lnTo>
                      <a:pt x="29" y="230"/>
                    </a:lnTo>
                    <a:lnTo>
                      <a:pt x="29" y="230"/>
                    </a:lnTo>
                    <a:lnTo>
                      <a:pt x="48" y="271"/>
                    </a:lnTo>
                    <a:lnTo>
                      <a:pt x="56" y="291"/>
                    </a:lnTo>
                    <a:lnTo>
                      <a:pt x="59" y="302"/>
                    </a:lnTo>
                    <a:lnTo>
                      <a:pt x="60" y="313"/>
                    </a:lnTo>
                    <a:lnTo>
                      <a:pt x="60" y="313"/>
                    </a:lnTo>
                    <a:lnTo>
                      <a:pt x="61" y="341"/>
                    </a:lnTo>
                    <a:lnTo>
                      <a:pt x="61" y="369"/>
                    </a:lnTo>
                    <a:lnTo>
                      <a:pt x="61" y="424"/>
                    </a:lnTo>
                    <a:lnTo>
                      <a:pt x="61" y="424"/>
                    </a:lnTo>
                    <a:lnTo>
                      <a:pt x="61" y="448"/>
                    </a:lnTo>
                    <a:lnTo>
                      <a:pt x="60" y="474"/>
                    </a:lnTo>
                    <a:lnTo>
                      <a:pt x="60" y="499"/>
                    </a:lnTo>
                    <a:lnTo>
                      <a:pt x="60" y="511"/>
                    </a:lnTo>
                    <a:lnTo>
                      <a:pt x="63" y="523"/>
                    </a:lnTo>
                    <a:lnTo>
                      <a:pt x="63" y="523"/>
                    </a:lnTo>
                    <a:lnTo>
                      <a:pt x="63" y="526"/>
                    </a:lnTo>
                    <a:lnTo>
                      <a:pt x="66" y="527"/>
                    </a:lnTo>
                    <a:lnTo>
                      <a:pt x="71" y="529"/>
                    </a:lnTo>
                    <a:lnTo>
                      <a:pt x="83" y="529"/>
                    </a:lnTo>
                    <a:lnTo>
                      <a:pt x="83" y="529"/>
                    </a:lnTo>
                    <a:lnTo>
                      <a:pt x="90" y="529"/>
                    </a:lnTo>
                    <a:lnTo>
                      <a:pt x="94" y="531"/>
                    </a:lnTo>
                    <a:lnTo>
                      <a:pt x="97" y="535"/>
                    </a:lnTo>
                    <a:lnTo>
                      <a:pt x="98" y="540"/>
                    </a:lnTo>
                    <a:lnTo>
                      <a:pt x="98" y="552"/>
                    </a:lnTo>
                    <a:lnTo>
                      <a:pt x="97" y="563"/>
                    </a:lnTo>
                    <a:lnTo>
                      <a:pt x="97" y="563"/>
                    </a:lnTo>
                    <a:lnTo>
                      <a:pt x="98" y="789"/>
                    </a:lnTo>
                    <a:lnTo>
                      <a:pt x="98" y="789"/>
                    </a:lnTo>
                    <a:lnTo>
                      <a:pt x="98" y="815"/>
                    </a:lnTo>
                    <a:lnTo>
                      <a:pt x="98" y="829"/>
                    </a:lnTo>
                    <a:lnTo>
                      <a:pt x="97" y="841"/>
                    </a:lnTo>
                    <a:lnTo>
                      <a:pt x="97" y="841"/>
                    </a:lnTo>
                    <a:lnTo>
                      <a:pt x="94" y="850"/>
                    </a:lnTo>
                    <a:lnTo>
                      <a:pt x="90" y="861"/>
                    </a:lnTo>
                    <a:lnTo>
                      <a:pt x="83" y="882"/>
                    </a:lnTo>
                    <a:lnTo>
                      <a:pt x="83" y="882"/>
                    </a:lnTo>
                    <a:lnTo>
                      <a:pt x="76" y="909"/>
                    </a:lnTo>
                    <a:lnTo>
                      <a:pt x="70" y="935"/>
                    </a:lnTo>
                    <a:lnTo>
                      <a:pt x="66" y="962"/>
                    </a:lnTo>
                    <a:lnTo>
                      <a:pt x="61" y="989"/>
                    </a:lnTo>
                    <a:lnTo>
                      <a:pt x="61" y="989"/>
                    </a:lnTo>
                    <a:lnTo>
                      <a:pt x="56" y="1037"/>
                    </a:lnTo>
                    <a:lnTo>
                      <a:pt x="53" y="1085"/>
                    </a:lnTo>
                    <a:lnTo>
                      <a:pt x="53" y="1085"/>
                    </a:lnTo>
                    <a:lnTo>
                      <a:pt x="55" y="1081"/>
                    </a:lnTo>
                    <a:lnTo>
                      <a:pt x="55" y="1081"/>
                    </a:lnTo>
                    <a:lnTo>
                      <a:pt x="53" y="1090"/>
                    </a:lnTo>
                    <a:lnTo>
                      <a:pt x="52" y="1096"/>
                    </a:lnTo>
                    <a:lnTo>
                      <a:pt x="51" y="1101"/>
                    </a:lnTo>
                    <a:lnTo>
                      <a:pt x="51" y="1101"/>
                    </a:lnTo>
                    <a:lnTo>
                      <a:pt x="53" y="1086"/>
                    </a:lnTo>
                    <a:lnTo>
                      <a:pt x="53" y="1086"/>
                    </a:lnTo>
                    <a:lnTo>
                      <a:pt x="45" y="1108"/>
                    </a:lnTo>
                    <a:lnTo>
                      <a:pt x="41" y="1119"/>
                    </a:lnTo>
                    <a:lnTo>
                      <a:pt x="41" y="1124"/>
                    </a:lnTo>
                    <a:lnTo>
                      <a:pt x="41" y="1130"/>
                    </a:lnTo>
                    <a:lnTo>
                      <a:pt x="41" y="1130"/>
                    </a:lnTo>
                    <a:lnTo>
                      <a:pt x="45" y="1135"/>
                    </a:lnTo>
                    <a:lnTo>
                      <a:pt x="48" y="1138"/>
                    </a:lnTo>
                    <a:lnTo>
                      <a:pt x="49" y="1141"/>
                    </a:lnTo>
                    <a:lnTo>
                      <a:pt x="49" y="1141"/>
                    </a:lnTo>
                    <a:lnTo>
                      <a:pt x="49" y="1148"/>
                    </a:lnTo>
                    <a:lnTo>
                      <a:pt x="48" y="1154"/>
                    </a:lnTo>
                    <a:lnTo>
                      <a:pt x="44" y="1168"/>
                    </a:lnTo>
                    <a:lnTo>
                      <a:pt x="44" y="1168"/>
                    </a:lnTo>
                    <a:lnTo>
                      <a:pt x="42" y="1182"/>
                    </a:lnTo>
                    <a:lnTo>
                      <a:pt x="42" y="1197"/>
                    </a:lnTo>
                    <a:lnTo>
                      <a:pt x="42" y="1205"/>
                    </a:lnTo>
                    <a:lnTo>
                      <a:pt x="45" y="1212"/>
                    </a:lnTo>
                    <a:lnTo>
                      <a:pt x="48" y="1217"/>
                    </a:lnTo>
                    <a:lnTo>
                      <a:pt x="52" y="1222"/>
                    </a:lnTo>
                    <a:lnTo>
                      <a:pt x="52" y="1222"/>
                    </a:lnTo>
                    <a:lnTo>
                      <a:pt x="56" y="1227"/>
                    </a:lnTo>
                    <a:lnTo>
                      <a:pt x="60" y="1229"/>
                    </a:lnTo>
                    <a:lnTo>
                      <a:pt x="64" y="1229"/>
                    </a:lnTo>
                    <a:lnTo>
                      <a:pt x="67" y="1228"/>
                    </a:lnTo>
                    <a:lnTo>
                      <a:pt x="72" y="1224"/>
                    </a:lnTo>
                    <a:lnTo>
                      <a:pt x="81" y="1218"/>
                    </a:lnTo>
                    <a:lnTo>
                      <a:pt x="81" y="1218"/>
                    </a:lnTo>
                    <a:lnTo>
                      <a:pt x="83" y="1225"/>
                    </a:lnTo>
                    <a:lnTo>
                      <a:pt x="87" y="1232"/>
                    </a:lnTo>
                    <a:lnTo>
                      <a:pt x="93" y="1236"/>
                    </a:lnTo>
                    <a:lnTo>
                      <a:pt x="98" y="1242"/>
                    </a:lnTo>
                    <a:lnTo>
                      <a:pt x="105" y="1244"/>
                    </a:lnTo>
                    <a:lnTo>
                      <a:pt x="112" y="1248"/>
                    </a:lnTo>
                    <a:lnTo>
                      <a:pt x="128" y="1252"/>
                    </a:lnTo>
                    <a:lnTo>
                      <a:pt x="145" y="1255"/>
                    </a:lnTo>
                    <a:lnTo>
                      <a:pt x="161" y="1257"/>
                    </a:lnTo>
                    <a:lnTo>
                      <a:pt x="190" y="1257"/>
                    </a:lnTo>
                    <a:lnTo>
                      <a:pt x="190" y="1257"/>
                    </a:lnTo>
                    <a:lnTo>
                      <a:pt x="205" y="1257"/>
                    </a:lnTo>
                    <a:lnTo>
                      <a:pt x="222" y="1257"/>
                    </a:lnTo>
                    <a:lnTo>
                      <a:pt x="232" y="1255"/>
                    </a:lnTo>
                    <a:lnTo>
                      <a:pt x="239" y="1252"/>
                    </a:lnTo>
                    <a:lnTo>
                      <a:pt x="240" y="1251"/>
                    </a:lnTo>
                    <a:lnTo>
                      <a:pt x="241" y="1248"/>
                    </a:lnTo>
                    <a:lnTo>
                      <a:pt x="241" y="1246"/>
                    </a:lnTo>
                    <a:lnTo>
                      <a:pt x="241" y="1242"/>
                    </a:lnTo>
                    <a:lnTo>
                      <a:pt x="241" y="1242"/>
                    </a:lnTo>
                    <a:lnTo>
                      <a:pt x="237" y="1235"/>
                    </a:lnTo>
                    <a:lnTo>
                      <a:pt x="233" y="1228"/>
                    </a:lnTo>
                    <a:lnTo>
                      <a:pt x="229" y="1222"/>
                    </a:lnTo>
                    <a:lnTo>
                      <a:pt x="224" y="1218"/>
                    </a:lnTo>
                    <a:lnTo>
                      <a:pt x="213" y="1210"/>
                    </a:lnTo>
                    <a:lnTo>
                      <a:pt x="199" y="1203"/>
                    </a:lnTo>
                    <a:lnTo>
                      <a:pt x="199" y="1203"/>
                    </a:lnTo>
                    <a:lnTo>
                      <a:pt x="185" y="1195"/>
                    </a:lnTo>
                    <a:lnTo>
                      <a:pt x="180" y="1191"/>
                    </a:lnTo>
                    <a:lnTo>
                      <a:pt x="176" y="1186"/>
                    </a:lnTo>
                    <a:lnTo>
                      <a:pt x="172" y="1180"/>
                    </a:lnTo>
                    <a:lnTo>
                      <a:pt x="168" y="1175"/>
                    </a:lnTo>
                    <a:lnTo>
                      <a:pt x="165" y="1167"/>
                    </a:lnTo>
                    <a:lnTo>
                      <a:pt x="164" y="1160"/>
                    </a:lnTo>
                    <a:lnTo>
                      <a:pt x="164" y="1160"/>
                    </a:lnTo>
                    <a:lnTo>
                      <a:pt x="164" y="1152"/>
                    </a:lnTo>
                    <a:lnTo>
                      <a:pt x="164" y="1145"/>
                    </a:lnTo>
                    <a:lnTo>
                      <a:pt x="166" y="1139"/>
                    </a:lnTo>
                    <a:lnTo>
                      <a:pt x="170" y="1137"/>
                    </a:lnTo>
                    <a:lnTo>
                      <a:pt x="175" y="1135"/>
                    </a:lnTo>
                    <a:lnTo>
                      <a:pt x="181" y="1135"/>
                    </a:lnTo>
                    <a:lnTo>
                      <a:pt x="187" y="1138"/>
                    </a:lnTo>
                    <a:lnTo>
                      <a:pt x="194" y="1142"/>
                    </a:lnTo>
                    <a:lnTo>
                      <a:pt x="194" y="1142"/>
                    </a:lnTo>
                    <a:lnTo>
                      <a:pt x="202" y="1148"/>
                    </a:lnTo>
                    <a:lnTo>
                      <a:pt x="210" y="1152"/>
                    </a:lnTo>
                    <a:lnTo>
                      <a:pt x="220" y="1153"/>
                    </a:lnTo>
                    <a:lnTo>
                      <a:pt x="230" y="1154"/>
                    </a:lnTo>
                    <a:lnTo>
                      <a:pt x="240" y="1154"/>
                    </a:lnTo>
                    <a:lnTo>
                      <a:pt x="251" y="1154"/>
                    </a:lnTo>
                    <a:lnTo>
                      <a:pt x="270" y="1152"/>
                    </a:lnTo>
                    <a:lnTo>
                      <a:pt x="270" y="1152"/>
                    </a:lnTo>
                    <a:lnTo>
                      <a:pt x="277" y="1150"/>
                    </a:lnTo>
                    <a:lnTo>
                      <a:pt x="285" y="1149"/>
                    </a:lnTo>
                    <a:lnTo>
                      <a:pt x="288" y="1148"/>
                    </a:lnTo>
                    <a:lnTo>
                      <a:pt x="292" y="1145"/>
                    </a:lnTo>
                    <a:lnTo>
                      <a:pt x="293" y="1142"/>
                    </a:lnTo>
                    <a:lnTo>
                      <a:pt x="293" y="1138"/>
                    </a:lnTo>
                    <a:lnTo>
                      <a:pt x="293" y="1138"/>
                    </a:lnTo>
                    <a:lnTo>
                      <a:pt x="292" y="1130"/>
                    </a:lnTo>
                    <a:lnTo>
                      <a:pt x="290" y="1127"/>
                    </a:lnTo>
                    <a:lnTo>
                      <a:pt x="289" y="1126"/>
                    </a:lnTo>
                    <a:lnTo>
                      <a:pt x="284" y="1123"/>
                    </a:lnTo>
                    <a:lnTo>
                      <a:pt x="275" y="1122"/>
                    </a:lnTo>
                    <a:lnTo>
                      <a:pt x="275" y="1122"/>
                    </a:lnTo>
                    <a:lnTo>
                      <a:pt x="255" y="1116"/>
                    </a:lnTo>
                    <a:lnTo>
                      <a:pt x="244" y="1113"/>
                    </a:lnTo>
                    <a:lnTo>
                      <a:pt x="232" y="1111"/>
                    </a:lnTo>
                    <a:lnTo>
                      <a:pt x="222" y="1105"/>
                    </a:lnTo>
                    <a:lnTo>
                      <a:pt x="213" y="1100"/>
                    </a:lnTo>
                    <a:lnTo>
                      <a:pt x="210" y="1097"/>
                    </a:lnTo>
                    <a:lnTo>
                      <a:pt x="207" y="1093"/>
                    </a:lnTo>
                    <a:lnTo>
                      <a:pt x="206" y="1089"/>
                    </a:lnTo>
                    <a:lnTo>
                      <a:pt x="205" y="1083"/>
                    </a:lnTo>
                    <a:lnTo>
                      <a:pt x="205" y="1083"/>
                    </a:lnTo>
                    <a:lnTo>
                      <a:pt x="203" y="1077"/>
                    </a:lnTo>
                    <a:lnTo>
                      <a:pt x="200" y="1073"/>
                    </a:lnTo>
                    <a:lnTo>
                      <a:pt x="196" y="1067"/>
                    </a:lnTo>
                    <a:lnTo>
                      <a:pt x="194" y="1062"/>
                    </a:lnTo>
                    <a:lnTo>
                      <a:pt x="194" y="1062"/>
                    </a:lnTo>
                    <a:lnTo>
                      <a:pt x="192" y="1059"/>
                    </a:lnTo>
                    <a:lnTo>
                      <a:pt x="192" y="1055"/>
                    </a:lnTo>
                    <a:lnTo>
                      <a:pt x="195" y="1047"/>
                    </a:lnTo>
                    <a:lnTo>
                      <a:pt x="198" y="1040"/>
                    </a:lnTo>
                    <a:lnTo>
                      <a:pt x="198" y="1036"/>
                    </a:lnTo>
                    <a:lnTo>
                      <a:pt x="198" y="1032"/>
                    </a:lnTo>
                    <a:lnTo>
                      <a:pt x="198" y="1032"/>
                    </a:lnTo>
                    <a:lnTo>
                      <a:pt x="190" y="1015"/>
                    </a:lnTo>
                    <a:lnTo>
                      <a:pt x="187" y="1006"/>
                    </a:lnTo>
                    <a:lnTo>
                      <a:pt x="187" y="1002"/>
                    </a:lnTo>
                    <a:lnTo>
                      <a:pt x="187" y="996"/>
                    </a:lnTo>
                    <a:lnTo>
                      <a:pt x="187" y="996"/>
                    </a:lnTo>
                    <a:lnTo>
                      <a:pt x="198" y="953"/>
                    </a:lnTo>
                    <a:lnTo>
                      <a:pt x="198" y="953"/>
                    </a:lnTo>
                    <a:lnTo>
                      <a:pt x="206" y="929"/>
                    </a:lnTo>
                    <a:lnTo>
                      <a:pt x="215" y="906"/>
                    </a:lnTo>
                    <a:lnTo>
                      <a:pt x="225" y="884"/>
                    </a:lnTo>
                    <a:lnTo>
                      <a:pt x="233" y="861"/>
                    </a:lnTo>
                    <a:lnTo>
                      <a:pt x="233" y="861"/>
                    </a:lnTo>
                    <a:lnTo>
                      <a:pt x="240" y="837"/>
                    </a:lnTo>
                    <a:lnTo>
                      <a:pt x="245" y="811"/>
                    </a:lnTo>
                    <a:lnTo>
                      <a:pt x="255" y="760"/>
                    </a:lnTo>
                    <a:lnTo>
                      <a:pt x="262" y="709"/>
                    </a:lnTo>
                    <a:lnTo>
                      <a:pt x="269" y="658"/>
                    </a:lnTo>
                    <a:lnTo>
                      <a:pt x="269" y="658"/>
                    </a:lnTo>
                    <a:lnTo>
                      <a:pt x="274" y="609"/>
                    </a:lnTo>
                    <a:lnTo>
                      <a:pt x="275" y="583"/>
                    </a:lnTo>
                    <a:lnTo>
                      <a:pt x="275" y="559"/>
                    </a:lnTo>
                    <a:lnTo>
                      <a:pt x="275" y="559"/>
                    </a:lnTo>
                    <a:lnTo>
                      <a:pt x="275" y="548"/>
                    </a:lnTo>
                    <a:lnTo>
                      <a:pt x="277" y="538"/>
                    </a:lnTo>
                    <a:lnTo>
                      <a:pt x="278" y="530"/>
                    </a:lnTo>
                    <a:lnTo>
                      <a:pt x="282" y="523"/>
                    </a:lnTo>
                    <a:lnTo>
                      <a:pt x="288" y="519"/>
                    </a:lnTo>
                    <a:lnTo>
                      <a:pt x="296" y="516"/>
                    </a:lnTo>
                    <a:lnTo>
                      <a:pt x="305" y="516"/>
                    </a:lnTo>
                    <a:lnTo>
                      <a:pt x="316" y="518"/>
                    </a:lnTo>
                    <a:lnTo>
                      <a:pt x="316" y="518"/>
                    </a:lnTo>
                    <a:lnTo>
                      <a:pt x="331" y="519"/>
                    </a:lnTo>
                    <a:lnTo>
                      <a:pt x="331" y="519"/>
                    </a:lnTo>
                    <a:lnTo>
                      <a:pt x="329" y="501"/>
                    </a:lnTo>
                    <a:lnTo>
                      <a:pt x="326" y="485"/>
                    </a:lnTo>
                    <a:lnTo>
                      <a:pt x="318" y="452"/>
                    </a:lnTo>
                    <a:lnTo>
                      <a:pt x="307" y="420"/>
                    </a:lnTo>
                    <a:lnTo>
                      <a:pt x="296" y="388"/>
                    </a:lnTo>
                    <a:lnTo>
                      <a:pt x="296" y="388"/>
                    </a:lnTo>
                    <a:lnTo>
                      <a:pt x="286" y="357"/>
                    </a:lnTo>
                    <a:lnTo>
                      <a:pt x="278" y="327"/>
                    </a:lnTo>
                    <a:lnTo>
                      <a:pt x="278" y="327"/>
                    </a:lnTo>
                    <a:lnTo>
                      <a:pt x="275" y="315"/>
                    </a:lnTo>
                    <a:lnTo>
                      <a:pt x="271" y="298"/>
                    </a:lnTo>
                    <a:lnTo>
                      <a:pt x="270" y="290"/>
                    </a:lnTo>
                    <a:lnTo>
                      <a:pt x="270" y="283"/>
                    </a:lnTo>
                    <a:lnTo>
                      <a:pt x="271" y="276"/>
                    </a:lnTo>
                    <a:lnTo>
                      <a:pt x="274" y="272"/>
                    </a:lnTo>
                    <a:lnTo>
                      <a:pt x="274" y="272"/>
                    </a:lnTo>
                    <a:lnTo>
                      <a:pt x="282" y="270"/>
                    </a:lnTo>
                    <a:lnTo>
                      <a:pt x="290" y="268"/>
                    </a:lnTo>
                    <a:lnTo>
                      <a:pt x="308" y="270"/>
                    </a:lnTo>
                    <a:lnTo>
                      <a:pt x="318" y="271"/>
                    </a:lnTo>
                    <a:lnTo>
                      <a:pt x="326" y="271"/>
                    </a:lnTo>
                    <a:lnTo>
                      <a:pt x="334" y="268"/>
                    </a:lnTo>
                    <a:lnTo>
                      <a:pt x="338" y="266"/>
                    </a:lnTo>
                    <a:lnTo>
                      <a:pt x="341" y="261"/>
                    </a:lnTo>
                    <a:lnTo>
                      <a:pt x="341" y="261"/>
                    </a:lnTo>
                    <a:lnTo>
                      <a:pt x="345" y="257"/>
                    </a:lnTo>
                    <a:lnTo>
                      <a:pt x="346" y="253"/>
                    </a:lnTo>
                    <a:lnTo>
                      <a:pt x="350" y="241"/>
                    </a:lnTo>
                    <a:lnTo>
                      <a:pt x="350" y="230"/>
                    </a:lnTo>
                    <a:lnTo>
                      <a:pt x="350" y="219"/>
                    </a:lnTo>
                    <a:lnTo>
                      <a:pt x="350" y="219"/>
                    </a:lnTo>
                    <a:lnTo>
                      <a:pt x="349" y="212"/>
                    </a:lnTo>
                    <a:lnTo>
                      <a:pt x="345" y="207"/>
                    </a:lnTo>
                    <a:lnTo>
                      <a:pt x="342" y="202"/>
                    </a:lnTo>
                    <a:lnTo>
                      <a:pt x="337" y="196"/>
                    </a:lnTo>
                    <a:lnTo>
                      <a:pt x="326" y="188"/>
                    </a:lnTo>
                    <a:lnTo>
                      <a:pt x="315" y="180"/>
                    </a:lnTo>
                    <a:lnTo>
                      <a:pt x="315" y="180"/>
                    </a:lnTo>
                    <a:lnTo>
                      <a:pt x="316" y="181"/>
                    </a:lnTo>
                    <a:lnTo>
                      <a:pt x="315" y="180"/>
                    </a:lnTo>
                    <a:lnTo>
                      <a:pt x="315" y="180"/>
                    </a:lnTo>
                    <a:close/>
                    <a:moveTo>
                      <a:pt x="165" y="43"/>
                    </a:moveTo>
                    <a:lnTo>
                      <a:pt x="165" y="43"/>
                    </a:lnTo>
                    <a:lnTo>
                      <a:pt x="162" y="43"/>
                    </a:lnTo>
                    <a:lnTo>
                      <a:pt x="161" y="41"/>
                    </a:lnTo>
                    <a:lnTo>
                      <a:pt x="165" y="43"/>
                    </a:lnTo>
                    <a:close/>
                    <a:moveTo>
                      <a:pt x="221" y="158"/>
                    </a:moveTo>
                    <a:lnTo>
                      <a:pt x="221" y="158"/>
                    </a:lnTo>
                    <a:lnTo>
                      <a:pt x="213" y="158"/>
                    </a:lnTo>
                    <a:lnTo>
                      <a:pt x="207" y="157"/>
                    </a:lnTo>
                    <a:lnTo>
                      <a:pt x="203" y="152"/>
                    </a:lnTo>
                    <a:lnTo>
                      <a:pt x="202" y="146"/>
                    </a:lnTo>
                    <a:lnTo>
                      <a:pt x="199" y="132"/>
                    </a:lnTo>
                    <a:lnTo>
                      <a:pt x="198" y="124"/>
                    </a:lnTo>
                    <a:lnTo>
                      <a:pt x="195" y="116"/>
                    </a:lnTo>
                    <a:lnTo>
                      <a:pt x="195" y="116"/>
                    </a:lnTo>
                    <a:lnTo>
                      <a:pt x="190" y="105"/>
                    </a:lnTo>
                    <a:lnTo>
                      <a:pt x="184" y="95"/>
                    </a:lnTo>
                    <a:lnTo>
                      <a:pt x="177" y="84"/>
                    </a:lnTo>
                    <a:lnTo>
                      <a:pt x="169" y="75"/>
                    </a:lnTo>
                    <a:lnTo>
                      <a:pt x="153" y="57"/>
                    </a:lnTo>
                    <a:lnTo>
                      <a:pt x="135" y="41"/>
                    </a:lnTo>
                    <a:lnTo>
                      <a:pt x="135" y="41"/>
                    </a:lnTo>
                    <a:lnTo>
                      <a:pt x="151" y="46"/>
                    </a:lnTo>
                    <a:lnTo>
                      <a:pt x="165" y="52"/>
                    </a:lnTo>
                    <a:lnTo>
                      <a:pt x="170" y="56"/>
                    </a:lnTo>
                    <a:lnTo>
                      <a:pt x="177" y="61"/>
                    </a:lnTo>
                    <a:lnTo>
                      <a:pt x="190" y="73"/>
                    </a:lnTo>
                    <a:lnTo>
                      <a:pt x="190" y="73"/>
                    </a:lnTo>
                    <a:lnTo>
                      <a:pt x="198" y="84"/>
                    </a:lnTo>
                    <a:lnTo>
                      <a:pt x="205" y="97"/>
                    </a:lnTo>
                    <a:lnTo>
                      <a:pt x="210" y="110"/>
                    </a:lnTo>
                    <a:lnTo>
                      <a:pt x="214" y="124"/>
                    </a:lnTo>
                    <a:lnTo>
                      <a:pt x="214" y="124"/>
                    </a:lnTo>
                    <a:lnTo>
                      <a:pt x="220" y="142"/>
                    </a:lnTo>
                    <a:lnTo>
                      <a:pt x="222" y="151"/>
                    </a:lnTo>
                    <a:lnTo>
                      <a:pt x="222" y="155"/>
                    </a:lnTo>
                    <a:lnTo>
                      <a:pt x="221" y="158"/>
                    </a:lnTo>
                    <a:lnTo>
                      <a:pt x="221" y="158"/>
                    </a:lnTo>
                    <a:lnTo>
                      <a:pt x="215" y="159"/>
                    </a:lnTo>
                    <a:lnTo>
                      <a:pt x="217" y="158"/>
                    </a:lnTo>
                    <a:lnTo>
                      <a:pt x="220" y="158"/>
                    </a:lnTo>
                    <a:lnTo>
                      <a:pt x="221" y="158"/>
                    </a:lnTo>
                    <a:lnTo>
                      <a:pt x="221" y="158"/>
                    </a:lnTo>
                    <a:lnTo>
                      <a:pt x="221" y="158"/>
                    </a:lnTo>
                    <a:close/>
                    <a:moveTo>
                      <a:pt x="220" y="107"/>
                    </a:moveTo>
                    <a:lnTo>
                      <a:pt x="220" y="107"/>
                    </a:lnTo>
                    <a:lnTo>
                      <a:pt x="209" y="90"/>
                    </a:lnTo>
                    <a:lnTo>
                      <a:pt x="195" y="73"/>
                    </a:lnTo>
                    <a:lnTo>
                      <a:pt x="180" y="58"/>
                    </a:lnTo>
                    <a:lnTo>
                      <a:pt x="165" y="43"/>
                    </a:lnTo>
                    <a:lnTo>
                      <a:pt x="165" y="43"/>
                    </a:lnTo>
                    <a:lnTo>
                      <a:pt x="194" y="67"/>
                    </a:lnTo>
                    <a:lnTo>
                      <a:pt x="207" y="80"/>
                    </a:lnTo>
                    <a:lnTo>
                      <a:pt x="220" y="95"/>
                    </a:lnTo>
                    <a:lnTo>
                      <a:pt x="232" y="110"/>
                    </a:lnTo>
                    <a:lnTo>
                      <a:pt x="240" y="127"/>
                    </a:lnTo>
                    <a:lnTo>
                      <a:pt x="247" y="143"/>
                    </a:lnTo>
                    <a:lnTo>
                      <a:pt x="250" y="152"/>
                    </a:lnTo>
                    <a:lnTo>
                      <a:pt x="251" y="161"/>
                    </a:lnTo>
                    <a:lnTo>
                      <a:pt x="251" y="161"/>
                    </a:lnTo>
                    <a:lnTo>
                      <a:pt x="247" y="161"/>
                    </a:lnTo>
                    <a:lnTo>
                      <a:pt x="244" y="161"/>
                    </a:lnTo>
                    <a:lnTo>
                      <a:pt x="239" y="155"/>
                    </a:lnTo>
                    <a:lnTo>
                      <a:pt x="235" y="148"/>
                    </a:lnTo>
                    <a:lnTo>
                      <a:pt x="230" y="140"/>
                    </a:lnTo>
                    <a:lnTo>
                      <a:pt x="225" y="121"/>
                    </a:lnTo>
                    <a:lnTo>
                      <a:pt x="222" y="113"/>
                    </a:lnTo>
                    <a:lnTo>
                      <a:pt x="220" y="107"/>
                    </a:lnTo>
                    <a:lnTo>
                      <a:pt x="220" y="107"/>
                    </a:lnTo>
                    <a:lnTo>
                      <a:pt x="217" y="102"/>
                    </a:lnTo>
                    <a:lnTo>
                      <a:pt x="220" y="107"/>
                    </a:lnTo>
                    <a:lnTo>
                      <a:pt x="220" y="107"/>
                    </a:lnTo>
                    <a:close/>
                    <a:moveTo>
                      <a:pt x="248" y="443"/>
                    </a:moveTo>
                    <a:lnTo>
                      <a:pt x="248" y="443"/>
                    </a:lnTo>
                    <a:lnTo>
                      <a:pt x="250" y="433"/>
                    </a:lnTo>
                    <a:lnTo>
                      <a:pt x="251" y="422"/>
                    </a:lnTo>
                    <a:lnTo>
                      <a:pt x="252" y="420"/>
                    </a:lnTo>
                    <a:lnTo>
                      <a:pt x="255" y="417"/>
                    </a:lnTo>
                    <a:lnTo>
                      <a:pt x="259" y="416"/>
                    </a:lnTo>
                    <a:lnTo>
                      <a:pt x="265" y="417"/>
                    </a:lnTo>
                    <a:lnTo>
                      <a:pt x="265" y="417"/>
                    </a:lnTo>
                    <a:lnTo>
                      <a:pt x="265" y="429"/>
                    </a:lnTo>
                    <a:lnTo>
                      <a:pt x="265" y="437"/>
                    </a:lnTo>
                    <a:lnTo>
                      <a:pt x="262" y="440"/>
                    </a:lnTo>
                    <a:lnTo>
                      <a:pt x="259" y="441"/>
                    </a:lnTo>
                    <a:lnTo>
                      <a:pt x="255" y="443"/>
                    </a:lnTo>
                    <a:lnTo>
                      <a:pt x="248" y="443"/>
                    </a:lnTo>
                    <a:lnTo>
                      <a:pt x="248" y="443"/>
                    </a:lnTo>
                    <a:close/>
                    <a:moveTo>
                      <a:pt x="281" y="410"/>
                    </a:moveTo>
                    <a:lnTo>
                      <a:pt x="281" y="410"/>
                    </a:lnTo>
                    <a:lnTo>
                      <a:pt x="271" y="413"/>
                    </a:lnTo>
                    <a:lnTo>
                      <a:pt x="263" y="414"/>
                    </a:lnTo>
                    <a:lnTo>
                      <a:pt x="260" y="413"/>
                    </a:lnTo>
                    <a:lnTo>
                      <a:pt x="258" y="411"/>
                    </a:lnTo>
                    <a:lnTo>
                      <a:pt x="255" y="407"/>
                    </a:lnTo>
                    <a:lnTo>
                      <a:pt x="254" y="403"/>
                    </a:lnTo>
                    <a:lnTo>
                      <a:pt x="254" y="403"/>
                    </a:lnTo>
                    <a:lnTo>
                      <a:pt x="251" y="391"/>
                    </a:lnTo>
                    <a:lnTo>
                      <a:pt x="252" y="379"/>
                    </a:lnTo>
                    <a:lnTo>
                      <a:pt x="254" y="365"/>
                    </a:lnTo>
                    <a:lnTo>
                      <a:pt x="254" y="353"/>
                    </a:lnTo>
                    <a:lnTo>
                      <a:pt x="254" y="353"/>
                    </a:lnTo>
                    <a:lnTo>
                      <a:pt x="252" y="336"/>
                    </a:lnTo>
                    <a:lnTo>
                      <a:pt x="251" y="313"/>
                    </a:lnTo>
                    <a:lnTo>
                      <a:pt x="252" y="301"/>
                    </a:lnTo>
                    <a:lnTo>
                      <a:pt x="254" y="291"/>
                    </a:lnTo>
                    <a:lnTo>
                      <a:pt x="256" y="283"/>
                    </a:lnTo>
                    <a:lnTo>
                      <a:pt x="259" y="282"/>
                    </a:lnTo>
                    <a:lnTo>
                      <a:pt x="262" y="281"/>
                    </a:lnTo>
                    <a:lnTo>
                      <a:pt x="262" y="281"/>
                    </a:lnTo>
                    <a:lnTo>
                      <a:pt x="266" y="313"/>
                    </a:lnTo>
                    <a:lnTo>
                      <a:pt x="271" y="346"/>
                    </a:lnTo>
                    <a:lnTo>
                      <a:pt x="281" y="410"/>
                    </a:lnTo>
                    <a:lnTo>
                      <a:pt x="281" y="410"/>
                    </a:lnTo>
                    <a:lnTo>
                      <a:pt x="280" y="409"/>
                    </a:lnTo>
                    <a:lnTo>
                      <a:pt x="278" y="405"/>
                    </a:lnTo>
                    <a:lnTo>
                      <a:pt x="277" y="395"/>
                    </a:lnTo>
                    <a:lnTo>
                      <a:pt x="277" y="392"/>
                    </a:lnTo>
                    <a:lnTo>
                      <a:pt x="278" y="392"/>
                    </a:lnTo>
                    <a:lnTo>
                      <a:pt x="281" y="410"/>
                    </a:lnTo>
                    <a:lnTo>
                      <a:pt x="281" y="410"/>
                    </a:lnTo>
                    <a:close/>
                  </a:path>
                </a:pathLst>
              </a:custGeom>
              <a:solidFill>
                <a:srgbClr val="95C822"/>
              </a:solid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9" name="Group 82"/>
            <p:cNvGrpSpPr/>
            <p:nvPr/>
          </p:nvGrpSpPr>
          <p:grpSpPr>
            <a:xfrm>
              <a:off x="1273818" y="1000114"/>
              <a:ext cx="729094" cy="2511672"/>
              <a:chOff x="5069288" y="1428742"/>
              <a:chExt cx="360363" cy="1241426"/>
            </a:xfrm>
            <a:grpFill/>
          </p:grpSpPr>
          <p:sp>
            <p:nvSpPr>
              <p:cNvPr id="81" name="Freeform 18"/>
              <p:cNvSpPr/>
              <p:nvPr/>
            </p:nvSpPr>
            <p:spPr bwMode="auto">
              <a:xfrm>
                <a:off x="5182000" y="1428742"/>
                <a:ext cx="123825" cy="182563"/>
              </a:xfrm>
              <a:custGeom>
                <a:avLst/>
                <a:gdLst/>
                <a:ahLst/>
                <a:cxnLst>
                  <a:cxn ang="0">
                    <a:pos x="21" y="184"/>
                  </a:cxn>
                  <a:cxn ang="0">
                    <a:pos x="24" y="198"/>
                  </a:cxn>
                  <a:cxn ang="0">
                    <a:pos x="24" y="211"/>
                  </a:cxn>
                  <a:cxn ang="0">
                    <a:pos x="27" y="215"/>
                  </a:cxn>
                  <a:cxn ang="0">
                    <a:pos x="43" y="224"/>
                  </a:cxn>
                  <a:cxn ang="0">
                    <a:pos x="55" y="228"/>
                  </a:cxn>
                  <a:cxn ang="0">
                    <a:pos x="81" y="228"/>
                  </a:cxn>
                  <a:cxn ang="0">
                    <a:pos x="95" y="224"/>
                  </a:cxn>
                  <a:cxn ang="0">
                    <a:pos x="110" y="213"/>
                  </a:cxn>
                  <a:cxn ang="0">
                    <a:pos x="124" y="206"/>
                  </a:cxn>
                  <a:cxn ang="0">
                    <a:pos x="126" y="204"/>
                  </a:cxn>
                  <a:cxn ang="0">
                    <a:pos x="125" y="179"/>
                  </a:cxn>
                  <a:cxn ang="0">
                    <a:pos x="132" y="153"/>
                  </a:cxn>
                  <a:cxn ang="0">
                    <a:pos x="141" y="139"/>
                  </a:cxn>
                  <a:cxn ang="0">
                    <a:pos x="154" y="116"/>
                  </a:cxn>
                  <a:cxn ang="0">
                    <a:pos x="155" y="104"/>
                  </a:cxn>
                  <a:cxn ang="0">
                    <a:pos x="152" y="97"/>
                  </a:cxn>
                  <a:cxn ang="0">
                    <a:pos x="148" y="94"/>
                  </a:cxn>
                  <a:cxn ang="0">
                    <a:pos x="145" y="86"/>
                  </a:cxn>
                  <a:cxn ang="0">
                    <a:pos x="144" y="60"/>
                  </a:cxn>
                  <a:cxn ang="0">
                    <a:pos x="141" y="50"/>
                  </a:cxn>
                  <a:cxn ang="0">
                    <a:pos x="130" y="25"/>
                  </a:cxn>
                  <a:cxn ang="0">
                    <a:pos x="125" y="18"/>
                  </a:cxn>
                  <a:cxn ang="0">
                    <a:pos x="110" y="7"/>
                  </a:cxn>
                  <a:cxn ang="0">
                    <a:pos x="92" y="1"/>
                  </a:cxn>
                  <a:cxn ang="0">
                    <a:pos x="75" y="0"/>
                  </a:cxn>
                  <a:cxn ang="0">
                    <a:pos x="55" y="3"/>
                  </a:cxn>
                  <a:cxn ang="0">
                    <a:pos x="39" y="10"/>
                  </a:cxn>
                  <a:cxn ang="0">
                    <a:pos x="24" y="19"/>
                  </a:cxn>
                  <a:cxn ang="0">
                    <a:pos x="13" y="34"/>
                  </a:cxn>
                  <a:cxn ang="0">
                    <a:pos x="6" y="52"/>
                  </a:cxn>
                  <a:cxn ang="0">
                    <a:pos x="5" y="65"/>
                  </a:cxn>
                  <a:cxn ang="0">
                    <a:pos x="5" y="93"/>
                  </a:cxn>
                  <a:cxn ang="0">
                    <a:pos x="4" y="105"/>
                  </a:cxn>
                  <a:cxn ang="0">
                    <a:pos x="1" y="116"/>
                  </a:cxn>
                  <a:cxn ang="0">
                    <a:pos x="2" y="138"/>
                  </a:cxn>
                  <a:cxn ang="0">
                    <a:pos x="6" y="147"/>
                  </a:cxn>
                  <a:cxn ang="0">
                    <a:pos x="15" y="166"/>
                  </a:cxn>
                  <a:cxn ang="0">
                    <a:pos x="21" y="184"/>
                  </a:cxn>
                  <a:cxn ang="0">
                    <a:pos x="21" y="184"/>
                  </a:cxn>
                </a:cxnLst>
                <a:rect l="0" t="0" r="r" b="b"/>
                <a:pathLst>
                  <a:path w="155" h="229">
                    <a:moveTo>
                      <a:pt x="21" y="184"/>
                    </a:moveTo>
                    <a:lnTo>
                      <a:pt x="21" y="184"/>
                    </a:lnTo>
                    <a:lnTo>
                      <a:pt x="24" y="191"/>
                    </a:lnTo>
                    <a:lnTo>
                      <a:pt x="24" y="198"/>
                    </a:lnTo>
                    <a:lnTo>
                      <a:pt x="24" y="211"/>
                    </a:lnTo>
                    <a:lnTo>
                      <a:pt x="24" y="211"/>
                    </a:lnTo>
                    <a:lnTo>
                      <a:pt x="26" y="214"/>
                    </a:lnTo>
                    <a:lnTo>
                      <a:pt x="27" y="215"/>
                    </a:lnTo>
                    <a:lnTo>
                      <a:pt x="31" y="219"/>
                    </a:lnTo>
                    <a:lnTo>
                      <a:pt x="43" y="224"/>
                    </a:lnTo>
                    <a:lnTo>
                      <a:pt x="43" y="224"/>
                    </a:lnTo>
                    <a:lnTo>
                      <a:pt x="55" y="228"/>
                    </a:lnTo>
                    <a:lnTo>
                      <a:pt x="69" y="229"/>
                    </a:lnTo>
                    <a:lnTo>
                      <a:pt x="81" y="228"/>
                    </a:lnTo>
                    <a:lnTo>
                      <a:pt x="95" y="224"/>
                    </a:lnTo>
                    <a:lnTo>
                      <a:pt x="95" y="224"/>
                    </a:lnTo>
                    <a:lnTo>
                      <a:pt x="102" y="219"/>
                    </a:lnTo>
                    <a:lnTo>
                      <a:pt x="110" y="213"/>
                    </a:lnTo>
                    <a:lnTo>
                      <a:pt x="120" y="207"/>
                    </a:lnTo>
                    <a:lnTo>
                      <a:pt x="124" y="206"/>
                    </a:lnTo>
                    <a:lnTo>
                      <a:pt x="126" y="204"/>
                    </a:lnTo>
                    <a:lnTo>
                      <a:pt x="126" y="204"/>
                    </a:lnTo>
                    <a:lnTo>
                      <a:pt x="125" y="191"/>
                    </a:lnTo>
                    <a:lnTo>
                      <a:pt x="125" y="179"/>
                    </a:lnTo>
                    <a:lnTo>
                      <a:pt x="128" y="165"/>
                    </a:lnTo>
                    <a:lnTo>
                      <a:pt x="132" y="153"/>
                    </a:lnTo>
                    <a:lnTo>
                      <a:pt x="132" y="153"/>
                    </a:lnTo>
                    <a:lnTo>
                      <a:pt x="141" y="139"/>
                    </a:lnTo>
                    <a:lnTo>
                      <a:pt x="151" y="124"/>
                    </a:lnTo>
                    <a:lnTo>
                      <a:pt x="154" y="116"/>
                    </a:lnTo>
                    <a:lnTo>
                      <a:pt x="155" y="108"/>
                    </a:lnTo>
                    <a:lnTo>
                      <a:pt x="155" y="104"/>
                    </a:lnTo>
                    <a:lnTo>
                      <a:pt x="154" y="101"/>
                    </a:lnTo>
                    <a:lnTo>
                      <a:pt x="152" y="97"/>
                    </a:lnTo>
                    <a:lnTo>
                      <a:pt x="148" y="94"/>
                    </a:lnTo>
                    <a:lnTo>
                      <a:pt x="148" y="94"/>
                    </a:lnTo>
                    <a:lnTo>
                      <a:pt x="147" y="91"/>
                    </a:lnTo>
                    <a:lnTo>
                      <a:pt x="145" y="86"/>
                    </a:lnTo>
                    <a:lnTo>
                      <a:pt x="144" y="74"/>
                    </a:lnTo>
                    <a:lnTo>
                      <a:pt x="144" y="60"/>
                    </a:lnTo>
                    <a:lnTo>
                      <a:pt x="141" y="50"/>
                    </a:lnTo>
                    <a:lnTo>
                      <a:pt x="141" y="50"/>
                    </a:lnTo>
                    <a:lnTo>
                      <a:pt x="136" y="33"/>
                    </a:lnTo>
                    <a:lnTo>
                      <a:pt x="130" y="25"/>
                    </a:lnTo>
                    <a:lnTo>
                      <a:pt x="125" y="18"/>
                    </a:lnTo>
                    <a:lnTo>
                      <a:pt x="125" y="18"/>
                    </a:lnTo>
                    <a:lnTo>
                      <a:pt x="118" y="12"/>
                    </a:lnTo>
                    <a:lnTo>
                      <a:pt x="110" y="7"/>
                    </a:lnTo>
                    <a:lnTo>
                      <a:pt x="102" y="4"/>
                    </a:lnTo>
                    <a:lnTo>
                      <a:pt x="92" y="1"/>
                    </a:lnTo>
                    <a:lnTo>
                      <a:pt x="84" y="0"/>
                    </a:lnTo>
                    <a:lnTo>
                      <a:pt x="75" y="0"/>
                    </a:lnTo>
                    <a:lnTo>
                      <a:pt x="65" y="0"/>
                    </a:lnTo>
                    <a:lnTo>
                      <a:pt x="55" y="3"/>
                    </a:lnTo>
                    <a:lnTo>
                      <a:pt x="47" y="5"/>
                    </a:lnTo>
                    <a:lnTo>
                      <a:pt x="39" y="10"/>
                    </a:lnTo>
                    <a:lnTo>
                      <a:pt x="31" y="14"/>
                    </a:lnTo>
                    <a:lnTo>
                      <a:pt x="24" y="19"/>
                    </a:lnTo>
                    <a:lnTo>
                      <a:pt x="17" y="26"/>
                    </a:lnTo>
                    <a:lnTo>
                      <a:pt x="13" y="34"/>
                    </a:lnTo>
                    <a:lnTo>
                      <a:pt x="9" y="42"/>
                    </a:lnTo>
                    <a:lnTo>
                      <a:pt x="6" y="52"/>
                    </a:lnTo>
                    <a:lnTo>
                      <a:pt x="6" y="52"/>
                    </a:lnTo>
                    <a:lnTo>
                      <a:pt x="5" y="65"/>
                    </a:lnTo>
                    <a:lnTo>
                      <a:pt x="5" y="79"/>
                    </a:lnTo>
                    <a:lnTo>
                      <a:pt x="5" y="93"/>
                    </a:lnTo>
                    <a:lnTo>
                      <a:pt x="5" y="100"/>
                    </a:lnTo>
                    <a:lnTo>
                      <a:pt x="4" y="105"/>
                    </a:lnTo>
                    <a:lnTo>
                      <a:pt x="4" y="105"/>
                    </a:lnTo>
                    <a:lnTo>
                      <a:pt x="1" y="116"/>
                    </a:lnTo>
                    <a:lnTo>
                      <a:pt x="0" y="127"/>
                    </a:lnTo>
                    <a:lnTo>
                      <a:pt x="2" y="138"/>
                    </a:lnTo>
                    <a:lnTo>
                      <a:pt x="6" y="147"/>
                    </a:lnTo>
                    <a:lnTo>
                      <a:pt x="6" y="147"/>
                    </a:lnTo>
                    <a:lnTo>
                      <a:pt x="12" y="157"/>
                    </a:lnTo>
                    <a:lnTo>
                      <a:pt x="15" y="166"/>
                    </a:lnTo>
                    <a:lnTo>
                      <a:pt x="21" y="184"/>
                    </a:lnTo>
                    <a:lnTo>
                      <a:pt x="21" y="184"/>
                    </a:lnTo>
                    <a:lnTo>
                      <a:pt x="21" y="184"/>
                    </a:lnTo>
                    <a:lnTo>
                      <a:pt x="21" y="184"/>
                    </a:lnTo>
                    <a:lnTo>
                      <a:pt x="21" y="184"/>
                    </a:lnTo>
                    <a:close/>
                  </a:path>
                </a:pathLst>
              </a:custGeom>
              <a:solidFill>
                <a:srgbClr val="EED434"/>
              </a:solid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82" name="Freeform 19"/>
              <p:cNvSpPr>
                <a:spLocks noEditPoints="1"/>
              </p:cNvSpPr>
              <p:nvPr/>
            </p:nvSpPr>
            <p:spPr bwMode="auto">
              <a:xfrm>
                <a:off x="5069288" y="1604955"/>
                <a:ext cx="360363" cy="1065213"/>
              </a:xfrm>
              <a:custGeom>
                <a:avLst/>
                <a:gdLst/>
                <a:ahLst/>
                <a:cxnLst>
                  <a:cxn ang="0">
                    <a:pos x="124" y="1301"/>
                  </a:cxn>
                  <a:cxn ang="0">
                    <a:pos x="136" y="1239"/>
                  </a:cxn>
                  <a:cxn ang="0">
                    <a:pos x="160" y="984"/>
                  </a:cxn>
                  <a:cxn ang="0">
                    <a:pos x="171" y="908"/>
                  </a:cxn>
                  <a:cxn ang="0">
                    <a:pos x="193" y="716"/>
                  </a:cxn>
                  <a:cxn ang="0">
                    <a:pos x="230" y="623"/>
                  </a:cxn>
                  <a:cxn ang="0">
                    <a:pos x="245" y="629"/>
                  </a:cxn>
                  <a:cxn ang="0">
                    <a:pos x="254" y="785"/>
                  </a:cxn>
                  <a:cxn ang="0">
                    <a:pos x="290" y="973"/>
                  </a:cxn>
                  <a:cxn ang="0">
                    <a:pos x="301" y="1207"/>
                  </a:cxn>
                  <a:cxn ang="0">
                    <a:pos x="321" y="1258"/>
                  </a:cxn>
                  <a:cxn ang="0">
                    <a:pos x="329" y="1296"/>
                  </a:cxn>
                  <a:cxn ang="0">
                    <a:pos x="366" y="1322"/>
                  </a:cxn>
                  <a:cxn ang="0">
                    <a:pos x="433" y="1343"/>
                  </a:cxn>
                  <a:cxn ang="0">
                    <a:pos x="452" y="1325"/>
                  </a:cxn>
                  <a:cxn ang="0">
                    <a:pos x="414" y="1287"/>
                  </a:cxn>
                  <a:cxn ang="0">
                    <a:pos x="411" y="1241"/>
                  </a:cxn>
                  <a:cxn ang="0">
                    <a:pos x="417" y="1198"/>
                  </a:cxn>
                  <a:cxn ang="0">
                    <a:pos x="406" y="1108"/>
                  </a:cxn>
                  <a:cxn ang="0">
                    <a:pos x="410" y="1014"/>
                  </a:cxn>
                  <a:cxn ang="0">
                    <a:pos x="402" y="935"/>
                  </a:cxn>
                  <a:cxn ang="0">
                    <a:pos x="400" y="638"/>
                  </a:cxn>
                  <a:cxn ang="0">
                    <a:pos x="433" y="569"/>
                  </a:cxn>
                  <a:cxn ang="0">
                    <a:pos x="410" y="483"/>
                  </a:cxn>
                  <a:cxn ang="0">
                    <a:pos x="381" y="310"/>
                  </a:cxn>
                  <a:cxn ang="0">
                    <a:pos x="408" y="269"/>
                  </a:cxn>
                  <a:cxn ang="0">
                    <a:pos x="432" y="141"/>
                  </a:cxn>
                  <a:cxn ang="0">
                    <a:pos x="406" y="71"/>
                  </a:cxn>
                  <a:cxn ang="0">
                    <a:pos x="282" y="0"/>
                  </a:cxn>
                  <a:cxn ang="0">
                    <a:pos x="273" y="116"/>
                  </a:cxn>
                  <a:cxn ang="0">
                    <a:pos x="227" y="187"/>
                  </a:cxn>
                  <a:cxn ang="0">
                    <a:pos x="224" y="57"/>
                  </a:cxn>
                  <a:cxn ang="0">
                    <a:pos x="226" y="29"/>
                  </a:cxn>
                  <a:cxn ang="0">
                    <a:pos x="196" y="38"/>
                  </a:cxn>
                  <a:cxn ang="0">
                    <a:pos x="201" y="67"/>
                  </a:cxn>
                  <a:cxn ang="0">
                    <a:pos x="173" y="186"/>
                  </a:cxn>
                  <a:cxn ang="0">
                    <a:pos x="163" y="34"/>
                  </a:cxn>
                  <a:cxn ang="0">
                    <a:pos x="88" y="42"/>
                  </a:cxn>
                  <a:cxn ang="0">
                    <a:pos x="20" y="82"/>
                  </a:cxn>
                  <a:cxn ang="0">
                    <a:pos x="5" y="202"/>
                  </a:cxn>
                  <a:cxn ang="0">
                    <a:pos x="25" y="300"/>
                  </a:cxn>
                  <a:cxn ang="0">
                    <a:pos x="70" y="301"/>
                  </a:cxn>
                  <a:cxn ang="0">
                    <a:pos x="54" y="449"/>
                  </a:cxn>
                  <a:cxn ang="0">
                    <a:pos x="21" y="554"/>
                  </a:cxn>
                  <a:cxn ang="0">
                    <a:pos x="44" y="584"/>
                  </a:cxn>
                  <a:cxn ang="0">
                    <a:pos x="51" y="777"/>
                  </a:cxn>
                  <a:cxn ang="0">
                    <a:pos x="47" y="1261"/>
                  </a:cxn>
                  <a:cxn ang="0">
                    <a:pos x="21" y="1287"/>
                  </a:cxn>
                  <a:cxn ang="0">
                    <a:pos x="4" y="1326"/>
                  </a:cxn>
                  <a:cxn ang="0">
                    <a:pos x="61" y="1335"/>
                  </a:cxn>
                  <a:cxn ang="0">
                    <a:pos x="96" y="1313"/>
                  </a:cxn>
                  <a:cxn ang="0">
                    <a:pos x="173" y="395"/>
                  </a:cxn>
                  <a:cxn ang="0">
                    <a:pos x="198" y="450"/>
                  </a:cxn>
                  <a:cxn ang="0">
                    <a:pos x="239" y="427"/>
                  </a:cxn>
                  <a:cxn ang="0">
                    <a:pos x="283" y="286"/>
                  </a:cxn>
                  <a:cxn ang="0">
                    <a:pos x="308" y="442"/>
                  </a:cxn>
                  <a:cxn ang="0">
                    <a:pos x="298" y="498"/>
                  </a:cxn>
                  <a:cxn ang="0">
                    <a:pos x="211" y="513"/>
                  </a:cxn>
                  <a:cxn ang="0">
                    <a:pos x="134" y="479"/>
                  </a:cxn>
                  <a:cxn ang="0">
                    <a:pos x="136" y="319"/>
                  </a:cxn>
                </a:cxnLst>
                <a:rect l="0" t="0" r="r" b="b"/>
                <a:pathLst>
                  <a:path w="453" h="1343">
                    <a:moveTo>
                      <a:pt x="96" y="1313"/>
                    </a:moveTo>
                    <a:lnTo>
                      <a:pt x="96" y="1313"/>
                    </a:lnTo>
                    <a:lnTo>
                      <a:pt x="107" y="1311"/>
                    </a:lnTo>
                    <a:lnTo>
                      <a:pt x="113" y="1310"/>
                    </a:lnTo>
                    <a:lnTo>
                      <a:pt x="117" y="1307"/>
                    </a:lnTo>
                    <a:lnTo>
                      <a:pt x="121" y="1305"/>
                    </a:lnTo>
                    <a:lnTo>
                      <a:pt x="124" y="1301"/>
                    </a:lnTo>
                    <a:lnTo>
                      <a:pt x="126" y="1296"/>
                    </a:lnTo>
                    <a:lnTo>
                      <a:pt x="126" y="1291"/>
                    </a:lnTo>
                    <a:lnTo>
                      <a:pt x="126" y="1291"/>
                    </a:lnTo>
                    <a:lnTo>
                      <a:pt x="126" y="1277"/>
                    </a:lnTo>
                    <a:lnTo>
                      <a:pt x="128" y="1264"/>
                    </a:lnTo>
                    <a:lnTo>
                      <a:pt x="132" y="1252"/>
                    </a:lnTo>
                    <a:lnTo>
                      <a:pt x="136" y="1239"/>
                    </a:lnTo>
                    <a:lnTo>
                      <a:pt x="136" y="1239"/>
                    </a:lnTo>
                    <a:lnTo>
                      <a:pt x="143" y="1224"/>
                    </a:lnTo>
                    <a:lnTo>
                      <a:pt x="147" y="1208"/>
                    </a:lnTo>
                    <a:lnTo>
                      <a:pt x="151" y="1192"/>
                    </a:lnTo>
                    <a:lnTo>
                      <a:pt x="152" y="1175"/>
                    </a:lnTo>
                    <a:lnTo>
                      <a:pt x="152" y="1175"/>
                    </a:lnTo>
                    <a:lnTo>
                      <a:pt x="160" y="984"/>
                    </a:lnTo>
                    <a:lnTo>
                      <a:pt x="160" y="984"/>
                    </a:lnTo>
                    <a:lnTo>
                      <a:pt x="160" y="957"/>
                    </a:lnTo>
                    <a:lnTo>
                      <a:pt x="162" y="943"/>
                    </a:lnTo>
                    <a:lnTo>
                      <a:pt x="163" y="930"/>
                    </a:lnTo>
                    <a:lnTo>
                      <a:pt x="163" y="930"/>
                    </a:lnTo>
                    <a:lnTo>
                      <a:pt x="167" y="919"/>
                    </a:lnTo>
                    <a:lnTo>
                      <a:pt x="171" y="908"/>
                    </a:lnTo>
                    <a:lnTo>
                      <a:pt x="173" y="896"/>
                    </a:lnTo>
                    <a:lnTo>
                      <a:pt x="175" y="882"/>
                    </a:lnTo>
                    <a:lnTo>
                      <a:pt x="179" y="833"/>
                    </a:lnTo>
                    <a:lnTo>
                      <a:pt x="179" y="833"/>
                    </a:lnTo>
                    <a:lnTo>
                      <a:pt x="183" y="787"/>
                    </a:lnTo>
                    <a:lnTo>
                      <a:pt x="189" y="739"/>
                    </a:lnTo>
                    <a:lnTo>
                      <a:pt x="193" y="716"/>
                    </a:lnTo>
                    <a:lnTo>
                      <a:pt x="198" y="693"/>
                    </a:lnTo>
                    <a:lnTo>
                      <a:pt x="205" y="671"/>
                    </a:lnTo>
                    <a:lnTo>
                      <a:pt x="213" y="649"/>
                    </a:lnTo>
                    <a:lnTo>
                      <a:pt x="213" y="649"/>
                    </a:lnTo>
                    <a:lnTo>
                      <a:pt x="218" y="639"/>
                    </a:lnTo>
                    <a:lnTo>
                      <a:pt x="224" y="627"/>
                    </a:lnTo>
                    <a:lnTo>
                      <a:pt x="230" y="623"/>
                    </a:lnTo>
                    <a:lnTo>
                      <a:pt x="234" y="620"/>
                    </a:lnTo>
                    <a:lnTo>
                      <a:pt x="237" y="620"/>
                    </a:lnTo>
                    <a:lnTo>
                      <a:pt x="238" y="622"/>
                    </a:lnTo>
                    <a:lnTo>
                      <a:pt x="241" y="623"/>
                    </a:lnTo>
                    <a:lnTo>
                      <a:pt x="242" y="624"/>
                    </a:lnTo>
                    <a:lnTo>
                      <a:pt x="242" y="624"/>
                    </a:lnTo>
                    <a:lnTo>
                      <a:pt x="245" y="629"/>
                    </a:lnTo>
                    <a:lnTo>
                      <a:pt x="246" y="633"/>
                    </a:lnTo>
                    <a:lnTo>
                      <a:pt x="246" y="641"/>
                    </a:lnTo>
                    <a:lnTo>
                      <a:pt x="246" y="641"/>
                    </a:lnTo>
                    <a:lnTo>
                      <a:pt x="250" y="742"/>
                    </a:lnTo>
                    <a:lnTo>
                      <a:pt x="250" y="742"/>
                    </a:lnTo>
                    <a:lnTo>
                      <a:pt x="252" y="764"/>
                    </a:lnTo>
                    <a:lnTo>
                      <a:pt x="254" y="785"/>
                    </a:lnTo>
                    <a:lnTo>
                      <a:pt x="260" y="806"/>
                    </a:lnTo>
                    <a:lnTo>
                      <a:pt x="264" y="828"/>
                    </a:lnTo>
                    <a:lnTo>
                      <a:pt x="275" y="870"/>
                    </a:lnTo>
                    <a:lnTo>
                      <a:pt x="280" y="892"/>
                    </a:lnTo>
                    <a:lnTo>
                      <a:pt x="283" y="913"/>
                    </a:lnTo>
                    <a:lnTo>
                      <a:pt x="283" y="913"/>
                    </a:lnTo>
                    <a:lnTo>
                      <a:pt x="290" y="973"/>
                    </a:lnTo>
                    <a:lnTo>
                      <a:pt x="294" y="1033"/>
                    </a:lnTo>
                    <a:lnTo>
                      <a:pt x="298" y="1155"/>
                    </a:lnTo>
                    <a:lnTo>
                      <a:pt x="298" y="1155"/>
                    </a:lnTo>
                    <a:lnTo>
                      <a:pt x="297" y="1181"/>
                    </a:lnTo>
                    <a:lnTo>
                      <a:pt x="298" y="1194"/>
                    </a:lnTo>
                    <a:lnTo>
                      <a:pt x="298" y="1201"/>
                    </a:lnTo>
                    <a:lnTo>
                      <a:pt x="301" y="1207"/>
                    </a:lnTo>
                    <a:lnTo>
                      <a:pt x="301" y="1207"/>
                    </a:lnTo>
                    <a:lnTo>
                      <a:pt x="317" y="1250"/>
                    </a:lnTo>
                    <a:lnTo>
                      <a:pt x="317" y="1250"/>
                    </a:lnTo>
                    <a:lnTo>
                      <a:pt x="318" y="1254"/>
                    </a:lnTo>
                    <a:lnTo>
                      <a:pt x="320" y="1257"/>
                    </a:lnTo>
                    <a:lnTo>
                      <a:pt x="321" y="1258"/>
                    </a:lnTo>
                    <a:lnTo>
                      <a:pt x="321" y="1258"/>
                    </a:lnTo>
                    <a:lnTo>
                      <a:pt x="324" y="1260"/>
                    </a:lnTo>
                    <a:lnTo>
                      <a:pt x="327" y="1261"/>
                    </a:lnTo>
                    <a:lnTo>
                      <a:pt x="329" y="1265"/>
                    </a:lnTo>
                    <a:lnTo>
                      <a:pt x="329" y="1269"/>
                    </a:lnTo>
                    <a:lnTo>
                      <a:pt x="329" y="1275"/>
                    </a:lnTo>
                    <a:lnTo>
                      <a:pt x="329" y="1275"/>
                    </a:lnTo>
                    <a:lnTo>
                      <a:pt x="329" y="1296"/>
                    </a:lnTo>
                    <a:lnTo>
                      <a:pt x="331" y="1310"/>
                    </a:lnTo>
                    <a:lnTo>
                      <a:pt x="331" y="1314"/>
                    </a:lnTo>
                    <a:lnTo>
                      <a:pt x="332" y="1316"/>
                    </a:lnTo>
                    <a:lnTo>
                      <a:pt x="332" y="1316"/>
                    </a:lnTo>
                    <a:lnTo>
                      <a:pt x="352" y="1317"/>
                    </a:lnTo>
                    <a:lnTo>
                      <a:pt x="362" y="1320"/>
                    </a:lnTo>
                    <a:lnTo>
                      <a:pt x="366" y="1322"/>
                    </a:lnTo>
                    <a:lnTo>
                      <a:pt x="370" y="1325"/>
                    </a:lnTo>
                    <a:lnTo>
                      <a:pt x="370" y="1325"/>
                    </a:lnTo>
                    <a:lnTo>
                      <a:pt x="378" y="1329"/>
                    </a:lnTo>
                    <a:lnTo>
                      <a:pt x="389" y="1335"/>
                    </a:lnTo>
                    <a:lnTo>
                      <a:pt x="404" y="1339"/>
                    </a:lnTo>
                    <a:lnTo>
                      <a:pt x="419" y="1341"/>
                    </a:lnTo>
                    <a:lnTo>
                      <a:pt x="433" y="1343"/>
                    </a:lnTo>
                    <a:lnTo>
                      <a:pt x="438" y="1343"/>
                    </a:lnTo>
                    <a:lnTo>
                      <a:pt x="444" y="1341"/>
                    </a:lnTo>
                    <a:lnTo>
                      <a:pt x="448" y="1339"/>
                    </a:lnTo>
                    <a:lnTo>
                      <a:pt x="451" y="1336"/>
                    </a:lnTo>
                    <a:lnTo>
                      <a:pt x="453" y="1331"/>
                    </a:lnTo>
                    <a:lnTo>
                      <a:pt x="452" y="1325"/>
                    </a:lnTo>
                    <a:lnTo>
                      <a:pt x="452" y="1325"/>
                    </a:lnTo>
                    <a:lnTo>
                      <a:pt x="451" y="1320"/>
                    </a:lnTo>
                    <a:lnTo>
                      <a:pt x="449" y="1316"/>
                    </a:lnTo>
                    <a:lnTo>
                      <a:pt x="445" y="1311"/>
                    </a:lnTo>
                    <a:lnTo>
                      <a:pt x="441" y="1307"/>
                    </a:lnTo>
                    <a:lnTo>
                      <a:pt x="441" y="1307"/>
                    </a:lnTo>
                    <a:lnTo>
                      <a:pt x="423" y="1295"/>
                    </a:lnTo>
                    <a:lnTo>
                      <a:pt x="414" y="1287"/>
                    </a:lnTo>
                    <a:lnTo>
                      <a:pt x="411" y="1283"/>
                    </a:lnTo>
                    <a:lnTo>
                      <a:pt x="408" y="1280"/>
                    </a:lnTo>
                    <a:lnTo>
                      <a:pt x="408" y="1280"/>
                    </a:lnTo>
                    <a:lnTo>
                      <a:pt x="407" y="1271"/>
                    </a:lnTo>
                    <a:lnTo>
                      <a:pt x="408" y="1261"/>
                    </a:lnTo>
                    <a:lnTo>
                      <a:pt x="411" y="1241"/>
                    </a:lnTo>
                    <a:lnTo>
                      <a:pt x="411" y="1241"/>
                    </a:lnTo>
                    <a:lnTo>
                      <a:pt x="412" y="1235"/>
                    </a:lnTo>
                    <a:lnTo>
                      <a:pt x="414" y="1228"/>
                    </a:lnTo>
                    <a:lnTo>
                      <a:pt x="417" y="1223"/>
                    </a:lnTo>
                    <a:lnTo>
                      <a:pt x="418" y="1216"/>
                    </a:lnTo>
                    <a:lnTo>
                      <a:pt x="418" y="1216"/>
                    </a:lnTo>
                    <a:lnTo>
                      <a:pt x="418" y="1207"/>
                    </a:lnTo>
                    <a:lnTo>
                      <a:pt x="417" y="1198"/>
                    </a:lnTo>
                    <a:lnTo>
                      <a:pt x="412" y="1182"/>
                    </a:lnTo>
                    <a:lnTo>
                      <a:pt x="412" y="1182"/>
                    </a:lnTo>
                    <a:lnTo>
                      <a:pt x="410" y="1174"/>
                    </a:lnTo>
                    <a:lnTo>
                      <a:pt x="408" y="1164"/>
                    </a:lnTo>
                    <a:lnTo>
                      <a:pt x="407" y="1145"/>
                    </a:lnTo>
                    <a:lnTo>
                      <a:pt x="406" y="1108"/>
                    </a:lnTo>
                    <a:lnTo>
                      <a:pt x="406" y="1108"/>
                    </a:lnTo>
                    <a:lnTo>
                      <a:pt x="403" y="1065"/>
                    </a:lnTo>
                    <a:lnTo>
                      <a:pt x="403" y="1065"/>
                    </a:lnTo>
                    <a:lnTo>
                      <a:pt x="403" y="1052"/>
                    </a:lnTo>
                    <a:lnTo>
                      <a:pt x="406" y="1040"/>
                    </a:lnTo>
                    <a:lnTo>
                      <a:pt x="408" y="1028"/>
                    </a:lnTo>
                    <a:lnTo>
                      <a:pt x="410" y="1014"/>
                    </a:lnTo>
                    <a:lnTo>
                      <a:pt x="410" y="1014"/>
                    </a:lnTo>
                    <a:lnTo>
                      <a:pt x="410" y="1005"/>
                    </a:lnTo>
                    <a:lnTo>
                      <a:pt x="408" y="994"/>
                    </a:lnTo>
                    <a:lnTo>
                      <a:pt x="404" y="975"/>
                    </a:lnTo>
                    <a:lnTo>
                      <a:pt x="400" y="954"/>
                    </a:lnTo>
                    <a:lnTo>
                      <a:pt x="400" y="945"/>
                    </a:lnTo>
                    <a:lnTo>
                      <a:pt x="402" y="935"/>
                    </a:lnTo>
                    <a:lnTo>
                      <a:pt x="402" y="935"/>
                    </a:lnTo>
                    <a:lnTo>
                      <a:pt x="403" y="916"/>
                    </a:lnTo>
                    <a:lnTo>
                      <a:pt x="404" y="896"/>
                    </a:lnTo>
                    <a:lnTo>
                      <a:pt x="406" y="858"/>
                    </a:lnTo>
                    <a:lnTo>
                      <a:pt x="406" y="858"/>
                    </a:lnTo>
                    <a:lnTo>
                      <a:pt x="404" y="802"/>
                    </a:lnTo>
                    <a:lnTo>
                      <a:pt x="404" y="747"/>
                    </a:lnTo>
                    <a:lnTo>
                      <a:pt x="400" y="638"/>
                    </a:lnTo>
                    <a:lnTo>
                      <a:pt x="400" y="638"/>
                    </a:lnTo>
                    <a:lnTo>
                      <a:pt x="397" y="590"/>
                    </a:lnTo>
                    <a:lnTo>
                      <a:pt x="397" y="590"/>
                    </a:lnTo>
                    <a:lnTo>
                      <a:pt x="399" y="590"/>
                    </a:lnTo>
                    <a:lnTo>
                      <a:pt x="403" y="588"/>
                    </a:lnTo>
                    <a:lnTo>
                      <a:pt x="414" y="581"/>
                    </a:lnTo>
                    <a:lnTo>
                      <a:pt x="433" y="569"/>
                    </a:lnTo>
                    <a:lnTo>
                      <a:pt x="433" y="569"/>
                    </a:lnTo>
                    <a:lnTo>
                      <a:pt x="434" y="566"/>
                    </a:lnTo>
                    <a:lnTo>
                      <a:pt x="434" y="563"/>
                    </a:lnTo>
                    <a:lnTo>
                      <a:pt x="433" y="554"/>
                    </a:lnTo>
                    <a:lnTo>
                      <a:pt x="425" y="528"/>
                    </a:lnTo>
                    <a:lnTo>
                      <a:pt x="410" y="483"/>
                    </a:lnTo>
                    <a:lnTo>
                      <a:pt x="410" y="483"/>
                    </a:lnTo>
                    <a:lnTo>
                      <a:pt x="399" y="440"/>
                    </a:lnTo>
                    <a:lnTo>
                      <a:pt x="388" y="397"/>
                    </a:lnTo>
                    <a:lnTo>
                      <a:pt x="384" y="375"/>
                    </a:lnTo>
                    <a:lnTo>
                      <a:pt x="381" y="353"/>
                    </a:lnTo>
                    <a:lnTo>
                      <a:pt x="380" y="330"/>
                    </a:lnTo>
                    <a:lnTo>
                      <a:pt x="381" y="310"/>
                    </a:lnTo>
                    <a:lnTo>
                      <a:pt x="381" y="310"/>
                    </a:lnTo>
                    <a:lnTo>
                      <a:pt x="382" y="306"/>
                    </a:lnTo>
                    <a:lnTo>
                      <a:pt x="384" y="303"/>
                    </a:lnTo>
                    <a:lnTo>
                      <a:pt x="389" y="297"/>
                    </a:lnTo>
                    <a:lnTo>
                      <a:pt x="395" y="293"/>
                    </a:lnTo>
                    <a:lnTo>
                      <a:pt x="399" y="286"/>
                    </a:lnTo>
                    <a:lnTo>
                      <a:pt x="399" y="286"/>
                    </a:lnTo>
                    <a:lnTo>
                      <a:pt x="408" y="269"/>
                    </a:lnTo>
                    <a:lnTo>
                      <a:pt x="415" y="251"/>
                    </a:lnTo>
                    <a:lnTo>
                      <a:pt x="422" y="233"/>
                    </a:lnTo>
                    <a:lnTo>
                      <a:pt x="427" y="216"/>
                    </a:lnTo>
                    <a:lnTo>
                      <a:pt x="430" y="198"/>
                    </a:lnTo>
                    <a:lnTo>
                      <a:pt x="433" y="179"/>
                    </a:lnTo>
                    <a:lnTo>
                      <a:pt x="433" y="160"/>
                    </a:lnTo>
                    <a:lnTo>
                      <a:pt x="432" y="141"/>
                    </a:lnTo>
                    <a:lnTo>
                      <a:pt x="432" y="141"/>
                    </a:lnTo>
                    <a:lnTo>
                      <a:pt x="429" y="112"/>
                    </a:lnTo>
                    <a:lnTo>
                      <a:pt x="422" y="85"/>
                    </a:lnTo>
                    <a:lnTo>
                      <a:pt x="422" y="85"/>
                    </a:lnTo>
                    <a:lnTo>
                      <a:pt x="421" y="79"/>
                    </a:lnTo>
                    <a:lnTo>
                      <a:pt x="417" y="77"/>
                    </a:lnTo>
                    <a:lnTo>
                      <a:pt x="406" y="71"/>
                    </a:lnTo>
                    <a:lnTo>
                      <a:pt x="406" y="71"/>
                    </a:lnTo>
                    <a:lnTo>
                      <a:pt x="373" y="56"/>
                    </a:lnTo>
                    <a:lnTo>
                      <a:pt x="342" y="40"/>
                    </a:lnTo>
                    <a:lnTo>
                      <a:pt x="310" y="22"/>
                    </a:lnTo>
                    <a:lnTo>
                      <a:pt x="295" y="11"/>
                    </a:lnTo>
                    <a:lnTo>
                      <a:pt x="282" y="0"/>
                    </a:lnTo>
                    <a:lnTo>
                      <a:pt x="282" y="0"/>
                    </a:lnTo>
                    <a:lnTo>
                      <a:pt x="271" y="26"/>
                    </a:lnTo>
                    <a:lnTo>
                      <a:pt x="267" y="40"/>
                    </a:lnTo>
                    <a:lnTo>
                      <a:pt x="265" y="47"/>
                    </a:lnTo>
                    <a:lnTo>
                      <a:pt x="265" y="53"/>
                    </a:lnTo>
                    <a:lnTo>
                      <a:pt x="265" y="53"/>
                    </a:lnTo>
                    <a:lnTo>
                      <a:pt x="273" y="116"/>
                    </a:lnTo>
                    <a:lnTo>
                      <a:pt x="273" y="116"/>
                    </a:lnTo>
                    <a:lnTo>
                      <a:pt x="280" y="168"/>
                    </a:lnTo>
                    <a:lnTo>
                      <a:pt x="280" y="168"/>
                    </a:lnTo>
                    <a:lnTo>
                      <a:pt x="278" y="169"/>
                    </a:lnTo>
                    <a:lnTo>
                      <a:pt x="275" y="171"/>
                    </a:lnTo>
                    <a:lnTo>
                      <a:pt x="268" y="172"/>
                    </a:lnTo>
                    <a:lnTo>
                      <a:pt x="268" y="172"/>
                    </a:lnTo>
                    <a:lnTo>
                      <a:pt x="227" y="187"/>
                    </a:lnTo>
                    <a:lnTo>
                      <a:pt x="227" y="187"/>
                    </a:lnTo>
                    <a:lnTo>
                      <a:pt x="222" y="72"/>
                    </a:lnTo>
                    <a:lnTo>
                      <a:pt x="222" y="72"/>
                    </a:lnTo>
                    <a:lnTo>
                      <a:pt x="220" y="67"/>
                    </a:lnTo>
                    <a:lnTo>
                      <a:pt x="220" y="60"/>
                    </a:lnTo>
                    <a:lnTo>
                      <a:pt x="220" y="60"/>
                    </a:lnTo>
                    <a:lnTo>
                      <a:pt x="224" y="57"/>
                    </a:lnTo>
                    <a:lnTo>
                      <a:pt x="230" y="52"/>
                    </a:lnTo>
                    <a:lnTo>
                      <a:pt x="235" y="48"/>
                    </a:lnTo>
                    <a:lnTo>
                      <a:pt x="237" y="47"/>
                    </a:lnTo>
                    <a:lnTo>
                      <a:pt x="238" y="45"/>
                    </a:lnTo>
                    <a:lnTo>
                      <a:pt x="238" y="45"/>
                    </a:lnTo>
                    <a:lnTo>
                      <a:pt x="231" y="34"/>
                    </a:lnTo>
                    <a:lnTo>
                      <a:pt x="226" y="29"/>
                    </a:lnTo>
                    <a:lnTo>
                      <a:pt x="222" y="25"/>
                    </a:lnTo>
                    <a:lnTo>
                      <a:pt x="218" y="22"/>
                    </a:lnTo>
                    <a:lnTo>
                      <a:pt x="212" y="21"/>
                    </a:lnTo>
                    <a:lnTo>
                      <a:pt x="207" y="23"/>
                    </a:lnTo>
                    <a:lnTo>
                      <a:pt x="203" y="29"/>
                    </a:lnTo>
                    <a:lnTo>
                      <a:pt x="203" y="29"/>
                    </a:lnTo>
                    <a:lnTo>
                      <a:pt x="196" y="38"/>
                    </a:lnTo>
                    <a:lnTo>
                      <a:pt x="194" y="44"/>
                    </a:lnTo>
                    <a:lnTo>
                      <a:pt x="196" y="49"/>
                    </a:lnTo>
                    <a:lnTo>
                      <a:pt x="196" y="49"/>
                    </a:lnTo>
                    <a:lnTo>
                      <a:pt x="200" y="57"/>
                    </a:lnTo>
                    <a:lnTo>
                      <a:pt x="201" y="63"/>
                    </a:lnTo>
                    <a:lnTo>
                      <a:pt x="201" y="67"/>
                    </a:lnTo>
                    <a:lnTo>
                      <a:pt x="201" y="67"/>
                    </a:lnTo>
                    <a:lnTo>
                      <a:pt x="197" y="127"/>
                    </a:lnTo>
                    <a:lnTo>
                      <a:pt x="197" y="127"/>
                    </a:lnTo>
                    <a:lnTo>
                      <a:pt x="192" y="186"/>
                    </a:lnTo>
                    <a:lnTo>
                      <a:pt x="192" y="186"/>
                    </a:lnTo>
                    <a:lnTo>
                      <a:pt x="189" y="186"/>
                    </a:lnTo>
                    <a:lnTo>
                      <a:pt x="185" y="187"/>
                    </a:lnTo>
                    <a:lnTo>
                      <a:pt x="173" y="186"/>
                    </a:lnTo>
                    <a:lnTo>
                      <a:pt x="148" y="184"/>
                    </a:lnTo>
                    <a:lnTo>
                      <a:pt x="148" y="184"/>
                    </a:lnTo>
                    <a:lnTo>
                      <a:pt x="158" y="123"/>
                    </a:lnTo>
                    <a:lnTo>
                      <a:pt x="164" y="62"/>
                    </a:lnTo>
                    <a:lnTo>
                      <a:pt x="164" y="62"/>
                    </a:lnTo>
                    <a:lnTo>
                      <a:pt x="164" y="47"/>
                    </a:lnTo>
                    <a:lnTo>
                      <a:pt x="163" y="34"/>
                    </a:lnTo>
                    <a:lnTo>
                      <a:pt x="160" y="21"/>
                    </a:lnTo>
                    <a:lnTo>
                      <a:pt x="158" y="7"/>
                    </a:lnTo>
                    <a:lnTo>
                      <a:pt x="158" y="7"/>
                    </a:lnTo>
                    <a:lnTo>
                      <a:pt x="147" y="14"/>
                    </a:lnTo>
                    <a:lnTo>
                      <a:pt x="136" y="21"/>
                    </a:lnTo>
                    <a:lnTo>
                      <a:pt x="111" y="32"/>
                    </a:lnTo>
                    <a:lnTo>
                      <a:pt x="88" y="42"/>
                    </a:lnTo>
                    <a:lnTo>
                      <a:pt x="65" y="53"/>
                    </a:lnTo>
                    <a:lnTo>
                      <a:pt x="65" y="53"/>
                    </a:lnTo>
                    <a:lnTo>
                      <a:pt x="43" y="66"/>
                    </a:lnTo>
                    <a:lnTo>
                      <a:pt x="32" y="72"/>
                    </a:lnTo>
                    <a:lnTo>
                      <a:pt x="23" y="79"/>
                    </a:lnTo>
                    <a:lnTo>
                      <a:pt x="23" y="79"/>
                    </a:lnTo>
                    <a:lnTo>
                      <a:pt x="20" y="82"/>
                    </a:lnTo>
                    <a:lnTo>
                      <a:pt x="19" y="86"/>
                    </a:lnTo>
                    <a:lnTo>
                      <a:pt x="16" y="96"/>
                    </a:lnTo>
                    <a:lnTo>
                      <a:pt x="15" y="115"/>
                    </a:lnTo>
                    <a:lnTo>
                      <a:pt x="15" y="115"/>
                    </a:lnTo>
                    <a:lnTo>
                      <a:pt x="10" y="135"/>
                    </a:lnTo>
                    <a:lnTo>
                      <a:pt x="8" y="166"/>
                    </a:lnTo>
                    <a:lnTo>
                      <a:pt x="5" y="202"/>
                    </a:lnTo>
                    <a:lnTo>
                      <a:pt x="4" y="221"/>
                    </a:lnTo>
                    <a:lnTo>
                      <a:pt x="5" y="239"/>
                    </a:lnTo>
                    <a:lnTo>
                      <a:pt x="6" y="256"/>
                    </a:lnTo>
                    <a:lnTo>
                      <a:pt x="10" y="271"/>
                    </a:lnTo>
                    <a:lnTo>
                      <a:pt x="15" y="285"/>
                    </a:lnTo>
                    <a:lnTo>
                      <a:pt x="21" y="296"/>
                    </a:lnTo>
                    <a:lnTo>
                      <a:pt x="25" y="300"/>
                    </a:lnTo>
                    <a:lnTo>
                      <a:pt x="29" y="303"/>
                    </a:lnTo>
                    <a:lnTo>
                      <a:pt x="35" y="306"/>
                    </a:lnTo>
                    <a:lnTo>
                      <a:pt x="40" y="307"/>
                    </a:lnTo>
                    <a:lnTo>
                      <a:pt x="47" y="308"/>
                    </a:lnTo>
                    <a:lnTo>
                      <a:pt x="54" y="307"/>
                    </a:lnTo>
                    <a:lnTo>
                      <a:pt x="61" y="306"/>
                    </a:lnTo>
                    <a:lnTo>
                      <a:pt x="70" y="301"/>
                    </a:lnTo>
                    <a:lnTo>
                      <a:pt x="70" y="301"/>
                    </a:lnTo>
                    <a:lnTo>
                      <a:pt x="70" y="312"/>
                    </a:lnTo>
                    <a:lnTo>
                      <a:pt x="72" y="323"/>
                    </a:lnTo>
                    <a:lnTo>
                      <a:pt x="69" y="345"/>
                    </a:lnTo>
                    <a:lnTo>
                      <a:pt x="62" y="389"/>
                    </a:lnTo>
                    <a:lnTo>
                      <a:pt x="62" y="389"/>
                    </a:lnTo>
                    <a:lnTo>
                      <a:pt x="54" y="449"/>
                    </a:lnTo>
                    <a:lnTo>
                      <a:pt x="47" y="479"/>
                    </a:lnTo>
                    <a:lnTo>
                      <a:pt x="40" y="509"/>
                    </a:lnTo>
                    <a:lnTo>
                      <a:pt x="40" y="509"/>
                    </a:lnTo>
                    <a:lnTo>
                      <a:pt x="38" y="515"/>
                    </a:lnTo>
                    <a:lnTo>
                      <a:pt x="34" y="525"/>
                    </a:lnTo>
                    <a:lnTo>
                      <a:pt x="24" y="544"/>
                    </a:lnTo>
                    <a:lnTo>
                      <a:pt x="21" y="554"/>
                    </a:lnTo>
                    <a:lnTo>
                      <a:pt x="21" y="562"/>
                    </a:lnTo>
                    <a:lnTo>
                      <a:pt x="21" y="566"/>
                    </a:lnTo>
                    <a:lnTo>
                      <a:pt x="23" y="570"/>
                    </a:lnTo>
                    <a:lnTo>
                      <a:pt x="25" y="573"/>
                    </a:lnTo>
                    <a:lnTo>
                      <a:pt x="29" y="575"/>
                    </a:lnTo>
                    <a:lnTo>
                      <a:pt x="29" y="575"/>
                    </a:lnTo>
                    <a:lnTo>
                      <a:pt x="44" y="584"/>
                    </a:lnTo>
                    <a:lnTo>
                      <a:pt x="53" y="588"/>
                    </a:lnTo>
                    <a:lnTo>
                      <a:pt x="55" y="590"/>
                    </a:lnTo>
                    <a:lnTo>
                      <a:pt x="57" y="592"/>
                    </a:lnTo>
                    <a:lnTo>
                      <a:pt x="57" y="592"/>
                    </a:lnTo>
                    <a:lnTo>
                      <a:pt x="55" y="615"/>
                    </a:lnTo>
                    <a:lnTo>
                      <a:pt x="55" y="615"/>
                    </a:lnTo>
                    <a:lnTo>
                      <a:pt x="51" y="777"/>
                    </a:lnTo>
                    <a:lnTo>
                      <a:pt x="49" y="858"/>
                    </a:lnTo>
                    <a:lnTo>
                      <a:pt x="49" y="938"/>
                    </a:lnTo>
                    <a:lnTo>
                      <a:pt x="49" y="938"/>
                    </a:lnTo>
                    <a:lnTo>
                      <a:pt x="49" y="1185"/>
                    </a:lnTo>
                    <a:lnTo>
                      <a:pt x="49" y="1185"/>
                    </a:lnTo>
                    <a:lnTo>
                      <a:pt x="49" y="1223"/>
                    </a:lnTo>
                    <a:lnTo>
                      <a:pt x="47" y="1261"/>
                    </a:lnTo>
                    <a:lnTo>
                      <a:pt x="47" y="1261"/>
                    </a:lnTo>
                    <a:lnTo>
                      <a:pt x="47" y="1268"/>
                    </a:lnTo>
                    <a:lnTo>
                      <a:pt x="46" y="1273"/>
                    </a:lnTo>
                    <a:lnTo>
                      <a:pt x="43" y="1276"/>
                    </a:lnTo>
                    <a:lnTo>
                      <a:pt x="40" y="1279"/>
                    </a:lnTo>
                    <a:lnTo>
                      <a:pt x="34" y="1281"/>
                    </a:lnTo>
                    <a:lnTo>
                      <a:pt x="21" y="1287"/>
                    </a:lnTo>
                    <a:lnTo>
                      <a:pt x="21" y="1287"/>
                    </a:lnTo>
                    <a:lnTo>
                      <a:pt x="12" y="1292"/>
                    </a:lnTo>
                    <a:lnTo>
                      <a:pt x="5" y="1301"/>
                    </a:lnTo>
                    <a:lnTo>
                      <a:pt x="1" y="1309"/>
                    </a:lnTo>
                    <a:lnTo>
                      <a:pt x="0" y="1316"/>
                    </a:lnTo>
                    <a:lnTo>
                      <a:pt x="2" y="1324"/>
                    </a:lnTo>
                    <a:lnTo>
                      <a:pt x="4" y="1326"/>
                    </a:lnTo>
                    <a:lnTo>
                      <a:pt x="6" y="1329"/>
                    </a:lnTo>
                    <a:lnTo>
                      <a:pt x="10" y="1332"/>
                    </a:lnTo>
                    <a:lnTo>
                      <a:pt x="15" y="1335"/>
                    </a:lnTo>
                    <a:lnTo>
                      <a:pt x="27" y="1337"/>
                    </a:lnTo>
                    <a:lnTo>
                      <a:pt x="27" y="1337"/>
                    </a:lnTo>
                    <a:lnTo>
                      <a:pt x="43" y="1337"/>
                    </a:lnTo>
                    <a:lnTo>
                      <a:pt x="61" y="1335"/>
                    </a:lnTo>
                    <a:lnTo>
                      <a:pt x="61" y="1335"/>
                    </a:lnTo>
                    <a:lnTo>
                      <a:pt x="66" y="1333"/>
                    </a:lnTo>
                    <a:lnTo>
                      <a:pt x="70" y="1331"/>
                    </a:lnTo>
                    <a:lnTo>
                      <a:pt x="80" y="1324"/>
                    </a:lnTo>
                    <a:lnTo>
                      <a:pt x="88" y="1316"/>
                    </a:lnTo>
                    <a:lnTo>
                      <a:pt x="92" y="1314"/>
                    </a:lnTo>
                    <a:lnTo>
                      <a:pt x="96" y="1313"/>
                    </a:lnTo>
                    <a:lnTo>
                      <a:pt x="96" y="1313"/>
                    </a:lnTo>
                    <a:close/>
                    <a:moveTo>
                      <a:pt x="140" y="297"/>
                    </a:moveTo>
                    <a:lnTo>
                      <a:pt x="140" y="297"/>
                    </a:lnTo>
                    <a:lnTo>
                      <a:pt x="185" y="295"/>
                    </a:lnTo>
                    <a:lnTo>
                      <a:pt x="185" y="295"/>
                    </a:lnTo>
                    <a:lnTo>
                      <a:pt x="173" y="395"/>
                    </a:lnTo>
                    <a:lnTo>
                      <a:pt x="173" y="395"/>
                    </a:lnTo>
                    <a:lnTo>
                      <a:pt x="171" y="409"/>
                    </a:lnTo>
                    <a:lnTo>
                      <a:pt x="171" y="417"/>
                    </a:lnTo>
                    <a:lnTo>
                      <a:pt x="171" y="420"/>
                    </a:lnTo>
                    <a:lnTo>
                      <a:pt x="174" y="423"/>
                    </a:lnTo>
                    <a:lnTo>
                      <a:pt x="174" y="423"/>
                    </a:lnTo>
                    <a:lnTo>
                      <a:pt x="189" y="440"/>
                    </a:lnTo>
                    <a:lnTo>
                      <a:pt x="198" y="450"/>
                    </a:lnTo>
                    <a:lnTo>
                      <a:pt x="203" y="453"/>
                    </a:lnTo>
                    <a:lnTo>
                      <a:pt x="205" y="453"/>
                    </a:lnTo>
                    <a:lnTo>
                      <a:pt x="205" y="453"/>
                    </a:lnTo>
                    <a:lnTo>
                      <a:pt x="224" y="440"/>
                    </a:lnTo>
                    <a:lnTo>
                      <a:pt x="235" y="432"/>
                    </a:lnTo>
                    <a:lnTo>
                      <a:pt x="238" y="430"/>
                    </a:lnTo>
                    <a:lnTo>
                      <a:pt x="239" y="427"/>
                    </a:lnTo>
                    <a:lnTo>
                      <a:pt x="239" y="427"/>
                    </a:lnTo>
                    <a:lnTo>
                      <a:pt x="238" y="385"/>
                    </a:lnTo>
                    <a:lnTo>
                      <a:pt x="238" y="385"/>
                    </a:lnTo>
                    <a:lnTo>
                      <a:pt x="233" y="285"/>
                    </a:lnTo>
                    <a:lnTo>
                      <a:pt x="233" y="285"/>
                    </a:lnTo>
                    <a:lnTo>
                      <a:pt x="283" y="286"/>
                    </a:lnTo>
                    <a:lnTo>
                      <a:pt x="283" y="286"/>
                    </a:lnTo>
                    <a:lnTo>
                      <a:pt x="283" y="289"/>
                    </a:lnTo>
                    <a:lnTo>
                      <a:pt x="286" y="296"/>
                    </a:lnTo>
                    <a:lnTo>
                      <a:pt x="288" y="319"/>
                    </a:lnTo>
                    <a:lnTo>
                      <a:pt x="294" y="355"/>
                    </a:lnTo>
                    <a:lnTo>
                      <a:pt x="294" y="355"/>
                    </a:lnTo>
                    <a:lnTo>
                      <a:pt x="301" y="398"/>
                    </a:lnTo>
                    <a:lnTo>
                      <a:pt x="308" y="442"/>
                    </a:lnTo>
                    <a:lnTo>
                      <a:pt x="308" y="442"/>
                    </a:lnTo>
                    <a:lnTo>
                      <a:pt x="312" y="465"/>
                    </a:lnTo>
                    <a:lnTo>
                      <a:pt x="316" y="479"/>
                    </a:lnTo>
                    <a:lnTo>
                      <a:pt x="317" y="483"/>
                    </a:lnTo>
                    <a:lnTo>
                      <a:pt x="320" y="485"/>
                    </a:lnTo>
                    <a:lnTo>
                      <a:pt x="320" y="485"/>
                    </a:lnTo>
                    <a:lnTo>
                      <a:pt x="298" y="498"/>
                    </a:lnTo>
                    <a:lnTo>
                      <a:pt x="273" y="507"/>
                    </a:lnTo>
                    <a:lnTo>
                      <a:pt x="261" y="510"/>
                    </a:lnTo>
                    <a:lnTo>
                      <a:pt x="249" y="513"/>
                    </a:lnTo>
                    <a:lnTo>
                      <a:pt x="235" y="514"/>
                    </a:lnTo>
                    <a:lnTo>
                      <a:pt x="223" y="514"/>
                    </a:lnTo>
                    <a:lnTo>
                      <a:pt x="223" y="514"/>
                    </a:lnTo>
                    <a:lnTo>
                      <a:pt x="211" y="513"/>
                    </a:lnTo>
                    <a:lnTo>
                      <a:pt x="198" y="510"/>
                    </a:lnTo>
                    <a:lnTo>
                      <a:pt x="186" y="507"/>
                    </a:lnTo>
                    <a:lnTo>
                      <a:pt x="174" y="502"/>
                    </a:lnTo>
                    <a:lnTo>
                      <a:pt x="174" y="502"/>
                    </a:lnTo>
                    <a:lnTo>
                      <a:pt x="163" y="496"/>
                    </a:lnTo>
                    <a:lnTo>
                      <a:pt x="148" y="488"/>
                    </a:lnTo>
                    <a:lnTo>
                      <a:pt x="134" y="479"/>
                    </a:lnTo>
                    <a:lnTo>
                      <a:pt x="130" y="473"/>
                    </a:lnTo>
                    <a:lnTo>
                      <a:pt x="129" y="469"/>
                    </a:lnTo>
                    <a:lnTo>
                      <a:pt x="129" y="469"/>
                    </a:lnTo>
                    <a:lnTo>
                      <a:pt x="129" y="427"/>
                    </a:lnTo>
                    <a:lnTo>
                      <a:pt x="130" y="383"/>
                    </a:lnTo>
                    <a:lnTo>
                      <a:pt x="133" y="341"/>
                    </a:lnTo>
                    <a:lnTo>
                      <a:pt x="136" y="319"/>
                    </a:lnTo>
                    <a:lnTo>
                      <a:pt x="140" y="297"/>
                    </a:lnTo>
                    <a:lnTo>
                      <a:pt x="140" y="297"/>
                    </a:lnTo>
                    <a:close/>
                  </a:path>
                </a:pathLst>
              </a:custGeom>
              <a:solidFill>
                <a:srgbClr val="EED434"/>
              </a:solid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grpSp>
      </p:grpSp>
      <p:sp>
        <p:nvSpPr>
          <p:cNvPr id="40" name="文本框 39"/>
          <p:cNvSpPr txBox="1"/>
          <p:nvPr/>
        </p:nvSpPr>
        <p:spPr>
          <a:xfrm>
            <a:off x="2895600" y="5560695"/>
            <a:ext cx="6415405" cy="641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en-US" altLang="zh-CN" sz="1200" noProof="0" dirty="0">
                <a:ln>
                  <a:noFill/>
                </a:ln>
                <a:solidFill>
                  <a:schemeClr val="tx1">
                    <a:lumMod val="75000"/>
                    <a:lumOff val="25000"/>
                  </a:schemeClr>
                </a:solidFill>
                <a:uLnTx/>
                <a:uFillTx/>
                <a:latin typeface="Verdana" panose="020B0604030504040204" charset="0"/>
                <a:ea typeface="方正舒体" pitchFamily="2" charset="-122"/>
                <a:sym typeface="+mn-ea"/>
              </a:rPr>
              <a:t>Lorme ipsum dolor sit,consectetur adipsiicing elit.Lorme ipsum dolor sit,consectetur adipsiicing elit.Lorme ipsum dolor sit,consectetur adipsiicing elit.Lorme ipsum dolor sit,consectetur adipsiicing elit</a:t>
            </a:r>
            <a:endParaRPr lang="en-US" altLang="zh-CN" sz="1200" kern="0" noProof="0" dirty="0">
              <a:ln>
                <a:noFill/>
              </a:ln>
              <a:solidFill>
                <a:schemeClr val="tx1">
                  <a:lumMod val="75000"/>
                  <a:lumOff val="25000"/>
                </a:schemeClr>
              </a:solidFill>
              <a:uLnTx/>
              <a:uFillTx/>
              <a:latin typeface="Verdana" panose="020B0604030504040204" charset="0"/>
              <a:ea typeface="方正舒体" pitchFamily="2" charset="-122"/>
              <a:sym typeface="+mn-ea"/>
            </a:endParaRPr>
          </a:p>
        </p:txBody>
      </p:sp>
      <p:sp>
        <p:nvSpPr>
          <p:cNvPr id="52" name="Shape 540"/>
          <p:cNvSpPr/>
          <p:nvPr/>
        </p:nvSpPr>
        <p:spPr>
          <a:xfrm>
            <a:off x="2895600" y="2165350"/>
            <a:ext cx="1388110" cy="245745"/>
          </a:xfrm>
          <a:prstGeom prst="rect">
            <a:avLst/>
          </a:prstGeom>
          <a:noFill/>
          <a:ln w="12700" cap="flat">
            <a:noFill/>
            <a:miter lim="400000"/>
          </a:ln>
          <a:effectLst/>
        </p:spPr>
        <p:txBody>
          <a:bodyPr wrap="square" lIns="0" tIns="0" rIns="0" bIns="0">
            <a:spAutoFit/>
          </a:bodyPr>
          <a:lstStyle>
            <a:lvl1pPr algn="l">
              <a:defRPr sz="4200" spc="84">
                <a:solidFill>
                  <a:srgbClr val="AAAAAA"/>
                </a:solidFill>
                <a:latin typeface="Oswald Light"/>
                <a:ea typeface="Oswald Light"/>
                <a:cs typeface="Oswald Light"/>
                <a:sym typeface="Oswald Light"/>
              </a:defRPr>
            </a:lvl1pPr>
          </a:lstStyle>
          <a:p>
            <a:pPr algn="ctr"/>
            <a:r>
              <a:rPr kumimoji="0" lang="zh-CN" altLang="en-US" sz="1600" b="1" i="0" u="none" strike="noStrike" kern="1200" cap="none" spc="42" normalizeH="0" baseline="0" noProof="0" dirty="0">
                <a:ln>
                  <a:noFill/>
                </a:ln>
                <a:solidFill>
                  <a:schemeClr val="tx1">
                    <a:lumMod val="65000"/>
                    <a:lumOff val="35000"/>
                  </a:schemeClr>
                </a:solidFill>
                <a:effectLst/>
                <a:uLnTx/>
                <a:uFillTx/>
                <a:latin typeface="Verdana" panose="020B0604030504040204" charset="0"/>
                <a:ea typeface="方正舒体" pitchFamily="2" charset="-122"/>
                <a:cs typeface="Oswald Light"/>
                <a:sym typeface="+mn-ea"/>
              </a:rPr>
              <a:t>标题</a:t>
            </a:r>
            <a:endParaRPr kumimoji="0" lang="en-US" altLang="zh-CN" sz="1600" b="1" i="0" u="none" strike="noStrike" kern="1200" cap="none" spc="42" normalizeH="0" baseline="0" noProof="0" dirty="0">
              <a:ln>
                <a:noFill/>
              </a:ln>
              <a:solidFill>
                <a:schemeClr val="tx1">
                  <a:lumMod val="65000"/>
                  <a:lumOff val="35000"/>
                </a:schemeClr>
              </a:solidFill>
              <a:effectLst/>
              <a:uLnTx/>
              <a:uFillTx/>
              <a:latin typeface="Verdana" panose="020B0604030504040204" charset="0"/>
              <a:ea typeface="方正舒体" pitchFamily="2" charset="-122"/>
              <a:cs typeface="Oswald Light"/>
              <a:sym typeface="+mn-ea"/>
            </a:endParaRPr>
          </a:p>
        </p:txBody>
      </p:sp>
      <p:sp>
        <p:nvSpPr>
          <p:cNvPr id="10" name="Shape 540"/>
          <p:cNvSpPr/>
          <p:nvPr/>
        </p:nvSpPr>
        <p:spPr>
          <a:xfrm>
            <a:off x="5285740" y="1586230"/>
            <a:ext cx="1388110" cy="245745"/>
          </a:xfrm>
          <a:prstGeom prst="rect">
            <a:avLst/>
          </a:prstGeom>
          <a:noFill/>
          <a:ln w="12700" cap="flat">
            <a:noFill/>
            <a:miter lim="400000"/>
          </a:ln>
          <a:effectLst/>
        </p:spPr>
        <p:txBody>
          <a:bodyPr wrap="square" lIns="0" tIns="0" rIns="0" bIns="0">
            <a:spAutoFit/>
          </a:bodyPr>
          <a:lstStyle>
            <a:lvl1pPr algn="l">
              <a:defRPr sz="4200" spc="84">
                <a:solidFill>
                  <a:srgbClr val="AAAAAA"/>
                </a:solidFill>
                <a:latin typeface="Oswald Light"/>
                <a:ea typeface="Oswald Light"/>
                <a:cs typeface="Oswald Light"/>
                <a:sym typeface="Oswald Light"/>
              </a:defRPr>
            </a:lvl1pPr>
          </a:lstStyle>
          <a:p>
            <a:pPr algn="ctr"/>
            <a:r>
              <a:rPr kumimoji="0" lang="zh-CN" altLang="en-US" sz="1600" b="1" i="0" u="none" strike="noStrike" kern="1200" cap="none" spc="42" normalizeH="0" baseline="0" noProof="0" dirty="0">
                <a:ln>
                  <a:noFill/>
                </a:ln>
                <a:solidFill>
                  <a:schemeClr val="tx1">
                    <a:lumMod val="65000"/>
                    <a:lumOff val="35000"/>
                  </a:schemeClr>
                </a:solidFill>
                <a:effectLst/>
                <a:uLnTx/>
                <a:uFillTx/>
                <a:latin typeface="Verdana" panose="020B0604030504040204" charset="0"/>
                <a:ea typeface="方正舒体" pitchFamily="2" charset="-122"/>
                <a:cs typeface="Oswald Light"/>
                <a:sym typeface="+mn-ea"/>
              </a:rPr>
              <a:t>标题</a:t>
            </a:r>
            <a:endParaRPr kumimoji="0" lang="en-US" altLang="zh-CN" sz="1600" b="1" i="0" u="none" strike="noStrike" kern="1200" cap="none" spc="42" normalizeH="0" baseline="0" noProof="0" dirty="0">
              <a:ln>
                <a:noFill/>
              </a:ln>
              <a:solidFill>
                <a:schemeClr val="tx1">
                  <a:lumMod val="65000"/>
                  <a:lumOff val="35000"/>
                </a:schemeClr>
              </a:solidFill>
              <a:effectLst/>
              <a:uLnTx/>
              <a:uFillTx/>
              <a:latin typeface="Verdana" panose="020B0604030504040204" charset="0"/>
              <a:ea typeface="方正舒体" pitchFamily="2" charset="-122"/>
              <a:cs typeface="Oswald Light"/>
              <a:sym typeface="+mn-ea"/>
            </a:endParaRPr>
          </a:p>
        </p:txBody>
      </p:sp>
      <p:sp>
        <p:nvSpPr>
          <p:cNvPr id="11" name="Shape 540"/>
          <p:cNvSpPr/>
          <p:nvPr/>
        </p:nvSpPr>
        <p:spPr>
          <a:xfrm>
            <a:off x="7646035" y="2137410"/>
            <a:ext cx="1388110" cy="245745"/>
          </a:xfrm>
          <a:prstGeom prst="rect">
            <a:avLst/>
          </a:prstGeom>
          <a:noFill/>
          <a:ln w="12700" cap="flat">
            <a:noFill/>
            <a:miter lim="400000"/>
          </a:ln>
          <a:effectLst/>
        </p:spPr>
        <p:txBody>
          <a:bodyPr wrap="square" lIns="0" tIns="0" rIns="0" bIns="0">
            <a:spAutoFit/>
          </a:bodyPr>
          <a:lstStyle>
            <a:lvl1pPr algn="l">
              <a:defRPr sz="4200" spc="84">
                <a:solidFill>
                  <a:srgbClr val="AAAAAA"/>
                </a:solidFill>
                <a:latin typeface="Oswald Light"/>
                <a:ea typeface="Oswald Light"/>
                <a:cs typeface="Oswald Light"/>
                <a:sym typeface="Oswald Light"/>
              </a:defRPr>
            </a:lvl1pPr>
          </a:lstStyle>
          <a:p>
            <a:pPr algn="ctr"/>
            <a:r>
              <a:rPr kumimoji="0" lang="zh-CN" altLang="en-US" sz="1600" b="1" i="0" u="none" strike="noStrike" kern="1200" cap="none" spc="42" normalizeH="0" baseline="0" noProof="0" dirty="0">
                <a:ln>
                  <a:noFill/>
                </a:ln>
                <a:solidFill>
                  <a:schemeClr val="tx1">
                    <a:lumMod val="65000"/>
                    <a:lumOff val="35000"/>
                  </a:schemeClr>
                </a:solidFill>
                <a:effectLst/>
                <a:uLnTx/>
                <a:uFillTx/>
                <a:latin typeface="Verdana" panose="020B0604030504040204" charset="0"/>
                <a:ea typeface="方正舒体" pitchFamily="2" charset="-122"/>
                <a:cs typeface="Oswald Light"/>
                <a:sym typeface="+mn-ea"/>
              </a:rPr>
              <a:t>标题</a:t>
            </a:r>
            <a:endParaRPr kumimoji="0" lang="en-US" altLang="zh-CN" sz="1600" b="1" i="0" u="none" strike="noStrike" kern="1200" cap="none" spc="42" normalizeH="0" baseline="0" noProof="0" dirty="0">
              <a:ln>
                <a:noFill/>
              </a:ln>
              <a:solidFill>
                <a:schemeClr val="tx1">
                  <a:lumMod val="65000"/>
                  <a:lumOff val="35000"/>
                </a:schemeClr>
              </a:solidFill>
              <a:effectLst/>
              <a:uLnTx/>
              <a:uFillTx/>
              <a:latin typeface="Verdana" panose="020B0604030504040204" charset="0"/>
              <a:ea typeface="方正舒体" pitchFamily="2" charset="-122"/>
              <a:cs typeface="Oswald Light"/>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0485" y="1687195"/>
            <a:ext cx="12294870" cy="2134870"/>
          </a:xfrm>
          <a:prstGeom prst="rect">
            <a:avLst/>
          </a:prstGeom>
          <a:solidFill>
            <a:srgbClr val="95C8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pic>
        <p:nvPicPr>
          <p:cNvPr id="2" name="图片 1" descr="138-140H3113417"/>
          <p:cNvPicPr>
            <a:picLocks noChangeAspect="1"/>
          </p:cNvPicPr>
          <p:nvPr/>
        </p:nvPicPr>
        <p:blipFill>
          <a:blip r:embed="rId4" cstate="print"/>
          <a:srcRect l="36747"/>
          <a:stretch>
            <a:fillRect/>
          </a:stretch>
        </p:blipFill>
        <p:spPr>
          <a:xfrm>
            <a:off x="2392045" y="1687195"/>
            <a:ext cx="2158365" cy="2133600"/>
          </a:xfrm>
          <a:prstGeom prst="rect">
            <a:avLst/>
          </a:prstGeom>
        </p:spPr>
      </p:pic>
      <p:pic>
        <p:nvPicPr>
          <p:cNvPr id="3" name="图片 2" descr="13695454_1346990306552"/>
          <p:cNvPicPr>
            <a:picLocks noChangeAspect="1"/>
          </p:cNvPicPr>
          <p:nvPr/>
        </p:nvPicPr>
        <p:blipFill>
          <a:blip r:embed="rId5" cstate="print"/>
          <a:srcRect/>
          <a:stretch>
            <a:fillRect/>
          </a:stretch>
        </p:blipFill>
        <p:spPr>
          <a:xfrm>
            <a:off x="274955" y="1687195"/>
            <a:ext cx="2135440" cy="2134800"/>
          </a:xfrm>
          <a:prstGeom prst="rect">
            <a:avLst/>
          </a:prstGeom>
        </p:spPr>
      </p:pic>
      <p:pic>
        <p:nvPicPr>
          <p:cNvPr id="29" name="图片 28" descr="t01409a3a7ca53d46d8"/>
          <p:cNvPicPr>
            <a:picLocks noChangeAspect="1"/>
          </p:cNvPicPr>
          <p:nvPr/>
        </p:nvPicPr>
        <p:blipFill>
          <a:blip r:embed="rId6" cstate="print"/>
          <a:srcRect t="5799" b="30369"/>
          <a:stretch>
            <a:fillRect/>
          </a:stretch>
        </p:blipFill>
        <p:spPr>
          <a:xfrm>
            <a:off x="4540250" y="1687195"/>
            <a:ext cx="2000932" cy="2134800"/>
          </a:xfrm>
          <a:prstGeom prst="rect">
            <a:avLst/>
          </a:prstGeom>
        </p:spPr>
      </p:pic>
      <p:sp>
        <p:nvSpPr>
          <p:cNvPr id="11" name="文本框 10"/>
          <p:cNvSpPr txBox="1"/>
          <p:nvPr/>
        </p:nvSpPr>
        <p:spPr>
          <a:xfrm>
            <a:off x="7180580" y="2527300"/>
            <a:ext cx="4150360" cy="1007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200" noProof="0" dirty="0">
                <a:ln>
                  <a:noFill/>
                </a:ln>
                <a:solidFill>
                  <a:schemeClr val="bg1"/>
                </a:solidFill>
                <a:uLnTx/>
                <a:uFillTx/>
                <a:latin typeface="Verdana" panose="020B0604030504040204" charset="0"/>
                <a:ea typeface="方正舒体" pitchFamily="2" charset="-122"/>
                <a:sym typeface="+mn-ea"/>
              </a:rPr>
              <a:t>Lorme ipsum dolor sit,consectetur adipsiicing elit.Lorme ipsum dolor sit,consectetur adipsiicing elit.Lorme ipsum dolor sit,consectetur adipsiicing elit.Lorme ipsum dolor sit,consectetur adipsiicing elit.</a:t>
            </a:r>
            <a:endParaRPr lang="en-US" altLang="zh-CN" sz="1200" kern="0" noProof="0" dirty="0">
              <a:ln>
                <a:noFill/>
              </a:ln>
              <a:solidFill>
                <a:schemeClr val="bg1"/>
              </a:solidFill>
              <a:uLnTx/>
              <a:uFillTx/>
              <a:latin typeface="Verdana" panose="020B0604030504040204" charset="0"/>
              <a:ea typeface="方正舒体" pitchFamily="2" charset="-122"/>
              <a:sym typeface="+mn-ea"/>
            </a:endParaRPr>
          </a:p>
        </p:txBody>
      </p:sp>
      <p:sp>
        <p:nvSpPr>
          <p:cNvPr id="12" name="TextBox 1210"/>
          <p:cNvSpPr/>
          <p:nvPr/>
        </p:nvSpPr>
        <p:spPr>
          <a:xfrm>
            <a:off x="7180580" y="2190115"/>
            <a:ext cx="2882900" cy="337185"/>
          </a:xfrm>
          <a:prstGeom prst="rect">
            <a:avLst/>
          </a:prstGeom>
          <a:noFill/>
          <a:ln w="9525">
            <a:noFill/>
            <a:miter/>
          </a:ln>
        </p:spPr>
        <p:txBody>
          <a:bodyPr wrap="square">
            <a:spAutoFit/>
          </a:bodyPr>
          <a:lstStyle/>
          <a:p>
            <a:pPr algn="l"/>
            <a:r>
              <a:rPr lang="zh-CN" altLang="en-US" sz="1600" b="1" noProof="0" dirty="0">
                <a:ln>
                  <a:noFill/>
                </a:ln>
                <a:solidFill>
                  <a:schemeClr val="bg1"/>
                </a:solidFill>
                <a:uLnTx/>
                <a:uFillTx/>
                <a:latin typeface="Verdana" panose="020B0604030504040204" charset="0"/>
                <a:ea typeface="方正舒体" pitchFamily="2" charset="-122"/>
                <a:sym typeface="+mn-ea"/>
              </a:rPr>
              <a:t>点击此处添加标题</a:t>
            </a:r>
            <a:endParaRPr lang="en-US" altLang="zh-CN" sz="1600" b="1" noProof="0" dirty="0">
              <a:ln>
                <a:noFill/>
              </a:ln>
              <a:solidFill>
                <a:schemeClr val="bg1"/>
              </a:solidFill>
              <a:uLnTx/>
              <a:uFillTx/>
              <a:latin typeface="Verdana" panose="020B0604030504040204" charset="0"/>
              <a:ea typeface="方正舒体" pitchFamily="2" charset="-122"/>
              <a:sym typeface="+mn-ea"/>
            </a:endParaRPr>
          </a:p>
        </p:txBody>
      </p:sp>
      <p:sp>
        <p:nvSpPr>
          <p:cNvPr id="7" name="文本框 6"/>
          <p:cNvSpPr txBox="1"/>
          <p:nvPr/>
        </p:nvSpPr>
        <p:spPr>
          <a:xfrm>
            <a:off x="1295400" y="5019040"/>
            <a:ext cx="4396740" cy="8242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200" noProof="0" dirty="0">
                <a:ln>
                  <a:noFill/>
                </a:ln>
                <a:solidFill>
                  <a:schemeClr val="tx1">
                    <a:lumMod val="75000"/>
                    <a:lumOff val="25000"/>
                  </a:schemeClr>
                </a:solidFill>
                <a:uLnTx/>
                <a:uFillTx/>
                <a:latin typeface="Verdana" panose="020B0604030504040204" charset="0"/>
                <a:ea typeface="方正舒体" pitchFamily="2" charset="-122"/>
                <a:sym typeface="+mn-ea"/>
              </a:rPr>
              <a:t>Lorme ipsum dolor sit,consectetur adipsiicing elit.Lorme ipsum dolor sit,consectetur adipsiicing elit.Lorme ipsum dolor sit,consectetur adipsiicing elit.Lorme ipsum dolor sit,consectetur adipsiicing elit.</a:t>
            </a:r>
            <a:endParaRPr lang="en-US" altLang="zh-CN" sz="1200" kern="0" noProof="0" dirty="0">
              <a:ln>
                <a:noFill/>
              </a:ln>
              <a:solidFill>
                <a:schemeClr val="tx1">
                  <a:lumMod val="75000"/>
                  <a:lumOff val="25000"/>
                </a:schemeClr>
              </a:solidFill>
              <a:uLnTx/>
              <a:uFillTx/>
              <a:latin typeface="Verdana" panose="020B0604030504040204" charset="0"/>
              <a:ea typeface="方正舒体" pitchFamily="2" charset="-122"/>
              <a:sym typeface="+mn-ea"/>
            </a:endParaRPr>
          </a:p>
        </p:txBody>
      </p:sp>
      <p:sp>
        <p:nvSpPr>
          <p:cNvPr id="8" name="TextBox 1210"/>
          <p:cNvSpPr/>
          <p:nvPr/>
        </p:nvSpPr>
        <p:spPr>
          <a:xfrm>
            <a:off x="1295400" y="4681855"/>
            <a:ext cx="2882900" cy="337185"/>
          </a:xfrm>
          <a:prstGeom prst="rect">
            <a:avLst/>
          </a:prstGeom>
          <a:noFill/>
          <a:ln w="9525">
            <a:noFill/>
            <a:miter/>
          </a:ln>
        </p:spPr>
        <p:txBody>
          <a:bodyPr wrap="square">
            <a:spAutoFit/>
          </a:bodyPr>
          <a:lstStyle/>
          <a:p>
            <a:pPr algn="l"/>
            <a:r>
              <a:rPr lang="zh-CN" altLang="en-US" sz="1600" b="1" noProof="0" dirty="0">
                <a:ln>
                  <a:noFill/>
                </a:ln>
                <a:solidFill>
                  <a:schemeClr val="tx1">
                    <a:lumMod val="75000"/>
                    <a:lumOff val="25000"/>
                  </a:schemeClr>
                </a:solidFill>
                <a:uLnTx/>
                <a:uFillTx/>
                <a:latin typeface="Verdana" panose="020B0604030504040204" charset="0"/>
                <a:ea typeface="方正舒体" pitchFamily="2" charset="-122"/>
                <a:sym typeface="+mn-ea"/>
              </a:rPr>
              <a:t>点击此处添加标题</a:t>
            </a:r>
            <a:endParaRPr lang="en-US" altLang="zh-CN" sz="1600" b="1" noProof="0" dirty="0">
              <a:ln>
                <a:noFill/>
              </a:ln>
              <a:solidFill>
                <a:schemeClr val="tx1">
                  <a:lumMod val="75000"/>
                  <a:lumOff val="25000"/>
                </a:schemeClr>
              </a:solidFill>
              <a:uLnTx/>
              <a:uFillTx/>
              <a:latin typeface="Verdana" panose="020B0604030504040204" charset="0"/>
              <a:ea typeface="方正舒体" pitchFamily="2" charset="-122"/>
              <a:sym typeface="+mn-ea"/>
            </a:endParaRPr>
          </a:p>
        </p:txBody>
      </p:sp>
      <p:sp>
        <p:nvSpPr>
          <p:cNvPr id="9" name="文本框 8"/>
          <p:cNvSpPr txBox="1"/>
          <p:nvPr/>
        </p:nvSpPr>
        <p:spPr>
          <a:xfrm>
            <a:off x="6799580" y="5003165"/>
            <a:ext cx="4396740" cy="8242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200" noProof="0" dirty="0">
                <a:ln>
                  <a:noFill/>
                </a:ln>
                <a:solidFill>
                  <a:schemeClr val="tx1">
                    <a:lumMod val="75000"/>
                    <a:lumOff val="25000"/>
                  </a:schemeClr>
                </a:solidFill>
                <a:uLnTx/>
                <a:uFillTx/>
                <a:latin typeface="Verdana" panose="020B0604030504040204" charset="0"/>
                <a:ea typeface="方正舒体" pitchFamily="2" charset="-122"/>
                <a:sym typeface="+mn-ea"/>
              </a:rPr>
              <a:t>Lorme ipsum dolor sit,consectetur adipsiicing elit.Lorme ipsum dolor sit,consectetur adipsiicing elit.Lorme ipsum dolor sit,consectetur adipsiicing elit.Lorme ipsum dolor sit,consectetur adipsiicing elit.</a:t>
            </a:r>
            <a:endParaRPr lang="en-US" altLang="zh-CN" sz="1200" kern="0" noProof="0" dirty="0">
              <a:ln>
                <a:noFill/>
              </a:ln>
              <a:solidFill>
                <a:schemeClr val="tx1">
                  <a:lumMod val="75000"/>
                  <a:lumOff val="25000"/>
                </a:schemeClr>
              </a:solidFill>
              <a:uLnTx/>
              <a:uFillTx/>
              <a:latin typeface="Verdana" panose="020B0604030504040204" charset="0"/>
              <a:ea typeface="方正舒体" pitchFamily="2" charset="-122"/>
              <a:sym typeface="+mn-ea"/>
            </a:endParaRPr>
          </a:p>
        </p:txBody>
      </p:sp>
      <p:sp>
        <p:nvSpPr>
          <p:cNvPr id="10" name="TextBox 1210"/>
          <p:cNvSpPr/>
          <p:nvPr/>
        </p:nvSpPr>
        <p:spPr>
          <a:xfrm>
            <a:off x="6799580" y="4665980"/>
            <a:ext cx="2882900" cy="337185"/>
          </a:xfrm>
          <a:prstGeom prst="rect">
            <a:avLst/>
          </a:prstGeom>
          <a:noFill/>
          <a:ln w="9525">
            <a:noFill/>
            <a:miter/>
          </a:ln>
        </p:spPr>
        <p:txBody>
          <a:bodyPr wrap="square">
            <a:spAutoFit/>
          </a:bodyPr>
          <a:lstStyle/>
          <a:p>
            <a:pPr algn="l"/>
            <a:r>
              <a:rPr lang="zh-CN" altLang="en-US" sz="1600" b="1" noProof="0" dirty="0">
                <a:ln>
                  <a:noFill/>
                </a:ln>
                <a:solidFill>
                  <a:schemeClr val="tx1">
                    <a:lumMod val="75000"/>
                    <a:lumOff val="25000"/>
                  </a:schemeClr>
                </a:solidFill>
                <a:uLnTx/>
                <a:uFillTx/>
                <a:latin typeface="Verdana" panose="020B0604030504040204" charset="0"/>
                <a:ea typeface="方正舒体" pitchFamily="2" charset="-122"/>
                <a:sym typeface="+mn-ea"/>
              </a:rPr>
              <a:t>点击此处添加标题</a:t>
            </a:r>
            <a:endParaRPr lang="en-US" altLang="zh-CN" sz="1600" b="1" noProof="0" dirty="0">
              <a:ln>
                <a:noFill/>
              </a:ln>
              <a:solidFill>
                <a:schemeClr val="tx1">
                  <a:lumMod val="75000"/>
                  <a:lumOff val="25000"/>
                </a:schemeClr>
              </a:solidFill>
              <a:uLnTx/>
              <a:uFillTx/>
              <a:latin typeface="Verdana" panose="020B0604030504040204" charset="0"/>
              <a:ea typeface="方正舒体" pitchFamily="2" charset="-122"/>
              <a:sym typeface="+mn-ea"/>
            </a:endParaRPr>
          </a:p>
        </p:txBody>
      </p:sp>
      <p:sp>
        <p:nvSpPr>
          <p:cNvPr id="13" name="文本框 12"/>
          <p:cNvSpPr txBox="1"/>
          <p:nvPr/>
        </p:nvSpPr>
        <p:spPr>
          <a:xfrm>
            <a:off x="749300" y="4556042"/>
            <a:ext cx="703580" cy="583565"/>
          </a:xfrm>
          <a:prstGeom prst="rect">
            <a:avLst/>
          </a:prstGeom>
          <a:noFill/>
        </p:spPr>
        <p:txBody>
          <a:bodyPr wrap="square" rtlCol="0">
            <a:spAutoFit/>
          </a:bodyPr>
          <a:lstStyle/>
          <a:p>
            <a:pPr algn="l"/>
            <a:r>
              <a:rPr lang="en-US" altLang="zh-CN" sz="3200" b="1">
                <a:solidFill>
                  <a:srgbClr val="EED434"/>
                </a:solidFill>
                <a:ea typeface="微软雅黑" panose="020B0503020204020204" charset="-122"/>
                <a:sym typeface="+mn-ea"/>
              </a:rPr>
              <a:t>01</a:t>
            </a:r>
          </a:p>
        </p:txBody>
      </p:sp>
      <p:sp>
        <p:nvSpPr>
          <p:cNvPr id="14" name="文本框 13"/>
          <p:cNvSpPr txBox="1"/>
          <p:nvPr/>
        </p:nvSpPr>
        <p:spPr>
          <a:xfrm>
            <a:off x="6196330" y="4574540"/>
            <a:ext cx="703580" cy="583565"/>
          </a:xfrm>
          <a:prstGeom prst="rect">
            <a:avLst/>
          </a:prstGeom>
          <a:noFill/>
        </p:spPr>
        <p:txBody>
          <a:bodyPr wrap="square" rtlCol="0">
            <a:spAutoFit/>
          </a:bodyPr>
          <a:lstStyle/>
          <a:p>
            <a:pPr algn="l"/>
            <a:r>
              <a:rPr lang="en-US" altLang="zh-CN" sz="3200" b="1">
                <a:solidFill>
                  <a:srgbClr val="95C822"/>
                </a:solidFill>
                <a:ea typeface="微软雅黑" panose="020B0503020204020204" charset="-122"/>
                <a:sym typeface="+mn-ea"/>
              </a:rPr>
              <a:t>02</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sp>
        <p:nvSpPr>
          <p:cNvPr id="37" name="MH_Other_1"/>
          <p:cNvSpPr/>
          <p:nvPr/>
        </p:nvSpPr>
        <p:spPr bwMode="auto">
          <a:xfrm>
            <a:off x="1903095" y="2029460"/>
            <a:ext cx="3943350" cy="845185"/>
          </a:xfrm>
          <a:custGeom>
            <a:avLst/>
            <a:gdLst>
              <a:gd name="connsiteX0" fmla="*/ 0 w 3352800"/>
              <a:gd name="connsiteY0" fmla="*/ 0 h 933450"/>
              <a:gd name="connsiteX1" fmla="*/ 3352800 w 3352800"/>
              <a:gd name="connsiteY1" fmla="*/ 0 h 933450"/>
              <a:gd name="connsiteX2" fmla="*/ 3352800 w 3352800"/>
              <a:gd name="connsiteY2" fmla="*/ 933450 h 933450"/>
              <a:gd name="connsiteX3" fmla="*/ 0 w 3352800"/>
              <a:gd name="connsiteY3" fmla="*/ 933450 h 933450"/>
              <a:gd name="connsiteX4" fmla="*/ 0 w 3352800"/>
              <a:gd name="connsiteY4" fmla="*/ 0 h 933450"/>
              <a:gd name="connsiteX0-1" fmla="*/ 0 w 3571875"/>
              <a:gd name="connsiteY0-2" fmla="*/ 0 h 1143000"/>
              <a:gd name="connsiteX1-3" fmla="*/ 3352800 w 3571875"/>
              <a:gd name="connsiteY1-4" fmla="*/ 0 h 1143000"/>
              <a:gd name="connsiteX2-5" fmla="*/ 3571875 w 3571875"/>
              <a:gd name="connsiteY2-6" fmla="*/ 1143000 h 1143000"/>
              <a:gd name="connsiteX3-7" fmla="*/ 0 w 3571875"/>
              <a:gd name="connsiteY3-8" fmla="*/ 933450 h 1143000"/>
              <a:gd name="connsiteX4-9" fmla="*/ 0 w 3571875"/>
              <a:gd name="connsiteY4-10" fmla="*/ 0 h 1143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71875" h="1143000">
                <a:moveTo>
                  <a:pt x="0" y="0"/>
                </a:moveTo>
                <a:lnTo>
                  <a:pt x="3352800" y="0"/>
                </a:lnTo>
                <a:lnTo>
                  <a:pt x="3571875" y="1143000"/>
                </a:lnTo>
                <a:lnTo>
                  <a:pt x="0" y="933450"/>
                </a:lnTo>
                <a:lnTo>
                  <a:pt x="0" y="0"/>
                </a:lnTo>
                <a:close/>
              </a:path>
            </a:pathLst>
          </a:custGeom>
          <a:gradFill flip="none" rotWithShape="1">
            <a:gsLst>
              <a:gs pos="0">
                <a:srgbClr val="979A9C">
                  <a:alpha val="0"/>
                </a:srgbClr>
              </a:gs>
              <a:gs pos="100000">
                <a:srgbClr val="979A9C"/>
              </a:gs>
            </a:gsLst>
            <a:lin ang="13500000" scaled="1"/>
            <a:tileRect/>
          </a:gradFill>
        </p:spPr>
        <p:txBody>
          <a:bodyPr anchor="ctr"/>
          <a:lstStyle/>
          <a:p>
            <a:pPr marL="0" marR="0" lvl="0" indent="0" algn="just" defTabSz="914400" rtl="0" eaLnBrk="1" latinLnBrk="0" hangingPunct="1">
              <a:lnSpc>
                <a:spcPct val="130000"/>
              </a:lnSpc>
              <a:spcBef>
                <a:spcPts val="0"/>
              </a:spcBef>
              <a:spcAft>
                <a:spcPts val="0"/>
              </a:spcAft>
              <a:buClrTx/>
              <a:buSzTx/>
              <a:buFontTx/>
              <a:buNone/>
              <a:defRPr/>
            </a:pPr>
            <a:endParaRPr kumimoji="0" lang="zh-CN" altLang="en-US" sz="1800" b="0" i="0" u="none" strike="noStrike" kern="0" cap="none" spc="0" normalizeH="0" baseline="0" noProof="0" dirty="0" err="1">
              <a:ln>
                <a:noFill/>
              </a:ln>
              <a:solidFill>
                <a:srgbClr val="FFFFFF"/>
              </a:solidFill>
              <a:effectLst/>
              <a:uLnTx/>
              <a:uFillTx/>
              <a:latin typeface="Arial" panose="020B0604020202020204" pitchFamily="34" charset="0"/>
              <a:ea typeface="幼圆"/>
              <a:cs typeface="Arial" panose="020B0604020202020204" pitchFamily="34" charset="0"/>
            </a:endParaRPr>
          </a:p>
        </p:txBody>
      </p:sp>
      <p:sp>
        <p:nvSpPr>
          <p:cNvPr id="38" name="MH_Other_2"/>
          <p:cNvSpPr/>
          <p:nvPr/>
        </p:nvSpPr>
        <p:spPr bwMode="auto">
          <a:xfrm>
            <a:off x="1307465" y="2037080"/>
            <a:ext cx="679450" cy="690245"/>
          </a:xfrm>
          <a:prstGeom prst="rect">
            <a:avLst/>
          </a:prstGeom>
          <a:solidFill>
            <a:srgbClr val="95C822"/>
          </a:solidFill>
        </p:spPr>
        <p:txBody>
          <a:bodyPr anchor="ctr"/>
          <a:lstStyle/>
          <a:p>
            <a:pPr marL="0" marR="0" lvl="0" indent="0" algn="ctr" defTabSz="914400" rtl="0" eaLnBrk="1" latinLnBrk="0" hangingPunct="1">
              <a:lnSpc>
                <a:spcPct val="13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pitchFamily="34" charset="0"/>
                <a:ea typeface="幼圆"/>
                <a:cs typeface="Arial" panose="020B0604020202020204" pitchFamily="34" charset="0"/>
              </a:rPr>
              <a:t>01</a:t>
            </a:r>
            <a:endParaRPr kumimoji="0" lang="zh-CN" altLang="en-US" sz="2400" b="1" i="0" u="none" strike="noStrike" kern="0" cap="none" spc="0" normalizeH="0" baseline="0" noProof="0" dirty="0" err="1">
              <a:ln>
                <a:noFill/>
              </a:ln>
              <a:solidFill>
                <a:srgbClr val="FFFFFF"/>
              </a:solidFill>
              <a:effectLst/>
              <a:uLnTx/>
              <a:uFillTx/>
              <a:latin typeface="Arial" panose="020B0604020202020204" pitchFamily="34" charset="0"/>
              <a:ea typeface="幼圆"/>
              <a:cs typeface="Arial" panose="020B0604020202020204" pitchFamily="34" charset="0"/>
            </a:endParaRPr>
          </a:p>
        </p:txBody>
      </p:sp>
      <p:sp>
        <p:nvSpPr>
          <p:cNvPr id="39" name="MH_SubTitle_1"/>
          <p:cNvSpPr/>
          <p:nvPr/>
        </p:nvSpPr>
        <p:spPr bwMode="auto">
          <a:xfrm>
            <a:off x="1910715" y="2037080"/>
            <a:ext cx="3704590" cy="690245"/>
          </a:xfrm>
          <a:prstGeom prst="rect">
            <a:avLst/>
          </a:prstGeom>
          <a:solidFill>
            <a:srgbClr val="95C822"/>
          </a:solidFill>
        </p:spPr>
        <p:txBody>
          <a:bodyPr lIns="720000" anchor="ctr">
            <a:normAutofit fontScale="97500"/>
          </a:bodyPr>
          <a:lstStyle/>
          <a:p>
            <a:pPr marL="0" marR="0" lvl="0" indent="0" algn="just" defTabSz="914400" rtl="0" eaLnBrk="1" latinLnBrk="0" hangingPunct="1">
              <a:lnSpc>
                <a:spcPct val="130000"/>
              </a:lnSpc>
              <a:spcBef>
                <a:spcPts val="0"/>
              </a:spcBef>
              <a:spcAft>
                <a:spcPts val="0"/>
              </a:spcAft>
              <a:buClrTx/>
              <a:buSzTx/>
              <a:buFontTx/>
              <a:buNone/>
              <a:defRPr/>
            </a:pPr>
            <a:r>
              <a:rPr lang="zh-CN" altLang="en-US" kern="0" dirty="0">
                <a:solidFill>
                  <a:schemeClr val="bg1"/>
                </a:solidFill>
                <a:latin typeface="微软雅黑" panose="020B0503020204020204" charset="-122"/>
                <a:ea typeface="微软雅黑" panose="020B0503020204020204" charset="-122"/>
                <a:cs typeface="Arial" panose="020B0604020202020204" pitchFamily="34" charset="0"/>
              </a:rPr>
              <a:t>点击此处添加标题</a:t>
            </a:r>
            <a:endParaRPr kumimoji="0" lang="da-DK" altLang="zh-CN" sz="18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34" name="MH_Other_3"/>
          <p:cNvSpPr/>
          <p:nvPr/>
        </p:nvSpPr>
        <p:spPr bwMode="auto">
          <a:xfrm>
            <a:off x="1903095" y="2947035"/>
            <a:ext cx="3943350" cy="845185"/>
          </a:xfrm>
          <a:custGeom>
            <a:avLst/>
            <a:gdLst>
              <a:gd name="connsiteX0" fmla="*/ 0 w 3352800"/>
              <a:gd name="connsiteY0" fmla="*/ 0 h 933450"/>
              <a:gd name="connsiteX1" fmla="*/ 3352800 w 3352800"/>
              <a:gd name="connsiteY1" fmla="*/ 0 h 933450"/>
              <a:gd name="connsiteX2" fmla="*/ 3352800 w 3352800"/>
              <a:gd name="connsiteY2" fmla="*/ 933450 h 933450"/>
              <a:gd name="connsiteX3" fmla="*/ 0 w 3352800"/>
              <a:gd name="connsiteY3" fmla="*/ 933450 h 933450"/>
              <a:gd name="connsiteX4" fmla="*/ 0 w 3352800"/>
              <a:gd name="connsiteY4" fmla="*/ 0 h 933450"/>
              <a:gd name="connsiteX0-1" fmla="*/ 0 w 3571875"/>
              <a:gd name="connsiteY0-2" fmla="*/ 0 h 1143000"/>
              <a:gd name="connsiteX1-3" fmla="*/ 3352800 w 3571875"/>
              <a:gd name="connsiteY1-4" fmla="*/ 0 h 1143000"/>
              <a:gd name="connsiteX2-5" fmla="*/ 3571875 w 3571875"/>
              <a:gd name="connsiteY2-6" fmla="*/ 1143000 h 1143000"/>
              <a:gd name="connsiteX3-7" fmla="*/ 0 w 3571875"/>
              <a:gd name="connsiteY3-8" fmla="*/ 933450 h 1143000"/>
              <a:gd name="connsiteX4-9" fmla="*/ 0 w 3571875"/>
              <a:gd name="connsiteY4-10" fmla="*/ 0 h 1143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71875" h="1143000">
                <a:moveTo>
                  <a:pt x="0" y="0"/>
                </a:moveTo>
                <a:lnTo>
                  <a:pt x="3352800" y="0"/>
                </a:lnTo>
                <a:lnTo>
                  <a:pt x="3571875" y="1143000"/>
                </a:lnTo>
                <a:lnTo>
                  <a:pt x="0" y="933450"/>
                </a:lnTo>
                <a:lnTo>
                  <a:pt x="0" y="0"/>
                </a:lnTo>
                <a:close/>
              </a:path>
            </a:pathLst>
          </a:custGeom>
          <a:gradFill flip="none" rotWithShape="1">
            <a:gsLst>
              <a:gs pos="0">
                <a:srgbClr val="979A9C">
                  <a:alpha val="0"/>
                </a:srgbClr>
              </a:gs>
              <a:gs pos="100000">
                <a:srgbClr val="979A9C"/>
              </a:gs>
            </a:gsLst>
            <a:lin ang="13500000" scaled="1"/>
            <a:tileRect/>
          </a:gradFill>
        </p:spPr>
        <p:txBody>
          <a:bodyPr anchor="ctr"/>
          <a:lstStyle/>
          <a:p>
            <a:pPr marL="0" marR="0" lvl="0" indent="0" algn="just" defTabSz="914400" rtl="0" eaLnBrk="1" latinLnBrk="0" hangingPunct="1">
              <a:lnSpc>
                <a:spcPct val="130000"/>
              </a:lnSpc>
              <a:spcBef>
                <a:spcPts val="0"/>
              </a:spcBef>
              <a:spcAft>
                <a:spcPts val="0"/>
              </a:spcAft>
              <a:buClrTx/>
              <a:buSzTx/>
              <a:buFontTx/>
              <a:buNone/>
              <a:defRPr/>
            </a:pPr>
            <a:endParaRPr kumimoji="0" lang="zh-CN" altLang="en-US" sz="1800" b="0" i="0" u="none" strike="noStrike" kern="0" cap="none" spc="0" normalizeH="0" baseline="0" noProof="0" dirty="0" err="1">
              <a:ln>
                <a:noFill/>
              </a:ln>
              <a:solidFill>
                <a:srgbClr val="FFFFFF"/>
              </a:solidFill>
              <a:effectLst/>
              <a:uLnTx/>
              <a:uFillTx/>
              <a:latin typeface="Arial" panose="020B0604020202020204" pitchFamily="34" charset="0"/>
              <a:ea typeface="幼圆"/>
              <a:cs typeface="Arial" panose="020B0604020202020204" pitchFamily="34" charset="0"/>
            </a:endParaRPr>
          </a:p>
        </p:txBody>
      </p:sp>
      <p:sp>
        <p:nvSpPr>
          <p:cNvPr id="35" name="MH_Other_4"/>
          <p:cNvSpPr/>
          <p:nvPr/>
        </p:nvSpPr>
        <p:spPr bwMode="auto">
          <a:xfrm>
            <a:off x="1307465" y="2954655"/>
            <a:ext cx="679450" cy="690245"/>
          </a:xfrm>
          <a:prstGeom prst="rect">
            <a:avLst/>
          </a:prstGeom>
          <a:solidFill>
            <a:srgbClr val="EED434"/>
          </a:solidFill>
        </p:spPr>
        <p:txBody>
          <a:bodyPr anchor="ctr"/>
          <a:lstStyle/>
          <a:p>
            <a:pPr marL="0" marR="0" lvl="0" indent="0" algn="ctr" defTabSz="914400" rtl="0" eaLnBrk="1" latinLnBrk="0" hangingPunct="1">
              <a:lnSpc>
                <a:spcPct val="13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pitchFamily="34" charset="0"/>
                <a:ea typeface="幼圆"/>
                <a:cs typeface="Arial" panose="020B0604020202020204" pitchFamily="34" charset="0"/>
              </a:rPr>
              <a:t>02</a:t>
            </a:r>
            <a:endParaRPr kumimoji="0" lang="zh-CN" altLang="en-US" sz="2400" b="1" i="0" u="none" strike="noStrike" kern="0" cap="none" spc="0" normalizeH="0" baseline="0" noProof="0" dirty="0" err="1">
              <a:ln>
                <a:noFill/>
              </a:ln>
              <a:solidFill>
                <a:srgbClr val="FFFFFF"/>
              </a:solidFill>
              <a:effectLst/>
              <a:uLnTx/>
              <a:uFillTx/>
              <a:latin typeface="Arial" panose="020B0604020202020204" pitchFamily="34" charset="0"/>
              <a:ea typeface="幼圆"/>
              <a:cs typeface="Arial" panose="020B0604020202020204" pitchFamily="34" charset="0"/>
            </a:endParaRPr>
          </a:p>
        </p:txBody>
      </p:sp>
      <p:sp>
        <p:nvSpPr>
          <p:cNvPr id="36" name="MH_SubTitle_2"/>
          <p:cNvSpPr/>
          <p:nvPr/>
        </p:nvSpPr>
        <p:spPr bwMode="auto">
          <a:xfrm>
            <a:off x="1910715" y="2954655"/>
            <a:ext cx="3704590" cy="690245"/>
          </a:xfrm>
          <a:prstGeom prst="rect">
            <a:avLst/>
          </a:prstGeom>
          <a:solidFill>
            <a:srgbClr val="EED434"/>
          </a:solidFill>
        </p:spPr>
        <p:txBody>
          <a:bodyPr lIns="720000" anchor="ctr">
            <a:normAutofit fontScale="97500"/>
          </a:bodyPr>
          <a:lstStyle/>
          <a:p>
            <a:pPr marL="0" marR="0" lvl="0" indent="0" algn="just" defTabSz="914400" rtl="0" eaLnBrk="1" latinLnBrk="0" hangingPunct="1">
              <a:lnSpc>
                <a:spcPct val="130000"/>
              </a:lnSpc>
              <a:spcBef>
                <a:spcPts val="0"/>
              </a:spcBef>
              <a:spcAft>
                <a:spcPts val="0"/>
              </a:spcAft>
              <a:buClrTx/>
              <a:buSzTx/>
              <a:buFontTx/>
              <a:buNone/>
              <a:defRPr/>
            </a:pPr>
            <a:r>
              <a:rPr lang="zh-CN" altLang="en-US" kern="0" dirty="0">
                <a:solidFill>
                  <a:schemeClr val="bg1"/>
                </a:solidFill>
                <a:latin typeface="微软雅黑" panose="020B0503020204020204" charset="-122"/>
                <a:ea typeface="微软雅黑" panose="020B0503020204020204" charset="-122"/>
                <a:cs typeface="Arial" panose="020B0604020202020204" pitchFamily="34" charset="0"/>
              </a:rPr>
              <a:t>点击此处添加标题</a:t>
            </a:r>
            <a:endParaRPr kumimoji="0" lang="da-DK" altLang="zh-CN" sz="18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31" name="MH_Other_5"/>
          <p:cNvSpPr/>
          <p:nvPr/>
        </p:nvSpPr>
        <p:spPr bwMode="auto">
          <a:xfrm>
            <a:off x="1903095" y="3862070"/>
            <a:ext cx="3945890" cy="846455"/>
          </a:xfrm>
          <a:custGeom>
            <a:avLst/>
            <a:gdLst>
              <a:gd name="connsiteX0" fmla="*/ 0 w 3352800"/>
              <a:gd name="connsiteY0" fmla="*/ 0 h 933450"/>
              <a:gd name="connsiteX1" fmla="*/ 3352800 w 3352800"/>
              <a:gd name="connsiteY1" fmla="*/ 0 h 933450"/>
              <a:gd name="connsiteX2" fmla="*/ 3352800 w 3352800"/>
              <a:gd name="connsiteY2" fmla="*/ 933450 h 933450"/>
              <a:gd name="connsiteX3" fmla="*/ 0 w 3352800"/>
              <a:gd name="connsiteY3" fmla="*/ 933450 h 933450"/>
              <a:gd name="connsiteX4" fmla="*/ 0 w 3352800"/>
              <a:gd name="connsiteY4" fmla="*/ 0 h 933450"/>
              <a:gd name="connsiteX0-1" fmla="*/ 0 w 3571875"/>
              <a:gd name="connsiteY0-2" fmla="*/ 0 h 1143000"/>
              <a:gd name="connsiteX1-3" fmla="*/ 3352800 w 3571875"/>
              <a:gd name="connsiteY1-4" fmla="*/ 0 h 1143000"/>
              <a:gd name="connsiteX2-5" fmla="*/ 3571875 w 3571875"/>
              <a:gd name="connsiteY2-6" fmla="*/ 1143000 h 1143000"/>
              <a:gd name="connsiteX3-7" fmla="*/ 0 w 3571875"/>
              <a:gd name="connsiteY3-8" fmla="*/ 933450 h 1143000"/>
              <a:gd name="connsiteX4-9" fmla="*/ 0 w 3571875"/>
              <a:gd name="connsiteY4-10" fmla="*/ 0 h 1143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71875" h="1143000">
                <a:moveTo>
                  <a:pt x="0" y="0"/>
                </a:moveTo>
                <a:lnTo>
                  <a:pt x="3352800" y="0"/>
                </a:lnTo>
                <a:lnTo>
                  <a:pt x="3571875" y="1143000"/>
                </a:lnTo>
                <a:lnTo>
                  <a:pt x="0" y="933450"/>
                </a:lnTo>
                <a:lnTo>
                  <a:pt x="0" y="0"/>
                </a:lnTo>
                <a:close/>
              </a:path>
            </a:pathLst>
          </a:custGeom>
          <a:gradFill flip="none" rotWithShape="1">
            <a:gsLst>
              <a:gs pos="0">
                <a:srgbClr val="979A9C">
                  <a:alpha val="0"/>
                </a:srgbClr>
              </a:gs>
              <a:gs pos="100000">
                <a:srgbClr val="979A9C"/>
              </a:gs>
            </a:gsLst>
            <a:lin ang="13500000" scaled="1"/>
            <a:tileRect/>
          </a:gradFill>
        </p:spPr>
        <p:txBody>
          <a:bodyPr anchor="ctr"/>
          <a:lstStyle/>
          <a:p>
            <a:pPr marL="0" marR="0" lvl="0" indent="0" algn="just" defTabSz="914400" rtl="0" eaLnBrk="1" latinLnBrk="0" hangingPunct="1">
              <a:lnSpc>
                <a:spcPct val="130000"/>
              </a:lnSpc>
              <a:spcBef>
                <a:spcPts val="0"/>
              </a:spcBef>
              <a:spcAft>
                <a:spcPts val="0"/>
              </a:spcAft>
              <a:buClrTx/>
              <a:buSzTx/>
              <a:buFontTx/>
              <a:buNone/>
              <a:defRPr/>
            </a:pPr>
            <a:endParaRPr kumimoji="0" lang="zh-CN" altLang="en-US" sz="1800" b="0" i="0" u="none" strike="noStrike" kern="0" cap="none" spc="0" normalizeH="0" baseline="0" noProof="0" dirty="0" err="1">
              <a:ln>
                <a:noFill/>
              </a:ln>
              <a:solidFill>
                <a:srgbClr val="FFFFFF"/>
              </a:solidFill>
              <a:effectLst/>
              <a:uLnTx/>
              <a:uFillTx/>
              <a:latin typeface="Arial" panose="020B0604020202020204" pitchFamily="34" charset="0"/>
              <a:ea typeface="幼圆"/>
              <a:cs typeface="Arial" panose="020B0604020202020204" pitchFamily="34" charset="0"/>
            </a:endParaRPr>
          </a:p>
        </p:txBody>
      </p:sp>
      <p:sp>
        <p:nvSpPr>
          <p:cNvPr id="32" name="MH_Other_6"/>
          <p:cNvSpPr/>
          <p:nvPr/>
        </p:nvSpPr>
        <p:spPr bwMode="auto">
          <a:xfrm>
            <a:off x="1307465" y="3870325"/>
            <a:ext cx="679450" cy="690245"/>
          </a:xfrm>
          <a:prstGeom prst="rect">
            <a:avLst/>
          </a:prstGeom>
          <a:solidFill>
            <a:srgbClr val="95C822"/>
          </a:solidFill>
        </p:spPr>
        <p:txBody>
          <a:bodyPr anchor="ctr"/>
          <a:lstStyle/>
          <a:p>
            <a:pPr marL="0" marR="0" lvl="0" indent="0" algn="ctr" defTabSz="914400" rtl="0" eaLnBrk="1" latinLnBrk="0" hangingPunct="1">
              <a:lnSpc>
                <a:spcPct val="13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pitchFamily="34" charset="0"/>
                <a:ea typeface="幼圆"/>
                <a:cs typeface="Arial" panose="020B0604020202020204" pitchFamily="34" charset="0"/>
              </a:rPr>
              <a:t>03</a:t>
            </a:r>
            <a:endParaRPr kumimoji="0" lang="zh-CN" altLang="en-US" sz="2400" b="1" i="0" u="none" strike="noStrike" kern="0" cap="none" spc="0" normalizeH="0" baseline="0" noProof="0" dirty="0" err="1">
              <a:ln>
                <a:noFill/>
              </a:ln>
              <a:solidFill>
                <a:srgbClr val="FFFFFF"/>
              </a:solidFill>
              <a:effectLst/>
              <a:uLnTx/>
              <a:uFillTx/>
              <a:latin typeface="Arial" panose="020B0604020202020204" pitchFamily="34" charset="0"/>
              <a:ea typeface="幼圆"/>
              <a:cs typeface="Arial" panose="020B0604020202020204" pitchFamily="34" charset="0"/>
            </a:endParaRPr>
          </a:p>
        </p:txBody>
      </p:sp>
      <p:sp>
        <p:nvSpPr>
          <p:cNvPr id="2" name="MH_SubTitle_3"/>
          <p:cNvSpPr/>
          <p:nvPr/>
        </p:nvSpPr>
        <p:spPr bwMode="auto">
          <a:xfrm>
            <a:off x="1910715" y="3870325"/>
            <a:ext cx="3704590" cy="690245"/>
          </a:xfrm>
          <a:prstGeom prst="rect">
            <a:avLst/>
          </a:prstGeom>
          <a:solidFill>
            <a:srgbClr val="95C822"/>
          </a:solidFill>
        </p:spPr>
        <p:txBody>
          <a:bodyPr lIns="720000" anchor="ctr">
            <a:normAutofit fontScale="97500"/>
          </a:bodyPr>
          <a:lstStyle/>
          <a:p>
            <a:pPr marL="0" marR="0" lvl="0" indent="0" algn="just" defTabSz="914400" rtl="0" eaLnBrk="1" latinLnBrk="0" hangingPunct="1">
              <a:lnSpc>
                <a:spcPct val="130000"/>
              </a:lnSpc>
              <a:spcBef>
                <a:spcPts val="0"/>
              </a:spcBef>
              <a:spcAft>
                <a:spcPts val="0"/>
              </a:spcAft>
              <a:buClrTx/>
              <a:buSzTx/>
              <a:buFontTx/>
              <a:buNone/>
              <a:defRPr/>
            </a:pPr>
            <a:r>
              <a:rPr lang="zh-CN" altLang="en-US" kern="0" dirty="0">
                <a:solidFill>
                  <a:schemeClr val="bg1"/>
                </a:solidFill>
                <a:latin typeface="微软雅黑" panose="020B0503020204020204" charset="-122"/>
                <a:ea typeface="微软雅黑" panose="020B0503020204020204" charset="-122"/>
                <a:cs typeface="Arial" panose="020B0604020202020204" pitchFamily="34" charset="0"/>
              </a:rPr>
              <a:t>点击此处添加标题</a:t>
            </a:r>
            <a:r>
              <a:rPr kumimoji="0" lang="da-DK" altLang="zh-CN" sz="18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 </a:t>
            </a:r>
          </a:p>
        </p:txBody>
      </p:sp>
      <p:sp>
        <p:nvSpPr>
          <p:cNvPr id="28" name="MH_Other_7"/>
          <p:cNvSpPr/>
          <p:nvPr/>
        </p:nvSpPr>
        <p:spPr bwMode="auto">
          <a:xfrm>
            <a:off x="1903095" y="4779645"/>
            <a:ext cx="3945890" cy="846455"/>
          </a:xfrm>
          <a:custGeom>
            <a:avLst/>
            <a:gdLst>
              <a:gd name="connsiteX0" fmla="*/ 0 w 3352800"/>
              <a:gd name="connsiteY0" fmla="*/ 0 h 933450"/>
              <a:gd name="connsiteX1" fmla="*/ 3352800 w 3352800"/>
              <a:gd name="connsiteY1" fmla="*/ 0 h 933450"/>
              <a:gd name="connsiteX2" fmla="*/ 3352800 w 3352800"/>
              <a:gd name="connsiteY2" fmla="*/ 933450 h 933450"/>
              <a:gd name="connsiteX3" fmla="*/ 0 w 3352800"/>
              <a:gd name="connsiteY3" fmla="*/ 933450 h 933450"/>
              <a:gd name="connsiteX4" fmla="*/ 0 w 3352800"/>
              <a:gd name="connsiteY4" fmla="*/ 0 h 933450"/>
              <a:gd name="connsiteX0-1" fmla="*/ 0 w 3571875"/>
              <a:gd name="connsiteY0-2" fmla="*/ 0 h 1143000"/>
              <a:gd name="connsiteX1-3" fmla="*/ 3352800 w 3571875"/>
              <a:gd name="connsiteY1-4" fmla="*/ 0 h 1143000"/>
              <a:gd name="connsiteX2-5" fmla="*/ 3571875 w 3571875"/>
              <a:gd name="connsiteY2-6" fmla="*/ 1143000 h 1143000"/>
              <a:gd name="connsiteX3-7" fmla="*/ 0 w 3571875"/>
              <a:gd name="connsiteY3-8" fmla="*/ 933450 h 1143000"/>
              <a:gd name="connsiteX4-9" fmla="*/ 0 w 3571875"/>
              <a:gd name="connsiteY4-10" fmla="*/ 0 h 1143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71875" h="1143000">
                <a:moveTo>
                  <a:pt x="0" y="0"/>
                </a:moveTo>
                <a:lnTo>
                  <a:pt x="3352800" y="0"/>
                </a:lnTo>
                <a:lnTo>
                  <a:pt x="3571875" y="1143000"/>
                </a:lnTo>
                <a:lnTo>
                  <a:pt x="0" y="933450"/>
                </a:lnTo>
                <a:lnTo>
                  <a:pt x="0" y="0"/>
                </a:lnTo>
                <a:close/>
              </a:path>
            </a:pathLst>
          </a:custGeom>
          <a:gradFill flip="none" rotWithShape="1">
            <a:gsLst>
              <a:gs pos="0">
                <a:srgbClr val="979A9C">
                  <a:alpha val="0"/>
                </a:srgbClr>
              </a:gs>
              <a:gs pos="100000">
                <a:srgbClr val="979A9C"/>
              </a:gs>
            </a:gsLst>
            <a:lin ang="13500000" scaled="1"/>
            <a:tileRect/>
          </a:gradFill>
        </p:spPr>
        <p:txBody>
          <a:bodyPr anchor="ctr"/>
          <a:lstStyle/>
          <a:p>
            <a:pPr marL="0" marR="0" lvl="0" indent="0" algn="just" defTabSz="914400" rtl="0" eaLnBrk="1" latinLnBrk="0" hangingPunct="1">
              <a:lnSpc>
                <a:spcPct val="130000"/>
              </a:lnSpc>
              <a:spcBef>
                <a:spcPts val="0"/>
              </a:spcBef>
              <a:spcAft>
                <a:spcPts val="0"/>
              </a:spcAft>
              <a:buClrTx/>
              <a:buSzTx/>
              <a:buFontTx/>
              <a:buNone/>
              <a:defRPr/>
            </a:pPr>
            <a:endParaRPr kumimoji="0" lang="zh-CN" altLang="en-US" sz="1800" b="0" i="0" u="none" strike="noStrike" kern="0" cap="none" spc="0" normalizeH="0" baseline="0" noProof="0" dirty="0" err="1">
              <a:ln>
                <a:noFill/>
              </a:ln>
              <a:solidFill>
                <a:srgbClr val="FFFFFF"/>
              </a:solidFill>
              <a:effectLst/>
              <a:uLnTx/>
              <a:uFillTx/>
              <a:latin typeface="Arial" panose="020B0604020202020204" pitchFamily="34" charset="0"/>
              <a:ea typeface="幼圆"/>
              <a:cs typeface="Arial" panose="020B0604020202020204" pitchFamily="34" charset="0"/>
            </a:endParaRPr>
          </a:p>
        </p:txBody>
      </p:sp>
      <p:sp>
        <p:nvSpPr>
          <p:cNvPr id="29" name="MH_Other_8"/>
          <p:cNvSpPr/>
          <p:nvPr/>
        </p:nvSpPr>
        <p:spPr bwMode="auto">
          <a:xfrm>
            <a:off x="1297940" y="4787900"/>
            <a:ext cx="679450" cy="690245"/>
          </a:xfrm>
          <a:prstGeom prst="rect">
            <a:avLst/>
          </a:prstGeom>
          <a:solidFill>
            <a:srgbClr val="EED434"/>
          </a:solidFill>
        </p:spPr>
        <p:txBody>
          <a:bodyPr anchor="ctr"/>
          <a:lstStyle/>
          <a:p>
            <a:pPr marL="0" marR="0" lvl="0" indent="0" algn="ctr" defTabSz="914400" rtl="0" eaLnBrk="1" latinLnBrk="0" hangingPunct="1">
              <a:lnSpc>
                <a:spcPct val="13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pitchFamily="34" charset="0"/>
                <a:ea typeface="幼圆"/>
                <a:cs typeface="Arial" panose="020B0604020202020204" pitchFamily="34" charset="0"/>
              </a:rPr>
              <a:t>04</a:t>
            </a:r>
            <a:endParaRPr kumimoji="0" lang="zh-CN" altLang="en-US" sz="2400" b="1" i="0" u="none" strike="noStrike" kern="0" cap="none" spc="0" normalizeH="0" baseline="0" noProof="0" dirty="0" err="1">
              <a:ln>
                <a:noFill/>
              </a:ln>
              <a:solidFill>
                <a:srgbClr val="FFFFFF"/>
              </a:solidFill>
              <a:effectLst/>
              <a:uLnTx/>
              <a:uFillTx/>
              <a:latin typeface="Arial" panose="020B0604020202020204" pitchFamily="34" charset="0"/>
              <a:ea typeface="幼圆"/>
              <a:cs typeface="Arial" panose="020B0604020202020204" pitchFamily="34" charset="0"/>
            </a:endParaRPr>
          </a:p>
        </p:txBody>
      </p:sp>
      <p:sp>
        <p:nvSpPr>
          <p:cNvPr id="30" name="MH_SubTitle_4"/>
          <p:cNvSpPr/>
          <p:nvPr/>
        </p:nvSpPr>
        <p:spPr bwMode="auto">
          <a:xfrm>
            <a:off x="1901190" y="4787900"/>
            <a:ext cx="3704590" cy="690245"/>
          </a:xfrm>
          <a:prstGeom prst="rect">
            <a:avLst/>
          </a:prstGeom>
          <a:solidFill>
            <a:srgbClr val="EED434"/>
          </a:solidFill>
        </p:spPr>
        <p:txBody>
          <a:bodyPr lIns="720000" anchor="ctr">
            <a:normAutofit fontScale="97500"/>
          </a:bodyPr>
          <a:lstStyle/>
          <a:p>
            <a:pPr marL="0" marR="0" lvl="0" indent="0" algn="just" defTabSz="914400" rtl="0" eaLnBrk="1" latinLnBrk="0" hangingPunct="1">
              <a:lnSpc>
                <a:spcPct val="130000"/>
              </a:lnSpc>
              <a:spcBef>
                <a:spcPts val="0"/>
              </a:spcBef>
              <a:spcAft>
                <a:spcPts val="0"/>
              </a:spcAft>
              <a:buClrTx/>
              <a:buSzTx/>
              <a:buFontTx/>
              <a:buNone/>
              <a:defRPr/>
            </a:pPr>
            <a:r>
              <a:rPr lang="zh-CN" altLang="en-US" kern="0" dirty="0">
                <a:solidFill>
                  <a:schemeClr val="bg1"/>
                </a:solidFill>
                <a:latin typeface="微软雅黑" panose="020B0503020204020204" charset="-122"/>
                <a:ea typeface="微软雅黑" panose="020B0503020204020204" charset="-122"/>
                <a:cs typeface="Arial" panose="020B0604020202020204" pitchFamily="34" charset="0"/>
              </a:rPr>
              <a:t>点击此处添加标题</a:t>
            </a:r>
            <a:r>
              <a:rPr kumimoji="0" lang="da-DK" altLang="zh-CN" sz="18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 </a:t>
            </a:r>
          </a:p>
        </p:txBody>
      </p:sp>
      <p:cxnSp>
        <p:nvCxnSpPr>
          <p:cNvPr id="83" name="直接连接符 82"/>
          <p:cNvCxnSpPr/>
          <p:nvPr/>
        </p:nvCxnSpPr>
        <p:spPr>
          <a:xfrm>
            <a:off x="6318885" y="2332990"/>
            <a:ext cx="4987925"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6318885" y="4910455"/>
            <a:ext cx="4987925"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741795" y="2670810"/>
            <a:ext cx="4418965" cy="18897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sz="1200">
                <a:solidFill>
                  <a:schemeClr val="tx1">
                    <a:lumMod val="65000"/>
                    <a:lumOff val="35000"/>
                  </a:schemeClr>
                </a:solidFill>
                <a:sym typeface="+mn-ea"/>
              </a:rPr>
              <a:t>I will paint this day with laughter; I will frame this night in song. Never will I labor to be happy; rather will I remain too busy to be sad. I will enjoy today's happiness today. It is not grain to be stored in a box. It is not wine to be saved in a jar. It cannot be saved for the morrow. It must be sown and reaped on the same day and this I will do, henceforth.</a:t>
            </a:r>
            <a:endPar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a:p>
            <a:pPr indent="0" algn="l"/>
            <a:endParaRPr lang="zh-CN" altLang="en-US" sz="10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endParaRPr>
          </a:p>
        </p:txBody>
      </p:sp>
      <p:pic>
        <p:nvPicPr>
          <p:cNvPr id="3" name="图片 2" descr="5607"/>
          <p:cNvPicPr>
            <a:picLocks noChangeAspect="1"/>
          </p:cNvPicPr>
          <p:nvPr/>
        </p:nvPicPr>
        <p:blipFill>
          <a:blip r:embed="rId3"/>
          <a:srcRect l="12218" t="4610" b="14711"/>
          <a:stretch>
            <a:fillRect/>
          </a:stretch>
        </p:blipFill>
        <p:spPr>
          <a:xfrm>
            <a:off x="8423910" y="1898650"/>
            <a:ext cx="784225" cy="758825"/>
          </a:xfrm>
          <a:prstGeom prst="rect">
            <a:avLst/>
          </a:prstGeom>
        </p:spPr>
      </p:pic>
      <p:pic>
        <p:nvPicPr>
          <p:cNvPr id="7" name="图片 6" descr="5607"/>
          <p:cNvPicPr>
            <a:picLocks noChangeAspect="1"/>
          </p:cNvPicPr>
          <p:nvPr/>
        </p:nvPicPr>
        <p:blipFill>
          <a:blip r:embed="rId3"/>
          <a:srcRect l="12218" t="4610" b="14711"/>
          <a:stretch>
            <a:fillRect/>
          </a:stretch>
        </p:blipFill>
        <p:spPr>
          <a:xfrm>
            <a:off x="7842885" y="1988185"/>
            <a:ext cx="581025" cy="562610"/>
          </a:xfrm>
          <a:prstGeom prst="rect">
            <a:avLst/>
          </a:prstGeom>
        </p:spPr>
      </p:pic>
      <p:pic>
        <p:nvPicPr>
          <p:cNvPr id="8" name="图片 7" descr="5607"/>
          <p:cNvPicPr>
            <a:picLocks noChangeAspect="1"/>
          </p:cNvPicPr>
          <p:nvPr/>
        </p:nvPicPr>
        <p:blipFill>
          <a:blip r:embed="rId3"/>
          <a:srcRect l="12218" t="4610" b="14711"/>
          <a:stretch>
            <a:fillRect/>
          </a:stretch>
        </p:blipFill>
        <p:spPr>
          <a:xfrm>
            <a:off x="9208135" y="2114550"/>
            <a:ext cx="450215" cy="4362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
          <p:cNvPicPr>
            <a:picLocks noChangeAspect="1"/>
          </p:cNvPicPr>
          <p:nvPr/>
        </p:nvPicPr>
        <p:blipFill>
          <a:blip r:embed="rId3"/>
          <a:srcRect r="21067"/>
          <a:stretch>
            <a:fillRect/>
          </a:stretch>
        </p:blipFill>
        <p:spPr>
          <a:xfrm>
            <a:off x="-20955" y="-5080"/>
            <a:ext cx="4272280" cy="3006725"/>
          </a:xfrm>
          <a:prstGeom prst="rect">
            <a:avLst/>
          </a:prstGeom>
        </p:spPr>
      </p:pic>
      <p:pic>
        <p:nvPicPr>
          <p:cNvPr id="3" name="图片 2" descr="5"/>
          <p:cNvPicPr>
            <a:picLocks noChangeAspect="1"/>
          </p:cNvPicPr>
          <p:nvPr/>
        </p:nvPicPr>
        <p:blipFill>
          <a:blip r:embed="rId4"/>
          <a:srcRect l="11372"/>
          <a:stretch>
            <a:fillRect/>
          </a:stretch>
        </p:blipFill>
        <p:spPr>
          <a:xfrm>
            <a:off x="-34290" y="5131435"/>
            <a:ext cx="907415" cy="1722120"/>
          </a:xfrm>
          <a:prstGeom prst="rect">
            <a:avLst/>
          </a:prstGeom>
        </p:spPr>
      </p:pic>
      <p:pic>
        <p:nvPicPr>
          <p:cNvPr id="4" name="图片 3" descr="567"/>
          <p:cNvPicPr>
            <a:picLocks noChangeAspect="1"/>
          </p:cNvPicPr>
          <p:nvPr/>
        </p:nvPicPr>
        <p:blipFill>
          <a:blip r:embed="rId5"/>
          <a:stretch>
            <a:fillRect/>
          </a:stretch>
        </p:blipFill>
        <p:spPr>
          <a:xfrm>
            <a:off x="11174095" y="424815"/>
            <a:ext cx="1042670" cy="1512570"/>
          </a:xfrm>
          <a:prstGeom prst="rect">
            <a:avLst/>
          </a:prstGeom>
        </p:spPr>
      </p:pic>
      <p:pic>
        <p:nvPicPr>
          <p:cNvPr id="5" name="图片 4" descr="5607"/>
          <p:cNvPicPr>
            <a:picLocks noChangeAspect="1"/>
          </p:cNvPicPr>
          <p:nvPr/>
        </p:nvPicPr>
        <p:blipFill>
          <a:blip r:embed="rId6"/>
          <a:srcRect l="12218" t="4610" b="14711"/>
          <a:stretch>
            <a:fillRect/>
          </a:stretch>
        </p:blipFill>
        <p:spPr>
          <a:xfrm>
            <a:off x="9602470" y="-447675"/>
            <a:ext cx="1543050" cy="1489710"/>
          </a:xfrm>
          <a:prstGeom prst="rect">
            <a:avLst/>
          </a:prstGeom>
        </p:spPr>
      </p:pic>
      <p:pic>
        <p:nvPicPr>
          <p:cNvPr id="6" name="图片 5" descr="7"/>
          <p:cNvPicPr>
            <a:picLocks noChangeAspect="1"/>
          </p:cNvPicPr>
          <p:nvPr/>
        </p:nvPicPr>
        <p:blipFill>
          <a:blip r:embed="rId3"/>
          <a:srcRect r="21067"/>
          <a:stretch>
            <a:fillRect/>
          </a:stretch>
        </p:blipFill>
        <p:spPr>
          <a:xfrm flipH="1" flipV="1">
            <a:off x="8047990" y="3919220"/>
            <a:ext cx="4168775" cy="2934335"/>
          </a:xfrm>
          <a:prstGeom prst="rect">
            <a:avLst/>
          </a:prstGeom>
        </p:spPr>
      </p:pic>
      <p:pic>
        <p:nvPicPr>
          <p:cNvPr id="7" name="图片 6" descr="5607"/>
          <p:cNvPicPr>
            <a:picLocks noChangeAspect="1"/>
          </p:cNvPicPr>
          <p:nvPr/>
        </p:nvPicPr>
        <p:blipFill>
          <a:blip r:embed="rId6"/>
          <a:srcRect l="12218" t="4610" b="14711"/>
          <a:stretch>
            <a:fillRect/>
          </a:stretch>
        </p:blipFill>
        <p:spPr>
          <a:xfrm>
            <a:off x="1099820" y="5478145"/>
            <a:ext cx="1224915" cy="1183005"/>
          </a:xfrm>
          <a:prstGeom prst="rect">
            <a:avLst/>
          </a:prstGeom>
        </p:spPr>
      </p:pic>
      <p:sp>
        <p:nvSpPr>
          <p:cNvPr id="14" name="文本框 13"/>
          <p:cNvSpPr txBox="1"/>
          <p:nvPr/>
        </p:nvSpPr>
        <p:spPr>
          <a:xfrm>
            <a:off x="2970530" y="2566035"/>
            <a:ext cx="1566545" cy="1788795"/>
          </a:xfrm>
          <a:prstGeom prst="rect">
            <a:avLst/>
          </a:prstGeom>
          <a:noFill/>
        </p:spPr>
        <p:txBody>
          <a:bodyPr anchor="ctr"/>
          <a:lstStyle/>
          <a:p>
            <a:pPr marL="0" marR="0" lvl="0" algn="ctr" defTabSz="914400" rtl="0" eaLnBrk="1" latinLnBrk="0" hangingPunct="1">
              <a:spcBef>
                <a:spcPts val="0"/>
              </a:spcBef>
              <a:buNone/>
            </a:pPr>
            <a:r>
              <a:rPr lang="en-US" altLang="zh-CN" sz="9600" b="1" noProof="0" dirty="0">
                <a:ln>
                  <a:noFill/>
                </a:ln>
                <a:solidFill>
                  <a:srgbClr val="3A931D"/>
                </a:solidFill>
                <a:uLnTx/>
                <a:uFillTx/>
                <a:latin typeface="Curlz MT" charset="0"/>
                <a:ea typeface="方正舒体" pitchFamily="2" charset="-122"/>
                <a:sym typeface="+mn-ea"/>
              </a:rPr>
              <a:t>03</a:t>
            </a:r>
            <a:endParaRPr kumimoji="0" lang="en-US" altLang="zh-CN" sz="9600" b="1" i="0" u="none" strike="noStrike" cap="none" spc="0" normalizeH="0" baseline="0" noProof="0" dirty="0">
              <a:ln>
                <a:noFill/>
              </a:ln>
              <a:solidFill>
                <a:srgbClr val="3A931D"/>
              </a:solidFill>
              <a:uLnTx/>
              <a:uFillTx/>
              <a:latin typeface="Curlz MT" charset="0"/>
              <a:ea typeface="方正舒体" pitchFamily="2" charset="-122"/>
              <a:cs typeface="+mn-cs"/>
              <a:sym typeface="+mn-ea"/>
            </a:endParaRPr>
          </a:p>
        </p:txBody>
      </p:sp>
      <p:sp>
        <p:nvSpPr>
          <p:cNvPr id="24" name="文本框 23"/>
          <p:cNvSpPr txBox="1"/>
          <p:nvPr/>
        </p:nvSpPr>
        <p:spPr>
          <a:xfrm>
            <a:off x="4140835" y="2918460"/>
            <a:ext cx="4467225" cy="713740"/>
          </a:xfrm>
          <a:prstGeom prst="rect">
            <a:avLst/>
          </a:prstGeom>
          <a:noFill/>
        </p:spPr>
        <p:txBody>
          <a:bodyPr anchor="ctr"/>
          <a:lstStyle/>
          <a:p>
            <a:pPr marL="0" marR="0" lvl="0" indent="0" algn="ctr" defTabSz="914400" rtl="0" eaLnBrk="1" fontAlgn="t" latinLnBrk="0" hangingPunct="1">
              <a:spcBef>
                <a:spcPts val="0"/>
              </a:spcBef>
              <a:spcAft>
                <a:spcPts val="0"/>
              </a:spcAft>
              <a:buClrTx/>
              <a:buSzTx/>
              <a:buFontTx/>
              <a:buNone/>
              <a:defRPr/>
            </a:pPr>
            <a:r>
              <a:rPr lang="zh-CN" altLang="en-US" sz="3600" kern="0" noProof="0" dirty="0">
                <a:ln>
                  <a:noFill/>
                </a:ln>
                <a:solidFill>
                  <a:srgbClr val="3A931D"/>
                </a:solidFill>
                <a:uLnTx/>
                <a:uFillTx/>
                <a:latin typeface="微软雅黑" panose="020B0503020204020204" charset="-122"/>
                <a:ea typeface="微软雅黑" panose="020B0503020204020204" charset="-122"/>
                <a:sym typeface="+mn-ea"/>
              </a:rPr>
              <a:t>在此输入您的标题</a:t>
            </a:r>
            <a:endParaRPr kumimoji="0" lang="zh-CN" altLang="en-US" sz="3600" i="0" u="none" strike="noStrike" kern="0" cap="none" spc="0" normalizeH="0" baseline="0" noProof="0" dirty="0">
              <a:ln>
                <a:noFill/>
              </a:ln>
              <a:solidFill>
                <a:srgbClr val="3A931D"/>
              </a:solidFill>
              <a:effectLst/>
              <a:uLnTx/>
              <a:uFillTx/>
              <a:latin typeface="微软雅黑" panose="020B0503020204020204" charset="-122"/>
              <a:ea typeface="微软雅黑" panose="020B0503020204020204" charset="-122"/>
              <a:cs typeface="+mn-cs"/>
              <a:sym typeface="+mn-ea"/>
            </a:endParaRPr>
          </a:p>
        </p:txBody>
      </p:sp>
      <p:sp>
        <p:nvSpPr>
          <p:cNvPr id="25" name="文本框 24"/>
          <p:cNvSpPr txBox="1"/>
          <p:nvPr/>
        </p:nvSpPr>
        <p:spPr>
          <a:xfrm>
            <a:off x="4403090" y="3632200"/>
            <a:ext cx="5080635" cy="255905"/>
          </a:xfrm>
          <a:prstGeom prst="rect">
            <a:avLst/>
          </a:prstGeom>
          <a:noFill/>
          <a:ln>
            <a:noFill/>
          </a:ln>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en-US" altLang="zh-CN" sz="1000" dirty="0">
                <a:solidFill>
                  <a:schemeClr val="tx1">
                    <a:lumMod val="75000"/>
                    <a:lumOff val="25000"/>
                  </a:schemeClr>
                </a:solidFill>
                <a:latin typeface="Verdana" panose="020B0604030504040204" charset="0"/>
              </a:rPr>
              <a:t> </a:t>
            </a:r>
            <a:r>
              <a:rPr lang="zh-CN" altLang="en-US" sz="1000" dirty="0">
                <a:solidFill>
                  <a:schemeClr val="tx1">
                    <a:lumMod val="75000"/>
                    <a:lumOff val="25000"/>
                  </a:schemeClr>
                </a:solidFill>
                <a:latin typeface="Arial Unicode MS" charset="0"/>
                <a:ea typeface="Arial Unicode MS" charset="0"/>
              </a:rPr>
              <a:t>ＡＤＤ　ＹＯＵＲ　ＴＥＸＴ　ＨＥＲＥ      </a:t>
            </a:r>
            <a:r>
              <a:rPr lang="zh-CN" altLang="en-US" sz="1000" dirty="0">
                <a:solidFill>
                  <a:schemeClr val="tx1">
                    <a:lumMod val="75000"/>
                    <a:lumOff val="25000"/>
                  </a:schemeClr>
                </a:solidFill>
                <a:latin typeface="Arial Unicode MS" charset="0"/>
                <a:ea typeface="Arial Unicode MS" charset="0"/>
                <a:sym typeface="+mn-ea"/>
              </a:rPr>
              <a:t>ＡＤＤ　ＹＯＵＲ　ＴＥＸＴ　ＨＥＲＥ</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edge">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sp>
        <p:nvSpPr>
          <p:cNvPr id="2" name="泪滴形 1"/>
          <p:cNvSpPr/>
          <p:nvPr/>
        </p:nvSpPr>
        <p:spPr>
          <a:xfrm rot="540000">
            <a:off x="4235450" y="3528060"/>
            <a:ext cx="1569720" cy="1569720"/>
          </a:xfrm>
          <a:prstGeom prst="teardrop">
            <a:avLst/>
          </a:prstGeom>
          <a:solidFill>
            <a:srgbClr val="95C8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泪滴形 2"/>
          <p:cNvSpPr/>
          <p:nvPr/>
        </p:nvSpPr>
        <p:spPr>
          <a:xfrm rot="11280000">
            <a:off x="6025515" y="1970405"/>
            <a:ext cx="1868805" cy="1868805"/>
          </a:xfrm>
          <a:prstGeom prst="teardrop">
            <a:avLst/>
          </a:prstGeom>
          <a:solidFill>
            <a:srgbClr val="95C8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泪滴形 5"/>
          <p:cNvSpPr/>
          <p:nvPr/>
        </p:nvSpPr>
        <p:spPr>
          <a:xfrm rot="16740000">
            <a:off x="5788025" y="3789680"/>
            <a:ext cx="1351915" cy="1351915"/>
          </a:xfrm>
          <a:prstGeom prst="teardrop">
            <a:avLst/>
          </a:prstGeom>
          <a:solidFill>
            <a:srgbClr val="EED4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p:cNvSpPr/>
          <p:nvPr/>
        </p:nvSpPr>
        <p:spPr>
          <a:xfrm rot="6000000">
            <a:off x="4336415" y="1783080"/>
            <a:ext cx="1743075" cy="1743075"/>
          </a:xfrm>
          <a:prstGeom prst="teardrop">
            <a:avLst/>
          </a:prstGeom>
          <a:solidFill>
            <a:srgbClr val="EED4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Group 85"/>
          <p:cNvGrpSpPr/>
          <p:nvPr/>
        </p:nvGrpSpPr>
        <p:grpSpPr>
          <a:xfrm>
            <a:off x="6908800" y="2431415"/>
            <a:ext cx="670560" cy="670560"/>
            <a:chOff x="1200150" y="3768725"/>
            <a:chExt cx="446088" cy="446088"/>
          </a:xfrm>
          <a:solidFill>
            <a:schemeClr val="bg1"/>
          </a:solidFill>
        </p:grpSpPr>
        <p:sp>
          <p:nvSpPr>
            <p:cNvPr id="87"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vert="horz" wrap="square" lIns="91440" tIns="45720" rIns="91440" bIns="45720" numCol="1" anchor="t" anchorCtr="0" compatLnSpc="1"/>
            <a:lstStyle/>
            <a:p>
              <a:pPr fontAlgn="auto"/>
              <a:endParaRPr lang="en-AU" strike="noStrike" noProof="1"/>
            </a:p>
          </p:txBody>
        </p:sp>
        <p:sp>
          <p:nvSpPr>
            <p:cNvPr id="88"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vert="horz" wrap="square" lIns="91440" tIns="45720" rIns="91440" bIns="45720" numCol="1" anchor="t" anchorCtr="0" compatLnSpc="1"/>
            <a:lstStyle/>
            <a:p>
              <a:pPr fontAlgn="auto"/>
              <a:endParaRPr lang="en-AU" strike="noStrike" noProof="1"/>
            </a:p>
          </p:txBody>
        </p:sp>
        <p:sp>
          <p:nvSpPr>
            <p:cNvPr id="89"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vert="horz" wrap="square" lIns="91440" tIns="45720" rIns="91440" bIns="45720" numCol="1" anchor="t" anchorCtr="0" compatLnSpc="1"/>
            <a:lstStyle/>
            <a:p>
              <a:pPr fontAlgn="auto"/>
              <a:endParaRPr lang="en-AU" strike="noStrike" noProof="1"/>
            </a:p>
          </p:txBody>
        </p:sp>
      </p:grpSp>
      <p:sp>
        <p:nvSpPr>
          <p:cNvPr id="47121" name="Freeform 200"/>
          <p:cNvSpPr>
            <a:spLocks noEditPoints="1"/>
          </p:cNvSpPr>
          <p:nvPr/>
        </p:nvSpPr>
        <p:spPr>
          <a:xfrm>
            <a:off x="4744720" y="4433888"/>
            <a:ext cx="420688" cy="395287"/>
          </a:xfrm>
          <a:custGeom>
            <a:avLst/>
            <a:gdLst/>
            <a:ahLst/>
            <a:cxnLst>
              <a:cxn ang="0">
                <a:pos x="302465" y="0"/>
              </a:cxn>
              <a:cxn ang="0">
                <a:pos x="184242" y="117663"/>
              </a:cxn>
              <a:cxn ang="0">
                <a:pos x="184242" y="158422"/>
              </a:cxn>
              <a:cxn ang="0">
                <a:pos x="0" y="158422"/>
              </a:cxn>
              <a:cxn ang="0">
                <a:pos x="0" y="395288"/>
              </a:cxn>
              <a:cxn ang="0">
                <a:pos x="289414" y="395288"/>
              </a:cxn>
              <a:cxn ang="0">
                <a:pos x="289414" y="158422"/>
              </a:cxn>
              <a:cxn ang="0">
                <a:pos x="236445" y="158422"/>
              </a:cxn>
              <a:cxn ang="0">
                <a:pos x="236445" y="117663"/>
              </a:cxn>
              <a:cxn ang="0">
                <a:pos x="302465" y="52294"/>
              </a:cxn>
              <a:cxn ang="0">
                <a:pos x="367718" y="117663"/>
              </a:cxn>
              <a:cxn ang="0">
                <a:pos x="367718" y="158422"/>
              </a:cxn>
              <a:cxn ang="0">
                <a:pos x="420688" y="158422"/>
              </a:cxn>
              <a:cxn ang="0">
                <a:pos x="420688" y="117663"/>
              </a:cxn>
              <a:cxn ang="0">
                <a:pos x="302465" y="0"/>
              </a:cxn>
              <a:cxn ang="0">
                <a:pos x="165818" y="333764"/>
              </a:cxn>
              <a:cxn ang="0">
                <a:pos x="111313" y="333764"/>
              </a:cxn>
              <a:cxn ang="0">
                <a:pos x="123596" y="286852"/>
              </a:cxn>
              <a:cxn ang="0">
                <a:pos x="105172" y="256860"/>
              </a:cxn>
              <a:cxn ang="0">
                <a:pos x="138182" y="223791"/>
              </a:cxn>
              <a:cxn ang="0">
                <a:pos x="171960" y="256860"/>
              </a:cxn>
              <a:cxn ang="0">
                <a:pos x="153535" y="286852"/>
              </a:cxn>
              <a:cxn ang="0">
                <a:pos x="165818" y="333764"/>
              </a:cxn>
            </a:cxnLst>
            <a:rect l="0" t="0" r="0" b="0"/>
            <a:pathLst>
              <a:path w="548" h="514">
                <a:moveTo>
                  <a:pt x="394" y="0"/>
                </a:moveTo>
                <a:cubicBezTo>
                  <a:pt x="309" y="0"/>
                  <a:pt x="240" y="69"/>
                  <a:pt x="240" y="153"/>
                </a:cubicBezTo>
                <a:cubicBezTo>
                  <a:pt x="240" y="206"/>
                  <a:pt x="240" y="206"/>
                  <a:pt x="240" y="206"/>
                </a:cubicBezTo>
                <a:cubicBezTo>
                  <a:pt x="0" y="206"/>
                  <a:pt x="0" y="206"/>
                  <a:pt x="0" y="206"/>
                </a:cubicBezTo>
                <a:cubicBezTo>
                  <a:pt x="0" y="514"/>
                  <a:pt x="0" y="514"/>
                  <a:pt x="0" y="514"/>
                </a:cubicBezTo>
                <a:cubicBezTo>
                  <a:pt x="377" y="514"/>
                  <a:pt x="377" y="514"/>
                  <a:pt x="377" y="514"/>
                </a:cubicBezTo>
                <a:cubicBezTo>
                  <a:pt x="377" y="206"/>
                  <a:pt x="377" y="206"/>
                  <a:pt x="377" y="206"/>
                </a:cubicBezTo>
                <a:cubicBezTo>
                  <a:pt x="308" y="206"/>
                  <a:pt x="308" y="206"/>
                  <a:pt x="308" y="206"/>
                </a:cubicBezTo>
                <a:cubicBezTo>
                  <a:pt x="308" y="153"/>
                  <a:pt x="308" y="153"/>
                  <a:pt x="308" y="153"/>
                </a:cubicBezTo>
                <a:cubicBezTo>
                  <a:pt x="308" y="106"/>
                  <a:pt x="347" y="68"/>
                  <a:pt x="394" y="68"/>
                </a:cubicBezTo>
                <a:cubicBezTo>
                  <a:pt x="441" y="68"/>
                  <a:pt x="479" y="106"/>
                  <a:pt x="479" y="153"/>
                </a:cubicBezTo>
                <a:cubicBezTo>
                  <a:pt x="479" y="206"/>
                  <a:pt x="479" y="206"/>
                  <a:pt x="479" y="206"/>
                </a:cubicBezTo>
                <a:cubicBezTo>
                  <a:pt x="548" y="206"/>
                  <a:pt x="548" y="206"/>
                  <a:pt x="548" y="206"/>
                </a:cubicBezTo>
                <a:cubicBezTo>
                  <a:pt x="548" y="153"/>
                  <a:pt x="548" y="153"/>
                  <a:pt x="548" y="153"/>
                </a:cubicBezTo>
                <a:cubicBezTo>
                  <a:pt x="548" y="69"/>
                  <a:pt x="479" y="0"/>
                  <a:pt x="394" y="0"/>
                </a:cubicBezTo>
                <a:close/>
                <a:moveTo>
                  <a:pt x="216" y="434"/>
                </a:moveTo>
                <a:cubicBezTo>
                  <a:pt x="145" y="434"/>
                  <a:pt x="145" y="434"/>
                  <a:pt x="145" y="434"/>
                </a:cubicBezTo>
                <a:cubicBezTo>
                  <a:pt x="161" y="373"/>
                  <a:pt x="161" y="373"/>
                  <a:pt x="161" y="373"/>
                </a:cubicBezTo>
                <a:cubicBezTo>
                  <a:pt x="147" y="366"/>
                  <a:pt x="137" y="351"/>
                  <a:pt x="137" y="334"/>
                </a:cubicBezTo>
                <a:cubicBezTo>
                  <a:pt x="137" y="311"/>
                  <a:pt x="157" y="291"/>
                  <a:pt x="180" y="291"/>
                </a:cubicBezTo>
                <a:cubicBezTo>
                  <a:pt x="204" y="291"/>
                  <a:pt x="224" y="311"/>
                  <a:pt x="224" y="334"/>
                </a:cubicBezTo>
                <a:cubicBezTo>
                  <a:pt x="224" y="351"/>
                  <a:pt x="214" y="366"/>
                  <a:pt x="200" y="373"/>
                </a:cubicBezTo>
                <a:lnTo>
                  <a:pt x="216" y="434"/>
                </a:lnTo>
                <a:close/>
              </a:path>
            </a:pathLst>
          </a:custGeom>
          <a:solidFill>
            <a:schemeClr val="bg1"/>
          </a:solidFill>
          <a:ln w="9525">
            <a:noFill/>
          </a:ln>
        </p:spPr>
        <p:txBody>
          <a:bodyPr/>
          <a:lstStyle/>
          <a:p>
            <a:endParaRPr lang="zh-CN" altLang="en-US"/>
          </a:p>
        </p:txBody>
      </p:sp>
      <p:grpSp>
        <p:nvGrpSpPr>
          <p:cNvPr id="275" name="Group 274"/>
          <p:cNvGrpSpPr/>
          <p:nvPr/>
        </p:nvGrpSpPr>
        <p:grpSpPr>
          <a:xfrm>
            <a:off x="4904661" y="2345690"/>
            <a:ext cx="430213" cy="427038"/>
            <a:chOff x="2936875" y="2108200"/>
            <a:chExt cx="430213" cy="427038"/>
          </a:xfrm>
          <a:solidFill>
            <a:schemeClr val="bg1"/>
          </a:solidFill>
        </p:grpSpPr>
        <p:sp>
          <p:nvSpPr>
            <p:cNvPr id="276" name="Freeform 253"/>
            <p:cNvSpPr/>
            <p:nvPr/>
          </p:nvSpPr>
          <p:spPr bwMode="auto">
            <a:xfrm>
              <a:off x="3036888" y="2108200"/>
              <a:ext cx="223838" cy="93663"/>
            </a:xfrm>
            <a:custGeom>
              <a:avLst/>
              <a:gdLst>
                <a:gd name="T0" fmla="*/ 6 w 292"/>
                <a:gd name="T1" fmla="*/ 34 h 122"/>
                <a:gd name="T2" fmla="*/ 13 w 292"/>
                <a:gd name="T3" fmla="*/ 23 h 122"/>
                <a:gd name="T4" fmla="*/ 51 w 292"/>
                <a:gd name="T5" fmla="*/ 36 h 122"/>
                <a:gd name="T6" fmla="*/ 74 w 292"/>
                <a:gd name="T7" fmla="*/ 0 h 122"/>
                <a:gd name="T8" fmla="*/ 133 w 292"/>
                <a:gd name="T9" fmla="*/ 33 h 122"/>
                <a:gd name="T10" fmla="*/ 174 w 292"/>
                <a:gd name="T11" fmla="*/ 7 h 122"/>
                <a:gd name="T12" fmla="*/ 279 w 292"/>
                <a:gd name="T13" fmla="*/ 23 h 122"/>
                <a:gd name="T14" fmla="*/ 287 w 292"/>
                <a:gd name="T15" fmla="*/ 34 h 122"/>
                <a:gd name="T16" fmla="*/ 167 w 292"/>
                <a:gd name="T17" fmla="*/ 122 h 122"/>
                <a:gd name="T18" fmla="*/ 125 w 292"/>
                <a:gd name="T19" fmla="*/ 122 h 122"/>
                <a:gd name="T20" fmla="*/ 6 w 292"/>
                <a:gd name="T21"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22">
                  <a:moveTo>
                    <a:pt x="6" y="34"/>
                  </a:moveTo>
                  <a:cubicBezTo>
                    <a:pt x="0" y="21"/>
                    <a:pt x="10" y="23"/>
                    <a:pt x="13" y="23"/>
                  </a:cubicBezTo>
                  <a:cubicBezTo>
                    <a:pt x="22" y="23"/>
                    <a:pt x="43" y="36"/>
                    <a:pt x="51" y="36"/>
                  </a:cubicBezTo>
                  <a:cubicBezTo>
                    <a:pt x="64" y="36"/>
                    <a:pt x="62" y="0"/>
                    <a:pt x="74" y="0"/>
                  </a:cubicBezTo>
                  <a:cubicBezTo>
                    <a:pt x="89" y="0"/>
                    <a:pt x="117" y="33"/>
                    <a:pt x="133" y="33"/>
                  </a:cubicBezTo>
                  <a:cubicBezTo>
                    <a:pt x="151" y="33"/>
                    <a:pt x="155" y="7"/>
                    <a:pt x="174" y="7"/>
                  </a:cubicBezTo>
                  <a:cubicBezTo>
                    <a:pt x="186" y="7"/>
                    <a:pt x="195" y="53"/>
                    <a:pt x="279" y="23"/>
                  </a:cubicBezTo>
                  <a:cubicBezTo>
                    <a:pt x="282" y="22"/>
                    <a:pt x="292" y="21"/>
                    <a:pt x="287" y="34"/>
                  </a:cubicBezTo>
                  <a:cubicBezTo>
                    <a:pt x="287" y="34"/>
                    <a:pt x="238" y="118"/>
                    <a:pt x="167" y="122"/>
                  </a:cubicBezTo>
                  <a:cubicBezTo>
                    <a:pt x="125" y="122"/>
                    <a:pt x="125" y="122"/>
                    <a:pt x="125" y="122"/>
                  </a:cubicBezTo>
                  <a:cubicBezTo>
                    <a:pt x="55" y="118"/>
                    <a:pt x="6" y="34"/>
                    <a:pt x="6" y="34"/>
                  </a:cubicBezTo>
                  <a:close/>
                </a:path>
              </a:pathLst>
            </a:custGeom>
            <a:grpFill/>
            <a:ln>
              <a:noFill/>
            </a:ln>
          </p:spPr>
          <p:txBody>
            <a:bodyPr vert="horz" wrap="square" lIns="91440" tIns="45720" rIns="91440" bIns="45720" numCol="1" anchor="t" anchorCtr="0" compatLnSpc="1"/>
            <a:lstStyle/>
            <a:p>
              <a:pPr fontAlgn="auto"/>
              <a:endParaRPr lang="en-AU" strike="noStrike" noProof="1"/>
            </a:p>
          </p:txBody>
        </p:sp>
        <p:sp>
          <p:nvSpPr>
            <p:cNvPr id="277" name="Freeform 254"/>
            <p:cNvSpPr>
              <a:spLocks noEditPoints="1"/>
            </p:cNvSpPr>
            <p:nvPr/>
          </p:nvSpPr>
          <p:spPr bwMode="auto">
            <a:xfrm>
              <a:off x="2936875" y="2193925"/>
              <a:ext cx="430213" cy="341313"/>
            </a:xfrm>
            <a:custGeom>
              <a:avLst/>
              <a:gdLst>
                <a:gd name="T0" fmla="*/ 518 w 559"/>
                <a:gd name="T1" fmla="*/ 284 h 444"/>
                <a:gd name="T2" fmla="*/ 336 w 559"/>
                <a:gd name="T3" fmla="*/ 36 h 444"/>
                <a:gd name="T4" fmla="*/ 307 w 559"/>
                <a:gd name="T5" fmla="*/ 28 h 444"/>
                <a:gd name="T6" fmla="*/ 287 w 559"/>
                <a:gd name="T7" fmla="*/ 26 h 444"/>
                <a:gd name="T8" fmla="*/ 41 w 559"/>
                <a:gd name="T9" fmla="*/ 285 h 444"/>
                <a:gd name="T10" fmla="*/ 55 w 559"/>
                <a:gd name="T11" fmla="*/ 440 h 444"/>
                <a:gd name="T12" fmla="*/ 132 w 559"/>
                <a:gd name="T13" fmla="*/ 442 h 444"/>
                <a:gd name="T14" fmla="*/ 477 w 559"/>
                <a:gd name="T15" fmla="*/ 442 h 444"/>
                <a:gd name="T16" fmla="*/ 488 w 559"/>
                <a:gd name="T17" fmla="*/ 440 h 444"/>
                <a:gd name="T18" fmla="*/ 504 w 559"/>
                <a:gd name="T19" fmla="*/ 439 h 444"/>
                <a:gd name="T20" fmla="*/ 518 w 559"/>
                <a:gd name="T21" fmla="*/ 284 h 444"/>
                <a:gd name="T22" fmla="*/ 294 w 559"/>
                <a:gd name="T23" fmla="*/ 327 h 444"/>
                <a:gd name="T24" fmla="*/ 294 w 559"/>
                <a:gd name="T25" fmla="*/ 356 h 444"/>
                <a:gd name="T26" fmla="*/ 266 w 559"/>
                <a:gd name="T27" fmla="*/ 356 h 444"/>
                <a:gd name="T28" fmla="*/ 266 w 559"/>
                <a:gd name="T29" fmla="*/ 329 h 444"/>
                <a:gd name="T30" fmla="*/ 217 w 559"/>
                <a:gd name="T31" fmla="*/ 317 h 444"/>
                <a:gd name="T32" fmla="*/ 226 w 559"/>
                <a:gd name="T33" fmla="*/ 284 h 444"/>
                <a:gd name="T34" fmla="*/ 273 w 559"/>
                <a:gd name="T35" fmla="*/ 296 h 444"/>
                <a:gd name="T36" fmla="*/ 301 w 559"/>
                <a:gd name="T37" fmla="*/ 279 h 444"/>
                <a:gd name="T38" fmla="*/ 270 w 559"/>
                <a:gd name="T39" fmla="*/ 254 h 444"/>
                <a:gd name="T40" fmla="*/ 219 w 559"/>
                <a:gd name="T41" fmla="*/ 202 h 444"/>
                <a:gd name="T42" fmla="*/ 267 w 559"/>
                <a:gd name="T43" fmla="*/ 151 h 444"/>
                <a:gd name="T44" fmla="*/ 267 w 559"/>
                <a:gd name="T45" fmla="*/ 124 h 444"/>
                <a:gd name="T46" fmla="*/ 295 w 559"/>
                <a:gd name="T47" fmla="*/ 124 h 444"/>
                <a:gd name="T48" fmla="*/ 295 w 559"/>
                <a:gd name="T49" fmla="*/ 149 h 444"/>
                <a:gd name="T50" fmla="*/ 337 w 559"/>
                <a:gd name="T51" fmla="*/ 158 h 444"/>
                <a:gd name="T52" fmla="*/ 328 w 559"/>
                <a:gd name="T53" fmla="*/ 191 h 444"/>
                <a:gd name="T54" fmla="*/ 287 w 559"/>
                <a:gd name="T55" fmla="*/ 181 h 444"/>
                <a:gd name="T56" fmla="*/ 263 w 559"/>
                <a:gd name="T57" fmla="*/ 197 h 444"/>
                <a:gd name="T58" fmla="*/ 297 w 559"/>
                <a:gd name="T59" fmla="*/ 221 h 444"/>
                <a:gd name="T60" fmla="*/ 344 w 559"/>
                <a:gd name="T61" fmla="*/ 275 h 444"/>
                <a:gd name="T62" fmla="*/ 294 w 559"/>
                <a:gd name="T63" fmla="*/ 32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44">
                  <a:moveTo>
                    <a:pt x="518" y="284"/>
                  </a:moveTo>
                  <a:cubicBezTo>
                    <a:pt x="466" y="115"/>
                    <a:pt x="387" y="56"/>
                    <a:pt x="336" y="36"/>
                  </a:cubicBezTo>
                  <a:cubicBezTo>
                    <a:pt x="325" y="32"/>
                    <a:pt x="316" y="29"/>
                    <a:pt x="307" y="28"/>
                  </a:cubicBezTo>
                  <a:cubicBezTo>
                    <a:pt x="297" y="26"/>
                    <a:pt x="290" y="26"/>
                    <a:pt x="287" y="26"/>
                  </a:cubicBezTo>
                  <a:cubicBezTo>
                    <a:pt x="287" y="26"/>
                    <a:pt x="120" y="0"/>
                    <a:pt x="41" y="285"/>
                  </a:cubicBezTo>
                  <a:cubicBezTo>
                    <a:pt x="41" y="285"/>
                    <a:pt x="0" y="429"/>
                    <a:pt x="55" y="440"/>
                  </a:cubicBezTo>
                  <a:cubicBezTo>
                    <a:pt x="55" y="440"/>
                    <a:pt x="69" y="444"/>
                    <a:pt x="132" y="442"/>
                  </a:cubicBezTo>
                  <a:cubicBezTo>
                    <a:pt x="477" y="442"/>
                    <a:pt x="477" y="442"/>
                    <a:pt x="477" y="442"/>
                  </a:cubicBezTo>
                  <a:cubicBezTo>
                    <a:pt x="481" y="442"/>
                    <a:pt x="485" y="441"/>
                    <a:pt x="488" y="440"/>
                  </a:cubicBezTo>
                  <a:cubicBezTo>
                    <a:pt x="500" y="440"/>
                    <a:pt x="504" y="439"/>
                    <a:pt x="504" y="439"/>
                  </a:cubicBezTo>
                  <a:cubicBezTo>
                    <a:pt x="559" y="427"/>
                    <a:pt x="518" y="284"/>
                    <a:pt x="518" y="284"/>
                  </a:cubicBezTo>
                  <a:close/>
                  <a:moveTo>
                    <a:pt x="294" y="327"/>
                  </a:moveTo>
                  <a:cubicBezTo>
                    <a:pt x="294" y="356"/>
                    <a:pt x="294" y="356"/>
                    <a:pt x="294" y="356"/>
                  </a:cubicBezTo>
                  <a:cubicBezTo>
                    <a:pt x="266" y="356"/>
                    <a:pt x="266" y="356"/>
                    <a:pt x="266" y="356"/>
                  </a:cubicBezTo>
                  <a:cubicBezTo>
                    <a:pt x="266" y="329"/>
                    <a:pt x="266" y="329"/>
                    <a:pt x="266" y="329"/>
                  </a:cubicBezTo>
                  <a:cubicBezTo>
                    <a:pt x="247" y="328"/>
                    <a:pt x="228" y="323"/>
                    <a:pt x="217" y="317"/>
                  </a:cubicBezTo>
                  <a:cubicBezTo>
                    <a:pt x="226" y="284"/>
                    <a:pt x="226" y="284"/>
                    <a:pt x="226" y="284"/>
                  </a:cubicBezTo>
                  <a:cubicBezTo>
                    <a:pt x="238" y="290"/>
                    <a:pt x="255" y="296"/>
                    <a:pt x="273" y="296"/>
                  </a:cubicBezTo>
                  <a:cubicBezTo>
                    <a:pt x="290" y="296"/>
                    <a:pt x="301" y="290"/>
                    <a:pt x="301" y="279"/>
                  </a:cubicBezTo>
                  <a:cubicBezTo>
                    <a:pt x="301" y="268"/>
                    <a:pt x="292" y="261"/>
                    <a:pt x="270" y="254"/>
                  </a:cubicBezTo>
                  <a:cubicBezTo>
                    <a:pt x="240" y="244"/>
                    <a:pt x="219" y="229"/>
                    <a:pt x="219" y="202"/>
                  </a:cubicBezTo>
                  <a:cubicBezTo>
                    <a:pt x="219" y="176"/>
                    <a:pt x="237" y="157"/>
                    <a:pt x="267" y="151"/>
                  </a:cubicBezTo>
                  <a:cubicBezTo>
                    <a:pt x="267" y="124"/>
                    <a:pt x="267" y="124"/>
                    <a:pt x="267" y="124"/>
                  </a:cubicBezTo>
                  <a:cubicBezTo>
                    <a:pt x="295" y="124"/>
                    <a:pt x="295" y="124"/>
                    <a:pt x="295" y="124"/>
                  </a:cubicBezTo>
                  <a:cubicBezTo>
                    <a:pt x="295" y="149"/>
                    <a:pt x="295" y="149"/>
                    <a:pt x="295" y="149"/>
                  </a:cubicBezTo>
                  <a:cubicBezTo>
                    <a:pt x="314" y="150"/>
                    <a:pt x="327" y="154"/>
                    <a:pt x="337" y="158"/>
                  </a:cubicBezTo>
                  <a:cubicBezTo>
                    <a:pt x="328" y="191"/>
                    <a:pt x="328" y="191"/>
                    <a:pt x="328" y="191"/>
                  </a:cubicBezTo>
                  <a:cubicBezTo>
                    <a:pt x="321" y="187"/>
                    <a:pt x="308" y="181"/>
                    <a:pt x="287" y="181"/>
                  </a:cubicBezTo>
                  <a:cubicBezTo>
                    <a:pt x="269" y="181"/>
                    <a:pt x="263" y="189"/>
                    <a:pt x="263" y="197"/>
                  </a:cubicBezTo>
                  <a:cubicBezTo>
                    <a:pt x="263" y="206"/>
                    <a:pt x="273" y="212"/>
                    <a:pt x="297" y="221"/>
                  </a:cubicBezTo>
                  <a:cubicBezTo>
                    <a:pt x="331" y="233"/>
                    <a:pt x="344" y="249"/>
                    <a:pt x="344" y="275"/>
                  </a:cubicBezTo>
                  <a:cubicBezTo>
                    <a:pt x="344" y="300"/>
                    <a:pt x="327" y="322"/>
                    <a:pt x="294" y="327"/>
                  </a:cubicBezTo>
                  <a:close/>
                </a:path>
              </a:pathLst>
            </a:custGeom>
            <a:grpFill/>
            <a:ln>
              <a:noFill/>
            </a:ln>
          </p:spPr>
          <p:txBody>
            <a:bodyPr vert="horz" wrap="square" lIns="91440" tIns="45720" rIns="91440" bIns="45720" numCol="1" anchor="t" anchorCtr="0" compatLnSpc="1"/>
            <a:lstStyle/>
            <a:p>
              <a:pPr fontAlgn="auto"/>
              <a:endParaRPr lang="en-AU" strike="noStrike" noProof="1"/>
            </a:p>
          </p:txBody>
        </p:sp>
      </p:grpSp>
      <p:sp>
        <p:nvSpPr>
          <p:cNvPr id="34" name="Freeform 5"/>
          <p:cNvSpPr>
            <a:spLocks noEditPoints="1"/>
          </p:cNvSpPr>
          <p:nvPr/>
        </p:nvSpPr>
        <p:spPr bwMode="auto">
          <a:xfrm>
            <a:off x="6412865" y="4420235"/>
            <a:ext cx="402590" cy="408940"/>
          </a:xfrm>
          <a:custGeom>
            <a:avLst/>
            <a:gdLst>
              <a:gd name="T0" fmla="*/ 803 w 901"/>
              <a:gd name="T1" fmla="*/ 514 h 913"/>
              <a:gd name="T2" fmla="*/ 860 w 901"/>
              <a:gd name="T3" fmla="*/ 431 h 913"/>
              <a:gd name="T4" fmla="*/ 484 w 901"/>
              <a:gd name="T5" fmla="*/ 490 h 913"/>
              <a:gd name="T6" fmla="*/ 445 w 901"/>
              <a:gd name="T7" fmla="*/ 441 h 913"/>
              <a:gd name="T8" fmla="*/ 500 w 901"/>
              <a:gd name="T9" fmla="*/ 399 h 913"/>
              <a:gd name="T10" fmla="*/ 476 w 901"/>
              <a:gd name="T11" fmla="*/ 385 h 913"/>
              <a:gd name="T12" fmla="*/ 397 w 901"/>
              <a:gd name="T13" fmla="*/ 462 h 913"/>
              <a:gd name="T14" fmla="*/ 484 w 901"/>
              <a:gd name="T15" fmla="*/ 522 h 913"/>
              <a:gd name="T16" fmla="*/ 585 w 901"/>
              <a:gd name="T17" fmla="*/ 478 h 913"/>
              <a:gd name="T18" fmla="*/ 617 w 901"/>
              <a:gd name="T19" fmla="*/ 375 h 913"/>
              <a:gd name="T20" fmla="*/ 512 w 901"/>
              <a:gd name="T21" fmla="*/ 279 h 913"/>
              <a:gd name="T22" fmla="*/ 370 w 901"/>
              <a:gd name="T23" fmla="*/ 308 h 913"/>
              <a:gd name="T24" fmla="*/ 277 w 901"/>
              <a:gd name="T25" fmla="*/ 470 h 913"/>
              <a:gd name="T26" fmla="*/ 342 w 901"/>
              <a:gd name="T27" fmla="*/ 589 h 913"/>
              <a:gd name="T28" fmla="*/ 492 w 901"/>
              <a:gd name="T29" fmla="*/ 630 h 913"/>
              <a:gd name="T30" fmla="*/ 528 w 901"/>
              <a:gd name="T31" fmla="*/ 686 h 913"/>
              <a:gd name="T32" fmla="*/ 413 w 901"/>
              <a:gd name="T33" fmla="*/ 698 h 913"/>
              <a:gd name="T34" fmla="*/ 212 w 901"/>
              <a:gd name="T35" fmla="*/ 528 h 913"/>
              <a:gd name="T36" fmla="*/ 216 w 901"/>
              <a:gd name="T37" fmla="*/ 377 h 913"/>
              <a:gd name="T38" fmla="*/ 433 w 901"/>
              <a:gd name="T39" fmla="*/ 207 h 913"/>
              <a:gd name="T40" fmla="*/ 567 w 901"/>
              <a:gd name="T41" fmla="*/ 219 h 913"/>
              <a:gd name="T42" fmla="*/ 694 w 901"/>
              <a:gd name="T43" fmla="*/ 381 h 913"/>
              <a:gd name="T44" fmla="*/ 664 w 901"/>
              <a:gd name="T45" fmla="*/ 498 h 913"/>
              <a:gd name="T46" fmla="*/ 490 w 901"/>
              <a:gd name="T47" fmla="*/ 597 h 913"/>
              <a:gd name="T48" fmla="*/ 388 w 901"/>
              <a:gd name="T49" fmla="*/ 573 h 913"/>
              <a:gd name="T50" fmla="*/ 322 w 901"/>
              <a:gd name="T51" fmla="*/ 468 h 913"/>
              <a:gd name="T52" fmla="*/ 362 w 901"/>
              <a:gd name="T53" fmla="*/ 360 h 913"/>
              <a:gd name="T54" fmla="*/ 469 w 901"/>
              <a:gd name="T55" fmla="*/ 310 h 913"/>
              <a:gd name="T56" fmla="*/ 573 w 901"/>
              <a:gd name="T57" fmla="*/ 393 h 913"/>
              <a:gd name="T58" fmla="*/ 534 w 901"/>
              <a:gd name="T59" fmla="*/ 472 h 913"/>
              <a:gd name="T60" fmla="*/ 749 w 901"/>
              <a:gd name="T61" fmla="*/ 354 h 913"/>
              <a:gd name="T62" fmla="*/ 868 w 901"/>
              <a:gd name="T63" fmla="*/ 257 h 913"/>
              <a:gd name="T64" fmla="*/ 712 w 901"/>
              <a:gd name="T65" fmla="*/ 255 h 913"/>
              <a:gd name="T66" fmla="*/ 668 w 901"/>
              <a:gd name="T67" fmla="*/ 209 h 913"/>
              <a:gd name="T68" fmla="*/ 712 w 901"/>
              <a:gd name="T69" fmla="*/ 77 h 913"/>
              <a:gd name="T70" fmla="*/ 573 w 901"/>
              <a:gd name="T71" fmla="*/ 170 h 913"/>
              <a:gd name="T72" fmla="*/ 516 w 901"/>
              <a:gd name="T73" fmla="*/ 122 h 913"/>
              <a:gd name="T74" fmla="*/ 465 w 901"/>
              <a:gd name="T75" fmla="*/ 12 h 913"/>
              <a:gd name="T76" fmla="*/ 419 w 901"/>
              <a:gd name="T77" fmla="*/ 168 h 913"/>
              <a:gd name="T78" fmla="*/ 334 w 901"/>
              <a:gd name="T79" fmla="*/ 126 h 913"/>
              <a:gd name="T80" fmla="*/ 233 w 901"/>
              <a:gd name="T81" fmla="*/ 89 h 913"/>
              <a:gd name="T82" fmla="*/ 279 w 901"/>
              <a:gd name="T83" fmla="*/ 225 h 913"/>
              <a:gd name="T84" fmla="*/ 174 w 901"/>
              <a:gd name="T85" fmla="*/ 227 h 913"/>
              <a:gd name="T86" fmla="*/ 83 w 901"/>
              <a:gd name="T87" fmla="*/ 271 h 913"/>
              <a:gd name="T88" fmla="*/ 166 w 901"/>
              <a:gd name="T89" fmla="*/ 494 h 913"/>
              <a:gd name="T90" fmla="*/ 87 w 901"/>
              <a:gd name="T91" fmla="*/ 403 h 913"/>
              <a:gd name="T92" fmla="*/ 48 w 901"/>
              <a:gd name="T93" fmla="*/ 490 h 913"/>
              <a:gd name="T94" fmla="*/ 225 w 901"/>
              <a:gd name="T95" fmla="*/ 634 h 913"/>
              <a:gd name="T96" fmla="*/ 97 w 901"/>
              <a:gd name="T97" fmla="*/ 609 h 913"/>
              <a:gd name="T98" fmla="*/ 131 w 901"/>
              <a:gd name="T99" fmla="*/ 688 h 913"/>
              <a:gd name="T100" fmla="*/ 324 w 901"/>
              <a:gd name="T101" fmla="*/ 717 h 913"/>
              <a:gd name="T102" fmla="*/ 220 w 901"/>
              <a:gd name="T103" fmla="*/ 785 h 913"/>
              <a:gd name="T104" fmla="*/ 299 w 901"/>
              <a:gd name="T105" fmla="*/ 814 h 913"/>
              <a:gd name="T106" fmla="*/ 447 w 901"/>
              <a:gd name="T107" fmla="*/ 749 h 913"/>
              <a:gd name="T108" fmla="*/ 423 w 901"/>
              <a:gd name="T109" fmla="*/ 875 h 913"/>
              <a:gd name="T110" fmla="*/ 502 w 901"/>
              <a:gd name="T111" fmla="*/ 832 h 913"/>
              <a:gd name="T112" fmla="*/ 573 w 901"/>
              <a:gd name="T113" fmla="*/ 709 h 913"/>
              <a:gd name="T114" fmla="*/ 642 w 901"/>
              <a:gd name="T115" fmla="*/ 826 h 913"/>
              <a:gd name="T116" fmla="*/ 678 w 901"/>
              <a:gd name="T117" fmla="*/ 733 h 913"/>
              <a:gd name="T118" fmla="*/ 670 w 901"/>
              <a:gd name="T119" fmla="*/ 630 h 913"/>
              <a:gd name="T120" fmla="*/ 810 w 901"/>
              <a:gd name="T121" fmla="*/ 684 h 913"/>
              <a:gd name="T122" fmla="*/ 777 w 901"/>
              <a:gd name="T123" fmla="*/ 57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913">
                <a:moveTo>
                  <a:pt x="735" y="419"/>
                </a:moveTo>
                <a:lnTo>
                  <a:pt x="735" y="419"/>
                </a:lnTo>
                <a:lnTo>
                  <a:pt x="737" y="441"/>
                </a:lnTo>
                <a:lnTo>
                  <a:pt x="737" y="464"/>
                </a:lnTo>
                <a:lnTo>
                  <a:pt x="735" y="488"/>
                </a:lnTo>
                <a:lnTo>
                  <a:pt x="733" y="510"/>
                </a:lnTo>
                <a:lnTo>
                  <a:pt x="733" y="510"/>
                </a:lnTo>
                <a:lnTo>
                  <a:pt x="751" y="514"/>
                </a:lnTo>
                <a:lnTo>
                  <a:pt x="765" y="516"/>
                </a:lnTo>
                <a:lnTo>
                  <a:pt x="779" y="518"/>
                </a:lnTo>
                <a:lnTo>
                  <a:pt x="791" y="516"/>
                </a:lnTo>
                <a:lnTo>
                  <a:pt x="803" y="514"/>
                </a:lnTo>
                <a:lnTo>
                  <a:pt x="814" y="512"/>
                </a:lnTo>
                <a:lnTo>
                  <a:pt x="830" y="504"/>
                </a:lnTo>
                <a:lnTo>
                  <a:pt x="846" y="496"/>
                </a:lnTo>
                <a:lnTo>
                  <a:pt x="862" y="490"/>
                </a:lnTo>
                <a:lnTo>
                  <a:pt x="870" y="488"/>
                </a:lnTo>
                <a:lnTo>
                  <a:pt x="878" y="486"/>
                </a:lnTo>
                <a:lnTo>
                  <a:pt x="889" y="488"/>
                </a:lnTo>
                <a:lnTo>
                  <a:pt x="901" y="490"/>
                </a:lnTo>
                <a:lnTo>
                  <a:pt x="901" y="490"/>
                </a:lnTo>
                <a:lnTo>
                  <a:pt x="889" y="468"/>
                </a:lnTo>
                <a:lnTo>
                  <a:pt x="876" y="447"/>
                </a:lnTo>
                <a:lnTo>
                  <a:pt x="860" y="431"/>
                </a:lnTo>
                <a:lnTo>
                  <a:pt x="850" y="423"/>
                </a:lnTo>
                <a:lnTo>
                  <a:pt x="842" y="419"/>
                </a:lnTo>
                <a:lnTo>
                  <a:pt x="832" y="413"/>
                </a:lnTo>
                <a:lnTo>
                  <a:pt x="820" y="411"/>
                </a:lnTo>
                <a:lnTo>
                  <a:pt x="808" y="409"/>
                </a:lnTo>
                <a:lnTo>
                  <a:pt x="795" y="407"/>
                </a:lnTo>
                <a:lnTo>
                  <a:pt x="781" y="409"/>
                </a:lnTo>
                <a:lnTo>
                  <a:pt x="767" y="411"/>
                </a:lnTo>
                <a:lnTo>
                  <a:pt x="751" y="415"/>
                </a:lnTo>
                <a:lnTo>
                  <a:pt x="735" y="419"/>
                </a:lnTo>
                <a:lnTo>
                  <a:pt x="735" y="419"/>
                </a:lnTo>
                <a:close/>
                <a:moveTo>
                  <a:pt x="484" y="490"/>
                </a:moveTo>
                <a:lnTo>
                  <a:pt x="484" y="490"/>
                </a:lnTo>
                <a:lnTo>
                  <a:pt x="476" y="490"/>
                </a:lnTo>
                <a:lnTo>
                  <a:pt x="467" y="490"/>
                </a:lnTo>
                <a:lnTo>
                  <a:pt x="461" y="486"/>
                </a:lnTo>
                <a:lnTo>
                  <a:pt x="455" y="482"/>
                </a:lnTo>
                <a:lnTo>
                  <a:pt x="451" y="478"/>
                </a:lnTo>
                <a:lnTo>
                  <a:pt x="447" y="472"/>
                </a:lnTo>
                <a:lnTo>
                  <a:pt x="443" y="464"/>
                </a:lnTo>
                <a:lnTo>
                  <a:pt x="443" y="458"/>
                </a:lnTo>
                <a:lnTo>
                  <a:pt x="443" y="458"/>
                </a:lnTo>
                <a:lnTo>
                  <a:pt x="443" y="449"/>
                </a:lnTo>
                <a:lnTo>
                  <a:pt x="445" y="441"/>
                </a:lnTo>
                <a:lnTo>
                  <a:pt x="447" y="435"/>
                </a:lnTo>
                <a:lnTo>
                  <a:pt x="451" y="429"/>
                </a:lnTo>
                <a:lnTo>
                  <a:pt x="457" y="425"/>
                </a:lnTo>
                <a:lnTo>
                  <a:pt x="461" y="421"/>
                </a:lnTo>
                <a:lnTo>
                  <a:pt x="469" y="417"/>
                </a:lnTo>
                <a:lnTo>
                  <a:pt x="478" y="417"/>
                </a:lnTo>
                <a:lnTo>
                  <a:pt x="478" y="417"/>
                </a:lnTo>
                <a:lnTo>
                  <a:pt x="486" y="413"/>
                </a:lnTo>
                <a:lnTo>
                  <a:pt x="494" y="409"/>
                </a:lnTo>
                <a:lnTo>
                  <a:pt x="494" y="409"/>
                </a:lnTo>
                <a:lnTo>
                  <a:pt x="498" y="403"/>
                </a:lnTo>
                <a:lnTo>
                  <a:pt x="500" y="399"/>
                </a:lnTo>
                <a:lnTo>
                  <a:pt x="500" y="399"/>
                </a:lnTo>
                <a:lnTo>
                  <a:pt x="500" y="399"/>
                </a:lnTo>
                <a:lnTo>
                  <a:pt x="498" y="399"/>
                </a:lnTo>
                <a:lnTo>
                  <a:pt x="498" y="399"/>
                </a:lnTo>
                <a:lnTo>
                  <a:pt x="498" y="393"/>
                </a:lnTo>
                <a:lnTo>
                  <a:pt x="494" y="389"/>
                </a:lnTo>
                <a:lnTo>
                  <a:pt x="494" y="389"/>
                </a:lnTo>
                <a:lnTo>
                  <a:pt x="486" y="385"/>
                </a:lnTo>
                <a:lnTo>
                  <a:pt x="476" y="385"/>
                </a:lnTo>
                <a:lnTo>
                  <a:pt x="476" y="385"/>
                </a:lnTo>
                <a:lnTo>
                  <a:pt x="476" y="385"/>
                </a:lnTo>
                <a:lnTo>
                  <a:pt x="476" y="385"/>
                </a:lnTo>
                <a:lnTo>
                  <a:pt x="476" y="385"/>
                </a:lnTo>
                <a:lnTo>
                  <a:pt x="457" y="387"/>
                </a:lnTo>
                <a:lnTo>
                  <a:pt x="441" y="393"/>
                </a:lnTo>
                <a:lnTo>
                  <a:pt x="427" y="401"/>
                </a:lnTo>
                <a:lnTo>
                  <a:pt x="417" y="411"/>
                </a:lnTo>
                <a:lnTo>
                  <a:pt x="417" y="411"/>
                </a:lnTo>
                <a:lnTo>
                  <a:pt x="407" y="421"/>
                </a:lnTo>
                <a:lnTo>
                  <a:pt x="401" y="433"/>
                </a:lnTo>
                <a:lnTo>
                  <a:pt x="397" y="447"/>
                </a:lnTo>
                <a:lnTo>
                  <a:pt x="397" y="462"/>
                </a:lnTo>
                <a:lnTo>
                  <a:pt x="397" y="462"/>
                </a:lnTo>
                <a:lnTo>
                  <a:pt x="397" y="462"/>
                </a:lnTo>
                <a:lnTo>
                  <a:pt x="397" y="462"/>
                </a:lnTo>
                <a:lnTo>
                  <a:pt x="397" y="462"/>
                </a:lnTo>
                <a:lnTo>
                  <a:pt x="399" y="474"/>
                </a:lnTo>
                <a:lnTo>
                  <a:pt x="405" y="486"/>
                </a:lnTo>
                <a:lnTo>
                  <a:pt x="413" y="498"/>
                </a:lnTo>
                <a:lnTo>
                  <a:pt x="423" y="506"/>
                </a:lnTo>
                <a:lnTo>
                  <a:pt x="423" y="506"/>
                </a:lnTo>
                <a:lnTo>
                  <a:pt x="435" y="514"/>
                </a:lnTo>
                <a:lnTo>
                  <a:pt x="449" y="520"/>
                </a:lnTo>
                <a:lnTo>
                  <a:pt x="465" y="522"/>
                </a:lnTo>
                <a:lnTo>
                  <a:pt x="484" y="522"/>
                </a:lnTo>
                <a:lnTo>
                  <a:pt x="484" y="522"/>
                </a:lnTo>
                <a:lnTo>
                  <a:pt x="484" y="522"/>
                </a:lnTo>
                <a:lnTo>
                  <a:pt x="484" y="522"/>
                </a:lnTo>
                <a:lnTo>
                  <a:pt x="484" y="522"/>
                </a:lnTo>
                <a:lnTo>
                  <a:pt x="500" y="520"/>
                </a:lnTo>
                <a:lnTo>
                  <a:pt x="514" y="518"/>
                </a:lnTo>
                <a:lnTo>
                  <a:pt x="528" y="514"/>
                </a:lnTo>
                <a:lnTo>
                  <a:pt x="540" y="508"/>
                </a:lnTo>
                <a:lnTo>
                  <a:pt x="552" y="502"/>
                </a:lnTo>
                <a:lnTo>
                  <a:pt x="565" y="494"/>
                </a:lnTo>
                <a:lnTo>
                  <a:pt x="575" y="486"/>
                </a:lnTo>
                <a:lnTo>
                  <a:pt x="585" y="478"/>
                </a:lnTo>
                <a:lnTo>
                  <a:pt x="585" y="478"/>
                </a:lnTo>
                <a:lnTo>
                  <a:pt x="601" y="458"/>
                </a:lnTo>
                <a:lnTo>
                  <a:pt x="607" y="447"/>
                </a:lnTo>
                <a:lnTo>
                  <a:pt x="611" y="435"/>
                </a:lnTo>
                <a:lnTo>
                  <a:pt x="615" y="425"/>
                </a:lnTo>
                <a:lnTo>
                  <a:pt x="617" y="413"/>
                </a:lnTo>
                <a:lnTo>
                  <a:pt x="619" y="401"/>
                </a:lnTo>
                <a:lnTo>
                  <a:pt x="619" y="389"/>
                </a:lnTo>
                <a:lnTo>
                  <a:pt x="619" y="389"/>
                </a:lnTo>
                <a:lnTo>
                  <a:pt x="619" y="387"/>
                </a:lnTo>
                <a:lnTo>
                  <a:pt x="619" y="387"/>
                </a:lnTo>
                <a:lnTo>
                  <a:pt x="619" y="387"/>
                </a:lnTo>
                <a:lnTo>
                  <a:pt x="617" y="375"/>
                </a:lnTo>
                <a:lnTo>
                  <a:pt x="615" y="362"/>
                </a:lnTo>
                <a:lnTo>
                  <a:pt x="611" y="352"/>
                </a:lnTo>
                <a:lnTo>
                  <a:pt x="605" y="342"/>
                </a:lnTo>
                <a:lnTo>
                  <a:pt x="599" y="332"/>
                </a:lnTo>
                <a:lnTo>
                  <a:pt x="591" y="322"/>
                </a:lnTo>
                <a:lnTo>
                  <a:pt x="573" y="306"/>
                </a:lnTo>
                <a:lnTo>
                  <a:pt x="573" y="306"/>
                </a:lnTo>
                <a:lnTo>
                  <a:pt x="563" y="300"/>
                </a:lnTo>
                <a:lnTo>
                  <a:pt x="550" y="294"/>
                </a:lnTo>
                <a:lnTo>
                  <a:pt x="538" y="288"/>
                </a:lnTo>
                <a:lnTo>
                  <a:pt x="526" y="283"/>
                </a:lnTo>
                <a:lnTo>
                  <a:pt x="512" y="279"/>
                </a:lnTo>
                <a:lnTo>
                  <a:pt x="498" y="277"/>
                </a:lnTo>
                <a:lnTo>
                  <a:pt x="484" y="277"/>
                </a:lnTo>
                <a:lnTo>
                  <a:pt x="469" y="277"/>
                </a:lnTo>
                <a:lnTo>
                  <a:pt x="469" y="277"/>
                </a:lnTo>
                <a:lnTo>
                  <a:pt x="467" y="277"/>
                </a:lnTo>
                <a:lnTo>
                  <a:pt x="467" y="277"/>
                </a:lnTo>
                <a:lnTo>
                  <a:pt x="467" y="277"/>
                </a:lnTo>
                <a:lnTo>
                  <a:pt x="447" y="279"/>
                </a:lnTo>
                <a:lnTo>
                  <a:pt x="427" y="285"/>
                </a:lnTo>
                <a:lnTo>
                  <a:pt x="407" y="292"/>
                </a:lnTo>
                <a:lnTo>
                  <a:pt x="388" y="298"/>
                </a:lnTo>
                <a:lnTo>
                  <a:pt x="370" y="308"/>
                </a:lnTo>
                <a:lnTo>
                  <a:pt x="354" y="318"/>
                </a:lnTo>
                <a:lnTo>
                  <a:pt x="340" y="330"/>
                </a:lnTo>
                <a:lnTo>
                  <a:pt x="326" y="342"/>
                </a:lnTo>
                <a:lnTo>
                  <a:pt x="326" y="342"/>
                </a:lnTo>
                <a:lnTo>
                  <a:pt x="314" y="356"/>
                </a:lnTo>
                <a:lnTo>
                  <a:pt x="303" y="371"/>
                </a:lnTo>
                <a:lnTo>
                  <a:pt x="293" y="387"/>
                </a:lnTo>
                <a:lnTo>
                  <a:pt x="287" y="401"/>
                </a:lnTo>
                <a:lnTo>
                  <a:pt x="281" y="419"/>
                </a:lnTo>
                <a:lnTo>
                  <a:pt x="277" y="435"/>
                </a:lnTo>
                <a:lnTo>
                  <a:pt x="275" y="454"/>
                </a:lnTo>
                <a:lnTo>
                  <a:pt x="277" y="470"/>
                </a:lnTo>
                <a:lnTo>
                  <a:pt x="277" y="470"/>
                </a:lnTo>
                <a:lnTo>
                  <a:pt x="277" y="472"/>
                </a:lnTo>
                <a:lnTo>
                  <a:pt x="277" y="472"/>
                </a:lnTo>
                <a:lnTo>
                  <a:pt x="277" y="472"/>
                </a:lnTo>
                <a:lnTo>
                  <a:pt x="279" y="490"/>
                </a:lnTo>
                <a:lnTo>
                  <a:pt x="283" y="506"/>
                </a:lnTo>
                <a:lnTo>
                  <a:pt x="289" y="522"/>
                </a:lnTo>
                <a:lnTo>
                  <a:pt x="297" y="537"/>
                </a:lnTo>
                <a:lnTo>
                  <a:pt x="305" y="553"/>
                </a:lnTo>
                <a:lnTo>
                  <a:pt x="318" y="565"/>
                </a:lnTo>
                <a:lnTo>
                  <a:pt x="330" y="577"/>
                </a:lnTo>
                <a:lnTo>
                  <a:pt x="342" y="589"/>
                </a:lnTo>
                <a:lnTo>
                  <a:pt x="342" y="589"/>
                </a:lnTo>
                <a:lnTo>
                  <a:pt x="358" y="599"/>
                </a:lnTo>
                <a:lnTo>
                  <a:pt x="374" y="607"/>
                </a:lnTo>
                <a:lnTo>
                  <a:pt x="391" y="615"/>
                </a:lnTo>
                <a:lnTo>
                  <a:pt x="409" y="622"/>
                </a:lnTo>
                <a:lnTo>
                  <a:pt x="429" y="626"/>
                </a:lnTo>
                <a:lnTo>
                  <a:pt x="447" y="630"/>
                </a:lnTo>
                <a:lnTo>
                  <a:pt x="467" y="630"/>
                </a:lnTo>
                <a:lnTo>
                  <a:pt x="490" y="630"/>
                </a:lnTo>
                <a:lnTo>
                  <a:pt x="490" y="630"/>
                </a:lnTo>
                <a:lnTo>
                  <a:pt x="492" y="630"/>
                </a:lnTo>
                <a:lnTo>
                  <a:pt x="492" y="630"/>
                </a:lnTo>
                <a:lnTo>
                  <a:pt x="500" y="630"/>
                </a:lnTo>
                <a:lnTo>
                  <a:pt x="506" y="632"/>
                </a:lnTo>
                <a:lnTo>
                  <a:pt x="514" y="634"/>
                </a:lnTo>
                <a:lnTo>
                  <a:pt x="520" y="638"/>
                </a:lnTo>
                <a:lnTo>
                  <a:pt x="524" y="644"/>
                </a:lnTo>
                <a:lnTo>
                  <a:pt x="528" y="650"/>
                </a:lnTo>
                <a:lnTo>
                  <a:pt x="530" y="656"/>
                </a:lnTo>
                <a:lnTo>
                  <a:pt x="532" y="664"/>
                </a:lnTo>
                <a:lnTo>
                  <a:pt x="532" y="664"/>
                </a:lnTo>
                <a:lnTo>
                  <a:pt x="532" y="672"/>
                </a:lnTo>
                <a:lnTo>
                  <a:pt x="530" y="678"/>
                </a:lnTo>
                <a:lnTo>
                  <a:pt x="528" y="686"/>
                </a:lnTo>
                <a:lnTo>
                  <a:pt x="522" y="690"/>
                </a:lnTo>
                <a:lnTo>
                  <a:pt x="518" y="696"/>
                </a:lnTo>
                <a:lnTo>
                  <a:pt x="512" y="700"/>
                </a:lnTo>
                <a:lnTo>
                  <a:pt x="506" y="702"/>
                </a:lnTo>
                <a:lnTo>
                  <a:pt x="498" y="705"/>
                </a:lnTo>
                <a:lnTo>
                  <a:pt x="494" y="705"/>
                </a:lnTo>
                <a:lnTo>
                  <a:pt x="494" y="705"/>
                </a:lnTo>
                <a:lnTo>
                  <a:pt x="494" y="705"/>
                </a:lnTo>
                <a:lnTo>
                  <a:pt x="494" y="705"/>
                </a:lnTo>
                <a:lnTo>
                  <a:pt x="467" y="705"/>
                </a:lnTo>
                <a:lnTo>
                  <a:pt x="439" y="702"/>
                </a:lnTo>
                <a:lnTo>
                  <a:pt x="413" y="698"/>
                </a:lnTo>
                <a:lnTo>
                  <a:pt x="388" y="692"/>
                </a:lnTo>
                <a:lnTo>
                  <a:pt x="364" y="684"/>
                </a:lnTo>
                <a:lnTo>
                  <a:pt x="340" y="674"/>
                </a:lnTo>
                <a:lnTo>
                  <a:pt x="318" y="662"/>
                </a:lnTo>
                <a:lnTo>
                  <a:pt x="297" y="648"/>
                </a:lnTo>
                <a:lnTo>
                  <a:pt x="297" y="648"/>
                </a:lnTo>
                <a:lnTo>
                  <a:pt x="279" y="632"/>
                </a:lnTo>
                <a:lnTo>
                  <a:pt x="261" y="613"/>
                </a:lnTo>
                <a:lnTo>
                  <a:pt x="245" y="595"/>
                </a:lnTo>
                <a:lnTo>
                  <a:pt x="233" y="573"/>
                </a:lnTo>
                <a:lnTo>
                  <a:pt x="220" y="553"/>
                </a:lnTo>
                <a:lnTo>
                  <a:pt x="212" y="528"/>
                </a:lnTo>
                <a:lnTo>
                  <a:pt x="206" y="504"/>
                </a:lnTo>
                <a:lnTo>
                  <a:pt x="202" y="478"/>
                </a:lnTo>
                <a:lnTo>
                  <a:pt x="202" y="478"/>
                </a:lnTo>
                <a:lnTo>
                  <a:pt x="202" y="478"/>
                </a:lnTo>
                <a:lnTo>
                  <a:pt x="202" y="476"/>
                </a:lnTo>
                <a:lnTo>
                  <a:pt x="202" y="476"/>
                </a:lnTo>
                <a:lnTo>
                  <a:pt x="202" y="476"/>
                </a:lnTo>
                <a:lnTo>
                  <a:pt x="202" y="476"/>
                </a:lnTo>
                <a:lnTo>
                  <a:pt x="202" y="449"/>
                </a:lnTo>
                <a:lnTo>
                  <a:pt x="204" y="425"/>
                </a:lnTo>
                <a:lnTo>
                  <a:pt x="208" y="401"/>
                </a:lnTo>
                <a:lnTo>
                  <a:pt x="216" y="377"/>
                </a:lnTo>
                <a:lnTo>
                  <a:pt x="227" y="352"/>
                </a:lnTo>
                <a:lnTo>
                  <a:pt x="241" y="332"/>
                </a:lnTo>
                <a:lnTo>
                  <a:pt x="255" y="310"/>
                </a:lnTo>
                <a:lnTo>
                  <a:pt x="271" y="292"/>
                </a:lnTo>
                <a:lnTo>
                  <a:pt x="271" y="292"/>
                </a:lnTo>
                <a:lnTo>
                  <a:pt x="291" y="273"/>
                </a:lnTo>
                <a:lnTo>
                  <a:pt x="312" y="257"/>
                </a:lnTo>
                <a:lnTo>
                  <a:pt x="332" y="243"/>
                </a:lnTo>
                <a:lnTo>
                  <a:pt x="356" y="231"/>
                </a:lnTo>
                <a:lnTo>
                  <a:pt x="380" y="221"/>
                </a:lnTo>
                <a:lnTo>
                  <a:pt x="407" y="213"/>
                </a:lnTo>
                <a:lnTo>
                  <a:pt x="433" y="207"/>
                </a:lnTo>
                <a:lnTo>
                  <a:pt x="461" y="203"/>
                </a:lnTo>
                <a:lnTo>
                  <a:pt x="461" y="203"/>
                </a:lnTo>
                <a:lnTo>
                  <a:pt x="461" y="203"/>
                </a:lnTo>
                <a:lnTo>
                  <a:pt x="463" y="203"/>
                </a:lnTo>
                <a:lnTo>
                  <a:pt x="463" y="203"/>
                </a:lnTo>
                <a:lnTo>
                  <a:pt x="463" y="203"/>
                </a:lnTo>
                <a:lnTo>
                  <a:pt x="463" y="203"/>
                </a:lnTo>
                <a:lnTo>
                  <a:pt x="486" y="203"/>
                </a:lnTo>
                <a:lnTo>
                  <a:pt x="506" y="205"/>
                </a:lnTo>
                <a:lnTo>
                  <a:pt x="528" y="207"/>
                </a:lnTo>
                <a:lnTo>
                  <a:pt x="548" y="213"/>
                </a:lnTo>
                <a:lnTo>
                  <a:pt x="567" y="219"/>
                </a:lnTo>
                <a:lnTo>
                  <a:pt x="585" y="227"/>
                </a:lnTo>
                <a:lnTo>
                  <a:pt x="601" y="237"/>
                </a:lnTo>
                <a:lnTo>
                  <a:pt x="617" y="247"/>
                </a:lnTo>
                <a:lnTo>
                  <a:pt x="617" y="247"/>
                </a:lnTo>
                <a:lnTo>
                  <a:pt x="633" y="259"/>
                </a:lnTo>
                <a:lnTo>
                  <a:pt x="648" y="273"/>
                </a:lnTo>
                <a:lnTo>
                  <a:pt x="660" y="290"/>
                </a:lnTo>
                <a:lnTo>
                  <a:pt x="670" y="306"/>
                </a:lnTo>
                <a:lnTo>
                  <a:pt x="678" y="324"/>
                </a:lnTo>
                <a:lnTo>
                  <a:pt x="686" y="342"/>
                </a:lnTo>
                <a:lnTo>
                  <a:pt x="690" y="360"/>
                </a:lnTo>
                <a:lnTo>
                  <a:pt x="694" y="381"/>
                </a:lnTo>
                <a:lnTo>
                  <a:pt x="694" y="381"/>
                </a:lnTo>
                <a:lnTo>
                  <a:pt x="694" y="381"/>
                </a:lnTo>
                <a:lnTo>
                  <a:pt x="694" y="383"/>
                </a:lnTo>
                <a:lnTo>
                  <a:pt x="694" y="383"/>
                </a:lnTo>
                <a:lnTo>
                  <a:pt x="694" y="383"/>
                </a:lnTo>
                <a:lnTo>
                  <a:pt x="694" y="383"/>
                </a:lnTo>
                <a:lnTo>
                  <a:pt x="694" y="403"/>
                </a:lnTo>
                <a:lnTo>
                  <a:pt x="692" y="423"/>
                </a:lnTo>
                <a:lnTo>
                  <a:pt x="688" y="443"/>
                </a:lnTo>
                <a:lnTo>
                  <a:pt x="682" y="462"/>
                </a:lnTo>
                <a:lnTo>
                  <a:pt x="674" y="480"/>
                </a:lnTo>
                <a:lnTo>
                  <a:pt x="664" y="498"/>
                </a:lnTo>
                <a:lnTo>
                  <a:pt x="652" y="514"/>
                </a:lnTo>
                <a:lnTo>
                  <a:pt x="637" y="528"/>
                </a:lnTo>
                <a:lnTo>
                  <a:pt x="637" y="528"/>
                </a:lnTo>
                <a:lnTo>
                  <a:pt x="623" y="543"/>
                </a:lnTo>
                <a:lnTo>
                  <a:pt x="607" y="555"/>
                </a:lnTo>
                <a:lnTo>
                  <a:pt x="591" y="565"/>
                </a:lnTo>
                <a:lnTo>
                  <a:pt x="573" y="575"/>
                </a:lnTo>
                <a:lnTo>
                  <a:pt x="552" y="583"/>
                </a:lnTo>
                <a:lnTo>
                  <a:pt x="532" y="589"/>
                </a:lnTo>
                <a:lnTo>
                  <a:pt x="512" y="595"/>
                </a:lnTo>
                <a:lnTo>
                  <a:pt x="490" y="597"/>
                </a:lnTo>
                <a:lnTo>
                  <a:pt x="490" y="597"/>
                </a:lnTo>
                <a:lnTo>
                  <a:pt x="490" y="597"/>
                </a:lnTo>
                <a:lnTo>
                  <a:pt x="488" y="597"/>
                </a:lnTo>
                <a:lnTo>
                  <a:pt x="488" y="597"/>
                </a:lnTo>
                <a:lnTo>
                  <a:pt x="488" y="597"/>
                </a:lnTo>
                <a:lnTo>
                  <a:pt x="488" y="597"/>
                </a:lnTo>
                <a:lnTo>
                  <a:pt x="474" y="597"/>
                </a:lnTo>
                <a:lnTo>
                  <a:pt x="457" y="597"/>
                </a:lnTo>
                <a:lnTo>
                  <a:pt x="443" y="595"/>
                </a:lnTo>
                <a:lnTo>
                  <a:pt x="429" y="591"/>
                </a:lnTo>
                <a:lnTo>
                  <a:pt x="415" y="587"/>
                </a:lnTo>
                <a:lnTo>
                  <a:pt x="401" y="581"/>
                </a:lnTo>
                <a:lnTo>
                  <a:pt x="388" y="573"/>
                </a:lnTo>
                <a:lnTo>
                  <a:pt x="378" y="565"/>
                </a:lnTo>
                <a:lnTo>
                  <a:pt x="378" y="565"/>
                </a:lnTo>
                <a:lnTo>
                  <a:pt x="366" y="557"/>
                </a:lnTo>
                <a:lnTo>
                  <a:pt x="356" y="547"/>
                </a:lnTo>
                <a:lnTo>
                  <a:pt x="348" y="534"/>
                </a:lnTo>
                <a:lnTo>
                  <a:pt x="340" y="522"/>
                </a:lnTo>
                <a:lnTo>
                  <a:pt x="334" y="510"/>
                </a:lnTo>
                <a:lnTo>
                  <a:pt x="328" y="496"/>
                </a:lnTo>
                <a:lnTo>
                  <a:pt x="324" y="482"/>
                </a:lnTo>
                <a:lnTo>
                  <a:pt x="322" y="468"/>
                </a:lnTo>
                <a:lnTo>
                  <a:pt x="322" y="468"/>
                </a:lnTo>
                <a:lnTo>
                  <a:pt x="322" y="468"/>
                </a:lnTo>
                <a:lnTo>
                  <a:pt x="322" y="466"/>
                </a:lnTo>
                <a:lnTo>
                  <a:pt x="322" y="466"/>
                </a:lnTo>
                <a:lnTo>
                  <a:pt x="322" y="466"/>
                </a:lnTo>
                <a:lnTo>
                  <a:pt x="322" y="466"/>
                </a:lnTo>
                <a:lnTo>
                  <a:pt x="322" y="451"/>
                </a:lnTo>
                <a:lnTo>
                  <a:pt x="324" y="437"/>
                </a:lnTo>
                <a:lnTo>
                  <a:pt x="326" y="421"/>
                </a:lnTo>
                <a:lnTo>
                  <a:pt x="332" y="409"/>
                </a:lnTo>
                <a:lnTo>
                  <a:pt x="336" y="395"/>
                </a:lnTo>
                <a:lnTo>
                  <a:pt x="344" y="383"/>
                </a:lnTo>
                <a:lnTo>
                  <a:pt x="352" y="371"/>
                </a:lnTo>
                <a:lnTo>
                  <a:pt x="362" y="360"/>
                </a:lnTo>
                <a:lnTo>
                  <a:pt x="362" y="360"/>
                </a:lnTo>
                <a:lnTo>
                  <a:pt x="372" y="350"/>
                </a:lnTo>
                <a:lnTo>
                  <a:pt x="384" y="340"/>
                </a:lnTo>
                <a:lnTo>
                  <a:pt x="397" y="332"/>
                </a:lnTo>
                <a:lnTo>
                  <a:pt x="409" y="326"/>
                </a:lnTo>
                <a:lnTo>
                  <a:pt x="423" y="320"/>
                </a:lnTo>
                <a:lnTo>
                  <a:pt x="439" y="316"/>
                </a:lnTo>
                <a:lnTo>
                  <a:pt x="453" y="312"/>
                </a:lnTo>
                <a:lnTo>
                  <a:pt x="469" y="310"/>
                </a:lnTo>
                <a:lnTo>
                  <a:pt x="469" y="310"/>
                </a:lnTo>
                <a:lnTo>
                  <a:pt x="469" y="310"/>
                </a:lnTo>
                <a:lnTo>
                  <a:pt x="469" y="310"/>
                </a:lnTo>
                <a:lnTo>
                  <a:pt x="469" y="310"/>
                </a:lnTo>
                <a:lnTo>
                  <a:pt x="469" y="310"/>
                </a:lnTo>
                <a:lnTo>
                  <a:pt x="469" y="310"/>
                </a:lnTo>
                <a:lnTo>
                  <a:pt x="490" y="310"/>
                </a:lnTo>
                <a:lnTo>
                  <a:pt x="506" y="314"/>
                </a:lnTo>
                <a:lnTo>
                  <a:pt x="524" y="320"/>
                </a:lnTo>
                <a:lnTo>
                  <a:pt x="538" y="330"/>
                </a:lnTo>
                <a:lnTo>
                  <a:pt x="538" y="330"/>
                </a:lnTo>
                <a:lnTo>
                  <a:pt x="552" y="342"/>
                </a:lnTo>
                <a:lnTo>
                  <a:pt x="563" y="356"/>
                </a:lnTo>
                <a:lnTo>
                  <a:pt x="569" y="373"/>
                </a:lnTo>
                <a:lnTo>
                  <a:pt x="573" y="393"/>
                </a:lnTo>
                <a:lnTo>
                  <a:pt x="573" y="393"/>
                </a:lnTo>
                <a:lnTo>
                  <a:pt x="573" y="393"/>
                </a:lnTo>
                <a:lnTo>
                  <a:pt x="573" y="393"/>
                </a:lnTo>
                <a:lnTo>
                  <a:pt x="573" y="393"/>
                </a:lnTo>
                <a:lnTo>
                  <a:pt x="573" y="393"/>
                </a:lnTo>
                <a:lnTo>
                  <a:pt x="573" y="393"/>
                </a:lnTo>
                <a:lnTo>
                  <a:pt x="573" y="411"/>
                </a:lnTo>
                <a:lnTo>
                  <a:pt x="567" y="429"/>
                </a:lnTo>
                <a:lnTo>
                  <a:pt x="559" y="445"/>
                </a:lnTo>
                <a:lnTo>
                  <a:pt x="548" y="460"/>
                </a:lnTo>
                <a:lnTo>
                  <a:pt x="548" y="460"/>
                </a:lnTo>
                <a:lnTo>
                  <a:pt x="534" y="472"/>
                </a:lnTo>
                <a:lnTo>
                  <a:pt x="518" y="482"/>
                </a:lnTo>
                <a:lnTo>
                  <a:pt x="502" y="488"/>
                </a:lnTo>
                <a:lnTo>
                  <a:pt x="484" y="490"/>
                </a:lnTo>
                <a:lnTo>
                  <a:pt x="484" y="490"/>
                </a:lnTo>
                <a:close/>
                <a:moveTo>
                  <a:pt x="688" y="279"/>
                </a:moveTo>
                <a:lnTo>
                  <a:pt x="688" y="279"/>
                </a:lnTo>
                <a:lnTo>
                  <a:pt x="700" y="298"/>
                </a:lnTo>
                <a:lnTo>
                  <a:pt x="712" y="318"/>
                </a:lnTo>
                <a:lnTo>
                  <a:pt x="723" y="338"/>
                </a:lnTo>
                <a:lnTo>
                  <a:pt x="731" y="358"/>
                </a:lnTo>
                <a:lnTo>
                  <a:pt x="731" y="358"/>
                </a:lnTo>
                <a:lnTo>
                  <a:pt x="749" y="354"/>
                </a:lnTo>
                <a:lnTo>
                  <a:pt x="765" y="348"/>
                </a:lnTo>
                <a:lnTo>
                  <a:pt x="777" y="342"/>
                </a:lnTo>
                <a:lnTo>
                  <a:pt x="787" y="334"/>
                </a:lnTo>
                <a:lnTo>
                  <a:pt x="795" y="328"/>
                </a:lnTo>
                <a:lnTo>
                  <a:pt x="803" y="320"/>
                </a:lnTo>
                <a:lnTo>
                  <a:pt x="814" y="304"/>
                </a:lnTo>
                <a:lnTo>
                  <a:pt x="824" y="290"/>
                </a:lnTo>
                <a:lnTo>
                  <a:pt x="834" y="277"/>
                </a:lnTo>
                <a:lnTo>
                  <a:pt x="840" y="271"/>
                </a:lnTo>
                <a:lnTo>
                  <a:pt x="846" y="265"/>
                </a:lnTo>
                <a:lnTo>
                  <a:pt x="856" y="261"/>
                </a:lnTo>
                <a:lnTo>
                  <a:pt x="868" y="257"/>
                </a:lnTo>
                <a:lnTo>
                  <a:pt x="868" y="257"/>
                </a:lnTo>
                <a:lnTo>
                  <a:pt x="846" y="243"/>
                </a:lnTo>
                <a:lnTo>
                  <a:pt x="824" y="233"/>
                </a:lnTo>
                <a:lnTo>
                  <a:pt x="801" y="227"/>
                </a:lnTo>
                <a:lnTo>
                  <a:pt x="791" y="225"/>
                </a:lnTo>
                <a:lnTo>
                  <a:pt x="781" y="225"/>
                </a:lnTo>
                <a:lnTo>
                  <a:pt x="769" y="227"/>
                </a:lnTo>
                <a:lnTo>
                  <a:pt x="757" y="229"/>
                </a:lnTo>
                <a:lnTo>
                  <a:pt x="747" y="233"/>
                </a:lnTo>
                <a:lnTo>
                  <a:pt x="735" y="239"/>
                </a:lnTo>
                <a:lnTo>
                  <a:pt x="723" y="247"/>
                </a:lnTo>
                <a:lnTo>
                  <a:pt x="712" y="255"/>
                </a:lnTo>
                <a:lnTo>
                  <a:pt x="700" y="267"/>
                </a:lnTo>
                <a:lnTo>
                  <a:pt x="688" y="279"/>
                </a:lnTo>
                <a:lnTo>
                  <a:pt x="688" y="279"/>
                </a:lnTo>
                <a:close/>
                <a:moveTo>
                  <a:pt x="569" y="188"/>
                </a:moveTo>
                <a:lnTo>
                  <a:pt x="569" y="188"/>
                </a:lnTo>
                <a:lnTo>
                  <a:pt x="589" y="196"/>
                </a:lnTo>
                <a:lnTo>
                  <a:pt x="607" y="209"/>
                </a:lnTo>
                <a:lnTo>
                  <a:pt x="627" y="221"/>
                </a:lnTo>
                <a:lnTo>
                  <a:pt x="646" y="235"/>
                </a:lnTo>
                <a:lnTo>
                  <a:pt x="646" y="235"/>
                </a:lnTo>
                <a:lnTo>
                  <a:pt x="658" y="221"/>
                </a:lnTo>
                <a:lnTo>
                  <a:pt x="668" y="209"/>
                </a:lnTo>
                <a:lnTo>
                  <a:pt x="676" y="196"/>
                </a:lnTo>
                <a:lnTo>
                  <a:pt x="682" y="186"/>
                </a:lnTo>
                <a:lnTo>
                  <a:pt x="686" y="174"/>
                </a:lnTo>
                <a:lnTo>
                  <a:pt x="688" y="164"/>
                </a:lnTo>
                <a:lnTo>
                  <a:pt x="690" y="146"/>
                </a:lnTo>
                <a:lnTo>
                  <a:pt x="690" y="130"/>
                </a:lnTo>
                <a:lnTo>
                  <a:pt x="692" y="111"/>
                </a:lnTo>
                <a:lnTo>
                  <a:pt x="694" y="103"/>
                </a:lnTo>
                <a:lnTo>
                  <a:pt x="698" y="95"/>
                </a:lnTo>
                <a:lnTo>
                  <a:pt x="704" y="87"/>
                </a:lnTo>
                <a:lnTo>
                  <a:pt x="712" y="77"/>
                </a:lnTo>
                <a:lnTo>
                  <a:pt x="712" y="77"/>
                </a:lnTo>
                <a:lnTo>
                  <a:pt x="686" y="77"/>
                </a:lnTo>
                <a:lnTo>
                  <a:pt x="664" y="79"/>
                </a:lnTo>
                <a:lnTo>
                  <a:pt x="642" y="85"/>
                </a:lnTo>
                <a:lnTo>
                  <a:pt x="631" y="89"/>
                </a:lnTo>
                <a:lnTo>
                  <a:pt x="621" y="93"/>
                </a:lnTo>
                <a:lnTo>
                  <a:pt x="611" y="101"/>
                </a:lnTo>
                <a:lnTo>
                  <a:pt x="603" y="107"/>
                </a:lnTo>
                <a:lnTo>
                  <a:pt x="595" y="117"/>
                </a:lnTo>
                <a:lnTo>
                  <a:pt x="589" y="128"/>
                </a:lnTo>
                <a:lnTo>
                  <a:pt x="583" y="140"/>
                </a:lnTo>
                <a:lnTo>
                  <a:pt x="577" y="154"/>
                </a:lnTo>
                <a:lnTo>
                  <a:pt x="573" y="170"/>
                </a:lnTo>
                <a:lnTo>
                  <a:pt x="569" y="188"/>
                </a:lnTo>
                <a:lnTo>
                  <a:pt x="569" y="188"/>
                </a:lnTo>
                <a:close/>
                <a:moveTo>
                  <a:pt x="419" y="168"/>
                </a:moveTo>
                <a:lnTo>
                  <a:pt x="419" y="168"/>
                </a:lnTo>
                <a:lnTo>
                  <a:pt x="441" y="166"/>
                </a:lnTo>
                <a:lnTo>
                  <a:pt x="463" y="166"/>
                </a:lnTo>
                <a:lnTo>
                  <a:pt x="486" y="166"/>
                </a:lnTo>
                <a:lnTo>
                  <a:pt x="508" y="170"/>
                </a:lnTo>
                <a:lnTo>
                  <a:pt x="508" y="170"/>
                </a:lnTo>
                <a:lnTo>
                  <a:pt x="512" y="152"/>
                </a:lnTo>
                <a:lnTo>
                  <a:pt x="516" y="136"/>
                </a:lnTo>
                <a:lnTo>
                  <a:pt x="516" y="122"/>
                </a:lnTo>
                <a:lnTo>
                  <a:pt x="516" y="109"/>
                </a:lnTo>
                <a:lnTo>
                  <a:pt x="514" y="97"/>
                </a:lnTo>
                <a:lnTo>
                  <a:pt x="510" y="87"/>
                </a:lnTo>
                <a:lnTo>
                  <a:pt x="502" y="71"/>
                </a:lnTo>
                <a:lnTo>
                  <a:pt x="494" y="55"/>
                </a:lnTo>
                <a:lnTo>
                  <a:pt x="488" y="41"/>
                </a:lnTo>
                <a:lnTo>
                  <a:pt x="486" y="30"/>
                </a:lnTo>
                <a:lnTo>
                  <a:pt x="486" y="22"/>
                </a:lnTo>
                <a:lnTo>
                  <a:pt x="486" y="12"/>
                </a:lnTo>
                <a:lnTo>
                  <a:pt x="488" y="0"/>
                </a:lnTo>
                <a:lnTo>
                  <a:pt x="488" y="0"/>
                </a:lnTo>
                <a:lnTo>
                  <a:pt x="465" y="12"/>
                </a:lnTo>
                <a:lnTo>
                  <a:pt x="445" y="26"/>
                </a:lnTo>
                <a:lnTo>
                  <a:pt x="429" y="41"/>
                </a:lnTo>
                <a:lnTo>
                  <a:pt x="423" y="51"/>
                </a:lnTo>
                <a:lnTo>
                  <a:pt x="417" y="61"/>
                </a:lnTo>
                <a:lnTo>
                  <a:pt x="413" y="71"/>
                </a:lnTo>
                <a:lnTo>
                  <a:pt x="409" y="81"/>
                </a:lnTo>
                <a:lnTo>
                  <a:pt x="407" y="93"/>
                </a:lnTo>
                <a:lnTo>
                  <a:pt x="407" y="105"/>
                </a:lnTo>
                <a:lnTo>
                  <a:pt x="407" y="120"/>
                </a:lnTo>
                <a:lnTo>
                  <a:pt x="409" y="134"/>
                </a:lnTo>
                <a:lnTo>
                  <a:pt x="413" y="150"/>
                </a:lnTo>
                <a:lnTo>
                  <a:pt x="419" y="168"/>
                </a:lnTo>
                <a:lnTo>
                  <a:pt x="419" y="168"/>
                </a:lnTo>
                <a:close/>
                <a:moveTo>
                  <a:pt x="279" y="225"/>
                </a:moveTo>
                <a:lnTo>
                  <a:pt x="279" y="225"/>
                </a:lnTo>
                <a:lnTo>
                  <a:pt x="297" y="213"/>
                </a:lnTo>
                <a:lnTo>
                  <a:pt x="316" y="200"/>
                </a:lnTo>
                <a:lnTo>
                  <a:pt x="336" y="190"/>
                </a:lnTo>
                <a:lnTo>
                  <a:pt x="358" y="182"/>
                </a:lnTo>
                <a:lnTo>
                  <a:pt x="358" y="182"/>
                </a:lnTo>
                <a:lnTo>
                  <a:pt x="352" y="164"/>
                </a:lnTo>
                <a:lnTo>
                  <a:pt x="346" y="148"/>
                </a:lnTo>
                <a:lnTo>
                  <a:pt x="340" y="136"/>
                </a:lnTo>
                <a:lnTo>
                  <a:pt x="334" y="126"/>
                </a:lnTo>
                <a:lnTo>
                  <a:pt x="326" y="117"/>
                </a:lnTo>
                <a:lnTo>
                  <a:pt x="318" y="109"/>
                </a:lnTo>
                <a:lnTo>
                  <a:pt x="303" y="99"/>
                </a:lnTo>
                <a:lnTo>
                  <a:pt x="289" y="89"/>
                </a:lnTo>
                <a:lnTo>
                  <a:pt x="275" y="79"/>
                </a:lnTo>
                <a:lnTo>
                  <a:pt x="269" y="73"/>
                </a:lnTo>
                <a:lnTo>
                  <a:pt x="263" y="65"/>
                </a:lnTo>
                <a:lnTo>
                  <a:pt x="259" y="57"/>
                </a:lnTo>
                <a:lnTo>
                  <a:pt x="255" y="45"/>
                </a:lnTo>
                <a:lnTo>
                  <a:pt x="255" y="45"/>
                </a:lnTo>
                <a:lnTo>
                  <a:pt x="243" y="67"/>
                </a:lnTo>
                <a:lnTo>
                  <a:pt x="233" y="89"/>
                </a:lnTo>
                <a:lnTo>
                  <a:pt x="225" y="109"/>
                </a:lnTo>
                <a:lnTo>
                  <a:pt x="225" y="122"/>
                </a:lnTo>
                <a:lnTo>
                  <a:pt x="225" y="132"/>
                </a:lnTo>
                <a:lnTo>
                  <a:pt x="225" y="144"/>
                </a:lnTo>
                <a:lnTo>
                  <a:pt x="227" y="154"/>
                </a:lnTo>
                <a:lnTo>
                  <a:pt x="231" y="166"/>
                </a:lnTo>
                <a:lnTo>
                  <a:pt x="237" y="178"/>
                </a:lnTo>
                <a:lnTo>
                  <a:pt x="245" y="190"/>
                </a:lnTo>
                <a:lnTo>
                  <a:pt x="255" y="200"/>
                </a:lnTo>
                <a:lnTo>
                  <a:pt x="265" y="213"/>
                </a:lnTo>
                <a:lnTo>
                  <a:pt x="279" y="225"/>
                </a:lnTo>
                <a:lnTo>
                  <a:pt x="279" y="225"/>
                </a:lnTo>
                <a:close/>
                <a:moveTo>
                  <a:pt x="186" y="344"/>
                </a:moveTo>
                <a:lnTo>
                  <a:pt x="186" y="344"/>
                </a:lnTo>
                <a:lnTo>
                  <a:pt x="196" y="324"/>
                </a:lnTo>
                <a:lnTo>
                  <a:pt x="206" y="304"/>
                </a:lnTo>
                <a:lnTo>
                  <a:pt x="218" y="285"/>
                </a:lnTo>
                <a:lnTo>
                  <a:pt x="233" y="267"/>
                </a:lnTo>
                <a:lnTo>
                  <a:pt x="233" y="267"/>
                </a:lnTo>
                <a:lnTo>
                  <a:pt x="218" y="255"/>
                </a:lnTo>
                <a:lnTo>
                  <a:pt x="206" y="245"/>
                </a:lnTo>
                <a:lnTo>
                  <a:pt x="194" y="237"/>
                </a:lnTo>
                <a:lnTo>
                  <a:pt x="184" y="231"/>
                </a:lnTo>
                <a:lnTo>
                  <a:pt x="174" y="227"/>
                </a:lnTo>
                <a:lnTo>
                  <a:pt x="164" y="225"/>
                </a:lnTo>
                <a:lnTo>
                  <a:pt x="146" y="223"/>
                </a:lnTo>
                <a:lnTo>
                  <a:pt x="127" y="223"/>
                </a:lnTo>
                <a:lnTo>
                  <a:pt x="111" y="221"/>
                </a:lnTo>
                <a:lnTo>
                  <a:pt x="103" y="219"/>
                </a:lnTo>
                <a:lnTo>
                  <a:pt x="93" y="215"/>
                </a:lnTo>
                <a:lnTo>
                  <a:pt x="85" y="209"/>
                </a:lnTo>
                <a:lnTo>
                  <a:pt x="77" y="200"/>
                </a:lnTo>
                <a:lnTo>
                  <a:pt x="77" y="200"/>
                </a:lnTo>
                <a:lnTo>
                  <a:pt x="75" y="227"/>
                </a:lnTo>
                <a:lnTo>
                  <a:pt x="77" y="249"/>
                </a:lnTo>
                <a:lnTo>
                  <a:pt x="83" y="271"/>
                </a:lnTo>
                <a:lnTo>
                  <a:pt x="87" y="281"/>
                </a:lnTo>
                <a:lnTo>
                  <a:pt x="93" y="292"/>
                </a:lnTo>
                <a:lnTo>
                  <a:pt x="99" y="302"/>
                </a:lnTo>
                <a:lnTo>
                  <a:pt x="107" y="310"/>
                </a:lnTo>
                <a:lnTo>
                  <a:pt x="115" y="318"/>
                </a:lnTo>
                <a:lnTo>
                  <a:pt x="127" y="324"/>
                </a:lnTo>
                <a:lnTo>
                  <a:pt x="140" y="330"/>
                </a:lnTo>
                <a:lnTo>
                  <a:pt x="154" y="336"/>
                </a:lnTo>
                <a:lnTo>
                  <a:pt x="168" y="340"/>
                </a:lnTo>
                <a:lnTo>
                  <a:pt x="186" y="344"/>
                </a:lnTo>
                <a:lnTo>
                  <a:pt x="186" y="344"/>
                </a:lnTo>
                <a:close/>
                <a:moveTo>
                  <a:pt x="166" y="494"/>
                </a:moveTo>
                <a:lnTo>
                  <a:pt x="166" y="494"/>
                </a:lnTo>
                <a:lnTo>
                  <a:pt x="164" y="472"/>
                </a:lnTo>
                <a:lnTo>
                  <a:pt x="164" y="449"/>
                </a:lnTo>
                <a:lnTo>
                  <a:pt x="166" y="427"/>
                </a:lnTo>
                <a:lnTo>
                  <a:pt x="168" y="405"/>
                </a:lnTo>
                <a:lnTo>
                  <a:pt x="168" y="405"/>
                </a:lnTo>
                <a:lnTo>
                  <a:pt x="150" y="399"/>
                </a:lnTo>
                <a:lnTo>
                  <a:pt x="133" y="397"/>
                </a:lnTo>
                <a:lnTo>
                  <a:pt x="119" y="397"/>
                </a:lnTo>
                <a:lnTo>
                  <a:pt x="107" y="397"/>
                </a:lnTo>
                <a:lnTo>
                  <a:pt x="97" y="399"/>
                </a:lnTo>
                <a:lnTo>
                  <a:pt x="87" y="403"/>
                </a:lnTo>
                <a:lnTo>
                  <a:pt x="69" y="409"/>
                </a:lnTo>
                <a:lnTo>
                  <a:pt x="54" y="419"/>
                </a:lnTo>
                <a:lnTo>
                  <a:pt x="38" y="425"/>
                </a:lnTo>
                <a:lnTo>
                  <a:pt x="30" y="427"/>
                </a:lnTo>
                <a:lnTo>
                  <a:pt x="20" y="427"/>
                </a:lnTo>
                <a:lnTo>
                  <a:pt x="10" y="427"/>
                </a:lnTo>
                <a:lnTo>
                  <a:pt x="0" y="425"/>
                </a:lnTo>
                <a:lnTo>
                  <a:pt x="0" y="425"/>
                </a:lnTo>
                <a:lnTo>
                  <a:pt x="10" y="447"/>
                </a:lnTo>
                <a:lnTo>
                  <a:pt x="24" y="466"/>
                </a:lnTo>
                <a:lnTo>
                  <a:pt x="40" y="484"/>
                </a:lnTo>
                <a:lnTo>
                  <a:pt x="48" y="490"/>
                </a:lnTo>
                <a:lnTo>
                  <a:pt x="59" y="496"/>
                </a:lnTo>
                <a:lnTo>
                  <a:pt x="69" y="500"/>
                </a:lnTo>
                <a:lnTo>
                  <a:pt x="79" y="504"/>
                </a:lnTo>
                <a:lnTo>
                  <a:pt x="91" y="506"/>
                </a:lnTo>
                <a:lnTo>
                  <a:pt x="105" y="506"/>
                </a:lnTo>
                <a:lnTo>
                  <a:pt x="119" y="506"/>
                </a:lnTo>
                <a:lnTo>
                  <a:pt x="133" y="504"/>
                </a:lnTo>
                <a:lnTo>
                  <a:pt x="150" y="500"/>
                </a:lnTo>
                <a:lnTo>
                  <a:pt x="166" y="494"/>
                </a:lnTo>
                <a:lnTo>
                  <a:pt x="166" y="494"/>
                </a:lnTo>
                <a:close/>
                <a:moveTo>
                  <a:pt x="225" y="634"/>
                </a:moveTo>
                <a:lnTo>
                  <a:pt x="225" y="634"/>
                </a:lnTo>
                <a:lnTo>
                  <a:pt x="210" y="615"/>
                </a:lnTo>
                <a:lnTo>
                  <a:pt x="198" y="597"/>
                </a:lnTo>
                <a:lnTo>
                  <a:pt x="188" y="577"/>
                </a:lnTo>
                <a:lnTo>
                  <a:pt x="180" y="555"/>
                </a:lnTo>
                <a:lnTo>
                  <a:pt x="180" y="555"/>
                </a:lnTo>
                <a:lnTo>
                  <a:pt x="162" y="561"/>
                </a:lnTo>
                <a:lnTo>
                  <a:pt x="148" y="567"/>
                </a:lnTo>
                <a:lnTo>
                  <a:pt x="135" y="573"/>
                </a:lnTo>
                <a:lnTo>
                  <a:pt x="125" y="579"/>
                </a:lnTo>
                <a:lnTo>
                  <a:pt x="115" y="587"/>
                </a:lnTo>
                <a:lnTo>
                  <a:pt x="109" y="593"/>
                </a:lnTo>
                <a:lnTo>
                  <a:pt x="97" y="609"/>
                </a:lnTo>
                <a:lnTo>
                  <a:pt x="89" y="624"/>
                </a:lnTo>
                <a:lnTo>
                  <a:pt x="79" y="638"/>
                </a:lnTo>
                <a:lnTo>
                  <a:pt x="73" y="644"/>
                </a:lnTo>
                <a:lnTo>
                  <a:pt x="65" y="650"/>
                </a:lnTo>
                <a:lnTo>
                  <a:pt x="54" y="654"/>
                </a:lnTo>
                <a:lnTo>
                  <a:pt x="44" y="658"/>
                </a:lnTo>
                <a:lnTo>
                  <a:pt x="44" y="658"/>
                </a:lnTo>
                <a:lnTo>
                  <a:pt x="65" y="670"/>
                </a:lnTo>
                <a:lnTo>
                  <a:pt x="87" y="680"/>
                </a:lnTo>
                <a:lnTo>
                  <a:pt x="109" y="688"/>
                </a:lnTo>
                <a:lnTo>
                  <a:pt x="119" y="688"/>
                </a:lnTo>
                <a:lnTo>
                  <a:pt x="131" y="688"/>
                </a:lnTo>
                <a:lnTo>
                  <a:pt x="142" y="688"/>
                </a:lnTo>
                <a:lnTo>
                  <a:pt x="154" y="686"/>
                </a:lnTo>
                <a:lnTo>
                  <a:pt x="166" y="682"/>
                </a:lnTo>
                <a:lnTo>
                  <a:pt x="176" y="676"/>
                </a:lnTo>
                <a:lnTo>
                  <a:pt x="188" y="668"/>
                </a:lnTo>
                <a:lnTo>
                  <a:pt x="200" y="658"/>
                </a:lnTo>
                <a:lnTo>
                  <a:pt x="212" y="648"/>
                </a:lnTo>
                <a:lnTo>
                  <a:pt x="225" y="634"/>
                </a:lnTo>
                <a:lnTo>
                  <a:pt x="225" y="634"/>
                </a:lnTo>
                <a:close/>
                <a:moveTo>
                  <a:pt x="344" y="727"/>
                </a:moveTo>
                <a:lnTo>
                  <a:pt x="344" y="727"/>
                </a:lnTo>
                <a:lnTo>
                  <a:pt x="324" y="717"/>
                </a:lnTo>
                <a:lnTo>
                  <a:pt x="303" y="707"/>
                </a:lnTo>
                <a:lnTo>
                  <a:pt x="285" y="694"/>
                </a:lnTo>
                <a:lnTo>
                  <a:pt x="267" y="680"/>
                </a:lnTo>
                <a:lnTo>
                  <a:pt x="267" y="680"/>
                </a:lnTo>
                <a:lnTo>
                  <a:pt x="253" y="692"/>
                </a:lnTo>
                <a:lnTo>
                  <a:pt x="243" y="707"/>
                </a:lnTo>
                <a:lnTo>
                  <a:pt x="235" y="717"/>
                </a:lnTo>
                <a:lnTo>
                  <a:pt x="231" y="729"/>
                </a:lnTo>
                <a:lnTo>
                  <a:pt x="227" y="739"/>
                </a:lnTo>
                <a:lnTo>
                  <a:pt x="225" y="749"/>
                </a:lnTo>
                <a:lnTo>
                  <a:pt x="223" y="767"/>
                </a:lnTo>
                <a:lnTo>
                  <a:pt x="220" y="785"/>
                </a:lnTo>
                <a:lnTo>
                  <a:pt x="218" y="802"/>
                </a:lnTo>
                <a:lnTo>
                  <a:pt x="216" y="810"/>
                </a:lnTo>
                <a:lnTo>
                  <a:pt x="212" y="818"/>
                </a:lnTo>
                <a:lnTo>
                  <a:pt x="206" y="828"/>
                </a:lnTo>
                <a:lnTo>
                  <a:pt x="198" y="836"/>
                </a:lnTo>
                <a:lnTo>
                  <a:pt x="198" y="836"/>
                </a:lnTo>
                <a:lnTo>
                  <a:pt x="225" y="836"/>
                </a:lnTo>
                <a:lnTo>
                  <a:pt x="249" y="836"/>
                </a:lnTo>
                <a:lnTo>
                  <a:pt x="271" y="830"/>
                </a:lnTo>
                <a:lnTo>
                  <a:pt x="281" y="826"/>
                </a:lnTo>
                <a:lnTo>
                  <a:pt x="291" y="820"/>
                </a:lnTo>
                <a:lnTo>
                  <a:pt x="299" y="814"/>
                </a:lnTo>
                <a:lnTo>
                  <a:pt x="308" y="806"/>
                </a:lnTo>
                <a:lnTo>
                  <a:pt x="316" y="796"/>
                </a:lnTo>
                <a:lnTo>
                  <a:pt x="324" y="785"/>
                </a:lnTo>
                <a:lnTo>
                  <a:pt x="330" y="773"/>
                </a:lnTo>
                <a:lnTo>
                  <a:pt x="334" y="759"/>
                </a:lnTo>
                <a:lnTo>
                  <a:pt x="340" y="745"/>
                </a:lnTo>
                <a:lnTo>
                  <a:pt x="344" y="727"/>
                </a:lnTo>
                <a:lnTo>
                  <a:pt x="344" y="727"/>
                </a:lnTo>
                <a:close/>
                <a:moveTo>
                  <a:pt x="494" y="747"/>
                </a:moveTo>
                <a:lnTo>
                  <a:pt x="494" y="747"/>
                </a:lnTo>
                <a:lnTo>
                  <a:pt x="471" y="749"/>
                </a:lnTo>
                <a:lnTo>
                  <a:pt x="447" y="749"/>
                </a:lnTo>
                <a:lnTo>
                  <a:pt x="425" y="747"/>
                </a:lnTo>
                <a:lnTo>
                  <a:pt x="403" y="745"/>
                </a:lnTo>
                <a:lnTo>
                  <a:pt x="403" y="745"/>
                </a:lnTo>
                <a:lnTo>
                  <a:pt x="399" y="763"/>
                </a:lnTo>
                <a:lnTo>
                  <a:pt x="397" y="779"/>
                </a:lnTo>
                <a:lnTo>
                  <a:pt x="395" y="794"/>
                </a:lnTo>
                <a:lnTo>
                  <a:pt x="397" y="806"/>
                </a:lnTo>
                <a:lnTo>
                  <a:pt x="399" y="816"/>
                </a:lnTo>
                <a:lnTo>
                  <a:pt x="401" y="826"/>
                </a:lnTo>
                <a:lnTo>
                  <a:pt x="409" y="842"/>
                </a:lnTo>
                <a:lnTo>
                  <a:pt x="417" y="858"/>
                </a:lnTo>
                <a:lnTo>
                  <a:pt x="423" y="875"/>
                </a:lnTo>
                <a:lnTo>
                  <a:pt x="425" y="883"/>
                </a:lnTo>
                <a:lnTo>
                  <a:pt x="427" y="893"/>
                </a:lnTo>
                <a:lnTo>
                  <a:pt x="425" y="903"/>
                </a:lnTo>
                <a:lnTo>
                  <a:pt x="423" y="913"/>
                </a:lnTo>
                <a:lnTo>
                  <a:pt x="423" y="913"/>
                </a:lnTo>
                <a:lnTo>
                  <a:pt x="445" y="901"/>
                </a:lnTo>
                <a:lnTo>
                  <a:pt x="465" y="889"/>
                </a:lnTo>
                <a:lnTo>
                  <a:pt x="482" y="873"/>
                </a:lnTo>
                <a:lnTo>
                  <a:pt x="488" y="864"/>
                </a:lnTo>
                <a:lnTo>
                  <a:pt x="494" y="854"/>
                </a:lnTo>
                <a:lnTo>
                  <a:pt x="500" y="844"/>
                </a:lnTo>
                <a:lnTo>
                  <a:pt x="502" y="832"/>
                </a:lnTo>
                <a:lnTo>
                  <a:pt x="504" y="822"/>
                </a:lnTo>
                <a:lnTo>
                  <a:pt x="506" y="808"/>
                </a:lnTo>
                <a:lnTo>
                  <a:pt x="504" y="794"/>
                </a:lnTo>
                <a:lnTo>
                  <a:pt x="502" y="779"/>
                </a:lnTo>
                <a:lnTo>
                  <a:pt x="498" y="763"/>
                </a:lnTo>
                <a:lnTo>
                  <a:pt x="494" y="747"/>
                </a:lnTo>
                <a:lnTo>
                  <a:pt x="494" y="747"/>
                </a:lnTo>
                <a:close/>
                <a:moveTo>
                  <a:pt x="631" y="674"/>
                </a:moveTo>
                <a:lnTo>
                  <a:pt x="631" y="674"/>
                </a:lnTo>
                <a:lnTo>
                  <a:pt x="613" y="686"/>
                </a:lnTo>
                <a:lnTo>
                  <a:pt x="593" y="698"/>
                </a:lnTo>
                <a:lnTo>
                  <a:pt x="573" y="709"/>
                </a:lnTo>
                <a:lnTo>
                  <a:pt x="552" y="719"/>
                </a:lnTo>
                <a:lnTo>
                  <a:pt x="552" y="719"/>
                </a:lnTo>
                <a:lnTo>
                  <a:pt x="557" y="735"/>
                </a:lnTo>
                <a:lnTo>
                  <a:pt x="563" y="751"/>
                </a:lnTo>
                <a:lnTo>
                  <a:pt x="569" y="763"/>
                </a:lnTo>
                <a:lnTo>
                  <a:pt x="577" y="773"/>
                </a:lnTo>
                <a:lnTo>
                  <a:pt x="583" y="781"/>
                </a:lnTo>
                <a:lnTo>
                  <a:pt x="591" y="790"/>
                </a:lnTo>
                <a:lnTo>
                  <a:pt x="607" y="800"/>
                </a:lnTo>
                <a:lnTo>
                  <a:pt x="621" y="810"/>
                </a:lnTo>
                <a:lnTo>
                  <a:pt x="635" y="820"/>
                </a:lnTo>
                <a:lnTo>
                  <a:pt x="642" y="826"/>
                </a:lnTo>
                <a:lnTo>
                  <a:pt x="646" y="834"/>
                </a:lnTo>
                <a:lnTo>
                  <a:pt x="650" y="842"/>
                </a:lnTo>
                <a:lnTo>
                  <a:pt x="654" y="854"/>
                </a:lnTo>
                <a:lnTo>
                  <a:pt x="654" y="854"/>
                </a:lnTo>
                <a:lnTo>
                  <a:pt x="668" y="832"/>
                </a:lnTo>
                <a:lnTo>
                  <a:pt x="678" y="812"/>
                </a:lnTo>
                <a:lnTo>
                  <a:pt x="684" y="790"/>
                </a:lnTo>
                <a:lnTo>
                  <a:pt x="686" y="777"/>
                </a:lnTo>
                <a:lnTo>
                  <a:pt x="686" y="767"/>
                </a:lnTo>
                <a:lnTo>
                  <a:pt x="684" y="755"/>
                </a:lnTo>
                <a:lnTo>
                  <a:pt x="682" y="745"/>
                </a:lnTo>
                <a:lnTo>
                  <a:pt x="678" y="733"/>
                </a:lnTo>
                <a:lnTo>
                  <a:pt x="672" y="721"/>
                </a:lnTo>
                <a:lnTo>
                  <a:pt x="666" y="711"/>
                </a:lnTo>
                <a:lnTo>
                  <a:pt x="656" y="698"/>
                </a:lnTo>
                <a:lnTo>
                  <a:pt x="644" y="686"/>
                </a:lnTo>
                <a:lnTo>
                  <a:pt x="631" y="674"/>
                </a:lnTo>
                <a:lnTo>
                  <a:pt x="631" y="674"/>
                </a:lnTo>
                <a:close/>
                <a:moveTo>
                  <a:pt x="716" y="553"/>
                </a:moveTo>
                <a:lnTo>
                  <a:pt x="716" y="553"/>
                </a:lnTo>
                <a:lnTo>
                  <a:pt x="708" y="573"/>
                </a:lnTo>
                <a:lnTo>
                  <a:pt x="696" y="593"/>
                </a:lnTo>
                <a:lnTo>
                  <a:pt x="684" y="611"/>
                </a:lnTo>
                <a:lnTo>
                  <a:pt x="670" y="630"/>
                </a:lnTo>
                <a:lnTo>
                  <a:pt x="670" y="630"/>
                </a:lnTo>
                <a:lnTo>
                  <a:pt x="684" y="644"/>
                </a:lnTo>
                <a:lnTo>
                  <a:pt x="696" y="654"/>
                </a:lnTo>
                <a:lnTo>
                  <a:pt x="708" y="660"/>
                </a:lnTo>
                <a:lnTo>
                  <a:pt x="718" y="666"/>
                </a:lnTo>
                <a:lnTo>
                  <a:pt x="729" y="670"/>
                </a:lnTo>
                <a:lnTo>
                  <a:pt x="739" y="672"/>
                </a:lnTo>
                <a:lnTo>
                  <a:pt x="759" y="674"/>
                </a:lnTo>
                <a:lnTo>
                  <a:pt x="775" y="674"/>
                </a:lnTo>
                <a:lnTo>
                  <a:pt x="793" y="676"/>
                </a:lnTo>
                <a:lnTo>
                  <a:pt x="801" y="680"/>
                </a:lnTo>
                <a:lnTo>
                  <a:pt x="810" y="684"/>
                </a:lnTo>
                <a:lnTo>
                  <a:pt x="818" y="688"/>
                </a:lnTo>
                <a:lnTo>
                  <a:pt x="826" y="696"/>
                </a:lnTo>
                <a:lnTo>
                  <a:pt x="826" y="696"/>
                </a:lnTo>
                <a:lnTo>
                  <a:pt x="828" y="672"/>
                </a:lnTo>
                <a:lnTo>
                  <a:pt x="826" y="648"/>
                </a:lnTo>
                <a:lnTo>
                  <a:pt x="820" y="626"/>
                </a:lnTo>
                <a:lnTo>
                  <a:pt x="816" y="615"/>
                </a:lnTo>
                <a:lnTo>
                  <a:pt x="812" y="605"/>
                </a:lnTo>
                <a:lnTo>
                  <a:pt x="803" y="597"/>
                </a:lnTo>
                <a:lnTo>
                  <a:pt x="795" y="587"/>
                </a:lnTo>
                <a:lnTo>
                  <a:pt x="787" y="581"/>
                </a:lnTo>
                <a:lnTo>
                  <a:pt x="777" y="573"/>
                </a:lnTo>
                <a:lnTo>
                  <a:pt x="765" y="567"/>
                </a:lnTo>
                <a:lnTo>
                  <a:pt x="751" y="561"/>
                </a:lnTo>
                <a:lnTo>
                  <a:pt x="735" y="557"/>
                </a:lnTo>
                <a:lnTo>
                  <a:pt x="716" y="553"/>
                </a:lnTo>
                <a:lnTo>
                  <a:pt x="716" y="5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TextBox 1210"/>
          <p:cNvSpPr/>
          <p:nvPr/>
        </p:nvSpPr>
        <p:spPr>
          <a:xfrm>
            <a:off x="8055610" y="2001520"/>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6" name="TextBox 1210"/>
          <p:cNvSpPr/>
          <p:nvPr/>
        </p:nvSpPr>
        <p:spPr>
          <a:xfrm>
            <a:off x="8055610" y="2301240"/>
            <a:ext cx="3801745" cy="64135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8" name="TextBox 1210"/>
          <p:cNvSpPr/>
          <p:nvPr/>
        </p:nvSpPr>
        <p:spPr>
          <a:xfrm>
            <a:off x="7596505" y="4174490"/>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9" name="TextBox 1210"/>
          <p:cNvSpPr/>
          <p:nvPr/>
        </p:nvSpPr>
        <p:spPr>
          <a:xfrm>
            <a:off x="7596505" y="4474210"/>
            <a:ext cx="3801745" cy="64135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10" name="TextBox 1210"/>
          <p:cNvSpPr/>
          <p:nvPr/>
        </p:nvSpPr>
        <p:spPr>
          <a:xfrm>
            <a:off x="1134745" y="4283075"/>
            <a:ext cx="2882900" cy="306705"/>
          </a:xfrm>
          <a:prstGeom prst="rect">
            <a:avLst/>
          </a:prstGeom>
          <a:noFill/>
          <a:ln w="9525">
            <a:noFill/>
            <a:miter/>
          </a:ln>
        </p:spPr>
        <p:txBody>
          <a:bodyPr wrap="square">
            <a:spAutoFit/>
          </a:bodyPr>
          <a:lstStyle/>
          <a:p>
            <a:pPr algn="r"/>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1" name="TextBox 1210"/>
          <p:cNvSpPr/>
          <p:nvPr/>
        </p:nvSpPr>
        <p:spPr>
          <a:xfrm>
            <a:off x="215900" y="4582795"/>
            <a:ext cx="3801745" cy="641350"/>
          </a:xfrm>
          <a:prstGeom prst="rect">
            <a:avLst/>
          </a:prstGeom>
          <a:noFill/>
          <a:ln w="9525">
            <a:noFill/>
            <a:miter/>
          </a:ln>
        </p:spPr>
        <p:txBody>
          <a:bodyPr wrap="square">
            <a:spAutoFit/>
          </a:bodyPr>
          <a:lstStyle/>
          <a:p>
            <a:pPr algn="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12" name="TextBox 1210"/>
          <p:cNvSpPr/>
          <p:nvPr/>
        </p:nvSpPr>
        <p:spPr>
          <a:xfrm>
            <a:off x="1249045" y="1994535"/>
            <a:ext cx="2882900" cy="306705"/>
          </a:xfrm>
          <a:prstGeom prst="rect">
            <a:avLst/>
          </a:prstGeom>
          <a:noFill/>
          <a:ln w="9525">
            <a:noFill/>
            <a:miter/>
          </a:ln>
        </p:spPr>
        <p:txBody>
          <a:bodyPr wrap="square">
            <a:spAutoFit/>
          </a:bodyPr>
          <a:lstStyle/>
          <a:p>
            <a:pPr algn="r"/>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3" name="TextBox 1210"/>
          <p:cNvSpPr/>
          <p:nvPr/>
        </p:nvSpPr>
        <p:spPr>
          <a:xfrm>
            <a:off x="330200" y="2294255"/>
            <a:ext cx="3801745" cy="641350"/>
          </a:xfrm>
          <a:prstGeom prst="rect">
            <a:avLst/>
          </a:prstGeom>
          <a:noFill/>
          <a:ln w="9525">
            <a:noFill/>
            <a:miter/>
          </a:ln>
        </p:spPr>
        <p:txBody>
          <a:bodyPr wrap="square">
            <a:spAutoFit/>
          </a:bodyPr>
          <a:lstStyle/>
          <a:p>
            <a:pPr algn="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pic>
        <p:nvPicPr>
          <p:cNvPr id="2" name="图片 1" descr="5607"/>
          <p:cNvPicPr>
            <a:picLocks noChangeAspect="1"/>
          </p:cNvPicPr>
          <p:nvPr/>
        </p:nvPicPr>
        <p:blipFill>
          <a:blip r:embed="rId3"/>
          <a:srcRect l="12218" t="4610" b="14711"/>
          <a:stretch>
            <a:fillRect/>
          </a:stretch>
        </p:blipFill>
        <p:spPr>
          <a:xfrm>
            <a:off x="4842510" y="2591435"/>
            <a:ext cx="1662430" cy="1609725"/>
          </a:xfrm>
          <a:prstGeom prst="rect">
            <a:avLst/>
          </a:prstGeom>
        </p:spPr>
      </p:pic>
      <p:pic>
        <p:nvPicPr>
          <p:cNvPr id="12" name="图片 11" descr="5607"/>
          <p:cNvPicPr>
            <a:picLocks noChangeAspect="1"/>
          </p:cNvPicPr>
          <p:nvPr/>
        </p:nvPicPr>
        <p:blipFill>
          <a:blip r:embed="rId3"/>
          <a:srcRect l="12218" t="4610" b="14711"/>
          <a:stretch>
            <a:fillRect/>
          </a:stretch>
        </p:blipFill>
        <p:spPr>
          <a:xfrm>
            <a:off x="3858260" y="1847215"/>
            <a:ext cx="1480185" cy="1433830"/>
          </a:xfrm>
          <a:prstGeom prst="rect">
            <a:avLst/>
          </a:prstGeom>
        </p:spPr>
      </p:pic>
      <p:pic>
        <p:nvPicPr>
          <p:cNvPr id="13" name="图片 12" descr="5607"/>
          <p:cNvPicPr>
            <a:picLocks noChangeAspect="1"/>
          </p:cNvPicPr>
          <p:nvPr/>
        </p:nvPicPr>
        <p:blipFill>
          <a:blip r:embed="rId3"/>
          <a:srcRect l="12218" t="4610" b="14711"/>
          <a:stretch>
            <a:fillRect/>
          </a:stretch>
        </p:blipFill>
        <p:spPr>
          <a:xfrm>
            <a:off x="6038215" y="3533775"/>
            <a:ext cx="1481455" cy="1434465"/>
          </a:xfrm>
          <a:prstGeom prst="rect">
            <a:avLst/>
          </a:prstGeom>
        </p:spPr>
      </p:pic>
      <p:pic>
        <p:nvPicPr>
          <p:cNvPr id="14" name="图片 13" descr="5607"/>
          <p:cNvPicPr>
            <a:picLocks noChangeAspect="1"/>
          </p:cNvPicPr>
          <p:nvPr/>
        </p:nvPicPr>
        <p:blipFill>
          <a:blip r:embed="rId3"/>
          <a:srcRect l="12218" t="4610" b="14711"/>
          <a:stretch>
            <a:fillRect/>
          </a:stretch>
        </p:blipFill>
        <p:spPr>
          <a:xfrm>
            <a:off x="7101205" y="4326890"/>
            <a:ext cx="1367155" cy="1323975"/>
          </a:xfrm>
          <a:prstGeom prst="rect">
            <a:avLst/>
          </a:prstGeom>
        </p:spPr>
      </p:pic>
      <p:sp>
        <p:nvSpPr>
          <p:cNvPr id="15" name="TextBox 1210"/>
          <p:cNvSpPr/>
          <p:nvPr/>
        </p:nvSpPr>
        <p:spPr>
          <a:xfrm>
            <a:off x="5595620" y="1547495"/>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6" name="TextBox 1210"/>
          <p:cNvSpPr/>
          <p:nvPr/>
        </p:nvSpPr>
        <p:spPr>
          <a:xfrm>
            <a:off x="5595620" y="1847215"/>
            <a:ext cx="3801745" cy="64135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17" name="TextBox 1210"/>
          <p:cNvSpPr/>
          <p:nvPr/>
        </p:nvSpPr>
        <p:spPr>
          <a:xfrm>
            <a:off x="7519670" y="3227070"/>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8" name="TextBox 1210"/>
          <p:cNvSpPr/>
          <p:nvPr/>
        </p:nvSpPr>
        <p:spPr>
          <a:xfrm>
            <a:off x="7519670" y="3526790"/>
            <a:ext cx="3801745" cy="64135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19" name="TextBox 1210"/>
          <p:cNvSpPr/>
          <p:nvPr/>
        </p:nvSpPr>
        <p:spPr>
          <a:xfrm>
            <a:off x="1793875" y="3385820"/>
            <a:ext cx="2882900" cy="306705"/>
          </a:xfrm>
          <a:prstGeom prst="rect">
            <a:avLst/>
          </a:prstGeom>
          <a:noFill/>
          <a:ln w="9525">
            <a:noFill/>
            <a:miter/>
          </a:ln>
        </p:spPr>
        <p:txBody>
          <a:bodyPr wrap="square">
            <a:spAutoFit/>
          </a:bodyPr>
          <a:lstStyle/>
          <a:p>
            <a:pPr algn="r"/>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20" name="TextBox 1210"/>
          <p:cNvSpPr/>
          <p:nvPr/>
        </p:nvSpPr>
        <p:spPr>
          <a:xfrm>
            <a:off x="875030" y="3685540"/>
            <a:ext cx="3801745" cy="641350"/>
          </a:xfrm>
          <a:prstGeom prst="rect">
            <a:avLst/>
          </a:prstGeom>
          <a:noFill/>
          <a:ln w="9525">
            <a:noFill/>
            <a:miter/>
          </a:ln>
        </p:spPr>
        <p:txBody>
          <a:bodyPr wrap="square">
            <a:spAutoFit/>
          </a:bodyPr>
          <a:lstStyle/>
          <a:p>
            <a:pPr algn="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21" name="TextBox 1210"/>
          <p:cNvSpPr/>
          <p:nvPr/>
        </p:nvSpPr>
        <p:spPr>
          <a:xfrm>
            <a:off x="4186555" y="5007610"/>
            <a:ext cx="2882900" cy="306705"/>
          </a:xfrm>
          <a:prstGeom prst="rect">
            <a:avLst/>
          </a:prstGeom>
          <a:noFill/>
          <a:ln w="9525">
            <a:noFill/>
            <a:miter/>
          </a:ln>
        </p:spPr>
        <p:txBody>
          <a:bodyPr wrap="square">
            <a:spAutoFit/>
          </a:bodyPr>
          <a:lstStyle/>
          <a:p>
            <a:pPr algn="r"/>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22" name="TextBox 1210"/>
          <p:cNvSpPr/>
          <p:nvPr/>
        </p:nvSpPr>
        <p:spPr>
          <a:xfrm>
            <a:off x="3267710" y="5307330"/>
            <a:ext cx="3801745" cy="641350"/>
          </a:xfrm>
          <a:prstGeom prst="rect">
            <a:avLst/>
          </a:prstGeom>
          <a:noFill/>
          <a:ln w="9525">
            <a:noFill/>
            <a:miter/>
          </a:ln>
        </p:spPr>
        <p:txBody>
          <a:bodyPr wrap="square">
            <a:spAutoFit/>
          </a:bodyPr>
          <a:lstStyle/>
          <a:p>
            <a:pPr algn="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25" name="文本框 24"/>
          <p:cNvSpPr txBox="1"/>
          <p:nvPr/>
        </p:nvSpPr>
        <p:spPr>
          <a:xfrm>
            <a:off x="4051300" y="2202180"/>
            <a:ext cx="1090930" cy="1016000"/>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5400" b="1" noProof="0" dirty="0">
                <a:ln>
                  <a:noFill/>
                </a:ln>
                <a:solidFill>
                  <a:schemeClr val="bg1"/>
                </a:solidFill>
                <a:uLnTx/>
                <a:uFillTx/>
                <a:latin typeface="Kozuka Gothic Pro H" charset="0"/>
                <a:ea typeface="Kozuka Gothic Pro H" charset="0"/>
                <a:sym typeface="+mn-ea"/>
              </a:rPr>
              <a:t>01</a:t>
            </a:r>
          </a:p>
        </p:txBody>
      </p:sp>
      <p:sp>
        <p:nvSpPr>
          <p:cNvPr id="23" name="文本框 22"/>
          <p:cNvSpPr txBox="1"/>
          <p:nvPr/>
        </p:nvSpPr>
        <p:spPr>
          <a:xfrm>
            <a:off x="5128260" y="3031490"/>
            <a:ext cx="1090930" cy="1016000"/>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5400" b="1" noProof="0" dirty="0">
                <a:ln>
                  <a:noFill/>
                </a:ln>
                <a:solidFill>
                  <a:schemeClr val="bg1"/>
                </a:solidFill>
                <a:uLnTx/>
                <a:uFillTx/>
                <a:latin typeface="Kozuka Gothic Pro H" charset="0"/>
                <a:ea typeface="Kozuka Gothic Pro H" charset="0"/>
                <a:sym typeface="+mn-ea"/>
              </a:rPr>
              <a:t>02</a:t>
            </a:r>
          </a:p>
        </p:txBody>
      </p:sp>
      <p:sp>
        <p:nvSpPr>
          <p:cNvPr id="24" name="文本框 23"/>
          <p:cNvSpPr txBox="1"/>
          <p:nvPr/>
        </p:nvSpPr>
        <p:spPr>
          <a:xfrm>
            <a:off x="6219190" y="3845560"/>
            <a:ext cx="1090930" cy="1016000"/>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5400" b="1" noProof="0" dirty="0">
                <a:ln>
                  <a:noFill/>
                </a:ln>
                <a:solidFill>
                  <a:schemeClr val="bg1"/>
                </a:solidFill>
                <a:uLnTx/>
                <a:uFillTx/>
                <a:latin typeface="Kozuka Gothic Pro H" charset="0"/>
                <a:ea typeface="Kozuka Gothic Pro H" charset="0"/>
                <a:sym typeface="+mn-ea"/>
              </a:rPr>
              <a:t>03</a:t>
            </a:r>
          </a:p>
        </p:txBody>
      </p:sp>
      <p:sp>
        <p:nvSpPr>
          <p:cNvPr id="26" name="文本框 25"/>
          <p:cNvSpPr txBox="1"/>
          <p:nvPr/>
        </p:nvSpPr>
        <p:spPr>
          <a:xfrm>
            <a:off x="7239000" y="4672965"/>
            <a:ext cx="1090930" cy="912495"/>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4800" b="1" noProof="0" dirty="0">
                <a:ln>
                  <a:noFill/>
                </a:ln>
                <a:solidFill>
                  <a:schemeClr val="bg1"/>
                </a:solidFill>
                <a:uLnTx/>
                <a:uFillTx/>
                <a:latin typeface="Kozuka Gothic Pro H" charset="0"/>
                <a:ea typeface="Kozuka Gothic Pro H" charset="0"/>
                <a:sym typeface="+mn-ea"/>
              </a:rPr>
              <a:t>04</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sp>
        <p:nvSpPr>
          <p:cNvPr id="2" name="矩形 1"/>
          <p:cNvSpPr/>
          <p:nvPr/>
        </p:nvSpPr>
        <p:spPr>
          <a:xfrm>
            <a:off x="88265" y="3756660"/>
            <a:ext cx="12113895" cy="1519555"/>
          </a:xfrm>
          <a:prstGeom prst="rect">
            <a:avLst/>
          </a:prstGeom>
          <a:solidFill>
            <a:srgbClr val="95C8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 name="矩形 2"/>
          <p:cNvSpPr/>
          <p:nvPr/>
        </p:nvSpPr>
        <p:spPr>
          <a:xfrm>
            <a:off x="-52070" y="1975485"/>
            <a:ext cx="12254865" cy="1779270"/>
          </a:xfrm>
          <a:prstGeom prst="rect">
            <a:avLst/>
          </a:prstGeom>
          <a:solidFill>
            <a:srgbClr val="EED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pic>
        <p:nvPicPr>
          <p:cNvPr id="8" name="图片 7" descr="手机"/>
          <p:cNvPicPr>
            <a:picLocks noChangeAspect="1"/>
          </p:cNvPicPr>
          <p:nvPr/>
        </p:nvPicPr>
        <p:blipFill>
          <a:blip r:embed="rId4"/>
          <a:stretch>
            <a:fillRect/>
          </a:stretch>
        </p:blipFill>
        <p:spPr>
          <a:xfrm>
            <a:off x="-145415" y="1480185"/>
            <a:ext cx="2144395" cy="4379595"/>
          </a:xfrm>
          <a:prstGeom prst="rect">
            <a:avLst/>
          </a:prstGeom>
        </p:spPr>
      </p:pic>
      <p:grpSp>
        <p:nvGrpSpPr>
          <p:cNvPr id="6" name="组合 5"/>
          <p:cNvGrpSpPr/>
          <p:nvPr/>
        </p:nvGrpSpPr>
        <p:grpSpPr>
          <a:xfrm>
            <a:off x="2430780" y="2494280"/>
            <a:ext cx="652780" cy="631190"/>
            <a:chOff x="3566" y="3623"/>
            <a:chExt cx="1028" cy="994"/>
          </a:xfrm>
        </p:grpSpPr>
        <p:sp>
          <p:nvSpPr>
            <p:cNvPr id="9" name="Rounded Rectangle 8"/>
            <p:cNvSpPr/>
            <p:nvPr/>
          </p:nvSpPr>
          <p:spPr>
            <a:xfrm>
              <a:off x="3566" y="3623"/>
              <a:ext cx="1028" cy="99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nvGrpSpPr>
            <p:cNvPr id="30" name="Group 29"/>
            <p:cNvGrpSpPr/>
            <p:nvPr/>
          </p:nvGrpSpPr>
          <p:grpSpPr>
            <a:xfrm>
              <a:off x="3843" y="3785"/>
              <a:ext cx="474" cy="592"/>
              <a:chOff x="6751638" y="2265363"/>
              <a:chExt cx="158750" cy="198438"/>
            </a:xfrm>
            <a:solidFill>
              <a:srgbClr val="92B6C5"/>
            </a:solidFill>
          </p:grpSpPr>
          <p:sp>
            <p:nvSpPr>
              <p:cNvPr id="31" name="Freeform 18"/>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EED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32" name="Freeform 19"/>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solidFill>
                <a:srgbClr val="EED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33" name="Freeform 20"/>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solidFill>
                <a:srgbClr val="EED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34" name="Oval 21"/>
              <p:cNvSpPr>
                <a:spLocks noChangeArrowheads="1"/>
              </p:cNvSpPr>
              <p:nvPr/>
            </p:nvSpPr>
            <p:spPr bwMode="auto">
              <a:xfrm>
                <a:off x="6754813" y="2265363"/>
                <a:ext cx="152400" cy="50800"/>
              </a:xfrm>
              <a:prstGeom prst="ellipse">
                <a:avLst/>
              </a:prstGeom>
              <a:solidFill>
                <a:srgbClr val="EED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grpSp>
        <p:nvGrpSpPr>
          <p:cNvPr id="7" name="组合 6"/>
          <p:cNvGrpSpPr/>
          <p:nvPr/>
        </p:nvGrpSpPr>
        <p:grpSpPr>
          <a:xfrm>
            <a:off x="2430780" y="4211955"/>
            <a:ext cx="652780" cy="631190"/>
            <a:chOff x="3568" y="6374"/>
            <a:chExt cx="1028" cy="994"/>
          </a:xfrm>
        </p:grpSpPr>
        <p:sp>
          <p:nvSpPr>
            <p:cNvPr id="10" name="Rounded Rectangle 9"/>
            <p:cNvSpPr/>
            <p:nvPr/>
          </p:nvSpPr>
          <p:spPr>
            <a:xfrm>
              <a:off x="3568" y="6374"/>
              <a:ext cx="1028" cy="99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nvGrpSpPr>
            <p:cNvPr id="21" name="Group 20"/>
            <p:cNvGrpSpPr/>
            <p:nvPr/>
          </p:nvGrpSpPr>
          <p:grpSpPr>
            <a:xfrm>
              <a:off x="3843" y="6560"/>
              <a:ext cx="478" cy="554"/>
              <a:chOff x="3581400" y="3905251"/>
              <a:chExt cx="160338" cy="185738"/>
            </a:xfrm>
            <a:solidFill>
              <a:srgbClr val="709BB1"/>
            </a:solidFill>
          </p:grpSpPr>
          <p:sp>
            <p:nvSpPr>
              <p:cNvPr id="22" name="Rectangle 33"/>
              <p:cNvSpPr>
                <a:spLocks noChangeArrowheads="1"/>
              </p:cNvSpPr>
              <p:nvPr/>
            </p:nvSpPr>
            <p:spPr bwMode="auto">
              <a:xfrm>
                <a:off x="3670300" y="3941763"/>
                <a:ext cx="28575" cy="149225"/>
              </a:xfrm>
              <a:prstGeom prst="rect">
                <a:avLst/>
              </a:prstGeom>
              <a:solidFill>
                <a:srgbClr val="95C8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23" name="Rectangle 34"/>
              <p:cNvSpPr>
                <a:spLocks noChangeArrowheads="1"/>
              </p:cNvSpPr>
              <p:nvPr/>
            </p:nvSpPr>
            <p:spPr bwMode="auto">
              <a:xfrm>
                <a:off x="3627438" y="3971926"/>
                <a:ext cx="26988" cy="119063"/>
              </a:xfrm>
              <a:prstGeom prst="rect">
                <a:avLst/>
              </a:prstGeom>
              <a:solidFill>
                <a:srgbClr val="95C8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24" name="Rectangle 35"/>
              <p:cNvSpPr>
                <a:spLocks noChangeArrowheads="1"/>
              </p:cNvSpPr>
              <p:nvPr/>
            </p:nvSpPr>
            <p:spPr bwMode="auto">
              <a:xfrm>
                <a:off x="3581400" y="3994151"/>
                <a:ext cx="26988" cy="96838"/>
              </a:xfrm>
              <a:prstGeom prst="rect">
                <a:avLst/>
              </a:prstGeom>
              <a:solidFill>
                <a:srgbClr val="95C8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25" name="Rectangle 36"/>
              <p:cNvSpPr>
                <a:spLocks noChangeArrowheads="1"/>
              </p:cNvSpPr>
              <p:nvPr/>
            </p:nvSpPr>
            <p:spPr bwMode="auto">
              <a:xfrm>
                <a:off x="3714750" y="3905251"/>
                <a:ext cx="26988" cy="185738"/>
              </a:xfrm>
              <a:prstGeom prst="rect">
                <a:avLst/>
              </a:prstGeom>
              <a:solidFill>
                <a:srgbClr val="95C8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sp>
        <p:nvSpPr>
          <p:cNvPr id="14" name="文本框 13"/>
          <p:cNvSpPr txBox="1"/>
          <p:nvPr/>
        </p:nvSpPr>
        <p:spPr>
          <a:xfrm>
            <a:off x="3284855" y="2663190"/>
            <a:ext cx="3740150" cy="641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200" noProof="0" dirty="0">
                <a:ln>
                  <a:noFill/>
                </a:ln>
                <a:solidFill>
                  <a:schemeClr val="bg1"/>
                </a:solidFill>
                <a:uLnTx/>
                <a:uFillTx/>
                <a:latin typeface="Verdana" panose="020B0604030504040204" charset="0"/>
                <a:ea typeface="方正舒体" pitchFamily="2" charset="-122"/>
                <a:sym typeface="+mn-ea"/>
              </a:rPr>
              <a:t>Lorme ipsum dolor sit,consectetur adipsiicing elit.Lorme ipsum dolor sit,consectetur adipsiicing elit.</a:t>
            </a:r>
            <a:endParaRPr lang="en-US" altLang="zh-CN" sz="1200" kern="0" noProof="0" dirty="0">
              <a:ln>
                <a:noFill/>
              </a:ln>
              <a:solidFill>
                <a:schemeClr val="bg1"/>
              </a:solidFill>
              <a:uLnTx/>
              <a:uFillTx/>
              <a:latin typeface="Verdana" panose="020B0604030504040204" charset="0"/>
              <a:ea typeface="方正舒体" pitchFamily="2" charset="-122"/>
              <a:sym typeface="+mn-ea"/>
            </a:endParaRPr>
          </a:p>
        </p:txBody>
      </p:sp>
      <p:sp>
        <p:nvSpPr>
          <p:cNvPr id="15" name="TextBox 1210"/>
          <p:cNvSpPr/>
          <p:nvPr/>
        </p:nvSpPr>
        <p:spPr>
          <a:xfrm>
            <a:off x="3284855" y="2400935"/>
            <a:ext cx="2882900" cy="275590"/>
          </a:xfrm>
          <a:prstGeom prst="rect">
            <a:avLst/>
          </a:prstGeom>
          <a:noFill/>
          <a:ln w="9525">
            <a:noFill/>
            <a:miter/>
          </a:ln>
        </p:spPr>
        <p:txBody>
          <a:bodyPr wrap="square">
            <a:spAutoFit/>
          </a:bodyPr>
          <a:lstStyle/>
          <a:p>
            <a:pPr algn="l"/>
            <a:r>
              <a:rPr lang="zh-CN" altLang="en-US" sz="1200" b="1" noProof="0" dirty="0">
                <a:ln>
                  <a:noFill/>
                </a:ln>
                <a:solidFill>
                  <a:schemeClr val="bg1"/>
                </a:solidFill>
                <a:uLnTx/>
                <a:uFillTx/>
                <a:latin typeface="Verdana" panose="020B0604030504040204" charset="0"/>
                <a:ea typeface="方正舒体" pitchFamily="2" charset="-122"/>
                <a:sym typeface="+mn-ea"/>
              </a:rPr>
              <a:t>点击此处添加标题</a:t>
            </a:r>
            <a:endParaRPr lang="en-US" altLang="zh-CN" sz="1200" b="1" noProof="0" dirty="0">
              <a:ln>
                <a:noFill/>
              </a:ln>
              <a:solidFill>
                <a:schemeClr val="bg1"/>
              </a:solidFill>
              <a:uLnTx/>
              <a:uFillTx/>
              <a:latin typeface="Verdana" panose="020B0604030504040204" charset="0"/>
              <a:ea typeface="方正舒体" pitchFamily="2" charset="-122"/>
              <a:sym typeface="+mn-ea"/>
            </a:endParaRPr>
          </a:p>
        </p:txBody>
      </p:sp>
      <p:sp>
        <p:nvSpPr>
          <p:cNvPr id="11" name="文本框 10"/>
          <p:cNvSpPr txBox="1"/>
          <p:nvPr/>
        </p:nvSpPr>
        <p:spPr>
          <a:xfrm>
            <a:off x="3284855" y="4330065"/>
            <a:ext cx="3740150" cy="641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200" noProof="0" dirty="0">
                <a:ln>
                  <a:noFill/>
                </a:ln>
                <a:solidFill>
                  <a:schemeClr val="bg1"/>
                </a:solidFill>
                <a:uLnTx/>
                <a:uFillTx/>
                <a:latin typeface="Verdana" panose="020B0604030504040204" charset="0"/>
                <a:ea typeface="方正舒体" pitchFamily="2" charset="-122"/>
                <a:sym typeface="+mn-ea"/>
              </a:rPr>
              <a:t>Lorme ipsum dolor sit,consectetur adipsiicing elit.Lorme ipsum dolor sit,consectetur adipsiicing elit.</a:t>
            </a:r>
            <a:endParaRPr lang="en-US" altLang="zh-CN" sz="1200" kern="0" noProof="0" dirty="0">
              <a:ln>
                <a:noFill/>
              </a:ln>
              <a:solidFill>
                <a:schemeClr val="bg1"/>
              </a:solidFill>
              <a:uLnTx/>
              <a:uFillTx/>
              <a:latin typeface="Verdana" panose="020B0604030504040204" charset="0"/>
              <a:ea typeface="方正舒体" pitchFamily="2" charset="-122"/>
              <a:sym typeface="+mn-ea"/>
            </a:endParaRPr>
          </a:p>
        </p:txBody>
      </p:sp>
      <p:sp>
        <p:nvSpPr>
          <p:cNvPr id="12" name="TextBox 1210"/>
          <p:cNvSpPr/>
          <p:nvPr/>
        </p:nvSpPr>
        <p:spPr>
          <a:xfrm>
            <a:off x="3284855" y="4067810"/>
            <a:ext cx="2882900" cy="275590"/>
          </a:xfrm>
          <a:prstGeom prst="rect">
            <a:avLst/>
          </a:prstGeom>
          <a:noFill/>
          <a:ln w="9525">
            <a:noFill/>
            <a:miter/>
          </a:ln>
        </p:spPr>
        <p:txBody>
          <a:bodyPr wrap="square">
            <a:spAutoFit/>
          </a:bodyPr>
          <a:lstStyle/>
          <a:p>
            <a:pPr algn="l"/>
            <a:r>
              <a:rPr lang="zh-CN" altLang="en-US" sz="1200" b="1" noProof="0" dirty="0">
                <a:ln>
                  <a:noFill/>
                </a:ln>
                <a:solidFill>
                  <a:schemeClr val="bg1"/>
                </a:solidFill>
                <a:uLnTx/>
                <a:uFillTx/>
                <a:latin typeface="Verdana" panose="020B0604030504040204" charset="0"/>
                <a:ea typeface="方正舒体" pitchFamily="2" charset="-122"/>
                <a:sym typeface="+mn-ea"/>
              </a:rPr>
              <a:t>点击此处添加标题</a:t>
            </a:r>
            <a:endParaRPr lang="en-US" altLang="zh-CN" sz="1200" b="1" noProof="0" dirty="0">
              <a:ln>
                <a:noFill/>
              </a:ln>
              <a:solidFill>
                <a:schemeClr val="bg1"/>
              </a:solidFill>
              <a:uLnTx/>
              <a:uFillTx/>
              <a:latin typeface="Verdana" panose="020B0604030504040204" charset="0"/>
              <a:ea typeface="方正舒体" pitchFamily="2" charset="-122"/>
              <a:sym typeface="+mn-ea"/>
            </a:endParaRPr>
          </a:p>
        </p:txBody>
      </p:sp>
      <p:sp>
        <p:nvSpPr>
          <p:cNvPr id="16" name="Rounded Rectangle 8"/>
          <p:cNvSpPr/>
          <p:nvPr/>
        </p:nvSpPr>
        <p:spPr>
          <a:xfrm>
            <a:off x="7296150" y="2444750"/>
            <a:ext cx="652780" cy="63119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29725" name="稻壳儿小白白(http://dwz.cn/Wu2UP)"/>
          <p:cNvSpPr>
            <a:spLocks noEditPoints="1"/>
          </p:cNvSpPr>
          <p:nvPr/>
        </p:nvSpPr>
        <p:spPr>
          <a:xfrm>
            <a:off x="7401560" y="2597150"/>
            <a:ext cx="441960" cy="333375"/>
          </a:xfrm>
          <a:custGeom>
            <a:avLst/>
            <a:gdLst/>
            <a:ahLst/>
            <a:cxnLst>
              <a:cxn ang="0">
                <a:pos x="1225271385" y="24653465"/>
              </a:cxn>
              <a:cxn ang="0">
                <a:pos x="327548682" y="0"/>
              </a:cxn>
              <a:cxn ang="0">
                <a:pos x="24263280" y="271191872"/>
              </a:cxn>
              <a:cxn ang="0">
                <a:pos x="24263280" y="394459196"/>
              </a:cxn>
              <a:cxn ang="0">
                <a:pos x="740016979" y="1134070658"/>
              </a:cxn>
              <a:cxn ang="0">
                <a:pos x="1467900453" y="394459196"/>
              </a:cxn>
              <a:cxn ang="0">
                <a:pos x="1455770678" y="271191872"/>
              </a:cxn>
              <a:cxn ang="0">
                <a:pos x="1043302382" y="172574253"/>
              </a:cxn>
              <a:cxn ang="0">
                <a:pos x="1128221996" y="98613859"/>
              </a:cxn>
              <a:cxn ang="0">
                <a:pos x="921985983" y="332823654"/>
              </a:cxn>
              <a:cxn ang="0">
                <a:pos x="1128221996" y="332823654"/>
              </a:cxn>
              <a:cxn ang="0">
                <a:pos x="885592928" y="308170189"/>
              </a:cxn>
              <a:cxn ang="0">
                <a:pos x="909856208" y="110942471"/>
              </a:cxn>
              <a:cxn ang="0">
                <a:pos x="849199873" y="332823654"/>
              </a:cxn>
              <a:cxn ang="0">
                <a:pos x="740016979" y="246538407"/>
              </a:cxn>
              <a:cxn ang="0">
                <a:pos x="849199873" y="98613859"/>
              </a:cxn>
              <a:cxn ang="0">
                <a:pos x="642963860" y="98613859"/>
              </a:cxn>
              <a:cxn ang="0">
                <a:pos x="703620194" y="209556330"/>
              </a:cxn>
              <a:cxn ang="0">
                <a:pos x="485258136" y="197231478"/>
              </a:cxn>
              <a:cxn ang="0">
                <a:pos x="703620194" y="209556330"/>
              </a:cxn>
              <a:cxn ang="0">
                <a:pos x="363941737" y="332823654"/>
              </a:cxn>
              <a:cxn ang="0">
                <a:pos x="570177750" y="332823654"/>
              </a:cxn>
              <a:cxn ang="0">
                <a:pos x="448861351" y="172574253"/>
              </a:cxn>
              <a:cxn ang="0">
                <a:pos x="521651191" y="98613859"/>
              </a:cxn>
              <a:cxn ang="0">
                <a:pos x="412468297" y="209556330"/>
              </a:cxn>
              <a:cxn ang="0">
                <a:pos x="97053119" y="332823654"/>
              </a:cxn>
              <a:cxn ang="0">
                <a:pos x="133446174" y="382134343"/>
              </a:cxn>
              <a:cxn ang="0">
                <a:pos x="594441030" y="875207398"/>
              </a:cxn>
              <a:cxn ang="0">
                <a:pos x="351811962" y="382134343"/>
              </a:cxn>
              <a:cxn ang="0">
                <a:pos x="691490419" y="961496404"/>
              </a:cxn>
              <a:cxn ang="0">
                <a:pos x="630834085" y="382134343"/>
              </a:cxn>
              <a:cxn ang="0">
                <a:pos x="740016979" y="973821257"/>
              </a:cxn>
              <a:cxn ang="0">
                <a:pos x="788543539" y="961496404"/>
              </a:cxn>
              <a:cxn ang="0">
                <a:pos x="1140351771" y="382134343"/>
              </a:cxn>
              <a:cxn ang="0">
                <a:pos x="897722703" y="875207398"/>
              </a:cxn>
              <a:cxn ang="0">
                <a:pos x="1358717559" y="382134343"/>
              </a:cxn>
              <a:cxn ang="0">
                <a:pos x="1201008105" y="332823654"/>
              </a:cxn>
              <a:cxn ang="0">
                <a:pos x="1176748555" y="110942471"/>
              </a:cxn>
              <a:cxn ang="0">
                <a:pos x="1201008105" y="332823654"/>
              </a:cxn>
              <a:cxn ang="0">
                <a:pos x="1201008105" y="332823654"/>
              </a:cxn>
            </a:cxnLst>
            <a:rect l="0" t="0" r="0" b="0"/>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rgbClr val="EED434"/>
          </a:solidFill>
          <a:ln w="9525">
            <a:noFill/>
          </a:ln>
        </p:spPr>
        <p:txBody>
          <a:bodyPr/>
          <a:lstStyle/>
          <a:p>
            <a:endParaRPr lang="zh-CN" altLang="en-US">
              <a:solidFill>
                <a:schemeClr val="tx1">
                  <a:lumMod val="65000"/>
                  <a:lumOff val="35000"/>
                </a:schemeClr>
              </a:solidFill>
            </a:endParaRPr>
          </a:p>
        </p:txBody>
      </p:sp>
      <p:grpSp>
        <p:nvGrpSpPr>
          <p:cNvPr id="18" name="组合 17"/>
          <p:cNvGrpSpPr/>
          <p:nvPr/>
        </p:nvGrpSpPr>
        <p:grpSpPr>
          <a:xfrm>
            <a:off x="7310755" y="4182745"/>
            <a:ext cx="652780" cy="631190"/>
            <a:chOff x="12204" y="6184"/>
            <a:chExt cx="1028" cy="994"/>
          </a:xfrm>
        </p:grpSpPr>
        <p:sp>
          <p:nvSpPr>
            <p:cNvPr id="17" name="Rounded Rectangle 8"/>
            <p:cNvSpPr/>
            <p:nvPr/>
          </p:nvSpPr>
          <p:spPr>
            <a:xfrm>
              <a:off x="12204" y="6184"/>
              <a:ext cx="1028" cy="99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93284" name="Freeform 1858"/>
            <p:cNvSpPr/>
            <p:nvPr/>
          </p:nvSpPr>
          <p:spPr>
            <a:xfrm>
              <a:off x="12389" y="6373"/>
              <a:ext cx="654" cy="640"/>
            </a:xfrm>
            <a:custGeom>
              <a:avLst/>
              <a:gdLst>
                <a:gd name="txL" fmla="*/ 0 w 52"/>
                <a:gd name="txT" fmla="*/ 0 h 51"/>
                <a:gd name="txR" fmla="*/ 52 w 52"/>
                <a:gd name="txB" fmla="*/ 51 h 51"/>
              </a:gdLst>
              <a:ahLst/>
              <a:cxnLst>
                <a:cxn ang="0">
                  <a:pos x="261022" y="138953"/>
                </a:cxn>
                <a:cxn ang="0">
                  <a:pos x="261022" y="121584"/>
                </a:cxn>
                <a:cxn ang="0">
                  <a:pos x="243620" y="121584"/>
                </a:cxn>
                <a:cxn ang="0">
                  <a:pos x="243620" y="127374"/>
                </a:cxn>
                <a:cxn ang="0">
                  <a:pos x="220418" y="115794"/>
                </a:cxn>
                <a:cxn ang="0">
                  <a:pos x="220418" y="98425"/>
                </a:cxn>
                <a:cxn ang="0">
                  <a:pos x="197216" y="98425"/>
                </a:cxn>
                <a:cxn ang="0">
                  <a:pos x="197216" y="104215"/>
                </a:cxn>
                <a:cxn ang="0">
                  <a:pos x="168214" y="86846"/>
                </a:cxn>
                <a:cxn ang="0">
                  <a:pos x="168214" y="28949"/>
                </a:cxn>
                <a:cxn ang="0">
                  <a:pos x="150813" y="0"/>
                </a:cxn>
                <a:cxn ang="0">
                  <a:pos x="150813" y="0"/>
                </a:cxn>
                <a:cxn ang="0">
                  <a:pos x="150813" y="0"/>
                </a:cxn>
                <a:cxn ang="0">
                  <a:pos x="133411" y="28949"/>
                </a:cxn>
                <a:cxn ang="0">
                  <a:pos x="133411" y="86846"/>
                </a:cxn>
                <a:cxn ang="0">
                  <a:pos x="98608" y="104215"/>
                </a:cxn>
                <a:cxn ang="0">
                  <a:pos x="98608" y="98425"/>
                </a:cxn>
                <a:cxn ang="0">
                  <a:pos x="81207" y="98425"/>
                </a:cxn>
                <a:cxn ang="0">
                  <a:pos x="81207" y="115794"/>
                </a:cxn>
                <a:cxn ang="0">
                  <a:pos x="58005" y="133163"/>
                </a:cxn>
                <a:cxn ang="0">
                  <a:pos x="58005" y="121584"/>
                </a:cxn>
                <a:cxn ang="0">
                  <a:pos x="40603" y="121584"/>
                </a:cxn>
                <a:cxn ang="0">
                  <a:pos x="40603" y="138953"/>
                </a:cxn>
                <a:cxn ang="0">
                  <a:pos x="0" y="162112"/>
                </a:cxn>
                <a:cxn ang="0">
                  <a:pos x="0" y="179481"/>
                </a:cxn>
                <a:cxn ang="0">
                  <a:pos x="87007" y="150532"/>
                </a:cxn>
                <a:cxn ang="0">
                  <a:pos x="133411" y="150532"/>
                </a:cxn>
                <a:cxn ang="0">
                  <a:pos x="133411" y="156322"/>
                </a:cxn>
                <a:cxn ang="0">
                  <a:pos x="139212" y="237378"/>
                </a:cxn>
                <a:cxn ang="0">
                  <a:pos x="98608" y="272116"/>
                </a:cxn>
                <a:cxn ang="0">
                  <a:pos x="98608" y="289485"/>
                </a:cxn>
                <a:cxn ang="0">
                  <a:pos x="150813" y="272116"/>
                </a:cxn>
                <a:cxn ang="0">
                  <a:pos x="150813" y="295275"/>
                </a:cxn>
                <a:cxn ang="0">
                  <a:pos x="150813" y="295275"/>
                </a:cxn>
                <a:cxn ang="0">
                  <a:pos x="150813" y="272116"/>
                </a:cxn>
                <a:cxn ang="0">
                  <a:pos x="203017" y="283696"/>
                </a:cxn>
                <a:cxn ang="0">
                  <a:pos x="203017" y="272116"/>
                </a:cxn>
                <a:cxn ang="0">
                  <a:pos x="162413" y="237378"/>
                </a:cxn>
                <a:cxn ang="0">
                  <a:pos x="168214" y="156322"/>
                </a:cxn>
                <a:cxn ang="0">
                  <a:pos x="168214" y="144743"/>
                </a:cxn>
                <a:cxn ang="0">
                  <a:pos x="208817" y="144743"/>
                </a:cxn>
                <a:cxn ang="0">
                  <a:pos x="301625" y="173691"/>
                </a:cxn>
                <a:cxn ang="0">
                  <a:pos x="301625" y="162112"/>
                </a:cxn>
                <a:cxn ang="0">
                  <a:pos x="261022" y="138953"/>
                </a:cxn>
              </a:cxnLst>
              <a:rect l="txL" t="txT" r="txR" b="txB"/>
              <a:pathLst>
                <a:path w="52" h="51">
                  <a:moveTo>
                    <a:pt x="45" y="24"/>
                  </a:moveTo>
                  <a:cubicBezTo>
                    <a:pt x="45" y="21"/>
                    <a:pt x="45" y="21"/>
                    <a:pt x="45" y="21"/>
                  </a:cubicBezTo>
                  <a:cubicBezTo>
                    <a:pt x="42" y="21"/>
                    <a:pt x="42" y="21"/>
                    <a:pt x="42" y="21"/>
                  </a:cubicBezTo>
                  <a:cubicBezTo>
                    <a:pt x="42" y="22"/>
                    <a:pt x="42" y="22"/>
                    <a:pt x="42" y="22"/>
                  </a:cubicBezTo>
                  <a:cubicBezTo>
                    <a:pt x="38" y="20"/>
                    <a:pt x="38" y="20"/>
                    <a:pt x="38" y="20"/>
                  </a:cubicBezTo>
                  <a:cubicBezTo>
                    <a:pt x="38" y="17"/>
                    <a:pt x="38" y="17"/>
                    <a:pt x="38" y="17"/>
                  </a:cubicBezTo>
                  <a:cubicBezTo>
                    <a:pt x="34" y="17"/>
                    <a:pt x="34" y="17"/>
                    <a:pt x="34" y="17"/>
                  </a:cubicBezTo>
                  <a:cubicBezTo>
                    <a:pt x="34" y="18"/>
                    <a:pt x="34" y="18"/>
                    <a:pt x="34" y="18"/>
                  </a:cubicBezTo>
                  <a:cubicBezTo>
                    <a:pt x="29" y="15"/>
                    <a:pt x="29" y="15"/>
                    <a:pt x="29" y="15"/>
                  </a:cubicBezTo>
                  <a:cubicBezTo>
                    <a:pt x="29" y="5"/>
                    <a:pt x="29" y="5"/>
                    <a:pt x="29" y="5"/>
                  </a:cubicBezTo>
                  <a:cubicBezTo>
                    <a:pt x="29" y="1"/>
                    <a:pt x="27" y="0"/>
                    <a:pt x="26" y="0"/>
                  </a:cubicBezTo>
                  <a:cubicBezTo>
                    <a:pt x="26" y="0"/>
                    <a:pt x="26" y="0"/>
                    <a:pt x="26" y="0"/>
                  </a:cubicBezTo>
                  <a:cubicBezTo>
                    <a:pt x="26" y="0"/>
                    <a:pt x="26" y="0"/>
                    <a:pt x="26" y="0"/>
                  </a:cubicBezTo>
                  <a:cubicBezTo>
                    <a:pt x="25" y="0"/>
                    <a:pt x="23" y="1"/>
                    <a:pt x="23" y="5"/>
                  </a:cubicBezTo>
                  <a:cubicBezTo>
                    <a:pt x="23" y="15"/>
                    <a:pt x="23" y="15"/>
                    <a:pt x="23" y="15"/>
                  </a:cubicBezTo>
                  <a:cubicBezTo>
                    <a:pt x="17" y="18"/>
                    <a:pt x="17" y="18"/>
                    <a:pt x="17" y="18"/>
                  </a:cubicBezTo>
                  <a:cubicBezTo>
                    <a:pt x="17" y="17"/>
                    <a:pt x="17" y="17"/>
                    <a:pt x="17" y="17"/>
                  </a:cubicBezTo>
                  <a:cubicBezTo>
                    <a:pt x="14" y="17"/>
                    <a:pt x="14" y="17"/>
                    <a:pt x="14" y="17"/>
                  </a:cubicBezTo>
                  <a:cubicBezTo>
                    <a:pt x="14" y="20"/>
                    <a:pt x="14" y="20"/>
                    <a:pt x="14" y="20"/>
                  </a:cubicBezTo>
                  <a:cubicBezTo>
                    <a:pt x="10" y="23"/>
                    <a:pt x="10" y="23"/>
                    <a:pt x="10" y="23"/>
                  </a:cubicBezTo>
                  <a:cubicBezTo>
                    <a:pt x="10" y="21"/>
                    <a:pt x="10" y="21"/>
                    <a:pt x="10" y="21"/>
                  </a:cubicBezTo>
                  <a:cubicBezTo>
                    <a:pt x="7" y="21"/>
                    <a:pt x="7" y="21"/>
                    <a:pt x="7" y="21"/>
                  </a:cubicBezTo>
                  <a:cubicBezTo>
                    <a:pt x="7" y="24"/>
                    <a:pt x="7" y="24"/>
                    <a:pt x="7" y="24"/>
                  </a:cubicBezTo>
                  <a:cubicBezTo>
                    <a:pt x="0" y="28"/>
                    <a:pt x="0" y="28"/>
                    <a:pt x="0" y="28"/>
                  </a:cubicBezTo>
                  <a:cubicBezTo>
                    <a:pt x="0" y="31"/>
                    <a:pt x="0" y="31"/>
                    <a:pt x="0" y="31"/>
                  </a:cubicBezTo>
                  <a:cubicBezTo>
                    <a:pt x="15" y="26"/>
                    <a:pt x="15" y="26"/>
                    <a:pt x="15" y="26"/>
                  </a:cubicBezTo>
                  <a:cubicBezTo>
                    <a:pt x="23" y="26"/>
                    <a:pt x="23" y="26"/>
                    <a:pt x="23" y="26"/>
                  </a:cubicBezTo>
                  <a:cubicBezTo>
                    <a:pt x="23" y="27"/>
                    <a:pt x="23" y="27"/>
                    <a:pt x="23" y="27"/>
                  </a:cubicBezTo>
                  <a:cubicBezTo>
                    <a:pt x="24" y="41"/>
                    <a:pt x="24" y="41"/>
                    <a:pt x="24" y="41"/>
                  </a:cubicBezTo>
                  <a:cubicBezTo>
                    <a:pt x="17" y="47"/>
                    <a:pt x="17" y="47"/>
                    <a:pt x="17" y="47"/>
                  </a:cubicBezTo>
                  <a:cubicBezTo>
                    <a:pt x="17" y="50"/>
                    <a:pt x="17" y="50"/>
                    <a:pt x="17" y="50"/>
                  </a:cubicBezTo>
                  <a:cubicBezTo>
                    <a:pt x="26" y="47"/>
                    <a:pt x="26" y="47"/>
                    <a:pt x="26" y="47"/>
                  </a:cubicBezTo>
                  <a:cubicBezTo>
                    <a:pt x="26" y="51"/>
                    <a:pt x="26" y="51"/>
                    <a:pt x="26" y="51"/>
                  </a:cubicBezTo>
                  <a:cubicBezTo>
                    <a:pt x="26" y="51"/>
                    <a:pt x="26" y="51"/>
                    <a:pt x="26" y="51"/>
                  </a:cubicBezTo>
                  <a:cubicBezTo>
                    <a:pt x="26" y="47"/>
                    <a:pt x="26" y="47"/>
                    <a:pt x="26" y="47"/>
                  </a:cubicBezTo>
                  <a:cubicBezTo>
                    <a:pt x="35" y="49"/>
                    <a:pt x="35" y="49"/>
                    <a:pt x="35" y="49"/>
                  </a:cubicBezTo>
                  <a:cubicBezTo>
                    <a:pt x="35" y="47"/>
                    <a:pt x="35" y="47"/>
                    <a:pt x="35" y="47"/>
                  </a:cubicBezTo>
                  <a:cubicBezTo>
                    <a:pt x="28" y="41"/>
                    <a:pt x="28" y="41"/>
                    <a:pt x="28" y="41"/>
                  </a:cubicBezTo>
                  <a:cubicBezTo>
                    <a:pt x="29" y="27"/>
                    <a:pt x="29" y="27"/>
                    <a:pt x="29" y="27"/>
                  </a:cubicBezTo>
                  <a:cubicBezTo>
                    <a:pt x="29" y="27"/>
                    <a:pt x="29" y="27"/>
                    <a:pt x="29" y="25"/>
                  </a:cubicBezTo>
                  <a:cubicBezTo>
                    <a:pt x="36" y="25"/>
                    <a:pt x="36" y="25"/>
                    <a:pt x="36" y="25"/>
                  </a:cubicBezTo>
                  <a:cubicBezTo>
                    <a:pt x="52" y="30"/>
                    <a:pt x="52" y="30"/>
                    <a:pt x="52" y="30"/>
                  </a:cubicBezTo>
                  <a:cubicBezTo>
                    <a:pt x="52" y="28"/>
                    <a:pt x="52" y="28"/>
                    <a:pt x="52" y="28"/>
                  </a:cubicBezTo>
                  <a:lnTo>
                    <a:pt x="45" y="24"/>
                  </a:lnTo>
                  <a:close/>
                </a:path>
              </a:pathLst>
            </a:custGeom>
            <a:solidFill>
              <a:srgbClr val="95C822"/>
            </a:solidFill>
            <a:ln w="9525">
              <a:noFill/>
            </a:ln>
          </p:spPr>
          <p:txBody>
            <a:bodyPr/>
            <a:lstStyle/>
            <a:p>
              <a:endParaRPr lang="zh-CN" altLang="en-US">
                <a:solidFill>
                  <a:schemeClr val="tx1">
                    <a:lumMod val="65000"/>
                    <a:lumOff val="35000"/>
                  </a:schemeClr>
                </a:solidFill>
              </a:endParaRPr>
            </a:p>
          </p:txBody>
        </p:sp>
      </p:grpSp>
      <p:sp>
        <p:nvSpPr>
          <p:cNvPr id="13" name="文本框 12"/>
          <p:cNvSpPr txBox="1"/>
          <p:nvPr/>
        </p:nvSpPr>
        <p:spPr>
          <a:xfrm>
            <a:off x="8050530" y="2693670"/>
            <a:ext cx="3740150" cy="641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200" noProof="0" dirty="0">
                <a:ln>
                  <a:noFill/>
                </a:ln>
                <a:solidFill>
                  <a:schemeClr val="bg1"/>
                </a:solidFill>
                <a:uLnTx/>
                <a:uFillTx/>
                <a:latin typeface="Verdana" panose="020B0604030504040204" charset="0"/>
                <a:ea typeface="方正舒体" pitchFamily="2" charset="-122"/>
                <a:sym typeface="+mn-ea"/>
              </a:rPr>
              <a:t>Lorme ipsum dolor sit,consectetur adipsiicing elit.Lorme ipsum dolor sit,consectetur adipsiicing elit.</a:t>
            </a:r>
            <a:endParaRPr lang="en-US" altLang="zh-CN" sz="1200" kern="0" noProof="0" dirty="0">
              <a:ln>
                <a:noFill/>
              </a:ln>
              <a:solidFill>
                <a:schemeClr val="bg1"/>
              </a:solidFill>
              <a:uLnTx/>
              <a:uFillTx/>
              <a:latin typeface="Verdana" panose="020B0604030504040204" charset="0"/>
              <a:ea typeface="方正舒体" pitchFamily="2" charset="-122"/>
              <a:sym typeface="+mn-ea"/>
            </a:endParaRPr>
          </a:p>
        </p:txBody>
      </p:sp>
      <p:sp>
        <p:nvSpPr>
          <p:cNvPr id="26" name="TextBox 1210"/>
          <p:cNvSpPr/>
          <p:nvPr/>
        </p:nvSpPr>
        <p:spPr>
          <a:xfrm>
            <a:off x="8050530" y="2431415"/>
            <a:ext cx="2882900" cy="275590"/>
          </a:xfrm>
          <a:prstGeom prst="rect">
            <a:avLst/>
          </a:prstGeom>
          <a:noFill/>
          <a:ln w="9525">
            <a:noFill/>
            <a:miter/>
          </a:ln>
        </p:spPr>
        <p:txBody>
          <a:bodyPr wrap="square">
            <a:spAutoFit/>
          </a:bodyPr>
          <a:lstStyle/>
          <a:p>
            <a:pPr algn="l"/>
            <a:r>
              <a:rPr lang="zh-CN" altLang="en-US" sz="1200" b="1" noProof="0" dirty="0">
                <a:ln>
                  <a:noFill/>
                </a:ln>
                <a:solidFill>
                  <a:schemeClr val="bg1"/>
                </a:solidFill>
                <a:uLnTx/>
                <a:uFillTx/>
                <a:latin typeface="Verdana" panose="020B0604030504040204" charset="0"/>
                <a:ea typeface="方正舒体" pitchFamily="2" charset="-122"/>
                <a:sym typeface="+mn-ea"/>
              </a:rPr>
              <a:t>点击此处添加标题</a:t>
            </a:r>
            <a:endParaRPr lang="en-US" altLang="zh-CN" sz="1200" b="1" noProof="0" dirty="0">
              <a:ln>
                <a:noFill/>
              </a:ln>
              <a:solidFill>
                <a:schemeClr val="bg1"/>
              </a:solidFill>
              <a:uLnTx/>
              <a:uFillTx/>
              <a:latin typeface="Verdana" panose="020B0604030504040204" charset="0"/>
              <a:ea typeface="方正舒体" pitchFamily="2" charset="-122"/>
              <a:sym typeface="+mn-ea"/>
            </a:endParaRPr>
          </a:p>
        </p:txBody>
      </p:sp>
      <p:sp>
        <p:nvSpPr>
          <p:cNvPr id="27" name="文本框 26"/>
          <p:cNvSpPr txBox="1"/>
          <p:nvPr/>
        </p:nvSpPr>
        <p:spPr>
          <a:xfrm>
            <a:off x="8050530" y="4343400"/>
            <a:ext cx="3740150" cy="641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200" noProof="0" dirty="0">
                <a:ln>
                  <a:noFill/>
                </a:ln>
                <a:solidFill>
                  <a:schemeClr val="bg1"/>
                </a:solidFill>
                <a:uLnTx/>
                <a:uFillTx/>
                <a:latin typeface="Verdana" panose="020B0604030504040204" charset="0"/>
                <a:ea typeface="方正舒体" pitchFamily="2" charset="-122"/>
                <a:sym typeface="+mn-ea"/>
              </a:rPr>
              <a:t>Lorme ipsum dolor sit,consectetur adipsiicing elit.Lorme ipsum dolor sit,consectetur adipsiicing elit.</a:t>
            </a:r>
            <a:endParaRPr lang="en-US" altLang="zh-CN" sz="1200" kern="0" noProof="0" dirty="0">
              <a:ln>
                <a:noFill/>
              </a:ln>
              <a:solidFill>
                <a:schemeClr val="bg1"/>
              </a:solidFill>
              <a:uLnTx/>
              <a:uFillTx/>
              <a:latin typeface="Verdana" panose="020B0604030504040204" charset="0"/>
              <a:ea typeface="方正舒体" pitchFamily="2" charset="-122"/>
              <a:sym typeface="+mn-ea"/>
            </a:endParaRPr>
          </a:p>
        </p:txBody>
      </p:sp>
      <p:sp>
        <p:nvSpPr>
          <p:cNvPr id="28" name="TextBox 1210"/>
          <p:cNvSpPr/>
          <p:nvPr/>
        </p:nvSpPr>
        <p:spPr>
          <a:xfrm>
            <a:off x="8050530" y="4081145"/>
            <a:ext cx="2882900" cy="275590"/>
          </a:xfrm>
          <a:prstGeom prst="rect">
            <a:avLst/>
          </a:prstGeom>
          <a:noFill/>
          <a:ln w="9525">
            <a:noFill/>
            <a:miter/>
          </a:ln>
        </p:spPr>
        <p:txBody>
          <a:bodyPr wrap="square">
            <a:spAutoFit/>
          </a:bodyPr>
          <a:lstStyle/>
          <a:p>
            <a:pPr algn="l"/>
            <a:r>
              <a:rPr lang="zh-CN" altLang="en-US" sz="1200" b="1" noProof="0" dirty="0">
                <a:ln>
                  <a:noFill/>
                </a:ln>
                <a:solidFill>
                  <a:schemeClr val="bg1"/>
                </a:solidFill>
                <a:uLnTx/>
                <a:uFillTx/>
                <a:latin typeface="Verdana" panose="020B0604030504040204" charset="0"/>
                <a:ea typeface="方正舒体" pitchFamily="2" charset="-122"/>
                <a:sym typeface="+mn-ea"/>
              </a:rPr>
              <a:t>点击此处添加标题</a:t>
            </a:r>
            <a:endParaRPr lang="en-US" altLang="zh-CN" sz="1200" b="1" noProof="0" dirty="0">
              <a:ln>
                <a:noFill/>
              </a:ln>
              <a:solidFill>
                <a:schemeClr val="bg1"/>
              </a:solidFill>
              <a:uLnTx/>
              <a:uFillTx/>
              <a:latin typeface="Verdana" panose="020B0604030504040204" charset="0"/>
              <a:ea typeface="方正舒体" pitchFamily="2" charset="-122"/>
              <a:sym typeface="+mn-ea"/>
            </a:endParaRPr>
          </a:p>
        </p:txBody>
      </p:sp>
      <p:pic>
        <p:nvPicPr>
          <p:cNvPr id="29" name="图片 28" descr="t01409a3a7ca53d46d8"/>
          <p:cNvPicPr>
            <a:picLocks noChangeAspect="1"/>
          </p:cNvPicPr>
          <p:nvPr/>
        </p:nvPicPr>
        <p:blipFill>
          <a:blip r:embed="rId5" cstate="print"/>
          <a:srcRect/>
          <a:stretch>
            <a:fillRect/>
          </a:stretch>
        </p:blipFill>
        <p:spPr>
          <a:xfrm>
            <a:off x="1905" y="2015490"/>
            <a:ext cx="1845945" cy="32848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sp>
        <p:nvSpPr>
          <p:cNvPr id="2" name="圆角矩形 1"/>
          <p:cNvSpPr/>
          <p:nvPr/>
        </p:nvSpPr>
        <p:spPr>
          <a:xfrm>
            <a:off x="1456690" y="2311400"/>
            <a:ext cx="2708910" cy="2972435"/>
          </a:xfrm>
          <a:prstGeom prst="roundRect">
            <a:avLst/>
          </a:prstGeom>
          <a:noFill/>
          <a:ln>
            <a:solidFill>
              <a:srgbClr val="95C822"/>
            </a:solidFill>
          </a:ln>
          <a:extLst>
            <a:ext uri="{909E8E84-426E-40DD-AFC4-6F175D3DCCD1}">
              <a14:hiddenFill xmlns:a14="http://schemas.microsoft.com/office/drawing/2010/main">
                <a:solidFill>
                  <a:srgbClr val="95C82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5000"/>
          <p:cNvPicPr>
            <a:picLocks noChangeAspect="1"/>
          </p:cNvPicPr>
          <p:nvPr/>
        </p:nvPicPr>
        <p:blipFill>
          <a:blip r:embed="rId4"/>
          <a:srcRect t="14664"/>
          <a:stretch>
            <a:fillRect/>
          </a:stretch>
        </p:blipFill>
        <p:spPr>
          <a:xfrm>
            <a:off x="2137410" y="1875790"/>
            <a:ext cx="1347470" cy="1128395"/>
          </a:xfrm>
          <a:prstGeom prst="rect">
            <a:avLst/>
          </a:prstGeom>
        </p:spPr>
      </p:pic>
      <p:sp>
        <p:nvSpPr>
          <p:cNvPr id="10" name="Shape 540"/>
          <p:cNvSpPr/>
          <p:nvPr/>
        </p:nvSpPr>
        <p:spPr>
          <a:xfrm>
            <a:off x="2128520" y="2924810"/>
            <a:ext cx="1388110" cy="245745"/>
          </a:xfrm>
          <a:prstGeom prst="rect">
            <a:avLst/>
          </a:prstGeom>
          <a:noFill/>
          <a:ln w="12700" cap="flat">
            <a:noFill/>
            <a:miter lim="400000"/>
          </a:ln>
          <a:effectLst/>
        </p:spPr>
        <p:txBody>
          <a:bodyPr wrap="square" lIns="0" tIns="0" rIns="0" bIns="0">
            <a:spAutoFit/>
          </a:bodyPr>
          <a:lstStyle>
            <a:lvl1pPr algn="l">
              <a:defRPr sz="4200" spc="84">
                <a:solidFill>
                  <a:srgbClr val="AAAAAA"/>
                </a:solidFill>
                <a:latin typeface="Oswald Light"/>
                <a:ea typeface="Oswald Light"/>
                <a:cs typeface="Oswald Light"/>
                <a:sym typeface="Oswald Light"/>
              </a:defRPr>
            </a:lvl1pPr>
          </a:lstStyle>
          <a:p>
            <a:pPr algn="ctr"/>
            <a:r>
              <a:rPr kumimoji="0" lang="en-US" altLang="zh-CN" sz="1600" b="1" i="0" u="none" strike="noStrike" kern="1200" cap="none" spc="42" normalizeH="0" baseline="0" noProof="0" dirty="0">
                <a:ln>
                  <a:noFill/>
                </a:ln>
                <a:solidFill>
                  <a:schemeClr val="tx1">
                    <a:lumMod val="65000"/>
                    <a:lumOff val="35000"/>
                  </a:schemeClr>
                </a:solidFill>
                <a:effectLst/>
                <a:uLnTx/>
                <a:uFillTx/>
                <a:latin typeface="Verdana" panose="020B0604030504040204" charset="0"/>
                <a:ea typeface="方正舒体" pitchFamily="2" charset="-122"/>
                <a:cs typeface="Oswald Light"/>
                <a:sym typeface="+mn-ea"/>
              </a:rPr>
              <a:t>KEYWORD</a:t>
            </a:r>
          </a:p>
        </p:txBody>
      </p:sp>
      <p:sp>
        <p:nvSpPr>
          <p:cNvPr id="18" name="TextBox 1210"/>
          <p:cNvSpPr/>
          <p:nvPr/>
        </p:nvSpPr>
        <p:spPr>
          <a:xfrm>
            <a:off x="1513205" y="3270885"/>
            <a:ext cx="2524760" cy="1738630"/>
          </a:xfrm>
          <a:prstGeom prst="rect">
            <a:avLst/>
          </a:prstGeom>
          <a:noFill/>
          <a:ln w="9525">
            <a:noFill/>
            <a:miter/>
          </a:ln>
        </p:spPr>
        <p:txBody>
          <a:bodyPr wrap="square">
            <a:spAutoFit/>
          </a:bodyPr>
          <a:lstStyle/>
          <a:p>
            <a:pPr algn="ct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elit.Lorme ipsum dolor sit,consectetur adipsiicing elit.Lorme ipsum dolor sit,consectetur adipsiicing elit.</a:t>
            </a:r>
          </a:p>
          <a:p>
            <a:pPr algn="ctr"/>
            <a:endPar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endParaRPr>
          </a:p>
        </p:txBody>
      </p:sp>
      <p:sp>
        <p:nvSpPr>
          <p:cNvPr id="15" name="TextBox 1210"/>
          <p:cNvSpPr/>
          <p:nvPr/>
        </p:nvSpPr>
        <p:spPr>
          <a:xfrm>
            <a:off x="6339840" y="1544955"/>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6" name="TextBox 1210"/>
          <p:cNvSpPr/>
          <p:nvPr/>
        </p:nvSpPr>
        <p:spPr>
          <a:xfrm>
            <a:off x="6339840" y="1811655"/>
            <a:ext cx="4248785" cy="45847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7" name="TextBox 1210"/>
          <p:cNvSpPr/>
          <p:nvPr/>
        </p:nvSpPr>
        <p:spPr>
          <a:xfrm>
            <a:off x="6339840" y="2729230"/>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8" name="TextBox 1210"/>
          <p:cNvSpPr/>
          <p:nvPr/>
        </p:nvSpPr>
        <p:spPr>
          <a:xfrm>
            <a:off x="6339840" y="2995930"/>
            <a:ext cx="4248785" cy="45847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9" name="TextBox 1210"/>
          <p:cNvSpPr/>
          <p:nvPr/>
        </p:nvSpPr>
        <p:spPr>
          <a:xfrm>
            <a:off x="6339840" y="3893185"/>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1" name="TextBox 1210"/>
          <p:cNvSpPr/>
          <p:nvPr/>
        </p:nvSpPr>
        <p:spPr>
          <a:xfrm>
            <a:off x="6339840" y="4159885"/>
            <a:ext cx="4248785" cy="45847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12" name="TextBox 1210"/>
          <p:cNvSpPr/>
          <p:nvPr/>
        </p:nvSpPr>
        <p:spPr>
          <a:xfrm>
            <a:off x="6339840" y="4883785"/>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3" name="TextBox 1210"/>
          <p:cNvSpPr/>
          <p:nvPr/>
        </p:nvSpPr>
        <p:spPr>
          <a:xfrm>
            <a:off x="6339840" y="5150485"/>
            <a:ext cx="4248785" cy="45847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pic>
        <p:nvPicPr>
          <p:cNvPr id="14" name="图片 13" descr="5607"/>
          <p:cNvPicPr>
            <a:picLocks noChangeAspect="1"/>
          </p:cNvPicPr>
          <p:nvPr/>
        </p:nvPicPr>
        <p:blipFill>
          <a:blip r:embed="rId3"/>
          <a:srcRect l="12218" t="4610" b="14711"/>
          <a:stretch>
            <a:fillRect/>
          </a:stretch>
        </p:blipFill>
        <p:spPr>
          <a:xfrm>
            <a:off x="5709285" y="1560830"/>
            <a:ext cx="478790" cy="463550"/>
          </a:xfrm>
          <a:prstGeom prst="rect">
            <a:avLst/>
          </a:prstGeom>
        </p:spPr>
      </p:pic>
      <p:pic>
        <p:nvPicPr>
          <p:cNvPr id="19" name="图片 18" descr="5607"/>
          <p:cNvPicPr>
            <a:picLocks noChangeAspect="1"/>
          </p:cNvPicPr>
          <p:nvPr/>
        </p:nvPicPr>
        <p:blipFill>
          <a:blip r:embed="rId3"/>
          <a:srcRect l="12218" t="4610" b="14711"/>
          <a:stretch>
            <a:fillRect/>
          </a:stretch>
        </p:blipFill>
        <p:spPr>
          <a:xfrm>
            <a:off x="5709285" y="2667000"/>
            <a:ext cx="478790" cy="463550"/>
          </a:xfrm>
          <a:prstGeom prst="rect">
            <a:avLst/>
          </a:prstGeom>
        </p:spPr>
      </p:pic>
      <p:pic>
        <p:nvPicPr>
          <p:cNvPr id="20" name="图片 19" descr="5607"/>
          <p:cNvPicPr>
            <a:picLocks noChangeAspect="1"/>
          </p:cNvPicPr>
          <p:nvPr/>
        </p:nvPicPr>
        <p:blipFill>
          <a:blip r:embed="rId3"/>
          <a:srcRect l="12218" t="4610" b="14711"/>
          <a:stretch>
            <a:fillRect/>
          </a:stretch>
        </p:blipFill>
        <p:spPr>
          <a:xfrm>
            <a:off x="5709285" y="3830320"/>
            <a:ext cx="478790" cy="463550"/>
          </a:xfrm>
          <a:prstGeom prst="rect">
            <a:avLst/>
          </a:prstGeom>
        </p:spPr>
      </p:pic>
      <p:pic>
        <p:nvPicPr>
          <p:cNvPr id="21" name="图片 20" descr="5607"/>
          <p:cNvPicPr>
            <a:picLocks noChangeAspect="1"/>
          </p:cNvPicPr>
          <p:nvPr/>
        </p:nvPicPr>
        <p:blipFill>
          <a:blip r:embed="rId3"/>
          <a:srcRect l="12218" t="4610" b="14711"/>
          <a:stretch>
            <a:fillRect/>
          </a:stretch>
        </p:blipFill>
        <p:spPr>
          <a:xfrm>
            <a:off x="5709285" y="4821555"/>
            <a:ext cx="478790" cy="4635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7"/>
          <p:cNvPicPr>
            <a:picLocks noChangeAspect="1"/>
          </p:cNvPicPr>
          <p:nvPr/>
        </p:nvPicPr>
        <p:blipFill>
          <a:blip r:embed="rId3"/>
          <a:srcRect r="21067"/>
          <a:stretch>
            <a:fillRect/>
          </a:stretch>
        </p:blipFill>
        <p:spPr>
          <a:xfrm>
            <a:off x="-20955" y="-5080"/>
            <a:ext cx="3590290" cy="2526665"/>
          </a:xfrm>
          <a:prstGeom prst="rect">
            <a:avLst/>
          </a:prstGeom>
        </p:spPr>
      </p:pic>
      <p:pic>
        <p:nvPicPr>
          <p:cNvPr id="6" name="图片 5" descr="7"/>
          <p:cNvPicPr>
            <a:picLocks noChangeAspect="1"/>
          </p:cNvPicPr>
          <p:nvPr/>
        </p:nvPicPr>
        <p:blipFill>
          <a:blip r:embed="rId3"/>
          <a:srcRect r="21067"/>
          <a:stretch>
            <a:fillRect/>
          </a:stretch>
        </p:blipFill>
        <p:spPr>
          <a:xfrm flipH="1" flipV="1">
            <a:off x="8771890" y="4428490"/>
            <a:ext cx="3444875" cy="2425065"/>
          </a:xfrm>
          <a:prstGeom prst="rect">
            <a:avLst/>
          </a:prstGeom>
        </p:spPr>
      </p:pic>
      <p:pic>
        <p:nvPicPr>
          <p:cNvPr id="7" name="图片 6" descr="5"/>
          <p:cNvPicPr>
            <a:picLocks noChangeAspect="1"/>
          </p:cNvPicPr>
          <p:nvPr/>
        </p:nvPicPr>
        <p:blipFill>
          <a:blip r:embed="rId4"/>
          <a:srcRect l="11372"/>
          <a:stretch>
            <a:fillRect/>
          </a:stretch>
        </p:blipFill>
        <p:spPr>
          <a:xfrm>
            <a:off x="-34290" y="5344160"/>
            <a:ext cx="795020" cy="1509395"/>
          </a:xfrm>
          <a:prstGeom prst="rect">
            <a:avLst/>
          </a:prstGeom>
        </p:spPr>
      </p:pic>
      <p:pic>
        <p:nvPicPr>
          <p:cNvPr id="8" name="图片 7" descr="567"/>
          <p:cNvPicPr>
            <a:picLocks noChangeAspect="1"/>
          </p:cNvPicPr>
          <p:nvPr/>
        </p:nvPicPr>
        <p:blipFill>
          <a:blip r:embed="rId5"/>
          <a:stretch>
            <a:fillRect/>
          </a:stretch>
        </p:blipFill>
        <p:spPr>
          <a:xfrm>
            <a:off x="11187430" y="424815"/>
            <a:ext cx="1042670" cy="1512570"/>
          </a:xfrm>
          <a:prstGeom prst="rect">
            <a:avLst/>
          </a:prstGeom>
        </p:spPr>
      </p:pic>
      <p:pic>
        <p:nvPicPr>
          <p:cNvPr id="9" name="图片 8" descr="5607"/>
          <p:cNvPicPr>
            <a:picLocks noChangeAspect="1"/>
          </p:cNvPicPr>
          <p:nvPr/>
        </p:nvPicPr>
        <p:blipFill>
          <a:blip r:embed="rId6"/>
          <a:srcRect l="12218" t="4610" b="14711"/>
          <a:stretch>
            <a:fillRect/>
          </a:stretch>
        </p:blipFill>
        <p:spPr>
          <a:xfrm>
            <a:off x="9602470" y="-447675"/>
            <a:ext cx="1312545" cy="1267460"/>
          </a:xfrm>
          <a:prstGeom prst="rect">
            <a:avLst/>
          </a:prstGeom>
        </p:spPr>
      </p:pic>
      <p:pic>
        <p:nvPicPr>
          <p:cNvPr id="10" name="图片 9" descr="5607"/>
          <p:cNvPicPr>
            <a:picLocks noChangeAspect="1"/>
          </p:cNvPicPr>
          <p:nvPr/>
        </p:nvPicPr>
        <p:blipFill>
          <a:blip r:embed="rId6"/>
          <a:srcRect l="12218" t="4610" b="14711"/>
          <a:stretch>
            <a:fillRect/>
          </a:stretch>
        </p:blipFill>
        <p:spPr>
          <a:xfrm>
            <a:off x="972185" y="5670550"/>
            <a:ext cx="1224915" cy="1183005"/>
          </a:xfrm>
          <a:prstGeom prst="rect">
            <a:avLst/>
          </a:prstGeom>
        </p:spPr>
      </p:pic>
      <p:sp>
        <p:nvSpPr>
          <p:cNvPr id="33" name="文本框 32"/>
          <p:cNvSpPr txBox="1"/>
          <p:nvPr/>
        </p:nvSpPr>
        <p:spPr>
          <a:xfrm>
            <a:off x="5365750" y="1605915"/>
            <a:ext cx="1798955" cy="743585"/>
          </a:xfrm>
          <a:prstGeom prst="rect">
            <a:avLst/>
          </a:prstGeom>
          <a:noFill/>
        </p:spPr>
        <p:txBody>
          <a:bodyPr wrap="square" rtlCol="0">
            <a:spAutoFit/>
          </a:bodyPr>
          <a:lstStyle/>
          <a:p>
            <a:pPr algn="ctr"/>
            <a:r>
              <a:rPr lang="zh-CN" altLang="en-US" sz="4000">
                <a:solidFill>
                  <a:srgbClr val="3A931D"/>
                </a:solidFill>
                <a:latin typeface="微软雅黑" panose="020B0503020204020204" charset="-122"/>
                <a:ea typeface="微软雅黑" panose="020B0503020204020204" charset="-122"/>
                <a:sym typeface="+mn-ea"/>
              </a:rPr>
              <a:t>目 录</a:t>
            </a:r>
          </a:p>
        </p:txBody>
      </p:sp>
      <p:sp>
        <p:nvSpPr>
          <p:cNvPr id="20" name="文本框 19"/>
          <p:cNvSpPr txBox="1"/>
          <p:nvPr/>
        </p:nvSpPr>
        <p:spPr>
          <a:xfrm>
            <a:off x="5019675" y="1319530"/>
            <a:ext cx="2446020" cy="374015"/>
          </a:xfrm>
          <a:prstGeom prst="rect">
            <a:avLst/>
          </a:prstGeom>
          <a:noFill/>
        </p:spPr>
        <p:txBody>
          <a:bodyPr wrap="square" rtlCol="0">
            <a:spAutoFit/>
          </a:bodyPr>
          <a:lstStyle/>
          <a:p>
            <a:pPr algn="ctr"/>
            <a:r>
              <a:rPr lang="en-US" altLang="zh-CN" sz="1600">
                <a:solidFill>
                  <a:srgbClr val="3A931D"/>
                </a:solidFill>
                <a:latin typeface="Segoe Script" panose="020B0504020000000003" charset="0"/>
                <a:ea typeface="Arial Unicode MS" charset="0"/>
                <a:sym typeface="+mn-ea"/>
              </a:rPr>
              <a:t>CONTENTS</a:t>
            </a:r>
          </a:p>
        </p:txBody>
      </p:sp>
      <p:grpSp>
        <p:nvGrpSpPr>
          <p:cNvPr id="21" name="组合 20"/>
          <p:cNvGrpSpPr/>
          <p:nvPr/>
        </p:nvGrpSpPr>
        <p:grpSpPr>
          <a:xfrm>
            <a:off x="2132965" y="3014345"/>
            <a:ext cx="697865" cy="551180"/>
            <a:chOff x="3324" y="4372"/>
            <a:chExt cx="1099" cy="868"/>
          </a:xfrm>
        </p:grpSpPr>
        <p:pic>
          <p:nvPicPr>
            <p:cNvPr id="19" name="图片 18" descr="5607"/>
            <p:cNvPicPr>
              <a:picLocks noChangeAspect="1"/>
            </p:cNvPicPr>
            <p:nvPr/>
          </p:nvPicPr>
          <p:blipFill>
            <a:blip r:embed="rId6"/>
            <a:srcRect l="12218" t="4610" b="14711"/>
            <a:stretch>
              <a:fillRect/>
            </a:stretch>
          </p:blipFill>
          <p:spPr>
            <a:xfrm>
              <a:off x="3425" y="4372"/>
              <a:ext cx="881" cy="852"/>
            </a:xfrm>
            <a:prstGeom prst="rect">
              <a:avLst/>
            </a:prstGeom>
          </p:spPr>
        </p:pic>
        <p:sp>
          <p:nvSpPr>
            <p:cNvPr id="25" name="文本框 24"/>
            <p:cNvSpPr txBox="1"/>
            <p:nvPr/>
          </p:nvSpPr>
          <p:spPr>
            <a:xfrm>
              <a:off x="3324" y="4449"/>
              <a:ext cx="1099" cy="791"/>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400" b="1" noProof="0" dirty="0">
                  <a:ln>
                    <a:noFill/>
                  </a:ln>
                  <a:solidFill>
                    <a:schemeClr val="bg1"/>
                  </a:solidFill>
                  <a:uLnTx/>
                  <a:uFillTx/>
                  <a:latin typeface="Kozuka Gothic Pro H" charset="0"/>
                  <a:ea typeface="Kozuka Gothic Pro H" charset="0"/>
                  <a:sym typeface="+mn-ea"/>
                </a:rPr>
                <a:t>01</a:t>
              </a:r>
            </a:p>
          </p:txBody>
        </p:sp>
      </p:grpSp>
      <p:sp>
        <p:nvSpPr>
          <p:cNvPr id="14" name="文本框 13"/>
          <p:cNvSpPr txBox="1"/>
          <p:nvPr/>
        </p:nvSpPr>
        <p:spPr>
          <a:xfrm>
            <a:off x="2808605" y="3048000"/>
            <a:ext cx="3369945" cy="417830"/>
          </a:xfrm>
          <a:prstGeom prst="rect">
            <a:avLst/>
          </a:prstGeom>
          <a:noFill/>
        </p:spPr>
        <p:txBody>
          <a:bodyPr wrap="square" rtlCol="0">
            <a:spAutoFit/>
          </a:bodyPr>
          <a:lstStyle/>
          <a:p>
            <a:r>
              <a:rPr lang="zh-CN" altLang="en-US" sz="2000">
                <a:solidFill>
                  <a:schemeClr val="tx1">
                    <a:lumMod val="50000"/>
                    <a:lumOff val="50000"/>
                  </a:schemeClr>
                </a:solidFill>
                <a:latin typeface="微软雅黑" panose="020B0503020204020204" charset="-122"/>
                <a:ea typeface="微软雅黑" panose="020B0503020204020204" charset="-122"/>
              </a:rPr>
              <a:t>单击此处输入标题</a:t>
            </a:r>
          </a:p>
        </p:txBody>
      </p:sp>
      <p:sp>
        <p:nvSpPr>
          <p:cNvPr id="37" name="文本框 36"/>
          <p:cNvSpPr txBox="1"/>
          <p:nvPr/>
        </p:nvSpPr>
        <p:spPr>
          <a:xfrm>
            <a:off x="2808605" y="3406140"/>
            <a:ext cx="3253105" cy="229870"/>
          </a:xfrm>
          <a:prstGeom prst="rect">
            <a:avLst/>
          </a:prstGeom>
          <a:noFill/>
        </p:spPr>
        <p:txBody>
          <a:bodyPr wrap="square" rtlCol="0">
            <a:spAutoFit/>
          </a:bodyPr>
          <a:lstStyle/>
          <a:p>
            <a:pPr algn="l"/>
            <a:r>
              <a:rPr lang="en-US" altLang="zh-CN" sz="900" noProof="0" dirty="0">
                <a:ln>
                  <a:noFill/>
                </a:ln>
                <a:solidFill>
                  <a:schemeClr val="bg1">
                    <a:lumMod val="50000"/>
                  </a:schemeClr>
                </a:solidFill>
                <a:uLnTx/>
                <a:uFillTx/>
                <a:latin typeface="Verdana" panose="020B0604030504040204" charset="0"/>
                <a:ea typeface="方正舒体" pitchFamily="2" charset="-122"/>
                <a:sym typeface="+mn-ea"/>
              </a:rPr>
              <a:t>ADD YOUR TEXT HERE ADD YOUR TEXT HERE</a:t>
            </a:r>
          </a:p>
        </p:txBody>
      </p:sp>
      <p:sp>
        <p:nvSpPr>
          <p:cNvPr id="38" name="文本框 37"/>
          <p:cNvSpPr txBox="1"/>
          <p:nvPr/>
        </p:nvSpPr>
        <p:spPr>
          <a:xfrm>
            <a:off x="7661910" y="3048000"/>
            <a:ext cx="3369945" cy="417830"/>
          </a:xfrm>
          <a:prstGeom prst="rect">
            <a:avLst/>
          </a:prstGeom>
          <a:noFill/>
        </p:spPr>
        <p:txBody>
          <a:bodyPr wrap="square" rtlCol="0">
            <a:spAutoFit/>
          </a:bodyPr>
          <a:lstStyle/>
          <a:p>
            <a:r>
              <a:rPr lang="zh-CN" altLang="en-US" sz="2000">
                <a:solidFill>
                  <a:schemeClr val="tx1">
                    <a:lumMod val="50000"/>
                    <a:lumOff val="50000"/>
                  </a:schemeClr>
                </a:solidFill>
                <a:latin typeface="微软雅黑" panose="020B0503020204020204" charset="-122"/>
                <a:ea typeface="微软雅黑" panose="020B0503020204020204" charset="-122"/>
              </a:rPr>
              <a:t>单击此处输入标题</a:t>
            </a:r>
          </a:p>
        </p:txBody>
      </p:sp>
      <p:sp>
        <p:nvSpPr>
          <p:cNvPr id="39" name="文本框 38"/>
          <p:cNvSpPr txBox="1"/>
          <p:nvPr/>
        </p:nvSpPr>
        <p:spPr>
          <a:xfrm>
            <a:off x="7661910" y="3406140"/>
            <a:ext cx="3253105" cy="229870"/>
          </a:xfrm>
          <a:prstGeom prst="rect">
            <a:avLst/>
          </a:prstGeom>
          <a:noFill/>
        </p:spPr>
        <p:txBody>
          <a:bodyPr wrap="square" rtlCol="0">
            <a:spAutoFit/>
          </a:bodyPr>
          <a:lstStyle/>
          <a:p>
            <a:pPr algn="l"/>
            <a:r>
              <a:rPr lang="en-US" altLang="zh-CN" sz="900" noProof="0" dirty="0">
                <a:ln>
                  <a:noFill/>
                </a:ln>
                <a:solidFill>
                  <a:schemeClr val="bg1">
                    <a:lumMod val="50000"/>
                  </a:schemeClr>
                </a:solidFill>
                <a:uLnTx/>
                <a:uFillTx/>
                <a:latin typeface="Verdana" panose="020B0604030504040204" charset="0"/>
                <a:ea typeface="方正舒体" pitchFamily="2" charset="-122"/>
                <a:sym typeface="+mn-ea"/>
              </a:rPr>
              <a:t>ADD YOUR TEXT HERE ADD YOUR TEXT HERE</a:t>
            </a:r>
          </a:p>
        </p:txBody>
      </p:sp>
      <p:sp>
        <p:nvSpPr>
          <p:cNvPr id="40" name="文本框 39"/>
          <p:cNvSpPr txBox="1"/>
          <p:nvPr/>
        </p:nvSpPr>
        <p:spPr>
          <a:xfrm>
            <a:off x="2896870" y="4169410"/>
            <a:ext cx="3369945" cy="417830"/>
          </a:xfrm>
          <a:prstGeom prst="rect">
            <a:avLst/>
          </a:prstGeom>
          <a:noFill/>
        </p:spPr>
        <p:txBody>
          <a:bodyPr wrap="square" rtlCol="0">
            <a:spAutoFit/>
          </a:bodyPr>
          <a:lstStyle/>
          <a:p>
            <a:r>
              <a:rPr lang="zh-CN" altLang="en-US" sz="2000">
                <a:solidFill>
                  <a:schemeClr val="tx1">
                    <a:lumMod val="50000"/>
                    <a:lumOff val="50000"/>
                  </a:schemeClr>
                </a:solidFill>
                <a:latin typeface="微软雅黑" panose="020B0503020204020204" charset="-122"/>
                <a:ea typeface="微软雅黑" panose="020B0503020204020204" charset="-122"/>
              </a:rPr>
              <a:t>单击此处输入标题</a:t>
            </a:r>
          </a:p>
        </p:txBody>
      </p:sp>
      <p:sp>
        <p:nvSpPr>
          <p:cNvPr id="41" name="文本框 40"/>
          <p:cNvSpPr txBox="1"/>
          <p:nvPr/>
        </p:nvSpPr>
        <p:spPr>
          <a:xfrm>
            <a:off x="2896870" y="4521200"/>
            <a:ext cx="3253105" cy="229870"/>
          </a:xfrm>
          <a:prstGeom prst="rect">
            <a:avLst/>
          </a:prstGeom>
          <a:noFill/>
        </p:spPr>
        <p:txBody>
          <a:bodyPr wrap="square" rtlCol="0">
            <a:spAutoFit/>
          </a:bodyPr>
          <a:lstStyle/>
          <a:p>
            <a:pPr algn="l"/>
            <a:r>
              <a:rPr lang="en-US" altLang="zh-CN" sz="900" noProof="0" dirty="0">
                <a:ln>
                  <a:noFill/>
                </a:ln>
                <a:solidFill>
                  <a:schemeClr val="bg1">
                    <a:lumMod val="50000"/>
                  </a:schemeClr>
                </a:solidFill>
                <a:uLnTx/>
                <a:uFillTx/>
                <a:latin typeface="Verdana" panose="020B0604030504040204" charset="0"/>
                <a:ea typeface="方正舒体" pitchFamily="2" charset="-122"/>
                <a:sym typeface="+mn-ea"/>
              </a:rPr>
              <a:t>ADD YOUR TEXT HERE ADD YOUR TEXT HERE</a:t>
            </a:r>
          </a:p>
        </p:txBody>
      </p:sp>
      <p:sp>
        <p:nvSpPr>
          <p:cNvPr id="42" name="文本框 41"/>
          <p:cNvSpPr txBox="1"/>
          <p:nvPr/>
        </p:nvSpPr>
        <p:spPr>
          <a:xfrm>
            <a:off x="7661910" y="4103370"/>
            <a:ext cx="3369945" cy="417830"/>
          </a:xfrm>
          <a:prstGeom prst="rect">
            <a:avLst/>
          </a:prstGeom>
          <a:noFill/>
        </p:spPr>
        <p:txBody>
          <a:bodyPr wrap="square" rtlCol="0">
            <a:spAutoFit/>
          </a:bodyPr>
          <a:lstStyle/>
          <a:p>
            <a:r>
              <a:rPr lang="zh-CN" altLang="en-US" sz="2000">
                <a:solidFill>
                  <a:schemeClr val="tx1">
                    <a:lumMod val="50000"/>
                    <a:lumOff val="50000"/>
                  </a:schemeClr>
                </a:solidFill>
                <a:latin typeface="微软雅黑" panose="020B0503020204020204" charset="-122"/>
                <a:ea typeface="微软雅黑" panose="020B0503020204020204" charset="-122"/>
              </a:rPr>
              <a:t>单击此处输入标题</a:t>
            </a:r>
          </a:p>
        </p:txBody>
      </p:sp>
      <p:sp>
        <p:nvSpPr>
          <p:cNvPr id="43" name="文本框 42"/>
          <p:cNvSpPr txBox="1"/>
          <p:nvPr/>
        </p:nvSpPr>
        <p:spPr>
          <a:xfrm>
            <a:off x="7661910" y="4461510"/>
            <a:ext cx="3253105" cy="229870"/>
          </a:xfrm>
          <a:prstGeom prst="rect">
            <a:avLst/>
          </a:prstGeom>
          <a:noFill/>
        </p:spPr>
        <p:txBody>
          <a:bodyPr wrap="square" rtlCol="0">
            <a:spAutoFit/>
          </a:bodyPr>
          <a:lstStyle/>
          <a:p>
            <a:pPr algn="l"/>
            <a:r>
              <a:rPr lang="en-US" altLang="zh-CN" sz="900" noProof="0" dirty="0">
                <a:ln>
                  <a:noFill/>
                </a:ln>
                <a:solidFill>
                  <a:schemeClr val="bg1">
                    <a:lumMod val="50000"/>
                  </a:schemeClr>
                </a:solidFill>
                <a:uLnTx/>
                <a:uFillTx/>
                <a:latin typeface="Verdana" panose="020B0604030504040204" charset="0"/>
                <a:ea typeface="方正舒体" pitchFamily="2" charset="-122"/>
                <a:sym typeface="+mn-ea"/>
              </a:rPr>
              <a:t>ADD YOUR TEXT HERE ADD YOUR TEXT HERE</a:t>
            </a:r>
          </a:p>
        </p:txBody>
      </p:sp>
      <p:grpSp>
        <p:nvGrpSpPr>
          <p:cNvPr id="22" name="组合 21"/>
          <p:cNvGrpSpPr/>
          <p:nvPr/>
        </p:nvGrpSpPr>
        <p:grpSpPr>
          <a:xfrm>
            <a:off x="2132965" y="4211320"/>
            <a:ext cx="697865" cy="572770"/>
            <a:chOff x="3324" y="4372"/>
            <a:chExt cx="1099" cy="902"/>
          </a:xfrm>
        </p:grpSpPr>
        <p:pic>
          <p:nvPicPr>
            <p:cNvPr id="23" name="图片 22" descr="5607"/>
            <p:cNvPicPr>
              <a:picLocks noChangeAspect="1"/>
            </p:cNvPicPr>
            <p:nvPr/>
          </p:nvPicPr>
          <p:blipFill>
            <a:blip r:embed="rId6"/>
            <a:srcRect l="12218" t="4610" b="14711"/>
            <a:stretch>
              <a:fillRect/>
            </a:stretch>
          </p:blipFill>
          <p:spPr>
            <a:xfrm>
              <a:off x="3425" y="4372"/>
              <a:ext cx="881" cy="852"/>
            </a:xfrm>
            <a:prstGeom prst="rect">
              <a:avLst/>
            </a:prstGeom>
          </p:spPr>
        </p:pic>
        <p:sp>
          <p:nvSpPr>
            <p:cNvPr id="24" name="文本框 23"/>
            <p:cNvSpPr txBox="1"/>
            <p:nvPr/>
          </p:nvSpPr>
          <p:spPr>
            <a:xfrm>
              <a:off x="3324" y="4483"/>
              <a:ext cx="1099" cy="791"/>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400" b="1" noProof="0" dirty="0">
                  <a:ln>
                    <a:noFill/>
                  </a:ln>
                  <a:solidFill>
                    <a:schemeClr val="bg1"/>
                  </a:solidFill>
                  <a:uLnTx/>
                  <a:uFillTx/>
                  <a:latin typeface="Kozuka Gothic Pro H" charset="0"/>
                  <a:ea typeface="Kozuka Gothic Pro H" charset="0"/>
                  <a:sym typeface="+mn-ea"/>
                </a:rPr>
                <a:t>02</a:t>
              </a:r>
            </a:p>
          </p:txBody>
        </p:sp>
      </p:grpSp>
      <p:grpSp>
        <p:nvGrpSpPr>
          <p:cNvPr id="26" name="组合 25"/>
          <p:cNvGrpSpPr/>
          <p:nvPr/>
        </p:nvGrpSpPr>
        <p:grpSpPr>
          <a:xfrm>
            <a:off x="6964045" y="3044190"/>
            <a:ext cx="697865" cy="572770"/>
            <a:chOff x="3324" y="4372"/>
            <a:chExt cx="1099" cy="902"/>
          </a:xfrm>
        </p:grpSpPr>
        <p:pic>
          <p:nvPicPr>
            <p:cNvPr id="27" name="图片 26" descr="5607"/>
            <p:cNvPicPr>
              <a:picLocks noChangeAspect="1"/>
            </p:cNvPicPr>
            <p:nvPr/>
          </p:nvPicPr>
          <p:blipFill>
            <a:blip r:embed="rId6"/>
            <a:srcRect l="12218" t="4610" b="14711"/>
            <a:stretch>
              <a:fillRect/>
            </a:stretch>
          </p:blipFill>
          <p:spPr>
            <a:xfrm>
              <a:off x="3425" y="4372"/>
              <a:ext cx="881" cy="852"/>
            </a:xfrm>
            <a:prstGeom prst="rect">
              <a:avLst/>
            </a:prstGeom>
          </p:spPr>
        </p:pic>
        <p:sp>
          <p:nvSpPr>
            <p:cNvPr id="28" name="文本框 27"/>
            <p:cNvSpPr txBox="1"/>
            <p:nvPr/>
          </p:nvSpPr>
          <p:spPr>
            <a:xfrm>
              <a:off x="3324" y="4483"/>
              <a:ext cx="1099" cy="791"/>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400" b="1" noProof="0" dirty="0">
                  <a:ln>
                    <a:noFill/>
                  </a:ln>
                  <a:solidFill>
                    <a:schemeClr val="bg1"/>
                  </a:solidFill>
                  <a:uLnTx/>
                  <a:uFillTx/>
                  <a:latin typeface="Kozuka Gothic Pro H" charset="0"/>
                  <a:ea typeface="Kozuka Gothic Pro H" charset="0"/>
                  <a:sym typeface="+mn-ea"/>
                </a:rPr>
                <a:t>03</a:t>
              </a:r>
            </a:p>
          </p:txBody>
        </p:sp>
      </p:grpSp>
      <p:grpSp>
        <p:nvGrpSpPr>
          <p:cNvPr id="29" name="组合 28"/>
          <p:cNvGrpSpPr/>
          <p:nvPr/>
        </p:nvGrpSpPr>
        <p:grpSpPr>
          <a:xfrm>
            <a:off x="6964045" y="4118610"/>
            <a:ext cx="697865" cy="572770"/>
            <a:chOff x="3324" y="4372"/>
            <a:chExt cx="1099" cy="902"/>
          </a:xfrm>
        </p:grpSpPr>
        <p:pic>
          <p:nvPicPr>
            <p:cNvPr id="30" name="图片 29" descr="5607"/>
            <p:cNvPicPr>
              <a:picLocks noChangeAspect="1"/>
            </p:cNvPicPr>
            <p:nvPr/>
          </p:nvPicPr>
          <p:blipFill>
            <a:blip r:embed="rId6"/>
            <a:srcRect l="12218" t="4610" b="14711"/>
            <a:stretch>
              <a:fillRect/>
            </a:stretch>
          </p:blipFill>
          <p:spPr>
            <a:xfrm>
              <a:off x="3425" y="4372"/>
              <a:ext cx="881" cy="852"/>
            </a:xfrm>
            <a:prstGeom prst="rect">
              <a:avLst/>
            </a:prstGeom>
          </p:spPr>
        </p:pic>
        <p:sp>
          <p:nvSpPr>
            <p:cNvPr id="31" name="文本框 30"/>
            <p:cNvSpPr txBox="1"/>
            <p:nvPr/>
          </p:nvSpPr>
          <p:spPr>
            <a:xfrm>
              <a:off x="3324" y="4483"/>
              <a:ext cx="1099" cy="791"/>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400" b="1" noProof="0" dirty="0">
                  <a:ln>
                    <a:noFill/>
                  </a:ln>
                  <a:solidFill>
                    <a:schemeClr val="bg1"/>
                  </a:solidFill>
                  <a:uLnTx/>
                  <a:uFillTx/>
                  <a:latin typeface="Kozuka Gothic Pro H" charset="0"/>
                  <a:ea typeface="Kozuka Gothic Pro H" charset="0"/>
                  <a:sym typeface="+mn-ea"/>
                </a:rPr>
                <a:t>04</a:t>
              </a: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pic>
        <p:nvPicPr>
          <p:cNvPr id="2" name="图片 1" descr="138-140H3113417"/>
          <p:cNvPicPr>
            <a:picLocks noChangeAspect="1"/>
          </p:cNvPicPr>
          <p:nvPr/>
        </p:nvPicPr>
        <p:blipFill>
          <a:blip r:embed="rId4" cstate="print"/>
          <a:stretch>
            <a:fillRect/>
          </a:stretch>
        </p:blipFill>
        <p:spPr>
          <a:xfrm>
            <a:off x="6273800" y="3726180"/>
            <a:ext cx="2388870" cy="1493520"/>
          </a:xfrm>
          <a:prstGeom prst="rect">
            <a:avLst/>
          </a:prstGeom>
        </p:spPr>
      </p:pic>
      <p:pic>
        <p:nvPicPr>
          <p:cNvPr id="3" name="图片 2" descr="13695454_1346990306552"/>
          <p:cNvPicPr>
            <a:picLocks noChangeAspect="1"/>
          </p:cNvPicPr>
          <p:nvPr/>
        </p:nvPicPr>
        <p:blipFill>
          <a:blip r:embed="rId5" cstate="print"/>
          <a:stretch>
            <a:fillRect/>
          </a:stretch>
        </p:blipFill>
        <p:spPr>
          <a:xfrm>
            <a:off x="3633470" y="2032000"/>
            <a:ext cx="2573655" cy="1608455"/>
          </a:xfrm>
          <a:prstGeom prst="rect">
            <a:avLst/>
          </a:prstGeom>
        </p:spPr>
      </p:pic>
      <p:pic>
        <p:nvPicPr>
          <p:cNvPr id="6" name="图片 5" descr="t01409a3a7ca53d46d8"/>
          <p:cNvPicPr>
            <a:picLocks noChangeAspect="1"/>
          </p:cNvPicPr>
          <p:nvPr/>
        </p:nvPicPr>
        <p:blipFill>
          <a:blip r:embed="rId6"/>
          <a:stretch>
            <a:fillRect/>
          </a:stretch>
        </p:blipFill>
        <p:spPr>
          <a:xfrm>
            <a:off x="1122045" y="3726180"/>
            <a:ext cx="2458085" cy="1493520"/>
          </a:xfrm>
          <a:prstGeom prst="rect">
            <a:avLst/>
          </a:prstGeom>
        </p:spPr>
      </p:pic>
      <p:pic>
        <p:nvPicPr>
          <p:cNvPr id="7" name="图片 6" descr="138-140H3113417"/>
          <p:cNvPicPr>
            <a:picLocks noChangeAspect="1"/>
          </p:cNvPicPr>
          <p:nvPr/>
        </p:nvPicPr>
        <p:blipFill>
          <a:blip r:embed="rId7" cstate="print"/>
          <a:stretch>
            <a:fillRect/>
          </a:stretch>
        </p:blipFill>
        <p:spPr>
          <a:xfrm>
            <a:off x="8751570" y="2018665"/>
            <a:ext cx="2593975" cy="1621790"/>
          </a:xfrm>
          <a:prstGeom prst="rect">
            <a:avLst/>
          </a:prstGeom>
        </p:spPr>
      </p:pic>
      <p:sp>
        <p:nvSpPr>
          <p:cNvPr id="9" name="矩形 8"/>
          <p:cNvSpPr/>
          <p:nvPr/>
        </p:nvSpPr>
        <p:spPr>
          <a:xfrm>
            <a:off x="1115060" y="2031365"/>
            <a:ext cx="2441575" cy="1609090"/>
          </a:xfrm>
          <a:prstGeom prst="rect">
            <a:avLst/>
          </a:prstGeom>
          <a:solidFill>
            <a:srgbClr val="95C8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73800" y="2030730"/>
            <a:ext cx="2388235" cy="1609725"/>
          </a:xfrm>
          <a:prstGeom prst="rect">
            <a:avLst/>
          </a:prstGeom>
          <a:solidFill>
            <a:srgbClr val="95C8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33470" y="3713480"/>
            <a:ext cx="2573655" cy="1506220"/>
          </a:xfrm>
          <a:prstGeom prst="rect">
            <a:avLst/>
          </a:prstGeom>
          <a:solidFill>
            <a:srgbClr val="EED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751570" y="3713480"/>
            <a:ext cx="2593975" cy="1506220"/>
          </a:xfrm>
          <a:prstGeom prst="rect">
            <a:avLst/>
          </a:prstGeom>
          <a:solidFill>
            <a:srgbClr val="EED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10"/>
          <p:cNvSpPr/>
          <p:nvPr/>
        </p:nvSpPr>
        <p:spPr>
          <a:xfrm>
            <a:off x="8607425" y="3933190"/>
            <a:ext cx="2882900" cy="306705"/>
          </a:xfrm>
          <a:prstGeom prst="rect">
            <a:avLst/>
          </a:prstGeom>
          <a:noFill/>
          <a:ln w="9525">
            <a:noFill/>
            <a:miter/>
          </a:ln>
        </p:spPr>
        <p:txBody>
          <a:bodyPr wrap="square">
            <a:spAutoFit/>
          </a:bodyPr>
          <a:lstStyle/>
          <a:p>
            <a:pPr algn="ctr"/>
            <a:r>
              <a:rPr lang="zh-CN" altLang="en-US" sz="1400" b="1" noProof="0" dirty="0">
                <a:ln>
                  <a:noFill/>
                </a:ln>
                <a:solidFill>
                  <a:schemeClr val="bg1"/>
                </a:solidFill>
                <a:uLnTx/>
                <a:uFillTx/>
                <a:latin typeface="Verdana" panose="020B0604030504040204" charset="0"/>
                <a:ea typeface="方正舒体" pitchFamily="2" charset="-122"/>
                <a:sym typeface="+mn-ea"/>
              </a:rPr>
              <a:t>点击此处添加标题</a:t>
            </a:r>
            <a:endParaRPr lang="en-US" altLang="zh-CN" sz="1400" b="1" noProof="0" dirty="0">
              <a:ln>
                <a:noFill/>
              </a:ln>
              <a:solidFill>
                <a:schemeClr val="bg1"/>
              </a:solidFill>
              <a:uLnTx/>
              <a:uFillTx/>
              <a:latin typeface="Verdana" panose="020B0604030504040204" charset="0"/>
              <a:ea typeface="方正舒体" pitchFamily="2" charset="-122"/>
              <a:sym typeface="+mn-ea"/>
            </a:endParaRPr>
          </a:p>
        </p:txBody>
      </p:sp>
      <p:sp>
        <p:nvSpPr>
          <p:cNvPr id="14" name="文本框 13"/>
          <p:cNvSpPr txBox="1"/>
          <p:nvPr/>
        </p:nvSpPr>
        <p:spPr>
          <a:xfrm>
            <a:off x="8950325" y="4239895"/>
            <a:ext cx="2197100" cy="962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00000"/>
              </a:lnSpc>
            </a:pPr>
            <a:r>
              <a:rPr sz="1400">
                <a:solidFill>
                  <a:schemeClr val="bg1"/>
                </a:solidFill>
                <a:sym typeface="+mn-ea"/>
              </a:rPr>
              <a:t>I will paint this day with laughter; I will frame this night in song. </a:t>
            </a:r>
            <a:endParaRPr lang="zh-CN" altLang="en-US" sz="1400" kern="0" noProof="0" dirty="0">
              <a:ln>
                <a:noFill/>
              </a:ln>
              <a:solidFill>
                <a:schemeClr val="bg1"/>
              </a:solidFill>
              <a:uLnTx/>
              <a:uFillTx/>
              <a:latin typeface="微软雅黑" panose="020B0503020204020204" charset="-122"/>
              <a:ea typeface="微软雅黑" panose="020B0503020204020204" charset="-122"/>
              <a:sym typeface="+mn-ea"/>
            </a:endParaRPr>
          </a:p>
          <a:p>
            <a:pPr indent="0" algn="ctr" fontAlgn="auto">
              <a:lnSpc>
                <a:spcPct val="150000"/>
              </a:lnSpc>
            </a:pPr>
            <a:endParaRPr lang="zh-CN" altLang="en-US" sz="10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15" name="TextBox 1210"/>
          <p:cNvSpPr/>
          <p:nvPr/>
        </p:nvSpPr>
        <p:spPr>
          <a:xfrm>
            <a:off x="3479165" y="3933190"/>
            <a:ext cx="2882900" cy="306705"/>
          </a:xfrm>
          <a:prstGeom prst="rect">
            <a:avLst/>
          </a:prstGeom>
          <a:noFill/>
          <a:ln w="9525">
            <a:noFill/>
            <a:miter/>
          </a:ln>
        </p:spPr>
        <p:txBody>
          <a:bodyPr wrap="square">
            <a:spAutoFit/>
          </a:bodyPr>
          <a:lstStyle/>
          <a:p>
            <a:pPr algn="ctr"/>
            <a:r>
              <a:rPr lang="zh-CN" altLang="en-US" sz="1400" b="1" noProof="0" dirty="0">
                <a:ln>
                  <a:noFill/>
                </a:ln>
                <a:solidFill>
                  <a:schemeClr val="bg1"/>
                </a:solidFill>
                <a:uLnTx/>
                <a:uFillTx/>
                <a:latin typeface="Verdana" panose="020B0604030504040204" charset="0"/>
                <a:ea typeface="方正舒体" pitchFamily="2" charset="-122"/>
                <a:sym typeface="+mn-ea"/>
              </a:rPr>
              <a:t>点击此处添加标题</a:t>
            </a:r>
            <a:endParaRPr lang="en-US" altLang="zh-CN" sz="1400" b="1" noProof="0" dirty="0">
              <a:ln>
                <a:noFill/>
              </a:ln>
              <a:solidFill>
                <a:schemeClr val="bg1"/>
              </a:solidFill>
              <a:uLnTx/>
              <a:uFillTx/>
              <a:latin typeface="Verdana" panose="020B0604030504040204" charset="0"/>
              <a:ea typeface="方正舒体" pitchFamily="2" charset="-122"/>
              <a:sym typeface="+mn-ea"/>
            </a:endParaRPr>
          </a:p>
        </p:txBody>
      </p:sp>
      <p:sp>
        <p:nvSpPr>
          <p:cNvPr id="16" name="文本框 15"/>
          <p:cNvSpPr txBox="1"/>
          <p:nvPr/>
        </p:nvSpPr>
        <p:spPr>
          <a:xfrm>
            <a:off x="3822065" y="4239895"/>
            <a:ext cx="2197100" cy="962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00000"/>
              </a:lnSpc>
            </a:pPr>
            <a:r>
              <a:rPr sz="1400">
                <a:solidFill>
                  <a:schemeClr val="bg1"/>
                </a:solidFill>
                <a:sym typeface="+mn-ea"/>
              </a:rPr>
              <a:t>I will paint this day with laughter; I will frame this night in song. </a:t>
            </a:r>
            <a:endParaRPr lang="zh-CN" altLang="en-US" sz="1400" kern="0" noProof="0" dirty="0">
              <a:ln>
                <a:noFill/>
              </a:ln>
              <a:solidFill>
                <a:schemeClr val="bg1"/>
              </a:solidFill>
              <a:uLnTx/>
              <a:uFillTx/>
              <a:latin typeface="微软雅黑" panose="020B0503020204020204" charset="-122"/>
              <a:ea typeface="微软雅黑" panose="020B0503020204020204" charset="-122"/>
              <a:sym typeface="+mn-ea"/>
            </a:endParaRPr>
          </a:p>
          <a:p>
            <a:pPr indent="0" algn="ctr" fontAlgn="auto">
              <a:lnSpc>
                <a:spcPct val="150000"/>
              </a:lnSpc>
            </a:pPr>
            <a:endParaRPr lang="zh-CN" altLang="en-US" sz="10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17" name="TextBox 1210"/>
          <p:cNvSpPr/>
          <p:nvPr/>
        </p:nvSpPr>
        <p:spPr>
          <a:xfrm>
            <a:off x="6019165" y="2248535"/>
            <a:ext cx="2882900" cy="306705"/>
          </a:xfrm>
          <a:prstGeom prst="rect">
            <a:avLst/>
          </a:prstGeom>
          <a:noFill/>
          <a:ln w="9525">
            <a:noFill/>
            <a:miter/>
          </a:ln>
        </p:spPr>
        <p:txBody>
          <a:bodyPr wrap="square">
            <a:spAutoFit/>
          </a:bodyPr>
          <a:lstStyle/>
          <a:p>
            <a:pPr algn="ctr"/>
            <a:r>
              <a:rPr lang="zh-CN" altLang="en-US" sz="1400" b="1" noProof="0" dirty="0">
                <a:ln>
                  <a:noFill/>
                </a:ln>
                <a:solidFill>
                  <a:schemeClr val="bg1"/>
                </a:solidFill>
                <a:uLnTx/>
                <a:uFillTx/>
                <a:latin typeface="Verdana" panose="020B0604030504040204" charset="0"/>
                <a:ea typeface="方正舒体" pitchFamily="2" charset="-122"/>
                <a:sym typeface="+mn-ea"/>
              </a:rPr>
              <a:t>点击此处添加标题</a:t>
            </a:r>
            <a:endParaRPr lang="en-US" altLang="zh-CN" sz="1400" b="1" noProof="0" dirty="0">
              <a:ln>
                <a:noFill/>
              </a:ln>
              <a:solidFill>
                <a:schemeClr val="bg1"/>
              </a:solidFill>
              <a:uLnTx/>
              <a:uFillTx/>
              <a:latin typeface="Verdana" panose="020B0604030504040204" charset="0"/>
              <a:ea typeface="方正舒体" pitchFamily="2" charset="-122"/>
              <a:sym typeface="+mn-ea"/>
            </a:endParaRPr>
          </a:p>
        </p:txBody>
      </p:sp>
      <p:sp>
        <p:nvSpPr>
          <p:cNvPr id="18" name="文本框 17"/>
          <p:cNvSpPr txBox="1"/>
          <p:nvPr/>
        </p:nvSpPr>
        <p:spPr>
          <a:xfrm>
            <a:off x="6362065" y="2555240"/>
            <a:ext cx="2197100" cy="962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00000"/>
              </a:lnSpc>
            </a:pPr>
            <a:r>
              <a:rPr sz="1400">
                <a:solidFill>
                  <a:schemeClr val="bg1"/>
                </a:solidFill>
                <a:sym typeface="+mn-ea"/>
              </a:rPr>
              <a:t>I will paint this day with laughter; I will frame this night in song. </a:t>
            </a:r>
            <a:endParaRPr lang="zh-CN" altLang="en-US" sz="1400" kern="0" noProof="0" dirty="0">
              <a:ln>
                <a:noFill/>
              </a:ln>
              <a:solidFill>
                <a:schemeClr val="bg1"/>
              </a:solidFill>
              <a:uLnTx/>
              <a:uFillTx/>
              <a:latin typeface="微软雅黑" panose="020B0503020204020204" charset="-122"/>
              <a:ea typeface="微软雅黑" panose="020B0503020204020204" charset="-122"/>
              <a:sym typeface="+mn-ea"/>
            </a:endParaRPr>
          </a:p>
          <a:p>
            <a:pPr indent="0" algn="ctr" fontAlgn="auto">
              <a:lnSpc>
                <a:spcPct val="150000"/>
              </a:lnSpc>
            </a:pPr>
            <a:endParaRPr lang="zh-CN" altLang="en-US" sz="10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19" name="TextBox 1210"/>
          <p:cNvSpPr/>
          <p:nvPr/>
        </p:nvSpPr>
        <p:spPr>
          <a:xfrm>
            <a:off x="894080" y="2248535"/>
            <a:ext cx="2882900" cy="306705"/>
          </a:xfrm>
          <a:prstGeom prst="rect">
            <a:avLst/>
          </a:prstGeom>
          <a:noFill/>
          <a:ln w="9525">
            <a:noFill/>
            <a:miter/>
          </a:ln>
        </p:spPr>
        <p:txBody>
          <a:bodyPr wrap="square">
            <a:spAutoFit/>
          </a:bodyPr>
          <a:lstStyle/>
          <a:p>
            <a:pPr algn="ctr"/>
            <a:r>
              <a:rPr lang="zh-CN" altLang="en-US" sz="1400" b="1" noProof="0" dirty="0">
                <a:ln>
                  <a:noFill/>
                </a:ln>
                <a:solidFill>
                  <a:schemeClr val="bg1"/>
                </a:solidFill>
                <a:uLnTx/>
                <a:uFillTx/>
                <a:latin typeface="Verdana" panose="020B0604030504040204" charset="0"/>
                <a:ea typeface="方正舒体" pitchFamily="2" charset="-122"/>
                <a:sym typeface="+mn-ea"/>
              </a:rPr>
              <a:t>点击此处添加标题</a:t>
            </a:r>
            <a:endParaRPr lang="en-US" altLang="zh-CN" sz="1400" b="1" noProof="0" dirty="0">
              <a:ln>
                <a:noFill/>
              </a:ln>
              <a:solidFill>
                <a:schemeClr val="bg1"/>
              </a:solidFill>
              <a:uLnTx/>
              <a:uFillTx/>
              <a:latin typeface="Verdana" panose="020B0604030504040204" charset="0"/>
              <a:ea typeface="方正舒体" pitchFamily="2" charset="-122"/>
              <a:sym typeface="+mn-ea"/>
            </a:endParaRPr>
          </a:p>
        </p:txBody>
      </p:sp>
      <p:sp>
        <p:nvSpPr>
          <p:cNvPr id="21" name="文本框 20"/>
          <p:cNvSpPr txBox="1"/>
          <p:nvPr/>
        </p:nvSpPr>
        <p:spPr>
          <a:xfrm>
            <a:off x="1236980" y="2555240"/>
            <a:ext cx="2197100" cy="962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00000"/>
              </a:lnSpc>
            </a:pPr>
            <a:r>
              <a:rPr sz="1400">
                <a:solidFill>
                  <a:schemeClr val="bg1"/>
                </a:solidFill>
                <a:sym typeface="+mn-ea"/>
              </a:rPr>
              <a:t>I will paint this day with laughter; I will frame this night in song. </a:t>
            </a:r>
            <a:endParaRPr lang="zh-CN" altLang="en-US" sz="1400" kern="0" noProof="0" dirty="0">
              <a:ln>
                <a:noFill/>
              </a:ln>
              <a:solidFill>
                <a:schemeClr val="bg1"/>
              </a:solidFill>
              <a:uLnTx/>
              <a:uFillTx/>
              <a:latin typeface="微软雅黑" panose="020B0503020204020204" charset="-122"/>
              <a:ea typeface="微软雅黑" panose="020B0503020204020204" charset="-122"/>
              <a:sym typeface="+mn-ea"/>
            </a:endParaRPr>
          </a:p>
          <a:p>
            <a:pPr indent="0" algn="ctr" fontAlgn="auto">
              <a:lnSpc>
                <a:spcPct val="150000"/>
              </a:lnSpc>
            </a:pPr>
            <a:endParaRPr lang="zh-CN" altLang="en-US" sz="10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grpSp>
        <p:nvGrpSpPr>
          <p:cNvPr id="19463" name="组合 17"/>
          <p:cNvGrpSpPr/>
          <p:nvPr/>
        </p:nvGrpSpPr>
        <p:grpSpPr>
          <a:xfrm rot="2700000">
            <a:off x="4297363" y="1908810"/>
            <a:ext cx="3167062" cy="3197225"/>
            <a:chOff x="0" y="0"/>
            <a:chExt cx="3767316" cy="3803319"/>
          </a:xfrm>
        </p:grpSpPr>
        <p:sp>
          <p:nvSpPr>
            <p:cNvPr id="19475" name="椭圆 168"/>
            <p:cNvSpPr/>
            <p:nvPr/>
          </p:nvSpPr>
          <p:spPr>
            <a:xfrm>
              <a:off x="777979" y="0"/>
              <a:ext cx="2207694" cy="2207694"/>
            </a:xfrm>
            <a:custGeom>
              <a:avLst/>
              <a:gdLst>
                <a:gd name="txL" fmla="*/ 0 w 2207694"/>
                <a:gd name="txT" fmla="*/ 0 h 2207694"/>
                <a:gd name="txR" fmla="*/ 2207694 w 2207694"/>
                <a:gd name="txB" fmla="*/ 2207694 h 2207694"/>
              </a:gdLst>
              <a:ahLst/>
              <a:cxnLst/>
              <a:rect l="txL" t="txT" r="txR" b="txB"/>
              <a:pathLst>
                <a:path w="2207694" h="2207694">
                  <a:moveTo>
                    <a:pt x="1240201" y="2198410"/>
                  </a:moveTo>
                  <a:cubicBezTo>
                    <a:pt x="1195601" y="2204855"/>
                    <a:pt x="1150057" y="2207694"/>
                    <a:pt x="1103851" y="2207694"/>
                  </a:cubicBezTo>
                  <a:lnTo>
                    <a:pt x="1240201" y="2198410"/>
                  </a:lnTo>
                  <a:close/>
                  <a:moveTo>
                    <a:pt x="1396176" y="2167304"/>
                  </a:moveTo>
                  <a:cubicBezTo>
                    <a:pt x="1355911" y="2179613"/>
                    <a:pt x="1314389" y="2188486"/>
                    <a:pt x="1271865" y="2193577"/>
                  </a:cubicBezTo>
                  <a:lnTo>
                    <a:pt x="1396176" y="2167304"/>
                  </a:ln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EED434"/>
            </a:solidFill>
            <a:ln w="25400">
              <a:noFill/>
            </a:ln>
          </p:spPr>
          <p:txBody>
            <a:bodyPr/>
            <a:lstStyle/>
            <a:p>
              <a:endParaRPr lang="zh-CN" altLang="en-US"/>
            </a:p>
          </p:txBody>
        </p:sp>
        <p:sp>
          <p:nvSpPr>
            <p:cNvPr id="19476" name="椭圆 161"/>
            <p:cNvSpPr/>
            <p:nvPr/>
          </p:nvSpPr>
          <p:spPr>
            <a:xfrm>
              <a:off x="0" y="797813"/>
              <a:ext cx="2207690" cy="2207691"/>
            </a:xfrm>
            <a:custGeom>
              <a:avLst/>
              <a:gdLst>
                <a:gd name="txL" fmla="*/ 0 w 2207690"/>
                <a:gd name="txT" fmla="*/ 0 h 2207691"/>
                <a:gd name="txR" fmla="*/ 2207690 w 2207690"/>
                <a:gd name="txB" fmla="*/ 2207691 h 2207691"/>
              </a:gdLst>
              <a:ahLst/>
              <a:cxnLst/>
              <a:rect l="txL" t="txT" r="txR" b="txB"/>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lnTo>
                    <a:pt x="2199826" y="976772"/>
                  </a:lnTo>
                  <a:close/>
                  <a:moveTo>
                    <a:pt x="2174170" y="838223"/>
                  </a:moveTo>
                  <a:cubicBezTo>
                    <a:pt x="2184491" y="874470"/>
                    <a:pt x="2191713" y="911752"/>
                    <a:pt x="2195714" y="949832"/>
                  </a:cubicBezTo>
                  <a:lnTo>
                    <a:pt x="2174170" y="838223"/>
                  </a:ln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rgbClr val="95C822"/>
            </a:solidFill>
            <a:ln w="25400">
              <a:noFill/>
            </a:ln>
          </p:spPr>
          <p:txBody>
            <a:bodyPr/>
            <a:lstStyle/>
            <a:p>
              <a:endParaRPr lang="zh-CN" altLang="en-US"/>
            </a:p>
          </p:txBody>
        </p:sp>
        <p:sp>
          <p:nvSpPr>
            <p:cNvPr id="19477" name="椭圆 162"/>
            <p:cNvSpPr/>
            <p:nvPr/>
          </p:nvSpPr>
          <p:spPr>
            <a:xfrm>
              <a:off x="1559622" y="797812"/>
              <a:ext cx="2207694" cy="2207694"/>
            </a:xfrm>
            <a:custGeom>
              <a:avLst/>
              <a:gdLst>
                <a:gd name="txL" fmla="*/ 0 w 2207694"/>
                <a:gd name="txT" fmla="*/ 0 h 2207694"/>
                <a:gd name="txR" fmla="*/ 2207694 w 2207694"/>
                <a:gd name="txB" fmla="*/ 2207694 h 2207694"/>
              </a:gdLst>
              <a:ahLst/>
              <a:cxnLst/>
              <a:rect l="txL" t="txT" r="txR" b="txB"/>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rgbClr val="95C822"/>
            </a:solidFill>
            <a:ln w="25400">
              <a:noFill/>
            </a:ln>
          </p:spPr>
          <p:txBody>
            <a:bodyPr/>
            <a:lstStyle/>
            <a:p>
              <a:endParaRPr lang="zh-CN" altLang="en-US"/>
            </a:p>
          </p:txBody>
        </p:sp>
        <p:sp>
          <p:nvSpPr>
            <p:cNvPr id="19478" name="椭圆 163"/>
            <p:cNvSpPr/>
            <p:nvPr/>
          </p:nvSpPr>
          <p:spPr>
            <a:xfrm>
              <a:off x="777979" y="1595627"/>
              <a:ext cx="2207690" cy="2207692"/>
            </a:xfrm>
            <a:custGeom>
              <a:avLst/>
              <a:gdLst>
                <a:gd name="txL" fmla="*/ 0 w 2207690"/>
                <a:gd name="txT" fmla="*/ 0 h 2207692"/>
                <a:gd name="txR" fmla="*/ 2207690 w 2207690"/>
                <a:gd name="txB" fmla="*/ 2207692 h 2207692"/>
              </a:gdLst>
              <a:ahLst/>
              <a:cxnLst/>
              <a:rect l="txL" t="txT" r="txR" b="txB"/>
              <a:pathLst>
                <a:path w="2207690" h="2207692">
                  <a:moveTo>
                    <a:pt x="2195631" y="1258405"/>
                  </a:moveTo>
                  <a:cubicBezTo>
                    <a:pt x="2191595" y="1296645"/>
                    <a:pt x="2184315" y="1334081"/>
                    <a:pt x="2173913" y="1370472"/>
                  </a:cubicBezTo>
                  <a:lnTo>
                    <a:pt x="2195631" y="1258405"/>
                  </a:lnTo>
                  <a:close/>
                  <a:moveTo>
                    <a:pt x="2207690" y="1103924"/>
                  </a:moveTo>
                  <a:cubicBezTo>
                    <a:pt x="2207691" y="1147015"/>
                    <a:pt x="2205219" y="1189529"/>
                    <a:pt x="2199774" y="1231259"/>
                  </a:cubicBezTo>
                  <a:lnTo>
                    <a:pt x="2207690" y="1103924"/>
                  </a:ln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EED434"/>
            </a:solidFill>
            <a:ln w="25400">
              <a:noFill/>
            </a:ln>
          </p:spPr>
          <p:txBody>
            <a:bodyPr/>
            <a:lstStyle/>
            <a:p>
              <a:endParaRPr lang="zh-CN" altLang="en-US"/>
            </a:p>
          </p:txBody>
        </p:sp>
      </p:grpSp>
      <p:sp>
        <p:nvSpPr>
          <p:cNvPr id="3" name="椭圆 23"/>
          <p:cNvSpPr/>
          <p:nvPr/>
        </p:nvSpPr>
        <p:spPr>
          <a:xfrm>
            <a:off x="5117614" y="2733846"/>
            <a:ext cx="1547813" cy="1547813"/>
          </a:xfrm>
          <a:prstGeom prst="ellipse">
            <a:avLst/>
          </a:prstGeom>
          <a:solidFill>
            <a:schemeClr val="bg1"/>
          </a:solidFill>
          <a:ln w="25400">
            <a:noFill/>
          </a:ln>
        </p:spPr>
        <p:txBody>
          <a:bodyPr anchor="ctr"/>
          <a:lstStyle/>
          <a:p>
            <a:pPr lvl="0" algn="ctr" eaLnBrk="1" hangingPunct="1"/>
            <a:endParaRPr lang="zh-CN" altLang="zh-CN" dirty="0">
              <a:solidFill>
                <a:srgbClr val="FFFFFF"/>
              </a:solidFill>
              <a:latin typeface="Arial" panose="020B0604020202020204" pitchFamily="34" charset="0"/>
              <a:ea typeface="宋体" panose="02010600030101010101" pitchFamily="2" charset="-122"/>
            </a:endParaRPr>
          </a:p>
        </p:txBody>
      </p:sp>
      <p:sp>
        <p:nvSpPr>
          <p:cNvPr id="6" name="文本框 5"/>
          <p:cNvSpPr txBox="1"/>
          <p:nvPr/>
        </p:nvSpPr>
        <p:spPr>
          <a:xfrm>
            <a:off x="7666355" y="2513965"/>
            <a:ext cx="3625850" cy="641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00000"/>
              </a:lnSpc>
            </a:pP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sit,consecteturadipsiicing elit.Lorme ipsum dolor sit,consectetur adipsiicing elit.</a:t>
            </a:r>
            <a:endParaRPr lang="en-US" altLang="zh-CN" sz="1200" kern="0" noProof="0" dirty="0">
              <a:ln>
                <a:noFill/>
              </a:ln>
              <a:solidFill>
                <a:schemeClr val="tx1">
                  <a:lumMod val="50000"/>
                  <a:lumOff val="50000"/>
                </a:schemeClr>
              </a:solidFill>
              <a:uLnTx/>
              <a:uFillTx/>
              <a:latin typeface="Verdana" panose="020B0604030504040204" charset="0"/>
              <a:ea typeface="方正舒体" pitchFamily="2" charset="-122"/>
              <a:sym typeface="+mn-ea"/>
            </a:endParaRPr>
          </a:p>
        </p:txBody>
      </p:sp>
      <p:sp>
        <p:nvSpPr>
          <p:cNvPr id="7" name="文本框 6"/>
          <p:cNvSpPr txBox="1"/>
          <p:nvPr/>
        </p:nvSpPr>
        <p:spPr>
          <a:xfrm>
            <a:off x="7666355" y="2162175"/>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rPr>
              <a:t>标题</a:t>
            </a:r>
            <a:endParaRPr lang="en-US" altLang="zh-CN"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endParaRPr>
          </a:p>
        </p:txBody>
      </p:sp>
      <p:sp>
        <p:nvSpPr>
          <p:cNvPr id="8" name="文本框 7"/>
          <p:cNvSpPr txBox="1"/>
          <p:nvPr/>
        </p:nvSpPr>
        <p:spPr>
          <a:xfrm>
            <a:off x="7666355" y="4154170"/>
            <a:ext cx="3625850" cy="641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00000"/>
              </a:lnSpc>
            </a:pP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sit,consecteturadipsiicing elit.Lorme ipsum dolor sit,consectetur adipsiicing elit.</a:t>
            </a:r>
            <a:endParaRPr lang="en-US" altLang="zh-CN" sz="1200" kern="0" noProof="0" dirty="0">
              <a:ln>
                <a:noFill/>
              </a:ln>
              <a:solidFill>
                <a:schemeClr val="tx1">
                  <a:lumMod val="50000"/>
                  <a:lumOff val="50000"/>
                </a:schemeClr>
              </a:solidFill>
              <a:uLnTx/>
              <a:uFillTx/>
              <a:latin typeface="Verdana" panose="020B0604030504040204" charset="0"/>
              <a:ea typeface="方正舒体" pitchFamily="2" charset="-122"/>
              <a:sym typeface="+mn-ea"/>
            </a:endParaRPr>
          </a:p>
        </p:txBody>
      </p:sp>
      <p:sp>
        <p:nvSpPr>
          <p:cNvPr id="9" name="文本框 8"/>
          <p:cNvSpPr txBox="1"/>
          <p:nvPr/>
        </p:nvSpPr>
        <p:spPr>
          <a:xfrm>
            <a:off x="7666355" y="3802380"/>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rPr>
              <a:t>标题</a:t>
            </a:r>
            <a:endParaRPr lang="en-US" altLang="zh-CN"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endParaRPr>
          </a:p>
        </p:txBody>
      </p:sp>
      <p:sp>
        <p:nvSpPr>
          <p:cNvPr id="13" name="文本框 12"/>
          <p:cNvSpPr txBox="1"/>
          <p:nvPr/>
        </p:nvSpPr>
        <p:spPr>
          <a:xfrm>
            <a:off x="384810" y="4169410"/>
            <a:ext cx="3720465" cy="641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00000"/>
              </a:lnSpc>
            </a:pP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sit,consecteturadipsiicing elit.Lorme ipsum dolor sit,consectetur adipsiicing elit.</a:t>
            </a:r>
            <a:endParaRPr lang="en-US" altLang="zh-CN" sz="1200" kern="0" noProof="0" dirty="0">
              <a:ln>
                <a:noFill/>
              </a:ln>
              <a:solidFill>
                <a:schemeClr val="tx1">
                  <a:lumMod val="50000"/>
                  <a:lumOff val="50000"/>
                </a:schemeClr>
              </a:solidFill>
              <a:uLnTx/>
              <a:uFillTx/>
              <a:latin typeface="Verdana" panose="020B0604030504040204" charset="0"/>
              <a:ea typeface="方正舒体" pitchFamily="2" charset="-122"/>
              <a:sym typeface="+mn-ea"/>
            </a:endParaRPr>
          </a:p>
        </p:txBody>
      </p:sp>
      <p:sp>
        <p:nvSpPr>
          <p:cNvPr id="14" name="文本框 13"/>
          <p:cNvSpPr txBox="1"/>
          <p:nvPr/>
        </p:nvSpPr>
        <p:spPr>
          <a:xfrm>
            <a:off x="2422511" y="3792496"/>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rPr>
              <a:t>标题</a:t>
            </a:r>
            <a:endParaRPr lang="en-US" altLang="zh-CN"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endParaRPr>
          </a:p>
        </p:txBody>
      </p:sp>
      <p:sp>
        <p:nvSpPr>
          <p:cNvPr id="15" name="文本框 14"/>
          <p:cNvSpPr txBox="1"/>
          <p:nvPr/>
        </p:nvSpPr>
        <p:spPr>
          <a:xfrm>
            <a:off x="527685" y="2513965"/>
            <a:ext cx="3720465" cy="641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00000"/>
              </a:lnSpc>
            </a:pP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sit,consecteturadipsiicing elit.Lorme ipsum dolor sit,consectetur adipsiicing elit.</a:t>
            </a:r>
            <a:endParaRPr lang="en-US" altLang="zh-CN" sz="1200" kern="0" noProof="0" dirty="0">
              <a:ln>
                <a:noFill/>
              </a:ln>
              <a:solidFill>
                <a:schemeClr val="tx1">
                  <a:lumMod val="50000"/>
                  <a:lumOff val="50000"/>
                </a:schemeClr>
              </a:solidFill>
              <a:uLnTx/>
              <a:uFillTx/>
              <a:latin typeface="Verdana" panose="020B0604030504040204" charset="0"/>
              <a:ea typeface="方正舒体" pitchFamily="2" charset="-122"/>
              <a:sym typeface="+mn-ea"/>
            </a:endParaRPr>
          </a:p>
        </p:txBody>
      </p:sp>
      <p:sp>
        <p:nvSpPr>
          <p:cNvPr id="35" name="文本框 34"/>
          <p:cNvSpPr txBox="1"/>
          <p:nvPr/>
        </p:nvSpPr>
        <p:spPr>
          <a:xfrm>
            <a:off x="2618105" y="2162175"/>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rPr>
              <a:t>标题</a:t>
            </a:r>
            <a:endParaRPr lang="en-US" altLang="zh-CN"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endParaRPr>
          </a:p>
        </p:txBody>
      </p:sp>
      <p:grpSp>
        <p:nvGrpSpPr>
          <p:cNvPr id="36" name="组合 35"/>
          <p:cNvGrpSpPr/>
          <p:nvPr/>
        </p:nvGrpSpPr>
        <p:grpSpPr>
          <a:xfrm>
            <a:off x="5536277" y="3261400"/>
            <a:ext cx="710485" cy="483814"/>
            <a:chOff x="5842315" y="2065986"/>
            <a:chExt cx="592138" cy="403225"/>
          </a:xfrm>
          <a:solidFill>
            <a:srgbClr val="95C822"/>
          </a:solidFill>
        </p:grpSpPr>
        <p:sp>
          <p:nvSpPr>
            <p:cNvPr id="37" name="Oval 14"/>
            <p:cNvSpPr>
              <a:spLocks noChangeArrowheads="1"/>
            </p:cNvSpPr>
            <p:nvPr/>
          </p:nvSpPr>
          <p:spPr bwMode="auto">
            <a:xfrm>
              <a:off x="6050278" y="2065986"/>
              <a:ext cx="174625" cy="171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grpSp>
          <p:nvGrpSpPr>
            <p:cNvPr id="38" name="组合 37"/>
            <p:cNvGrpSpPr/>
            <p:nvPr/>
          </p:nvGrpSpPr>
          <p:grpSpPr>
            <a:xfrm>
              <a:off x="5842315" y="2112023"/>
              <a:ext cx="592138" cy="357188"/>
              <a:chOff x="5543551" y="2033588"/>
              <a:chExt cx="592138" cy="357188"/>
            </a:xfrm>
            <a:grpFill/>
          </p:grpSpPr>
          <p:sp>
            <p:nvSpPr>
              <p:cNvPr id="39" name="Freeform 15"/>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0" name="Freeform 16"/>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1" name="Freeform 17"/>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2" name="Freeform 18"/>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3" name="Freeform 19"/>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4" name="Freeform 20"/>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5" name="Oval 21"/>
              <p:cNvSpPr>
                <a:spLocks noChangeArrowheads="1"/>
              </p:cNvSpPr>
              <p:nvPr/>
            </p:nvSpPr>
            <p:spPr bwMode="auto">
              <a:xfrm>
                <a:off x="5594351" y="2033588"/>
                <a:ext cx="127000" cy="1254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6" name="Freeform 22"/>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7" name="Freeform 23"/>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8" name="Freeform 24"/>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9" name="Freeform 25"/>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grpSp>
        <p:nvGrpSpPr>
          <p:cNvPr id="11" name="组合 10"/>
          <p:cNvGrpSpPr/>
          <p:nvPr/>
        </p:nvGrpSpPr>
        <p:grpSpPr>
          <a:xfrm>
            <a:off x="-77470" y="1988820"/>
            <a:ext cx="5689600" cy="4013200"/>
            <a:chOff x="-122" y="2440"/>
            <a:chExt cx="9941" cy="7012"/>
          </a:xfrm>
        </p:grpSpPr>
        <p:grpSp>
          <p:nvGrpSpPr>
            <p:cNvPr id="8" name="组合 7"/>
            <p:cNvGrpSpPr/>
            <p:nvPr/>
          </p:nvGrpSpPr>
          <p:grpSpPr>
            <a:xfrm>
              <a:off x="2175" y="2440"/>
              <a:ext cx="7012" cy="7012"/>
              <a:chOff x="4057" y="3461"/>
              <a:chExt cx="3066" cy="3066"/>
            </a:xfrm>
          </p:grpSpPr>
          <p:sp>
            <p:nvSpPr>
              <p:cNvPr id="9" name="椭圆 8"/>
              <p:cNvSpPr/>
              <p:nvPr/>
            </p:nvSpPr>
            <p:spPr>
              <a:xfrm>
                <a:off x="4595" y="3992"/>
                <a:ext cx="1991" cy="1991"/>
              </a:xfrm>
              <a:prstGeom prst="ellipse">
                <a:avLst/>
              </a:prstGeom>
              <a:noFill/>
              <a:ln>
                <a:solidFill>
                  <a:schemeClr val="bg1">
                    <a:lumMod val="75000"/>
                  </a:schemeClr>
                </a:solidFill>
              </a:ln>
              <a:extLst>
                <a:ext uri="{909E8E84-426E-40DD-AFC4-6F175D3DCCD1}">
                  <a14:hiddenFill xmlns:a14="http://schemas.microsoft.com/office/drawing/2010/main">
                    <a:solidFill>
                      <a:srgbClr val="9AD8E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057" y="3461"/>
                <a:ext cx="3066" cy="3066"/>
              </a:xfrm>
              <a:prstGeom prst="ellipse">
                <a:avLst/>
              </a:prstGeom>
              <a:noFill/>
              <a:ln>
                <a:solidFill>
                  <a:schemeClr val="bg1">
                    <a:lumMod val="75000"/>
                  </a:schemeClr>
                </a:solidFill>
              </a:ln>
              <a:extLst>
                <a:ext uri="{909E8E84-426E-40DD-AFC4-6F175D3DCCD1}">
                  <a14:hiddenFill xmlns:a14="http://schemas.microsoft.com/office/drawing/2010/main">
                    <a:solidFill>
                      <a:srgbClr val="9AD8E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547" y="2793"/>
              <a:ext cx="1183" cy="1183"/>
              <a:chOff x="6443245" y="1611109"/>
              <a:chExt cx="751188" cy="751188"/>
            </a:xfrm>
          </p:grpSpPr>
          <p:sp>
            <p:nvSpPr>
              <p:cNvPr id="45" name="椭圆 44"/>
              <p:cNvSpPr/>
              <p:nvPr/>
            </p:nvSpPr>
            <p:spPr>
              <a:xfrm>
                <a:off x="6443245" y="1611109"/>
                <a:ext cx="751188" cy="751188"/>
              </a:xfrm>
              <a:prstGeom prst="ellipse">
                <a:avLst/>
              </a:prstGeom>
              <a:solidFill>
                <a:srgbClr val="EED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13"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14" name="组合 13"/>
            <p:cNvGrpSpPr/>
            <p:nvPr/>
          </p:nvGrpSpPr>
          <p:grpSpPr>
            <a:xfrm>
              <a:off x="8623" y="5180"/>
              <a:ext cx="1196" cy="1196"/>
              <a:chOff x="3424768" y="1611109"/>
              <a:chExt cx="759650" cy="759649"/>
            </a:xfrm>
          </p:grpSpPr>
          <p:sp>
            <p:nvSpPr>
              <p:cNvPr id="33" name="椭圆 32"/>
              <p:cNvSpPr/>
              <p:nvPr/>
            </p:nvSpPr>
            <p:spPr>
              <a:xfrm>
                <a:off x="3424768" y="1611109"/>
                <a:ext cx="759650" cy="759649"/>
              </a:xfrm>
              <a:prstGeom prst="ellipse">
                <a:avLst/>
              </a:prstGeom>
              <a:solidFill>
                <a:srgbClr val="EED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34"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15" name="组合 14"/>
            <p:cNvGrpSpPr/>
            <p:nvPr/>
          </p:nvGrpSpPr>
          <p:grpSpPr>
            <a:xfrm>
              <a:off x="7791" y="7628"/>
              <a:ext cx="1183" cy="1183"/>
              <a:chOff x="6443245" y="3204483"/>
              <a:chExt cx="751188" cy="751188"/>
            </a:xfrm>
          </p:grpSpPr>
          <p:sp>
            <p:nvSpPr>
              <p:cNvPr id="43" name="椭圆 42"/>
              <p:cNvSpPr/>
              <p:nvPr/>
            </p:nvSpPr>
            <p:spPr>
              <a:xfrm>
                <a:off x="6443245" y="3204483"/>
                <a:ext cx="751188" cy="751188"/>
              </a:xfrm>
              <a:prstGeom prst="ellipse">
                <a:avLst/>
              </a:prstGeom>
              <a:solidFill>
                <a:srgbClr val="EED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44"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7" name="组合 6"/>
            <p:cNvGrpSpPr/>
            <p:nvPr/>
          </p:nvGrpSpPr>
          <p:grpSpPr>
            <a:xfrm>
              <a:off x="4057" y="4441"/>
              <a:ext cx="3066" cy="3066"/>
              <a:chOff x="4057" y="3461"/>
              <a:chExt cx="3066" cy="3066"/>
            </a:xfrm>
          </p:grpSpPr>
          <p:sp>
            <p:nvSpPr>
              <p:cNvPr id="2" name="椭圆 1"/>
              <p:cNvSpPr/>
              <p:nvPr/>
            </p:nvSpPr>
            <p:spPr>
              <a:xfrm>
                <a:off x="4595" y="3992"/>
                <a:ext cx="1991" cy="1991"/>
              </a:xfrm>
              <a:prstGeom prst="ellipse">
                <a:avLst/>
              </a:prstGeom>
              <a:noFill/>
              <a:ln>
                <a:solidFill>
                  <a:schemeClr val="bg1">
                    <a:lumMod val="75000"/>
                  </a:schemeClr>
                </a:solidFill>
              </a:ln>
              <a:extLst>
                <a:ext uri="{909E8E84-426E-40DD-AFC4-6F175D3DCCD1}">
                  <a14:hiddenFill xmlns:a14="http://schemas.microsoft.com/office/drawing/2010/main">
                    <a:solidFill>
                      <a:srgbClr val="9AD8E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057" y="3461"/>
                <a:ext cx="3066" cy="3066"/>
              </a:xfrm>
              <a:prstGeom prst="ellipse">
                <a:avLst/>
              </a:prstGeom>
              <a:noFill/>
              <a:ln>
                <a:solidFill>
                  <a:schemeClr val="bg1">
                    <a:lumMod val="75000"/>
                  </a:schemeClr>
                </a:solidFill>
              </a:ln>
              <a:extLst>
                <a:ext uri="{909E8E84-426E-40DD-AFC4-6F175D3DCCD1}">
                  <a14:hiddenFill xmlns:a14="http://schemas.microsoft.com/office/drawing/2010/main">
                    <a:solidFill>
                      <a:srgbClr val="9AD8E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椭圆 2"/>
            <p:cNvSpPr/>
            <p:nvPr/>
          </p:nvSpPr>
          <p:spPr>
            <a:xfrm>
              <a:off x="5099" y="5476"/>
              <a:ext cx="980" cy="9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63" name="Freeform 1736"/>
            <p:cNvSpPr/>
            <p:nvPr/>
          </p:nvSpPr>
          <p:spPr>
            <a:xfrm rot="5400000">
              <a:off x="1224" y="3687"/>
              <a:ext cx="3083" cy="5775"/>
            </a:xfrm>
            <a:custGeom>
              <a:avLst/>
              <a:gdLst>
                <a:gd name="txL" fmla="*/ 0 w 101"/>
                <a:gd name="txT" fmla="*/ 0 h 191"/>
                <a:gd name="txR" fmla="*/ 101 w 101"/>
                <a:gd name="txB" fmla="*/ 191 h 19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187678982"/>
                </a:cxn>
                <a:cxn ang="0">
                  <a:pos x="2142146377" y="1096321266"/>
                </a:cxn>
                <a:cxn ang="0">
                  <a:pos x="2049007060" y="2147483646"/>
                </a:cxn>
                <a:cxn ang="0">
                  <a:pos x="1955877395" y="2147483646"/>
                </a:cxn>
                <a:cxn ang="0">
                  <a:pos x="1397051146" y="2147483646"/>
                </a:cxn>
                <a:cxn ang="0">
                  <a:pos x="0" y="2147483646"/>
                </a:cxn>
                <a:cxn ang="0">
                  <a:pos x="1024503530" y="2147483646"/>
                </a:cxn>
                <a:cxn ang="0">
                  <a:pos x="1676459445"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01" h="191">
                  <a:moveTo>
                    <a:pt x="71" y="88"/>
                  </a:moveTo>
                  <a:cubicBezTo>
                    <a:pt x="63" y="86"/>
                    <a:pt x="63" y="86"/>
                    <a:pt x="63" y="86"/>
                  </a:cubicBezTo>
                  <a:cubicBezTo>
                    <a:pt x="62" y="82"/>
                    <a:pt x="61" y="78"/>
                    <a:pt x="58" y="76"/>
                  </a:cubicBezTo>
                  <a:cubicBezTo>
                    <a:pt x="57" y="75"/>
                    <a:pt x="56" y="74"/>
                    <a:pt x="55" y="73"/>
                  </a:cubicBezTo>
                  <a:cubicBezTo>
                    <a:pt x="52" y="71"/>
                    <a:pt x="48" y="70"/>
                    <a:pt x="44" y="70"/>
                  </a:cubicBezTo>
                  <a:cubicBezTo>
                    <a:pt x="44" y="70"/>
                    <a:pt x="43" y="70"/>
                    <a:pt x="43" y="70"/>
                  </a:cubicBezTo>
                  <a:cubicBezTo>
                    <a:pt x="43" y="70"/>
                    <a:pt x="43" y="70"/>
                    <a:pt x="43" y="70"/>
                  </a:cubicBezTo>
                  <a:cubicBezTo>
                    <a:pt x="42" y="69"/>
                    <a:pt x="42" y="69"/>
                    <a:pt x="42" y="69"/>
                  </a:cubicBezTo>
                  <a:cubicBezTo>
                    <a:pt x="43" y="69"/>
                    <a:pt x="43" y="69"/>
                    <a:pt x="43" y="69"/>
                  </a:cubicBezTo>
                  <a:cubicBezTo>
                    <a:pt x="39" y="13"/>
                    <a:pt x="39" y="13"/>
                    <a:pt x="39" y="13"/>
                  </a:cubicBezTo>
                  <a:cubicBezTo>
                    <a:pt x="38" y="0"/>
                    <a:pt x="23" y="1"/>
                    <a:pt x="23" y="12"/>
                  </a:cubicBezTo>
                  <a:cubicBezTo>
                    <a:pt x="23" y="16"/>
                    <a:pt x="22" y="80"/>
                    <a:pt x="22" y="90"/>
                  </a:cubicBezTo>
                  <a:cubicBezTo>
                    <a:pt x="22" y="92"/>
                    <a:pt x="23" y="93"/>
                    <a:pt x="21" y="94"/>
                  </a:cubicBezTo>
                  <a:cubicBezTo>
                    <a:pt x="19" y="95"/>
                    <a:pt x="17" y="96"/>
                    <a:pt x="15" y="96"/>
                  </a:cubicBezTo>
                  <a:cubicBezTo>
                    <a:pt x="8" y="100"/>
                    <a:pt x="1" y="102"/>
                    <a:pt x="0" y="111"/>
                  </a:cubicBezTo>
                  <a:cubicBezTo>
                    <a:pt x="11" y="163"/>
                    <a:pt x="11" y="163"/>
                    <a:pt x="11" y="163"/>
                  </a:cubicBezTo>
                  <a:cubicBezTo>
                    <a:pt x="13" y="166"/>
                    <a:pt x="16" y="168"/>
                    <a:pt x="18" y="171"/>
                  </a:cubicBezTo>
                  <a:cubicBezTo>
                    <a:pt x="22" y="177"/>
                    <a:pt x="26" y="184"/>
                    <a:pt x="27" y="191"/>
                  </a:cubicBezTo>
                  <a:cubicBezTo>
                    <a:pt x="89" y="191"/>
                    <a:pt x="89" y="191"/>
                    <a:pt x="89" y="191"/>
                  </a:cubicBezTo>
                  <a:cubicBezTo>
                    <a:pt x="88" y="187"/>
                    <a:pt x="87" y="184"/>
                    <a:pt x="86" y="181"/>
                  </a:cubicBezTo>
                  <a:cubicBezTo>
                    <a:pt x="85" y="177"/>
                    <a:pt x="84" y="175"/>
                    <a:pt x="86" y="171"/>
                  </a:cubicBezTo>
                  <a:cubicBezTo>
                    <a:pt x="90" y="164"/>
                    <a:pt x="92" y="156"/>
                    <a:pt x="94" y="148"/>
                  </a:cubicBezTo>
                  <a:cubicBezTo>
                    <a:pt x="96" y="140"/>
                    <a:pt x="101" y="128"/>
                    <a:pt x="97" y="120"/>
                  </a:cubicBezTo>
                  <a:cubicBezTo>
                    <a:pt x="95" y="118"/>
                    <a:pt x="93" y="117"/>
                    <a:pt x="91" y="115"/>
                  </a:cubicBezTo>
                  <a:cubicBezTo>
                    <a:pt x="86" y="111"/>
                    <a:pt x="86" y="103"/>
                    <a:pt x="82" y="98"/>
                  </a:cubicBezTo>
                  <a:cubicBezTo>
                    <a:pt x="79" y="94"/>
                    <a:pt x="75" y="90"/>
                    <a:pt x="71" y="88"/>
                  </a:cubicBezTo>
                </a:path>
              </a:pathLst>
            </a:custGeom>
            <a:solidFill>
              <a:srgbClr val="95C822"/>
            </a:solidFill>
            <a:ln w="9525">
              <a:noFill/>
            </a:ln>
          </p:spPr>
          <p:txBody>
            <a:bodyPr/>
            <a:lstStyle/>
            <a:p>
              <a:endParaRPr lang="zh-CN" altLang="en-US"/>
            </a:p>
          </p:txBody>
        </p:sp>
      </p:grpSp>
      <p:sp>
        <p:nvSpPr>
          <p:cNvPr id="16" name="TextBox 1210"/>
          <p:cNvSpPr/>
          <p:nvPr/>
        </p:nvSpPr>
        <p:spPr>
          <a:xfrm>
            <a:off x="5250180" y="2077085"/>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7" name="TextBox 1210"/>
          <p:cNvSpPr/>
          <p:nvPr/>
        </p:nvSpPr>
        <p:spPr>
          <a:xfrm>
            <a:off x="5250180" y="2343785"/>
            <a:ext cx="4248785" cy="45847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18" name="TextBox 1210"/>
          <p:cNvSpPr/>
          <p:nvPr/>
        </p:nvSpPr>
        <p:spPr>
          <a:xfrm>
            <a:off x="5771515" y="3561715"/>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9" name="TextBox 1210"/>
          <p:cNvSpPr/>
          <p:nvPr/>
        </p:nvSpPr>
        <p:spPr>
          <a:xfrm>
            <a:off x="5771515" y="3828415"/>
            <a:ext cx="4248785" cy="45847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20" name="TextBox 1210"/>
          <p:cNvSpPr/>
          <p:nvPr/>
        </p:nvSpPr>
        <p:spPr>
          <a:xfrm>
            <a:off x="5250180" y="4970780"/>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21" name="TextBox 1210"/>
          <p:cNvSpPr/>
          <p:nvPr/>
        </p:nvSpPr>
        <p:spPr>
          <a:xfrm>
            <a:off x="5250180" y="5237480"/>
            <a:ext cx="4248785" cy="45847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
          <p:cNvPicPr>
            <a:picLocks noChangeAspect="1"/>
          </p:cNvPicPr>
          <p:nvPr/>
        </p:nvPicPr>
        <p:blipFill>
          <a:blip r:embed="rId3"/>
          <a:srcRect r="21067"/>
          <a:stretch>
            <a:fillRect/>
          </a:stretch>
        </p:blipFill>
        <p:spPr>
          <a:xfrm>
            <a:off x="-20955" y="-5080"/>
            <a:ext cx="4272280" cy="3006725"/>
          </a:xfrm>
          <a:prstGeom prst="rect">
            <a:avLst/>
          </a:prstGeom>
        </p:spPr>
      </p:pic>
      <p:pic>
        <p:nvPicPr>
          <p:cNvPr id="3" name="图片 2" descr="5"/>
          <p:cNvPicPr>
            <a:picLocks noChangeAspect="1"/>
          </p:cNvPicPr>
          <p:nvPr/>
        </p:nvPicPr>
        <p:blipFill>
          <a:blip r:embed="rId4"/>
          <a:srcRect l="11372"/>
          <a:stretch>
            <a:fillRect/>
          </a:stretch>
        </p:blipFill>
        <p:spPr>
          <a:xfrm>
            <a:off x="-34290" y="5131435"/>
            <a:ext cx="907415" cy="1722120"/>
          </a:xfrm>
          <a:prstGeom prst="rect">
            <a:avLst/>
          </a:prstGeom>
        </p:spPr>
      </p:pic>
      <p:pic>
        <p:nvPicPr>
          <p:cNvPr id="4" name="图片 3" descr="567"/>
          <p:cNvPicPr>
            <a:picLocks noChangeAspect="1"/>
          </p:cNvPicPr>
          <p:nvPr/>
        </p:nvPicPr>
        <p:blipFill>
          <a:blip r:embed="rId5"/>
          <a:stretch>
            <a:fillRect/>
          </a:stretch>
        </p:blipFill>
        <p:spPr>
          <a:xfrm>
            <a:off x="11174095" y="424815"/>
            <a:ext cx="1042670" cy="1512570"/>
          </a:xfrm>
          <a:prstGeom prst="rect">
            <a:avLst/>
          </a:prstGeom>
        </p:spPr>
      </p:pic>
      <p:pic>
        <p:nvPicPr>
          <p:cNvPr id="5" name="图片 4" descr="5607"/>
          <p:cNvPicPr>
            <a:picLocks noChangeAspect="1"/>
          </p:cNvPicPr>
          <p:nvPr/>
        </p:nvPicPr>
        <p:blipFill>
          <a:blip r:embed="rId6"/>
          <a:srcRect l="12218" t="4610" b="14711"/>
          <a:stretch>
            <a:fillRect/>
          </a:stretch>
        </p:blipFill>
        <p:spPr>
          <a:xfrm>
            <a:off x="9602470" y="-447675"/>
            <a:ext cx="1543050" cy="1489710"/>
          </a:xfrm>
          <a:prstGeom prst="rect">
            <a:avLst/>
          </a:prstGeom>
        </p:spPr>
      </p:pic>
      <p:pic>
        <p:nvPicPr>
          <p:cNvPr id="6" name="图片 5" descr="7"/>
          <p:cNvPicPr>
            <a:picLocks noChangeAspect="1"/>
          </p:cNvPicPr>
          <p:nvPr/>
        </p:nvPicPr>
        <p:blipFill>
          <a:blip r:embed="rId3"/>
          <a:srcRect r="21067"/>
          <a:stretch>
            <a:fillRect/>
          </a:stretch>
        </p:blipFill>
        <p:spPr>
          <a:xfrm flipH="1" flipV="1">
            <a:off x="8047990" y="3919220"/>
            <a:ext cx="4168775" cy="2934335"/>
          </a:xfrm>
          <a:prstGeom prst="rect">
            <a:avLst/>
          </a:prstGeom>
        </p:spPr>
      </p:pic>
      <p:pic>
        <p:nvPicPr>
          <p:cNvPr id="7" name="图片 6" descr="5607"/>
          <p:cNvPicPr>
            <a:picLocks noChangeAspect="1"/>
          </p:cNvPicPr>
          <p:nvPr/>
        </p:nvPicPr>
        <p:blipFill>
          <a:blip r:embed="rId6"/>
          <a:srcRect l="12218" t="4610" b="14711"/>
          <a:stretch>
            <a:fillRect/>
          </a:stretch>
        </p:blipFill>
        <p:spPr>
          <a:xfrm>
            <a:off x="1099820" y="5478145"/>
            <a:ext cx="1224915" cy="1183005"/>
          </a:xfrm>
          <a:prstGeom prst="rect">
            <a:avLst/>
          </a:prstGeom>
        </p:spPr>
      </p:pic>
      <p:sp>
        <p:nvSpPr>
          <p:cNvPr id="14" name="文本框 13"/>
          <p:cNvSpPr txBox="1"/>
          <p:nvPr/>
        </p:nvSpPr>
        <p:spPr>
          <a:xfrm>
            <a:off x="2970530" y="2566035"/>
            <a:ext cx="1566545" cy="1788795"/>
          </a:xfrm>
          <a:prstGeom prst="rect">
            <a:avLst/>
          </a:prstGeom>
          <a:noFill/>
        </p:spPr>
        <p:txBody>
          <a:bodyPr anchor="ctr"/>
          <a:lstStyle/>
          <a:p>
            <a:pPr marL="0" marR="0" lvl="0" algn="ctr" defTabSz="914400" rtl="0" eaLnBrk="1" latinLnBrk="0" hangingPunct="1">
              <a:spcBef>
                <a:spcPts val="0"/>
              </a:spcBef>
              <a:buNone/>
            </a:pPr>
            <a:r>
              <a:rPr lang="en-US" altLang="zh-CN" sz="9600" b="1" noProof="0" dirty="0">
                <a:ln>
                  <a:noFill/>
                </a:ln>
                <a:solidFill>
                  <a:srgbClr val="3A931D"/>
                </a:solidFill>
                <a:uLnTx/>
                <a:uFillTx/>
                <a:latin typeface="Curlz MT" charset="0"/>
                <a:ea typeface="方正舒体" pitchFamily="2" charset="-122"/>
                <a:sym typeface="+mn-ea"/>
              </a:rPr>
              <a:t>04</a:t>
            </a:r>
            <a:endParaRPr kumimoji="0" lang="en-US" altLang="zh-CN" sz="9600" b="1" i="0" u="none" strike="noStrike" cap="none" spc="0" normalizeH="0" baseline="0" noProof="0" dirty="0">
              <a:ln>
                <a:noFill/>
              </a:ln>
              <a:solidFill>
                <a:srgbClr val="3A931D"/>
              </a:solidFill>
              <a:uLnTx/>
              <a:uFillTx/>
              <a:latin typeface="Curlz MT" charset="0"/>
              <a:ea typeface="方正舒体" pitchFamily="2" charset="-122"/>
              <a:cs typeface="+mn-cs"/>
              <a:sym typeface="+mn-ea"/>
            </a:endParaRPr>
          </a:p>
        </p:txBody>
      </p:sp>
      <p:sp>
        <p:nvSpPr>
          <p:cNvPr id="24" name="文本框 23"/>
          <p:cNvSpPr txBox="1"/>
          <p:nvPr/>
        </p:nvSpPr>
        <p:spPr>
          <a:xfrm>
            <a:off x="4157345" y="2918460"/>
            <a:ext cx="4467225" cy="713740"/>
          </a:xfrm>
          <a:prstGeom prst="rect">
            <a:avLst/>
          </a:prstGeom>
          <a:noFill/>
        </p:spPr>
        <p:txBody>
          <a:bodyPr anchor="ctr"/>
          <a:lstStyle/>
          <a:p>
            <a:pPr marL="0" marR="0" lvl="0" indent="0" algn="ctr" defTabSz="914400" rtl="0" eaLnBrk="1" fontAlgn="t" latinLnBrk="0" hangingPunct="1">
              <a:spcBef>
                <a:spcPts val="0"/>
              </a:spcBef>
              <a:spcAft>
                <a:spcPts val="0"/>
              </a:spcAft>
              <a:buClrTx/>
              <a:buSzTx/>
              <a:buFontTx/>
              <a:buNone/>
              <a:defRPr/>
            </a:pPr>
            <a:r>
              <a:rPr lang="zh-CN" altLang="en-US" sz="3600" kern="0" noProof="0" dirty="0">
                <a:ln>
                  <a:noFill/>
                </a:ln>
                <a:solidFill>
                  <a:srgbClr val="3A931D"/>
                </a:solidFill>
                <a:uLnTx/>
                <a:uFillTx/>
                <a:latin typeface="微软雅黑" panose="020B0503020204020204" charset="-122"/>
                <a:ea typeface="微软雅黑" panose="020B0503020204020204" charset="-122"/>
                <a:sym typeface="+mn-ea"/>
              </a:rPr>
              <a:t>在此输入您的标题</a:t>
            </a:r>
            <a:endParaRPr kumimoji="0" lang="zh-CN" altLang="en-US" sz="3600" i="0" u="none" strike="noStrike" kern="0" cap="none" spc="0" normalizeH="0" baseline="0" noProof="0" dirty="0">
              <a:ln>
                <a:noFill/>
              </a:ln>
              <a:solidFill>
                <a:srgbClr val="3A931D"/>
              </a:solidFill>
              <a:effectLst/>
              <a:uLnTx/>
              <a:uFillTx/>
              <a:latin typeface="微软雅黑" panose="020B0503020204020204" charset="-122"/>
              <a:ea typeface="微软雅黑" panose="020B0503020204020204" charset="-122"/>
              <a:cs typeface="+mn-cs"/>
              <a:sym typeface="+mn-ea"/>
            </a:endParaRPr>
          </a:p>
        </p:txBody>
      </p:sp>
      <p:sp>
        <p:nvSpPr>
          <p:cNvPr id="25" name="文本框 24"/>
          <p:cNvSpPr txBox="1"/>
          <p:nvPr/>
        </p:nvSpPr>
        <p:spPr>
          <a:xfrm>
            <a:off x="4403090" y="3632200"/>
            <a:ext cx="5080635" cy="255905"/>
          </a:xfrm>
          <a:prstGeom prst="rect">
            <a:avLst/>
          </a:prstGeom>
          <a:noFill/>
          <a:ln>
            <a:noFill/>
          </a:ln>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en-US" altLang="zh-CN" sz="1000" dirty="0">
                <a:solidFill>
                  <a:schemeClr val="tx1">
                    <a:lumMod val="75000"/>
                    <a:lumOff val="25000"/>
                  </a:schemeClr>
                </a:solidFill>
                <a:latin typeface="Verdana" panose="020B0604030504040204" charset="0"/>
              </a:rPr>
              <a:t> </a:t>
            </a:r>
            <a:r>
              <a:rPr lang="zh-CN" altLang="en-US" sz="1000" dirty="0">
                <a:solidFill>
                  <a:schemeClr val="tx1">
                    <a:lumMod val="75000"/>
                    <a:lumOff val="25000"/>
                  </a:schemeClr>
                </a:solidFill>
                <a:latin typeface="Arial Unicode MS" charset="0"/>
                <a:ea typeface="Arial Unicode MS" charset="0"/>
              </a:rPr>
              <a:t>ＡＤＤ　ＹＯＵＲ　ＴＥＸＴ　ＨＥＲＥ      </a:t>
            </a:r>
            <a:r>
              <a:rPr lang="zh-CN" altLang="en-US" sz="1000" dirty="0">
                <a:solidFill>
                  <a:schemeClr val="tx1">
                    <a:lumMod val="75000"/>
                    <a:lumOff val="25000"/>
                  </a:schemeClr>
                </a:solidFill>
                <a:latin typeface="Arial Unicode MS" charset="0"/>
                <a:ea typeface="Arial Unicode MS" charset="0"/>
                <a:sym typeface="+mn-ea"/>
              </a:rPr>
              <a:t>ＡＤＤ　ＹＯＵＲ　ＴＥＸＴ　ＨＥＲＥ</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edge">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sp>
        <p:nvSpPr>
          <p:cNvPr id="9" name="圆角矩形 8"/>
          <p:cNvSpPr/>
          <p:nvPr/>
        </p:nvSpPr>
        <p:spPr>
          <a:xfrm>
            <a:off x="6344920" y="3957955"/>
            <a:ext cx="2146935" cy="250825"/>
          </a:xfrm>
          <a:prstGeom prst="roundRect">
            <a:avLst/>
          </a:prstGeom>
          <a:solidFill>
            <a:srgbClr val="95C8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354445" y="4899025"/>
            <a:ext cx="2146935" cy="250825"/>
          </a:xfrm>
          <a:prstGeom prst="roundRect">
            <a:avLst/>
          </a:prstGeom>
          <a:solidFill>
            <a:srgbClr val="EED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210"/>
          <p:cNvSpPr/>
          <p:nvPr/>
        </p:nvSpPr>
        <p:spPr>
          <a:xfrm>
            <a:off x="6306185" y="3933190"/>
            <a:ext cx="2214245" cy="306705"/>
          </a:xfrm>
          <a:prstGeom prst="rect">
            <a:avLst/>
          </a:prstGeom>
          <a:noFill/>
          <a:ln w="9525">
            <a:noFill/>
            <a:miter/>
          </a:ln>
        </p:spPr>
        <p:txBody>
          <a:bodyPr wrap="square">
            <a:spAutoFit/>
          </a:bodyPr>
          <a:lstStyle/>
          <a:p>
            <a:pPr algn="l"/>
            <a:r>
              <a:rPr lang="zh-CN" altLang="en-US" sz="1400" noProof="0" dirty="0">
                <a:ln>
                  <a:noFill/>
                </a:ln>
                <a:solidFill>
                  <a:schemeClr val="bg1"/>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bg1"/>
              </a:solidFill>
              <a:uLnTx/>
              <a:uFillTx/>
              <a:latin typeface="Verdana" panose="020B0604030504040204" charset="0"/>
              <a:ea typeface="方正舒体" pitchFamily="2" charset="-122"/>
              <a:sym typeface="+mn-ea"/>
            </a:endParaRPr>
          </a:p>
        </p:txBody>
      </p:sp>
      <p:sp>
        <p:nvSpPr>
          <p:cNvPr id="190471" name="Freeform 6"/>
          <p:cNvSpPr/>
          <p:nvPr/>
        </p:nvSpPr>
        <p:spPr>
          <a:xfrm>
            <a:off x="3286125" y="2515235"/>
            <a:ext cx="76200" cy="1743075"/>
          </a:xfrm>
          <a:custGeom>
            <a:avLst/>
            <a:gdLst>
              <a:gd name="txL" fmla="*/ 0 w 43"/>
              <a:gd name="txT" fmla="*/ 0 h 1197"/>
              <a:gd name="txR" fmla="*/ 43 w 43"/>
              <a:gd name="txB" fmla="*/ 1197 h 1197"/>
            </a:gdLst>
            <a:ahLst/>
            <a:cxnLst>
              <a:cxn ang="0">
                <a:pos x="61913" y="0"/>
              </a:cxn>
              <a:cxn ang="0">
                <a:pos x="61913" y="1724025"/>
              </a:cxn>
              <a:cxn ang="0">
                <a:pos x="0" y="1724025"/>
              </a:cxn>
              <a:cxn ang="0">
                <a:pos x="0" y="0"/>
              </a:cxn>
              <a:cxn ang="0">
                <a:pos x="61913" y="0"/>
              </a:cxn>
              <a:cxn ang="0">
                <a:pos x="61913" y="0"/>
              </a:cxn>
            </a:cxnLst>
            <a:rect l="txL" t="txT" r="txR" b="txB"/>
            <a:pathLst>
              <a:path w="43" h="1197">
                <a:moveTo>
                  <a:pt x="43" y="0"/>
                </a:moveTo>
                <a:lnTo>
                  <a:pt x="43" y="1197"/>
                </a:lnTo>
                <a:lnTo>
                  <a:pt x="0" y="1197"/>
                </a:lnTo>
                <a:lnTo>
                  <a:pt x="0" y="0"/>
                </a:lnTo>
                <a:lnTo>
                  <a:pt x="43" y="0"/>
                </a:lnTo>
                <a:lnTo>
                  <a:pt x="43" y="0"/>
                </a:lnTo>
                <a:close/>
              </a:path>
            </a:pathLst>
          </a:custGeom>
          <a:solidFill>
            <a:schemeClr val="bg1">
              <a:lumMod val="85000"/>
            </a:schemeClr>
          </a:solidFill>
          <a:ln w="9525">
            <a:noFill/>
          </a:ln>
        </p:spPr>
        <p:txBody>
          <a:bodyPr/>
          <a:lstStyle/>
          <a:p>
            <a:endParaRPr lang="zh-CN" altLang="en-US"/>
          </a:p>
        </p:txBody>
      </p:sp>
      <p:sp>
        <p:nvSpPr>
          <p:cNvPr id="190472" name="Freeform 7"/>
          <p:cNvSpPr/>
          <p:nvPr/>
        </p:nvSpPr>
        <p:spPr>
          <a:xfrm>
            <a:off x="2005330" y="2154555"/>
            <a:ext cx="617220" cy="721995"/>
          </a:xfrm>
          <a:custGeom>
            <a:avLst/>
            <a:gdLst>
              <a:gd name="txL" fmla="*/ 0 w 338"/>
              <a:gd name="txT" fmla="*/ 0 h 390"/>
              <a:gd name="txR" fmla="*/ 338 w 338"/>
              <a:gd name="txB" fmla="*/ 390 h 390"/>
            </a:gdLst>
            <a:ahLst/>
            <a:cxnLst>
              <a:cxn ang="0">
                <a:pos x="617537" y="223471"/>
              </a:cxn>
              <a:cxn ang="0">
                <a:pos x="613883" y="199659"/>
              </a:cxn>
              <a:cxn ang="0">
                <a:pos x="582823" y="113567"/>
              </a:cxn>
              <a:cxn ang="0">
                <a:pos x="570034" y="93418"/>
              </a:cxn>
              <a:cxn ang="0">
                <a:pos x="504261" y="32971"/>
              </a:cxn>
              <a:cxn ang="0">
                <a:pos x="484164" y="21981"/>
              </a:cxn>
              <a:cxn ang="0">
                <a:pos x="394639" y="0"/>
              </a:cxn>
              <a:cxn ang="0">
                <a:pos x="0" y="0"/>
              </a:cxn>
              <a:cxn ang="0">
                <a:pos x="0" y="62279"/>
              </a:cxn>
              <a:cxn ang="0">
                <a:pos x="381850" y="62279"/>
              </a:cxn>
              <a:cxn ang="0">
                <a:pos x="555418" y="234462"/>
              </a:cxn>
              <a:cxn ang="0">
                <a:pos x="555418" y="714375"/>
              </a:cxn>
              <a:cxn ang="0">
                <a:pos x="617537" y="714375"/>
              </a:cxn>
              <a:cxn ang="0">
                <a:pos x="617537" y="223471"/>
              </a:cxn>
            </a:cxnLst>
            <a:rect l="txL" t="txT" r="txR" b="txB"/>
            <a:pathLst>
              <a:path w="338" h="390">
                <a:moveTo>
                  <a:pt x="338" y="122"/>
                </a:moveTo>
                <a:cubicBezTo>
                  <a:pt x="336" y="109"/>
                  <a:pt x="336" y="109"/>
                  <a:pt x="336" y="109"/>
                </a:cubicBezTo>
                <a:cubicBezTo>
                  <a:pt x="333" y="91"/>
                  <a:pt x="328" y="77"/>
                  <a:pt x="319" y="62"/>
                </a:cubicBezTo>
                <a:cubicBezTo>
                  <a:pt x="312" y="51"/>
                  <a:pt x="312" y="51"/>
                  <a:pt x="312" y="51"/>
                </a:cubicBezTo>
                <a:cubicBezTo>
                  <a:pt x="302" y="38"/>
                  <a:pt x="290" y="28"/>
                  <a:pt x="276" y="18"/>
                </a:cubicBezTo>
                <a:cubicBezTo>
                  <a:pt x="265" y="12"/>
                  <a:pt x="265" y="12"/>
                  <a:pt x="265" y="12"/>
                </a:cubicBezTo>
                <a:cubicBezTo>
                  <a:pt x="249" y="5"/>
                  <a:pt x="234" y="1"/>
                  <a:pt x="216" y="0"/>
                </a:cubicBezTo>
                <a:cubicBezTo>
                  <a:pt x="0" y="0"/>
                  <a:pt x="0" y="0"/>
                  <a:pt x="0" y="0"/>
                </a:cubicBezTo>
                <a:cubicBezTo>
                  <a:pt x="0" y="34"/>
                  <a:pt x="0" y="34"/>
                  <a:pt x="0" y="34"/>
                </a:cubicBezTo>
                <a:cubicBezTo>
                  <a:pt x="209" y="34"/>
                  <a:pt x="209" y="34"/>
                  <a:pt x="209" y="34"/>
                </a:cubicBezTo>
                <a:cubicBezTo>
                  <a:pt x="261" y="34"/>
                  <a:pt x="304" y="76"/>
                  <a:pt x="304" y="128"/>
                </a:cubicBezTo>
                <a:cubicBezTo>
                  <a:pt x="304" y="390"/>
                  <a:pt x="304" y="390"/>
                  <a:pt x="304" y="390"/>
                </a:cubicBezTo>
                <a:cubicBezTo>
                  <a:pt x="338" y="390"/>
                  <a:pt x="338" y="390"/>
                  <a:pt x="338" y="390"/>
                </a:cubicBezTo>
                <a:cubicBezTo>
                  <a:pt x="338" y="301"/>
                  <a:pt x="338" y="211"/>
                  <a:pt x="338" y="122"/>
                </a:cubicBezTo>
                <a:close/>
              </a:path>
            </a:pathLst>
          </a:custGeom>
          <a:solidFill>
            <a:schemeClr val="bg1">
              <a:lumMod val="85000"/>
            </a:schemeClr>
          </a:solidFill>
          <a:ln w="9525">
            <a:noFill/>
          </a:ln>
        </p:spPr>
        <p:txBody>
          <a:bodyPr/>
          <a:lstStyle/>
          <a:p>
            <a:endParaRPr lang="zh-CN" altLang="en-US"/>
          </a:p>
        </p:txBody>
      </p:sp>
      <p:sp>
        <p:nvSpPr>
          <p:cNvPr id="190473" name="Freeform 8"/>
          <p:cNvSpPr/>
          <p:nvPr/>
        </p:nvSpPr>
        <p:spPr>
          <a:xfrm>
            <a:off x="4010025" y="2154555"/>
            <a:ext cx="617855" cy="721995"/>
          </a:xfrm>
          <a:custGeom>
            <a:avLst/>
            <a:gdLst>
              <a:gd name="txL" fmla="*/ 0 w 338"/>
              <a:gd name="txT" fmla="*/ 0 h 390"/>
              <a:gd name="txR" fmla="*/ 338 w 338"/>
              <a:gd name="txB" fmla="*/ 390 h 390"/>
            </a:gdLst>
            <a:ahLst/>
            <a:cxnLst>
              <a:cxn ang="0">
                <a:pos x="0" y="223471"/>
              </a:cxn>
              <a:cxn ang="0">
                <a:pos x="1827" y="199659"/>
              </a:cxn>
              <a:cxn ang="0">
                <a:pos x="34714" y="113567"/>
              </a:cxn>
              <a:cxn ang="0">
                <a:pos x="45676" y="93418"/>
              </a:cxn>
              <a:cxn ang="0">
                <a:pos x="113276" y="32971"/>
              </a:cxn>
              <a:cxn ang="0">
                <a:pos x="133374" y="21981"/>
              </a:cxn>
              <a:cxn ang="0">
                <a:pos x="222898" y="0"/>
              </a:cxn>
              <a:cxn ang="0">
                <a:pos x="617538" y="0"/>
              </a:cxn>
              <a:cxn ang="0">
                <a:pos x="617538" y="62279"/>
              </a:cxn>
              <a:cxn ang="0">
                <a:pos x="233861" y="62279"/>
              </a:cxn>
              <a:cxn ang="0">
                <a:pos x="62119" y="234462"/>
              </a:cxn>
              <a:cxn ang="0">
                <a:pos x="62119" y="714375"/>
              </a:cxn>
              <a:cxn ang="0">
                <a:pos x="0" y="714375"/>
              </a:cxn>
              <a:cxn ang="0">
                <a:pos x="0" y="223471"/>
              </a:cxn>
            </a:cxnLst>
            <a:rect l="txL" t="txT" r="txR" b="txB"/>
            <a:pathLst>
              <a:path w="338" h="390">
                <a:moveTo>
                  <a:pt x="0" y="122"/>
                </a:moveTo>
                <a:cubicBezTo>
                  <a:pt x="1" y="109"/>
                  <a:pt x="1" y="109"/>
                  <a:pt x="1" y="109"/>
                </a:cubicBezTo>
                <a:cubicBezTo>
                  <a:pt x="4" y="91"/>
                  <a:pt x="10" y="77"/>
                  <a:pt x="19" y="62"/>
                </a:cubicBezTo>
                <a:cubicBezTo>
                  <a:pt x="25" y="51"/>
                  <a:pt x="25" y="51"/>
                  <a:pt x="25" y="51"/>
                </a:cubicBezTo>
                <a:cubicBezTo>
                  <a:pt x="36" y="38"/>
                  <a:pt x="47" y="28"/>
                  <a:pt x="62" y="18"/>
                </a:cubicBezTo>
                <a:cubicBezTo>
                  <a:pt x="73" y="12"/>
                  <a:pt x="73" y="12"/>
                  <a:pt x="73" y="12"/>
                </a:cubicBezTo>
                <a:cubicBezTo>
                  <a:pt x="89" y="5"/>
                  <a:pt x="104" y="1"/>
                  <a:pt x="122" y="0"/>
                </a:cubicBezTo>
                <a:cubicBezTo>
                  <a:pt x="338" y="0"/>
                  <a:pt x="338" y="0"/>
                  <a:pt x="338" y="0"/>
                </a:cubicBezTo>
                <a:cubicBezTo>
                  <a:pt x="338" y="34"/>
                  <a:pt x="338" y="34"/>
                  <a:pt x="338" y="34"/>
                </a:cubicBezTo>
                <a:cubicBezTo>
                  <a:pt x="128" y="34"/>
                  <a:pt x="128" y="34"/>
                  <a:pt x="128" y="34"/>
                </a:cubicBezTo>
                <a:cubicBezTo>
                  <a:pt x="76" y="34"/>
                  <a:pt x="34" y="76"/>
                  <a:pt x="34" y="128"/>
                </a:cubicBezTo>
                <a:cubicBezTo>
                  <a:pt x="34" y="390"/>
                  <a:pt x="34" y="390"/>
                  <a:pt x="34" y="390"/>
                </a:cubicBezTo>
                <a:cubicBezTo>
                  <a:pt x="0" y="390"/>
                  <a:pt x="0" y="390"/>
                  <a:pt x="0" y="390"/>
                </a:cubicBezTo>
                <a:cubicBezTo>
                  <a:pt x="0" y="301"/>
                  <a:pt x="0" y="211"/>
                  <a:pt x="0" y="122"/>
                </a:cubicBezTo>
                <a:close/>
              </a:path>
            </a:pathLst>
          </a:custGeom>
          <a:solidFill>
            <a:schemeClr val="bg1">
              <a:lumMod val="85000"/>
            </a:schemeClr>
          </a:solidFill>
          <a:ln w="9525">
            <a:noFill/>
          </a:ln>
        </p:spPr>
        <p:txBody>
          <a:bodyPr/>
          <a:lstStyle/>
          <a:p>
            <a:endParaRPr lang="zh-CN" altLang="en-US"/>
          </a:p>
        </p:txBody>
      </p:sp>
      <p:sp>
        <p:nvSpPr>
          <p:cNvPr id="190474" name="Freeform 9"/>
          <p:cNvSpPr/>
          <p:nvPr/>
        </p:nvSpPr>
        <p:spPr>
          <a:xfrm>
            <a:off x="3340100" y="2832735"/>
            <a:ext cx="730250" cy="1240790"/>
          </a:xfrm>
          <a:custGeom>
            <a:avLst/>
            <a:gdLst>
              <a:gd name="txL" fmla="*/ 0 w 400"/>
              <a:gd name="txT" fmla="*/ 0 h 671"/>
              <a:gd name="txR" fmla="*/ 400 w 400"/>
              <a:gd name="txB" fmla="*/ 671 h 671"/>
            </a:gdLst>
            <a:ahLst/>
            <a:cxnLst>
              <a:cxn ang="0">
                <a:pos x="0" y="1164957"/>
              </a:cxn>
              <a:cxn ang="0">
                <a:pos x="496570" y="1164957"/>
              </a:cxn>
              <a:cxn ang="0">
                <a:pos x="668179" y="991219"/>
              </a:cxn>
              <a:cxn ang="0">
                <a:pos x="668179" y="0"/>
              </a:cxn>
              <a:cxn ang="0">
                <a:pos x="730250" y="0"/>
              </a:cxn>
              <a:cxn ang="0">
                <a:pos x="730250" y="1004021"/>
              </a:cxn>
              <a:cxn ang="0">
                <a:pos x="706517" y="1093633"/>
              </a:cxn>
              <a:cxn ang="0">
                <a:pos x="695563" y="1113750"/>
              </a:cxn>
              <a:cxn ang="0">
                <a:pos x="635318" y="1179588"/>
              </a:cxn>
              <a:cxn ang="0">
                <a:pos x="617061" y="1192389"/>
              </a:cxn>
              <a:cxn ang="0">
                <a:pos x="531257" y="1223479"/>
              </a:cxn>
              <a:cxn ang="0">
                <a:pos x="507524" y="1227137"/>
              </a:cxn>
              <a:cxn ang="0">
                <a:pos x="0" y="1227137"/>
              </a:cxn>
              <a:cxn ang="0">
                <a:pos x="0" y="1164957"/>
              </a:cxn>
            </a:cxnLst>
            <a:rect l="txL" t="txT" r="txR" b="txB"/>
            <a:pathLst>
              <a:path w="400" h="671">
                <a:moveTo>
                  <a:pt x="0" y="637"/>
                </a:moveTo>
                <a:cubicBezTo>
                  <a:pt x="272" y="637"/>
                  <a:pt x="272" y="637"/>
                  <a:pt x="272" y="637"/>
                </a:cubicBezTo>
                <a:cubicBezTo>
                  <a:pt x="323" y="637"/>
                  <a:pt x="366" y="594"/>
                  <a:pt x="366" y="542"/>
                </a:cubicBezTo>
                <a:cubicBezTo>
                  <a:pt x="366" y="0"/>
                  <a:pt x="366" y="0"/>
                  <a:pt x="366" y="0"/>
                </a:cubicBezTo>
                <a:cubicBezTo>
                  <a:pt x="400" y="0"/>
                  <a:pt x="400" y="0"/>
                  <a:pt x="400" y="0"/>
                </a:cubicBezTo>
                <a:cubicBezTo>
                  <a:pt x="400" y="549"/>
                  <a:pt x="400" y="549"/>
                  <a:pt x="400" y="549"/>
                </a:cubicBezTo>
                <a:cubicBezTo>
                  <a:pt x="399" y="567"/>
                  <a:pt x="395" y="582"/>
                  <a:pt x="387" y="598"/>
                </a:cubicBezTo>
                <a:cubicBezTo>
                  <a:pt x="381" y="609"/>
                  <a:pt x="381" y="609"/>
                  <a:pt x="381" y="609"/>
                </a:cubicBezTo>
                <a:cubicBezTo>
                  <a:pt x="372" y="623"/>
                  <a:pt x="362" y="634"/>
                  <a:pt x="348" y="645"/>
                </a:cubicBezTo>
                <a:cubicBezTo>
                  <a:pt x="338" y="652"/>
                  <a:pt x="338" y="652"/>
                  <a:pt x="338" y="652"/>
                </a:cubicBezTo>
                <a:cubicBezTo>
                  <a:pt x="323" y="661"/>
                  <a:pt x="309" y="666"/>
                  <a:pt x="291" y="669"/>
                </a:cubicBezTo>
                <a:cubicBezTo>
                  <a:pt x="278" y="671"/>
                  <a:pt x="278" y="671"/>
                  <a:pt x="278" y="671"/>
                </a:cubicBezTo>
                <a:cubicBezTo>
                  <a:pt x="193" y="671"/>
                  <a:pt x="85" y="671"/>
                  <a:pt x="0" y="671"/>
                </a:cubicBezTo>
                <a:cubicBezTo>
                  <a:pt x="0" y="637"/>
                  <a:pt x="0" y="637"/>
                  <a:pt x="0" y="637"/>
                </a:cubicBezTo>
                <a:close/>
              </a:path>
            </a:pathLst>
          </a:custGeom>
          <a:solidFill>
            <a:schemeClr val="bg1">
              <a:lumMod val="85000"/>
            </a:schemeClr>
          </a:solidFill>
          <a:ln w="9525">
            <a:noFill/>
          </a:ln>
        </p:spPr>
        <p:txBody>
          <a:bodyPr/>
          <a:lstStyle/>
          <a:p>
            <a:endParaRPr lang="zh-CN" altLang="en-US"/>
          </a:p>
        </p:txBody>
      </p:sp>
      <p:sp>
        <p:nvSpPr>
          <p:cNvPr id="190475" name="Freeform 10"/>
          <p:cNvSpPr/>
          <p:nvPr/>
        </p:nvSpPr>
        <p:spPr>
          <a:xfrm>
            <a:off x="2562225" y="2832735"/>
            <a:ext cx="730250" cy="1240790"/>
          </a:xfrm>
          <a:custGeom>
            <a:avLst/>
            <a:gdLst>
              <a:gd name="txL" fmla="*/ 0 w 400"/>
              <a:gd name="txT" fmla="*/ 0 h 671"/>
              <a:gd name="txR" fmla="*/ 400 w 400"/>
              <a:gd name="txB" fmla="*/ 671 h 671"/>
            </a:gdLst>
            <a:ahLst/>
            <a:cxnLst>
              <a:cxn ang="0">
                <a:pos x="222726" y="1227137"/>
              </a:cxn>
              <a:cxn ang="0">
                <a:pos x="198993" y="1223479"/>
              </a:cxn>
              <a:cxn ang="0">
                <a:pos x="111363" y="1192389"/>
              </a:cxn>
              <a:cxn ang="0">
                <a:pos x="93107" y="1179588"/>
              </a:cxn>
              <a:cxn ang="0">
                <a:pos x="32861" y="1113750"/>
              </a:cxn>
              <a:cxn ang="0">
                <a:pos x="21908" y="1093633"/>
              </a:cxn>
              <a:cxn ang="0">
                <a:pos x="0" y="1004021"/>
              </a:cxn>
              <a:cxn ang="0">
                <a:pos x="0" y="0"/>
              </a:cxn>
              <a:cxn ang="0">
                <a:pos x="62071" y="0"/>
              </a:cxn>
              <a:cxn ang="0">
                <a:pos x="62071" y="991219"/>
              </a:cxn>
              <a:cxn ang="0">
                <a:pos x="233680" y="1164957"/>
              </a:cxn>
              <a:cxn ang="0">
                <a:pos x="730250" y="1164957"/>
              </a:cxn>
              <a:cxn ang="0">
                <a:pos x="730250" y="1227137"/>
              </a:cxn>
              <a:cxn ang="0">
                <a:pos x="222726" y="1227137"/>
              </a:cxn>
            </a:cxnLst>
            <a:rect l="txL" t="txT" r="txR" b="txB"/>
            <a:pathLst>
              <a:path w="400" h="671">
                <a:moveTo>
                  <a:pt x="122" y="671"/>
                </a:moveTo>
                <a:cubicBezTo>
                  <a:pt x="109" y="669"/>
                  <a:pt x="109" y="669"/>
                  <a:pt x="109" y="669"/>
                </a:cubicBezTo>
                <a:cubicBezTo>
                  <a:pt x="91" y="666"/>
                  <a:pt x="77" y="661"/>
                  <a:pt x="61" y="652"/>
                </a:cubicBezTo>
                <a:cubicBezTo>
                  <a:pt x="51" y="645"/>
                  <a:pt x="51" y="645"/>
                  <a:pt x="51" y="645"/>
                </a:cubicBezTo>
                <a:cubicBezTo>
                  <a:pt x="38" y="634"/>
                  <a:pt x="28" y="623"/>
                  <a:pt x="18" y="609"/>
                </a:cubicBezTo>
                <a:cubicBezTo>
                  <a:pt x="12" y="598"/>
                  <a:pt x="12" y="598"/>
                  <a:pt x="12" y="598"/>
                </a:cubicBezTo>
                <a:cubicBezTo>
                  <a:pt x="5" y="582"/>
                  <a:pt x="1" y="567"/>
                  <a:pt x="0" y="549"/>
                </a:cubicBezTo>
                <a:cubicBezTo>
                  <a:pt x="0" y="0"/>
                  <a:pt x="0" y="0"/>
                  <a:pt x="0" y="0"/>
                </a:cubicBezTo>
                <a:cubicBezTo>
                  <a:pt x="34" y="0"/>
                  <a:pt x="34" y="0"/>
                  <a:pt x="34" y="0"/>
                </a:cubicBezTo>
                <a:cubicBezTo>
                  <a:pt x="34" y="542"/>
                  <a:pt x="34" y="542"/>
                  <a:pt x="34" y="542"/>
                </a:cubicBezTo>
                <a:cubicBezTo>
                  <a:pt x="34" y="594"/>
                  <a:pt x="76" y="637"/>
                  <a:pt x="128" y="637"/>
                </a:cubicBezTo>
                <a:cubicBezTo>
                  <a:pt x="400" y="637"/>
                  <a:pt x="400" y="637"/>
                  <a:pt x="400" y="637"/>
                </a:cubicBezTo>
                <a:cubicBezTo>
                  <a:pt x="400" y="671"/>
                  <a:pt x="400" y="671"/>
                  <a:pt x="400" y="671"/>
                </a:cubicBezTo>
                <a:cubicBezTo>
                  <a:pt x="315" y="671"/>
                  <a:pt x="207" y="671"/>
                  <a:pt x="122" y="671"/>
                </a:cubicBezTo>
                <a:close/>
              </a:path>
            </a:pathLst>
          </a:custGeom>
          <a:solidFill>
            <a:schemeClr val="bg1">
              <a:lumMod val="85000"/>
            </a:schemeClr>
          </a:solidFill>
          <a:ln w="9525">
            <a:noFill/>
          </a:ln>
        </p:spPr>
        <p:txBody>
          <a:bodyPr/>
          <a:lstStyle/>
          <a:p>
            <a:endParaRPr lang="zh-CN" altLang="en-US"/>
          </a:p>
        </p:txBody>
      </p:sp>
      <p:sp>
        <p:nvSpPr>
          <p:cNvPr id="190476" name="Freeform 11"/>
          <p:cNvSpPr/>
          <p:nvPr/>
        </p:nvSpPr>
        <p:spPr>
          <a:xfrm>
            <a:off x="1835150" y="3996055"/>
            <a:ext cx="1208405" cy="884555"/>
          </a:xfrm>
          <a:custGeom>
            <a:avLst/>
            <a:gdLst>
              <a:gd name="txL" fmla="*/ 0 w 660"/>
              <a:gd name="txT" fmla="*/ 0 h 478"/>
              <a:gd name="txR" fmla="*/ 660 w 660"/>
              <a:gd name="txB" fmla="*/ 478 h 478"/>
            </a:gdLst>
            <a:ahLst/>
            <a:cxnLst>
              <a:cxn ang="0">
                <a:pos x="675431" y="0"/>
              </a:cxn>
              <a:cxn ang="0">
                <a:pos x="651635" y="1830"/>
              </a:cxn>
              <a:cxn ang="0">
                <a:pos x="565605" y="32939"/>
              </a:cxn>
              <a:cxn ang="0">
                <a:pos x="545470" y="45749"/>
              </a:cxn>
              <a:cxn ang="0">
                <a:pos x="485066" y="111627"/>
              </a:cxn>
              <a:cxn ang="0">
                <a:pos x="475913" y="131756"/>
              </a:cxn>
              <a:cxn ang="0">
                <a:pos x="452118" y="221423"/>
              </a:cxn>
              <a:cxn ang="0">
                <a:pos x="452118" y="276321"/>
              </a:cxn>
              <a:cxn ang="0">
                <a:pos x="452118" y="276321"/>
              </a:cxn>
              <a:cxn ang="0">
                <a:pos x="452118" y="457486"/>
              </a:cxn>
              <a:cxn ang="0">
                <a:pos x="452118" y="459316"/>
              </a:cxn>
              <a:cxn ang="0">
                <a:pos x="452118" y="459316"/>
              </a:cxn>
              <a:cxn ang="0">
                <a:pos x="452118" y="640480"/>
              </a:cxn>
              <a:cxn ang="0">
                <a:pos x="280057" y="812495"/>
              </a:cxn>
              <a:cxn ang="0">
                <a:pos x="236126" y="812495"/>
              </a:cxn>
              <a:cxn ang="0">
                <a:pos x="64065" y="640480"/>
              </a:cxn>
              <a:cxn ang="0">
                <a:pos x="64065" y="161035"/>
              </a:cxn>
              <a:cxn ang="0">
                <a:pos x="0" y="161035"/>
              </a:cxn>
              <a:cxn ang="0">
                <a:pos x="1830" y="651460"/>
              </a:cxn>
              <a:cxn ang="0">
                <a:pos x="3661" y="675249"/>
              </a:cxn>
              <a:cxn ang="0">
                <a:pos x="34778" y="761257"/>
              </a:cxn>
              <a:cxn ang="0">
                <a:pos x="47591" y="781386"/>
              </a:cxn>
              <a:cxn ang="0">
                <a:pos x="113487" y="841774"/>
              </a:cxn>
              <a:cxn ang="0">
                <a:pos x="133622" y="852754"/>
              </a:cxn>
              <a:cxn ang="0">
                <a:pos x="223313" y="874713"/>
              </a:cxn>
              <a:cxn ang="0">
                <a:pos x="291039" y="874713"/>
              </a:cxn>
              <a:cxn ang="0">
                <a:pos x="380731" y="852754"/>
              </a:cxn>
              <a:cxn ang="0">
                <a:pos x="400866" y="841774"/>
              </a:cxn>
              <a:cxn ang="0">
                <a:pos x="466761" y="781386"/>
              </a:cxn>
              <a:cxn ang="0">
                <a:pos x="479574" y="761257"/>
              </a:cxn>
              <a:cxn ang="0">
                <a:pos x="512522" y="675249"/>
              </a:cxn>
              <a:cxn ang="0">
                <a:pos x="514353" y="651460"/>
              </a:cxn>
              <a:cxn ang="0">
                <a:pos x="514353" y="459316"/>
              </a:cxn>
              <a:cxn ang="0">
                <a:pos x="514353" y="459316"/>
              </a:cxn>
              <a:cxn ang="0">
                <a:pos x="514353" y="234233"/>
              </a:cxn>
              <a:cxn ang="0">
                <a:pos x="686414" y="62218"/>
              </a:cxn>
              <a:cxn ang="0">
                <a:pos x="1208088" y="62218"/>
              </a:cxn>
              <a:cxn ang="0">
                <a:pos x="1208088" y="0"/>
              </a:cxn>
              <a:cxn ang="0">
                <a:pos x="675431" y="0"/>
              </a:cxn>
            </a:cxnLst>
            <a:rect l="txL" t="txT" r="txR" b="txB"/>
            <a:pathLst>
              <a:path w="660" h="478">
                <a:moveTo>
                  <a:pt x="369" y="0"/>
                </a:moveTo>
                <a:cubicBezTo>
                  <a:pt x="356" y="1"/>
                  <a:pt x="356" y="1"/>
                  <a:pt x="356" y="1"/>
                </a:cubicBezTo>
                <a:cubicBezTo>
                  <a:pt x="338" y="4"/>
                  <a:pt x="324" y="9"/>
                  <a:pt x="309" y="18"/>
                </a:cubicBezTo>
                <a:cubicBezTo>
                  <a:pt x="298" y="25"/>
                  <a:pt x="298" y="25"/>
                  <a:pt x="298" y="25"/>
                </a:cubicBezTo>
                <a:cubicBezTo>
                  <a:pt x="285" y="36"/>
                  <a:pt x="275" y="47"/>
                  <a:pt x="265" y="61"/>
                </a:cubicBezTo>
                <a:cubicBezTo>
                  <a:pt x="260" y="72"/>
                  <a:pt x="260" y="72"/>
                  <a:pt x="260" y="72"/>
                </a:cubicBezTo>
                <a:cubicBezTo>
                  <a:pt x="252" y="88"/>
                  <a:pt x="248" y="104"/>
                  <a:pt x="247" y="121"/>
                </a:cubicBezTo>
                <a:cubicBezTo>
                  <a:pt x="247" y="151"/>
                  <a:pt x="247" y="151"/>
                  <a:pt x="247" y="151"/>
                </a:cubicBezTo>
                <a:cubicBezTo>
                  <a:pt x="247" y="151"/>
                  <a:pt x="247" y="151"/>
                  <a:pt x="247" y="151"/>
                </a:cubicBezTo>
                <a:cubicBezTo>
                  <a:pt x="247" y="250"/>
                  <a:pt x="247" y="250"/>
                  <a:pt x="247" y="250"/>
                </a:cubicBezTo>
                <a:cubicBezTo>
                  <a:pt x="247" y="251"/>
                  <a:pt x="247" y="251"/>
                  <a:pt x="247" y="251"/>
                </a:cubicBezTo>
                <a:cubicBezTo>
                  <a:pt x="247" y="251"/>
                  <a:pt x="247" y="251"/>
                  <a:pt x="247" y="251"/>
                </a:cubicBezTo>
                <a:cubicBezTo>
                  <a:pt x="247" y="350"/>
                  <a:pt x="247" y="350"/>
                  <a:pt x="247" y="350"/>
                </a:cubicBezTo>
                <a:cubicBezTo>
                  <a:pt x="247" y="402"/>
                  <a:pt x="204" y="444"/>
                  <a:pt x="153" y="444"/>
                </a:cubicBezTo>
                <a:cubicBezTo>
                  <a:pt x="129" y="444"/>
                  <a:pt x="129" y="444"/>
                  <a:pt x="129" y="444"/>
                </a:cubicBezTo>
                <a:cubicBezTo>
                  <a:pt x="77" y="444"/>
                  <a:pt x="35" y="402"/>
                  <a:pt x="35" y="350"/>
                </a:cubicBezTo>
                <a:cubicBezTo>
                  <a:pt x="35" y="88"/>
                  <a:pt x="35" y="88"/>
                  <a:pt x="35" y="88"/>
                </a:cubicBezTo>
                <a:cubicBezTo>
                  <a:pt x="0" y="88"/>
                  <a:pt x="0" y="88"/>
                  <a:pt x="0" y="88"/>
                </a:cubicBezTo>
                <a:cubicBezTo>
                  <a:pt x="0" y="177"/>
                  <a:pt x="0" y="267"/>
                  <a:pt x="1" y="356"/>
                </a:cubicBezTo>
                <a:cubicBezTo>
                  <a:pt x="2" y="369"/>
                  <a:pt x="2" y="369"/>
                  <a:pt x="2" y="369"/>
                </a:cubicBezTo>
                <a:cubicBezTo>
                  <a:pt x="5" y="387"/>
                  <a:pt x="10" y="401"/>
                  <a:pt x="19" y="416"/>
                </a:cubicBezTo>
                <a:cubicBezTo>
                  <a:pt x="26" y="427"/>
                  <a:pt x="26" y="427"/>
                  <a:pt x="26" y="427"/>
                </a:cubicBezTo>
                <a:cubicBezTo>
                  <a:pt x="37" y="440"/>
                  <a:pt x="48" y="450"/>
                  <a:pt x="62" y="460"/>
                </a:cubicBezTo>
                <a:cubicBezTo>
                  <a:pt x="73" y="466"/>
                  <a:pt x="73" y="466"/>
                  <a:pt x="73" y="466"/>
                </a:cubicBezTo>
                <a:cubicBezTo>
                  <a:pt x="89" y="473"/>
                  <a:pt x="104" y="477"/>
                  <a:pt x="122" y="478"/>
                </a:cubicBezTo>
                <a:cubicBezTo>
                  <a:pt x="159" y="478"/>
                  <a:pt x="159" y="478"/>
                  <a:pt x="159" y="478"/>
                </a:cubicBezTo>
                <a:cubicBezTo>
                  <a:pt x="177" y="477"/>
                  <a:pt x="192" y="473"/>
                  <a:pt x="208" y="466"/>
                </a:cubicBezTo>
                <a:cubicBezTo>
                  <a:pt x="219" y="460"/>
                  <a:pt x="219" y="460"/>
                  <a:pt x="219" y="460"/>
                </a:cubicBezTo>
                <a:cubicBezTo>
                  <a:pt x="234" y="450"/>
                  <a:pt x="245" y="440"/>
                  <a:pt x="255" y="427"/>
                </a:cubicBezTo>
                <a:cubicBezTo>
                  <a:pt x="262" y="416"/>
                  <a:pt x="262" y="416"/>
                  <a:pt x="262" y="416"/>
                </a:cubicBezTo>
                <a:cubicBezTo>
                  <a:pt x="271" y="401"/>
                  <a:pt x="276" y="387"/>
                  <a:pt x="280" y="369"/>
                </a:cubicBezTo>
                <a:cubicBezTo>
                  <a:pt x="281" y="356"/>
                  <a:pt x="281" y="356"/>
                  <a:pt x="281" y="356"/>
                </a:cubicBezTo>
                <a:cubicBezTo>
                  <a:pt x="281" y="311"/>
                  <a:pt x="281" y="281"/>
                  <a:pt x="281" y="251"/>
                </a:cubicBezTo>
                <a:cubicBezTo>
                  <a:pt x="281" y="251"/>
                  <a:pt x="281" y="251"/>
                  <a:pt x="281" y="251"/>
                </a:cubicBezTo>
                <a:cubicBezTo>
                  <a:pt x="281" y="128"/>
                  <a:pt x="281" y="128"/>
                  <a:pt x="281" y="128"/>
                </a:cubicBezTo>
                <a:cubicBezTo>
                  <a:pt x="281" y="76"/>
                  <a:pt x="323" y="34"/>
                  <a:pt x="375" y="34"/>
                </a:cubicBezTo>
                <a:cubicBezTo>
                  <a:pt x="660" y="34"/>
                  <a:pt x="660" y="34"/>
                  <a:pt x="660" y="34"/>
                </a:cubicBezTo>
                <a:cubicBezTo>
                  <a:pt x="660" y="0"/>
                  <a:pt x="660" y="0"/>
                  <a:pt x="660" y="0"/>
                </a:cubicBezTo>
                <a:cubicBezTo>
                  <a:pt x="570" y="0"/>
                  <a:pt x="458" y="0"/>
                  <a:pt x="369" y="0"/>
                </a:cubicBezTo>
                <a:close/>
              </a:path>
            </a:pathLst>
          </a:custGeom>
          <a:solidFill>
            <a:schemeClr val="bg1">
              <a:lumMod val="85000"/>
            </a:schemeClr>
          </a:solidFill>
          <a:ln w="9525">
            <a:noFill/>
          </a:ln>
        </p:spPr>
        <p:txBody>
          <a:bodyPr/>
          <a:lstStyle/>
          <a:p>
            <a:endParaRPr lang="zh-CN" altLang="en-US"/>
          </a:p>
        </p:txBody>
      </p:sp>
      <p:sp>
        <p:nvSpPr>
          <p:cNvPr id="190477" name="Freeform 12"/>
          <p:cNvSpPr/>
          <p:nvPr/>
        </p:nvSpPr>
        <p:spPr>
          <a:xfrm>
            <a:off x="3590925" y="3996055"/>
            <a:ext cx="1205230" cy="884555"/>
          </a:xfrm>
          <a:custGeom>
            <a:avLst/>
            <a:gdLst>
              <a:gd name="txL" fmla="*/ 0 w 659"/>
              <a:gd name="txT" fmla="*/ 0 h 478"/>
              <a:gd name="txR" fmla="*/ 659 w 659"/>
              <a:gd name="txB" fmla="*/ 478 h 478"/>
            </a:gdLst>
            <a:ahLst/>
            <a:cxnLst>
              <a:cxn ang="0">
                <a:pos x="532063" y="0"/>
              </a:cxn>
              <a:cxn ang="0">
                <a:pos x="555832" y="1830"/>
              </a:cxn>
              <a:cxn ang="0">
                <a:pos x="641767" y="32939"/>
              </a:cxn>
              <a:cxn ang="0">
                <a:pos x="660051" y="45749"/>
              </a:cxn>
              <a:cxn ang="0">
                <a:pos x="720388" y="111627"/>
              </a:cxn>
              <a:cxn ang="0">
                <a:pos x="731358" y="131756"/>
              </a:cxn>
              <a:cxn ang="0">
                <a:pos x="755128" y="221423"/>
              </a:cxn>
              <a:cxn ang="0">
                <a:pos x="755128" y="276321"/>
              </a:cxn>
              <a:cxn ang="0">
                <a:pos x="755128" y="276321"/>
              </a:cxn>
              <a:cxn ang="0">
                <a:pos x="755128" y="457486"/>
              </a:cxn>
              <a:cxn ang="0">
                <a:pos x="755128" y="459316"/>
              </a:cxn>
              <a:cxn ang="0">
                <a:pos x="755128" y="459316"/>
              </a:cxn>
              <a:cxn ang="0">
                <a:pos x="755128" y="640480"/>
              </a:cxn>
              <a:cxn ang="0">
                <a:pos x="926997" y="812495"/>
              </a:cxn>
              <a:cxn ang="0">
                <a:pos x="970878" y="812495"/>
              </a:cxn>
              <a:cxn ang="0">
                <a:pos x="1142748" y="640480"/>
              </a:cxn>
              <a:cxn ang="0">
                <a:pos x="1142748" y="161035"/>
              </a:cxn>
              <a:cxn ang="0">
                <a:pos x="1204913" y="161035"/>
              </a:cxn>
              <a:cxn ang="0">
                <a:pos x="1204913" y="651460"/>
              </a:cxn>
              <a:cxn ang="0">
                <a:pos x="1203085" y="675249"/>
              </a:cxn>
              <a:cxn ang="0">
                <a:pos x="1172002" y="761257"/>
              </a:cxn>
              <a:cxn ang="0">
                <a:pos x="1159203" y="781386"/>
              </a:cxn>
              <a:cxn ang="0">
                <a:pos x="1091552" y="841774"/>
              </a:cxn>
              <a:cxn ang="0">
                <a:pos x="1073268" y="852754"/>
              </a:cxn>
              <a:cxn ang="0">
                <a:pos x="981849" y="874713"/>
              </a:cxn>
              <a:cxn ang="0">
                <a:pos x="916026" y="874713"/>
              </a:cxn>
              <a:cxn ang="0">
                <a:pos x="824607" y="852754"/>
              </a:cxn>
              <a:cxn ang="0">
                <a:pos x="806323" y="841774"/>
              </a:cxn>
              <a:cxn ang="0">
                <a:pos x="738672" y="781386"/>
              </a:cxn>
              <a:cxn ang="0">
                <a:pos x="725873" y="761257"/>
              </a:cxn>
              <a:cxn ang="0">
                <a:pos x="694791" y="675249"/>
              </a:cxn>
              <a:cxn ang="0">
                <a:pos x="692962" y="651460"/>
              </a:cxn>
              <a:cxn ang="0">
                <a:pos x="692962" y="459316"/>
              </a:cxn>
              <a:cxn ang="0">
                <a:pos x="692962" y="459316"/>
              </a:cxn>
              <a:cxn ang="0">
                <a:pos x="692962" y="234233"/>
              </a:cxn>
              <a:cxn ang="0">
                <a:pos x="519264" y="62218"/>
              </a:cxn>
              <a:cxn ang="0">
                <a:pos x="0" y="62218"/>
              </a:cxn>
              <a:cxn ang="0">
                <a:pos x="0" y="0"/>
              </a:cxn>
              <a:cxn ang="0">
                <a:pos x="532063" y="0"/>
              </a:cxn>
            </a:cxnLst>
            <a:rect l="txL" t="txT" r="txR" b="txB"/>
            <a:pathLst>
              <a:path w="659" h="478">
                <a:moveTo>
                  <a:pt x="291" y="0"/>
                </a:moveTo>
                <a:cubicBezTo>
                  <a:pt x="304" y="1"/>
                  <a:pt x="304" y="1"/>
                  <a:pt x="304" y="1"/>
                </a:cubicBezTo>
                <a:cubicBezTo>
                  <a:pt x="321" y="4"/>
                  <a:pt x="336" y="9"/>
                  <a:pt x="351" y="18"/>
                </a:cubicBezTo>
                <a:cubicBezTo>
                  <a:pt x="361" y="25"/>
                  <a:pt x="361" y="25"/>
                  <a:pt x="361" y="25"/>
                </a:cubicBezTo>
                <a:cubicBezTo>
                  <a:pt x="375" y="36"/>
                  <a:pt x="385" y="47"/>
                  <a:pt x="394" y="61"/>
                </a:cubicBezTo>
                <a:cubicBezTo>
                  <a:pt x="400" y="72"/>
                  <a:pt x="400" y="72"/>
                  <a:pt x="400" y="72"/>
                </a:cubicBezTo>
                <a:cubicBezTo>
                  <a:pt x="408" y="88"/>
                  <a:pt x="411" y="104"/>
                  <a:pt x="413" y="121"/>
                </a:cubicBezTo>
                <a:cubicBezTo>
                  <a:pt x="413" y="151"/>
                  <a:pt x="413" y="151"/>
                  <a:pt x="413" y="151"/>
                </a:cubicBezTo>
                <a:cubicBezTo>
                  <a:pt x="413" y="151"/>
                  <a:pt x="413" y="151"/>
                  <a:pt x="413" y="151"/>
                </a:cubicBezTo>
                <a:cubicBezTo>
                  <a:pt x="413" y="250"/>
                  <a:pt x="413" y="250"/>
                  <a:pt x="413" y="250"/>
                </a:cubicBezTo>
                <a:cubicBezTo>
                  <a:pt x="413" y="251"/>
                  <a:pt x="413" y="251"/>
                  <a:pt x="413" y="251"/>
                </a:cubicBezTo>
                <a:cubicBezTo>
                  <a:pt x="413" y="251"/>
                  <a:pt x="413" y="251"/>
                  <a:pt x="413" y="251"/>
                </a:cubicBezTo>
                <a:cubicBezTo>
                  <a:pt x="413" y="350"/>
                  <a:pt x="413" y="350"/>
                  <a:pt x="413" y="350"/>
                </a:cubicBezTo>
                <a:cubicBezTo>
                  <a:pt x="413" y="402"/>
                  <a:pt x="455" y="444"/>
                  <a:pt x="507" y="444"/>
                </a:cubicBezTo>
                <a:cubicBezTo>
                  <a:pt x="531" y="444"/>
                  <a:pt x="531" y="444"/>
                  <a:pt x="531" y="444"/>
                </a:cubicBezTo>
                <a:cubicBezTo>
                  <a:pt x="583" y="444"/>
                  <a:pt x="625" y="402"/>
                  <a:pt x="625" y="350"/>
                </a:cubicBezTo>
                <a:cubicBezTo>
                  <a:pt x="625" y="88"/>
                  <a:pt x="625" y="88"/>
                  <a:pt x="625" y="88"/>
                </a:cubicBezTo>
                <a:cubicBezTo>
                  <a:pt x="659" y="88"/>
                  <a:pt x="659" y="88"/>
                  <a:pt x="659" y="88"/>
                </a:cubicBezTo>
                <a:cubicBezTo>
                  <a:pt x="659" y="177"/>
                  <a:pt x="659" y="267"/>
                  <a:pt x="659" y="356"/>
                </a:cubicBezTo>
                <a:cubicBezTo>
                  <a:pt x="658" y="369"/>
                  <a:pt x="658" y="369"/>
                  <a:pt x="658" y="369"/>
                </a:cubicBezTo>
                <a:cubicBezTo>
                  <a:pt x="655" y="387"/>
                  <a:pt x="649" y="401"/>
                  <a:pt x="641" y="416"/>
                </a:cubicBezTo>
                <a:cubicBezTo>
                  <a:pt x="634" y="427"/>
                  <a:pt x="634" y="427"/>
                  <a:pt x="634" y="427"/>
                </a:cubicBezTo>
                <a:cubicBezTo>
                  <a:pt x="623" y="440"/>
                  <a:pt x="612" y="450"/>
                  <a:pt x="597" y="460"/>
                </a:cubicBezTo>
                <a:cubicBezTo>
                  <a:pt x="587" y="466"/>
                  <a:pt x="587" y="466"/>
                  <a:pt x="587" y="466"/>
                </a:cubicBezTo>
                <a:cubicBezTo>
                  <a:pt x="570" y="473"/>
                  <a:pt x="555" y="477"/>
                  <a:pt x="537" y="478"/>
                </a:cubicBezTo>
                <a:cubicBezTo>
                  <a:pt x="501" y="478"/>
                  <a:pt x="501" y="478"/>
                  <a:pt x="501" y="478"/>
                </a:cubicBezTo>
                <a:cubicBezTo>
                  <a:pt x="483" y="477"/>
                  <a:pt x="468" y="473"/>
                  <a:pt x="451" y="466"/>
                </a:cubicBezTo>
                <a:cubicBezTo>
                  <a:pt x="441" y="460"/>
                  <a:pt x="441" y="460"/>
                  <a:pt x="441" y="460"/>
                </a:cubicBezTo>
                <a:cubicBezTo>
                  <a:pt x="426" y="450"/>
                  <a:pt x="415" y="440"/>
                  <a:pt x="404" y="427"/>
                </a:cubicBezTo>
                <a:cubicBezTo>
                  <a:pt x="397" y="416"/>
                  <a:pt x="397" y="416"/>
                  <a:pt x="397" y="416"/>
                </a:cubicBezTo>
                <a:cubicBezTo>
                  <a:pt x="389" y="401"/>
                  <a:pt x="383" y="387"/>
                  <a:pt x="380" y="369"/>
                </a:cubicBezTo>
                <a:cubicBezTo>
                  <a:pt x="379" y="356"/>
                  <a:pt x="379" y="356"/>
                  <a:pt x="379" y="356"/>
                </a:cubicBezTo>
                <a:cubicBezTo>
                  <a:pt x="379" y="311"/>
                  <a:pt x="379" y="281"/>
                  <a:pt x="379" y="251"/>
                </a:cubicBezTo>
                <a:cubicBezTo>
                  <a:pt x="379" y="251"/>
                  <a:pt x="379" y="251"/>
                  <a:pt x="379" y="251"/>
                </a:cubicBezTo>
                <a:cubicBezTo>
                  <a:pt x="379" y="128"/>
                  <a:pt x="379" y="128"/>
                  <a:pt x="379" y="128"/>
                </a:cubicBezTo>
                <a:cubicBezTo>
                  <a:pt x="379" y="76"/>
                  <a:pt x="336" y="34"/>
                  <a:pt x="284" y="34"/>
                </a:cubicBezTo>
                <a:cubicBezTo>
                  <a:pt x="0" y="34"/>
                  <a:pt x="0" y="34"/>
                  <a:pt x="0" y="34"/>
                </a:cubicBezTo>
                <a:cubicBezTo>
                  <a:pt x="0" y="0"/>
                  <a:pt x="0" y="0"/>
                  <a:pt x="0" y="0"/>
                </a:cubicBezTo>
                <a:cubicBezTo>
                  <a:pt x="90" y="0"/>
                  <a:pt x="201" y="0"/>
                  <a:pt x="291" y="0"/>
                </a:cubicBezTo>
                <a:close/>
              </a:path>
            </a:pathLst>
          </a:custGeom>
          <a:solidFill>
            <a:schemeClr val="bg1">
              <a:lumMod val="85000"/>
            </a:schemeClr>
          </a:solidFill>
          <a:ln w="9525">
            <a:noFill/>
          </a:ln>
        </p:spPr>
        <p:txBody>
          <a:bodyPr/>
          <a:lstStyle/>
          <a:p>
            <a:endParaRPr lang="zh-CN" altLang="en-US"/>
          </a:p>
        </p:txBody>
      </p:sp>
      <p:sp>
        <p:nvSpPr>
          <p:cNvPr id="190478" name="Freeform 13"/>
          <p:cNvSpPr/>
          <p:nvPr/>
        </p:nvSpPr>
        <p:spPr>
          <a:xfrm>
            <a:off x="1835150" y="3191510"/>
            <a:ext cx="789305" cy="791210"/>
          </a:xfrm>
          <a:custGeom>
            <a:avLst/>
            <a:gdLst>
              <a:gd name="txL" fmla="*/ 0 w 431"/>
              <a:gd name="txT" fmla="*/ 0 h 429"/>
              <a:gd name="txR" fmla="*/ 431 w 431"/>
              <a:gd name="txB" fmla="*/ 429 h 429"/>
            </a:gdLst>
            <a:ahLst/>
            <a:cxnLst>
              <a:cxn ang="0">
                <a:pos x="788988" y="618447"/>
              </a:cxn>
              <a:cxn ang="0">
                <a:pos x="785327" y="594731"/>
              </a:cxn>
              <a:cxn ang="0">
                <a:pos x="754207" y="508988"/>
              </a:cxn>
              <a:cxn ang="0">
                <a:pos x="741392" y="490744"/>
              </a:cxn>
              <a:cxn ang="0">
                <a:pos x="675491" y="430542"/>
              </a:cxn>
              <a:cxn ang="0">
                <a:pos x="655354" y="419596"/>
              </a:cxn>
              <a:cxn ang="0">
                <a:pos x="565655" y="397704"/>
              </a:cxn>
              <a:cxn ang="0">
                <a:pos x="479617" y="397704"/>
              </a:cxn>
              <a:cxn ang="0">
                <a:pos x="479617" y="397704"/>
              </a:cxn>
              <a:cxn ang="0">
                <a:pos x="399070" y="397704"/>
              </a:cxn>
              <a:cxn ang="0">
                <a:pos x="236147" y="397704"/>
              </a:cxn>
              <a:cxn ang="0">
                <a:pos x="64071" y="224392"/>
              </a:cxn>
              <a:cxn ang="0">
                <a:pos x="64071" y="0"/>
              </a:cxn>
              <a:cxn ang="0">
                <a:pos x="0" y="0"/>
              </a:cxn>
              <a:cxn ang="0">
                <a:pos x="1831" y="237163"/>
              </a:cxn>
              <a:cxn ang="0">
                <a:pos x="23798" y="326555"/>
              </a:cxn>
              <a:cxn ang="0">
                <a:pos x="34781" y="346622"/>
              </a:cxn>
              <a:cxn ang="0">
                <a:pos x="95191" y="412298"/>
              </a:cxn>
              <a:cxn ang="0">
                <a:pos x="113497" y="425069"/>
              </a:cxn>
              <a:cxn ang="0">
                <a:pos x="199535" y="456082"/>
              </a:cxn>
              <a:cxn ang="0">
                <a:pos x="223333" y="459731"/>
              </a:cxn>
              <a:cxn ang="0">
                <a:pos x="399070" y="459731"/>
              </a:cxn>
              <a:cxn ang="0">
                <a:pos x="399070" y="459731"/>
              </a:cxn>
              <a:cxn ang="0">
                <a:pos x="552841" y="459731"/>
              </a:cxn>
              <a:cxn ang="0">
                <a:pos x="726748" y="631218"/>
              </a:cxn>
              <a:cxn ang="0">
                <a:pos x="726748" y="640339"/>
              </a:cxn>
              <a:cxn ang="0">
                <a:pos x="788988" y="640339"/>
              </a:cxn>
              <a:cxn ang="0">
                <a:pos x="788988" y="618447"/>
              </a:cxn>
            </a:cxnLst>
            <a:rect l="txL" t="txT" r="txR" b="txB"/>
            <a:pathLst>
              <a:path w="431" h="429">
                <a:moveTo>
                  <a:pt x="431" y="339"/>
                </a:moveTo>
                <a:cubicBezTo>
                  <a:pt x="429" y="326"/>
                  <a:pt x="429" y="326"/>
                  <a:pt x="429" y="326"/>
                </a:cubicBezTo>
                <a:cubicBezTo>
                  <a:pt x="426" y="309"/>
                  <a:pt x="421" y="295"/>
                  <a:pt x="412" y="279"/>
                </a:cubicBezTo>
                <a:cubicBezTo>
                  <a:pt x="405" y="269"/>
                  <a:pt x="405" y="269"/>
                  <a:pt x="405" y="269"/>
                </a:cubicBezTo>
                <a:cubicBezTo>
                  <a:pt x="395" y="256"/>
                  <a:pt x="383" y="245"/>
                  <a:pt x="369" y="236"/>
                </a:cubicBezTo>
                <a:cubicBezTo>
                  <a:pt x="358" y="230"/>
                  <a:pt x="358" y="230"/>
                  <a:pt x="358" y="230"/>
                </a:cubicBezTo>
                <a:cubicBezTo>
                  <a:pt x="342" y="223"/>
                  <a:pt x="327" y="219"/>
                  <a:pt x="309" y="218"/>
                </a:cubicBezTo>
                <a:cubicBezTo>
                  <a:pt x="262" y="218"/>
                  <a:pt x="262" y="218"/>
                  <a:pt x="262" y="218"/>
                </a:cubicBezTo>
                <a:cubicBezTo>
                  <a:pt x="262" y="218"/>
                  <a:pt x="262" y="218"/>
                  <a:pt x="262" y="218"/>
                </a:cubicBezTo>
                <a:cubicBezTo>
                  <a:pt x="218" y="218"/>
                  <a:pt x="218" y="218"/>
                  <a:pt x="218" y="218"/>
                </a:cubicBezTo>
                <a:cubicBezTo>
                  <a:pt x="129" y="218"/>
                  <a:pt x="129" y="218"/>
                  <a:pt x="129" y="218"/>
                </a:cubicBezTo>
                <a:cubicBezTo>
                  <a:pt x="77" y="218"/>
                  <a:pt x="35" y="175"/>
                  <a:pt x="35" y="123"/>
                </a:cubicBezTo>
                <a:cubicBezTo>
                  <a:pt x="35" y="0"/>
                  <a:pt x="35" y="0"/>
                  <a:pt x="35" y="0"/>
                </a:cubicBezTo>
                <a:cubicBezTo>
                  <a:pt x="0" y="0"/>
                  <a:pt x="0" y="0"/>
                  <a:pt x="0" y="0"/>
                </a:cubicBezTo>
                <a:cubicBezTo>
                  <a:pt x="1" y="130"/>
                  <a:pt x="1" y="130"/>
                  <a:pt x="1" y="130"/>
                </a:cubicBezTo>
                <a:cubicBezTo>
                  <a:pt x="2" y="148"/>
                  <a:pt x="6" y="163"/>
                  <a:pt x="13" y="179"/>
                </a:cubicBezTo>
                <a:cubicBezTo>
                  <a:pt x="19" y="190"/>
                  <a:pt x="19" y="190"/>
                  <a:pt x="19" y="190"/>
                </a:cubicBezTo>
                <a:cubicBezTo>
                  <a:pt x="28" y="204"/>
                  <a:pt x="39" y="215"/>
                  <a:pt x="52" y="226"/>
                </a:cubicBezTo>
                <a:cubicBezTo>
                  <a:pt x="62" y="233"/>
                  <a:pt x="62" y="233"/>
                  <a:pt x="62" y="233"/>
                </a:cubicBezTo>
                <a:cubicBezTo>
                  <a:pt x="78" y="242"/>
                  <a:pt x="92" y="247"/>
                  <a:pt x="109" y="250"/>
                </a:cubicBezTo>
                <a:cubicBezTo>
                  <a:pt x="122" y="252"/>
                  <a:pt x="122" y="252"/>
                  <a:pt x="122" y="252"/>
                </a:cubicBezTo>
                <a:cubicBezTo>
                  <a:pt x="191" y="252"/>
                  <a:pt x="184" y="252"/>
                  <a:pt x="218" y="252"/>
                </a:cubicBezTo>
                <a:cubicBezTo>
                  <a:pt x="218" y="252"/>
                  <a:pt x="218" y="252"/>
                  <a:pt x="218" y="252"/>
                </a:cubicBezTo>
                <a:cubicBezTo>
                  <a:pt x="302" y="252"/>
                  <a:pt x="302" y="252"/>
                  <a:pt x="302" y="252"/>
                </a:cubicBezTo>
                <a:cubicBezTo>
                  <a:pt x="354" y="252"/>
                  <a:pt x="397" y="294"/>
                  <a:pt x="397" y="346"/>
                </a:cubicBezTo>
                <a:cubicBezTo>
                  <a:pt x="397" y="351"/>
                  <a:pt x="397" y="351"/>
                  <a:pt x="397" y="351"/>
                </a:cubicBezTo>
                <a:cubicBezTo>
                  <a:pt x="431" y="351"/>
                  <a:pt x="431" y="351"/>
                  <a:pt x="431" y="351"/>
                </a:cubicBezTo>
                <a:cubicBezTo>
                  <a:pt x="431" y="261"/>
                  <a:pt x="431" y="429"/>
                  <a:pt x="431" y="339"/>
                </a:cubicBezTo>
                <a:close/>
              </a:path>
            </a:pathLst>
          </a:custGeom>
          <a:solidFill>
            <a:schemeClr val="bg1">
              <a:lumMod val="85000"/>
            </a:schemeClr>
          </a:solidFill>
          <a:ln w="9525">
            <a:noFill/>
          </a:ln>
        </p:spPr>
        <p:txBody>
          <a:bodyPr/>
          <a:lstStyle/>
          <a:p>
            <a:endParaRPr lang="zh-CN" altLang="en-US"/>
          </a:p>
        </p:txBody>
      </p:sp>
      <p:sp>
        <p:nvSpPr>
          <p:cNvPr id="190479" name="Freeform 14"/>
          <p:cNvSpPr/>
          <p:nvPr/>
        </p:nvSpPr>
        <p:spPr>
          <a:xfrm>
            <a:off x="4010025" y="3191510"/>
            <a:ext cx="786130" cy="791210"/>
          </a:xfrm>
          <a:custGeom>
            <a:avLst/>
            <a:gdLst>
              <a:gd name="txL" fmla="*/ 0 w 430"/>
              <a:gd name="txT" fmla="*/ 0 h 429"/>
              <a:gd name="txR" fmla="*/ 430 w 430"/>
              <a:gd name="txB" fmla="*/ 429 h 429"/>
            </a:gdLst>
            <a:ahLst/>
            <a:cxnLst>
              <a:cxn ang="0">
                <a:pos x="0" y="618447"/>
              </a:cxn>
              <a:cxn ang="0">
                <a:pos x="1827" y="594731"/>
              </a:cxn>
              <a:cxn ang="0">
                <a:pos x="34722" y="508988"/>
              </a:cxn>
              <a:cxn ang="0">
                <a:pos x="45687" y="490744"/>
              </a:cxn>
              <a:cxn ang="0">
                <a:pos x="113303" y="430542"/>
              </a:cxn>
              <a:cxn ang="0">
                <a:pos x="133405" y="419596"/>
              </a:cxn>
              <a:cxn ang="0">
                <a:pos x="222952" y="397704"/>
              </a:cxn>
              <a:cxn ang="0">
                <a:pos x="307015" y="397704"/>
              </a:cxn>
              <a:cxn ang="0">
                <a:pos x="307015" y="397704"/>
              </a:cxn>
              <a:cxn ang="0">
                <a:pos x="389252" y="397704"/>
              </a:cxn>
              <a:cxn ang="0">
                <a:pos x="551897" y="397704"/>
              </a:cxn>
              <a:cxn ang="0">
                <a:pos x="723679" y="224392"/>
              </a:cxn>
              <a:cxn ang="0">
                <a:pos x="723679" y="0"/>
              </a:cxn>
              <a:cxn ang="0">
                <a:pos x="785813" y="0"/>
              </a:cxn>
              <a:cxn ang="0">
                <a:pos x="785813" y="237163"/>
              </a:cxn>
              <a:cxn ang="0">
                <a:pos x="763883" y="326555"/>
              </a:cxn>
              <a:cxn ang="0">
                <a:pos x="752919" y="346622"/>
              </a:cxn>
              <a:cxn ang="0">
                <a:pos x="692612" y="412298"/>
              </a:cxn>
              <a:cxn ang="0">
                <a:pos x="672510" y="425069"/>
              </a:cxn>
              <a:cxn ang="0">
                <a:pos x="586619" y="456082"/>
              </a:cxn>
              <a:cxn ang="0">
                <a:pos x="562861" y="459731"/>
              </a:cxn>
              <a:cxn ang="0">
                <a:pos x="389252" y="459731"/>
              </a:cxn>
              <a:cxn ang="0">
                <a:pos x="389252" y="459731"/>
              </a:cxn>
              <a:cxn ang="0">
                <a:pos x="233916" y="459731"/>
              </a:cxn>
              <a:cxn ang="0">
                <a:pos x="62134" y="631218"/>
              </a:cxn>
              <a:cxn ang="0">
                <a:pos x="62134" y="640339"/>
              </a:cxn>
              <a:cxn ang="0">
                <a:pos x="0" y="640339"/>
              </a:cxn>
              <a:cxn ang="0">
                <a:pos x="0" y="618447"/>
              </a:cxn>
            </a:cxnLst>
            <a:rect l="txL" t="txT" r="txR" b="txB"/>
            <a:pathLst>
              <a:path w="430" h="429">
                <a:moveTo>
                  <a:pt x="0" y="339"/>
                </a:moveTo>
                <a:cubicBezTo>
                  <a:pt x="1" y="326"/>
                  <a:pt x="1" y="326"/>
                  <a:pt x="1" y="326"/>
                </a:cubicBezTo>
                <a:cubicBezTo>
                  <a:pt x="4" y="309"/>
                  <a:pt x="10" y="295"/>
                  <a:pt x="19" y="279"/>
                </a:cubicBezTo>
                <a:cubicBezTo>
                  <a:pt x="25" y="269"/>
                  <a:pt x="25" y="269"/>
                  <a:pt x="25" y="269"/>
                </a:cubicBezTo>
                <a:cubicBezTo>
                  <a:pt x="36" y="256"/>
                  <a:pt x="47" y="245"/>
                  <a:pt x="62" y="236"/>
                </a:cubicBezTo>
                <a:cubicBezTo>
                  <a:pt x="73" y="230"/>
                  <a:pt x="73" y="230"/>
                  <a:pt x="73" y="230"/>
                </a:cubicBezTo>
                <a:cubicBezTo>
                  <a:pt x="89" y="223"/>
                  <a:pt x="104" y="219"/>
                  <a:pt x="122" y="218"/>
                </a:cubicBezTo>
                <a:cubicBezTo>
                  <a:pt x="168" y="218"/>
                  <a:pt x="168" y="218"/>
                  <a:pt x="168" y="218"/>
                </a:cubicBezTo>
                <a:cubicBezTo>
                  <a:pt x="168" y="218"/>
                  <a:pt x="168" y="218"/>
                  <a:pt x="168" y="218"/>
                </a:cubicBezTo>
                <a:cubicBezTo>
                  <a:pt x="213" y="218"/>
                  <a:pt x="213" y="218"/>
                  <a:pt x="213" y="218"/>
                </a:cubicBezTo>
                <a:cubicBezTo>
                  <a:pt x="302" y="218"/>
                  <a:pt x="302" y="218"/>
                  <a:pt x="302" y="218"/>
                </a:cubicBezTo>
                <a:cubicBezTo>
                  <a:pt x="354" y="218"/>
                  <a:pt x="396" y="175"/>
                  <a:pt x="396" y="123"/>
                </a:cubicBezTo>
                <a:cubicBezTo>
                  <a:pt x="396" y="0"/>
                  <a:pt x="396" y="0"/>
                  <a:pt x="396" y="0"/>
                </a:cubicBezTo>
                <a:cubicBezTo>
                  <a:pt x="430" y="0"/>
                  <a:pt x="430" y="0"/>
                  <a:pt x="430" y="0"/>
                </a:cubicBezTo>
                <a:cubicBezTo>
                  <a:pt x="430" y="130"/>
                  <a:pt x="430" y="130"/>
                  <a:pt x="430" y="130"/>
                </a:cubicBezTo>
                <a:cubicBezTo>
                  <a:pt x="429" y="148"/>
                  <a:pt x="425" y="163"/>
                  <a:pt x="418" y="179"/>
                </a:cubicBezTo>
                <a:cubicBezTo>
                  <a:pt x="412" y="190"/>
                  <a:pt x="412" y="190"/>
                  <a:pt x="412" y="190"/>
                </a:cubicBezTo>
                <a:cubicBezTo>
                  <a:pt x="402" y="204"/>
                  <a:pt x="392" y="215"/>
                  <a:pt x="379" y="226"/>
                </a:cubicBezTo>
                <a:cubicBezTo>
                  <a:pt x="368" y="233"/>
                  <a:pt x="368" y="233"/>
                  <a:pt x="368" y="233"/>
                </a:cubicBezTo>
                <a:cubicBezTo>
                  <a:pt x="353" y="242"/>
                  <a:pt x="339" y="247"/>
                  <a:pt x="321" y="250"/>
                </a:cubicBezTo>
                <a:cubicBezTo>
                  <a:pt x="308" y="252"/>
                  <a:pt x="308" y="252"/>
                  <a:pt x="308" y="252"/>
                </a:cubicBezTo>
                <a:cubicBezTo>
                  <a:pt x="239" y="252"/>
                  <a:pt x="247" y="252"/>
                  <a:pt x="213" y="252"/>
                </a:cubicBezTo>
                <a:cubicBezTo>
                  <a:pt x="213" y="252"/>
                  <a:pt x="213" y="252"/>
                  <a:pt x="213" y="252"/>
                </a:cubicBezTo>
                <a:cubicBezTo>
                  <a:pt x="128" y="252"/>
                  <a:pt x="128" y="252"/>
                  <a:pt x="128" y="252"/>
                </a:cubicBezTo>
                <a:cubicBezTo>
                  <a:pt x="76" y="252"/>
                  <a:pt x="34" y="294"/>
                  <a:pt x="34" y="346"/>
                </a:cubicBezTo>
                <a:cubicBezTo>
                  <a:pt x="34" y="351"/>
                  <a:pt x="34" y="351"/>
                  <a:pt x="34" y="351"/>
                </a:cubicBezTo>
                <a:cubicBezTo>
                  <a:pt x="0" y="351"/>
                  <a:pt x="0" y="351"/>
                  <a:pt x="0" y="351"/>
                </a:cubicBezTo>
                <a:cubicBezTo>
                  <a:pt x="0" y="261"/>
                  <a:pt x="0" y="429"/>
                  <a:pt x="0" y="339"/>
                </a:cubicBezTo>
                <a:close/>
              </a:path>
            </a:pathLst>
          </a:custGeom>
          <a:solidFill>
            <a:schemeClr val="bg1">
              <a:lumMod val="85000"/>
            </a:schemeClr>
          </a:solidFill>
          <a:ln w="9525">
            <a:noFill/>
          </a:ln>
        </p:spPr>
        <p:txBody>
          <a:bodyPr/>
          <a:lstStyle/>
          <a:p>
            <a:endParaRPr lang="zh-CN" altLang="en-US"/>
          </a:p>
        </p:txBody>
      </p:sp>
      <p:sp>
        <p:nvSpPr>
          <p:cNvPr id="190480" name="Oval 19"/>
          <p:cNvSpPr/>
          <p:nvPr/>
        </p:nvSpPr>
        <p:spPr>
          <a:xfrm>
            <a:off x="1605280" y="1922780"/>
            <a:ext cx="525145" cy="531495"/>
          </a:xfrm>
          <a:prstGeom prst="ellipse">
            <a:avLst/>
          </a:prstGeom>
          <a:solidFill>
            <a:srgbClr val="FFFFFF"/>
          </a:solidFill>
          <a:ln w="9525">
            <a:noFill/>
          </a:ln>
        </p:spPr>
        <p:txBody>
          <a:bodyPr/>
          <a:lstStyle/>
          <a:p>
            <a:pPr lvl="0"/>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481" name="Oval 20"/>
          <p:cNvSpPr/>
          <p:nvPr/>
        </p:nvSpPr>
        <p:spPr>
          <a:xfrm>
            <a:off x="1666875" y="1986280"/>
            <a:ext cx="400050" cy="404495"/>
          </a:xfrm>
          <a:prstGeom prst="ellipse">
            <a:avLst/>
          </a:prstGeom>
          <a:solidFill>
            <a:srgbClr val="3A931D"/>
          </a:solidFill>
          <a:ln w="9525">
            <a:noFill/>
          </a:ln>
        </p:spPr>
        <p:txBody>
          <a:bodyPr/>
          <a:lstStyle/>
          <a:p>
            <a:pPr lvl="0"/>
            <a:endParaRPr lang="zh-CN" altLang="zh-CN" sz="16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482" name="Freeform 21"/>
          <p:cNvSpPr>
            <a:spLocks noEditPoints="1"/>
          </p:cNvSpPr>
          <p:nvPr/>
        </p:nvSpPr>
        <p:spPr>
          <a:xfrm>
            <a:off x="1739900" y="2042160"/>
            <a:ext cx="255905" cy="254635"/>
          </a:xfrm>
          <a:custGeom>
            <a:avLst/>
            <a:gdLst>
              <a:gd name="txL" fmla="*/ 0 w 177"/>
              <a:gd name="txT" fmla="*/ 0 h 175"/>
              <a:gd name="txR" fmla="*/ 177 w 177"/>
              <a:gd name="txB" fmla="*/ 175 h 175"/>
            </a:gdLst>
            <a:ahLst/>
            <a:cxnLst>
              <a:cxn ang="0">
                <a:pos x="190608" y="89426"/>
              </a:cxn>
              <a:cxn ang="0">
                <a:pos x="64980" y="89426"/>
              </a:cxn>
              <a:cxn ang="0">
                <a:pos x="64980" y="75002"/>
              </a:cxn>
              <a:cxn ang="0">
                <a:pos x="190608" y="75002"/>
              </a:cxn>
              <a:cxn ang="0">
                <a:pos x="190608" y="75002"/>
              </a:cxn>
              <a:cxn ang="0">
                <a:pos x="190608" y="89426"/>
              </a:cxn>
              <a:cxn ang="0">
                <a:pos x="190608" y="89426"/>
              </a:cxn>
              <a:cxn ang="0">
                <a:pos x="190608" y="118273"/>
              </a:cxn>
              <a:cxn ang="0">
                <a:pos x="64980" y="118273"/>
              </a:cxn>
              <a:cxn ang="0">
                <a:pos x="64980" y="103850"/>
              </a:cxn>
              <a:cxn ang="0">
                <a:pos x="190608" y="103850"/>
              </a:cxn>
              <a:cxn ang="0">
                <a:pos x="190608" y="103850"/>
              </a:cxn>
              <a:cxn ang="0">
                <a:pos x="190608" y="118273"/>
              </a:cxn>
              <a:cxn ang="0">
                <a:pos x="190608" y="118273"/>
              </a:cxn>
              <a:cxn ang="0">
                <a:pos x="128516" y="0"/>
              </a:cxn>
              <a:cxn ang="0">
                <a:pos x="255588" y="83657"/>
              </a:cxn>
              <a:cxn ang="0">
                <a:pos x="255588" y="83657"/>
              </a:cxn>
              <a:cxn ang="0">
                <a:pos x="210824" y="112504"/>
              </a:cxn>
              <a:cxn ang="0">
                <a:pos x="210824" y="54809"/>
              </a:cxn>
              <a:cxn ang="0">
                <a:pos x="44764" y="54809"/>
              </a:cxn>
              <a:cxn ang="0">
                <a:pos x="44764" y="112504"/>
              </a:cxn>
              <a:cxn ang="0">
                <a:pos x="1444" y="83657"/>
              </a:cxn>
              <a:cxn ang="0">
                <a:pos x="0" y="83657"/>
              </a:cxn>
              <a:cxn ang="0">
                <a:pos x="128516" y="0"/>
              </a:cxn>
              <a:cxn ang="0">
                <a:pos x="128516" y="0"/>
              </a:cxn>
              <a:cxn ang="0">
                <a:pos x="255588" y="99522"/>
              </a:cxn>
              <a:cxn ang="0">
                <a:pos x="255588" y="235104"/>
              </a:cxn>
              <a:cxn ang="0">
                <a:pos x="154508" y="167313"/>
              </a:cxn>
              <a:cxn ang="0">
                <a:pos x="255588" y="99522"/>
              </a:cxn>
              <a:cxn ang="0">
                <a:pos x="255588" y="99522"/>
              </a:cxn>
              <a:cxn ang="0">
                <a:pos x="102524" y="167313"/>
              </a:cxn>
              <a:cxn ang="0">
                <a:pos x="0" y="235104"/>
              </a:cxn>
              <a:cxn ang="0">
                <a:pos x="0" y="99522"/>
              </a:cxn>
              <a:cxn ang="0">
                <a:pos x="102524" y="167313"/>
              </a:cxn>
              <a:cxn ang="0">
                <a:pos x="102524" y="167313"/>
              </a:cxn>
              <a:cxn ang="0">
                <a:pos x="255588" y="252412"/>
              </a:cxn>
              <a:cxn ang="0">
                <a:pos x="1444" y="252412"/>
              </a:cxn>
              <a:cxn ang="0">
                <a:pos x="128516" y="167313"/>
              </a:cxn>
              <a:cxn ang="0">
                <a:pos x="255588" y="252412"/>
              </a:cxn>
              <a:cxn ang="0">
                <a:pos x="255588" y="252412"/>
              </a:cxn>
              <a:cxn ang="0">
                <a:pos x="160284" y="147120"/>
              </a:cxn>
              <a:cxn ang="0">
                <a:pos x="96748" y="147120"/>
              </a:cxn>
              <a:cxn ang="0">
                <a:pos x="75088" y="132697"/>
              </a:cxn>
              <a:cxn ang="0">
                <a:pos x="180500" y="132697"/>
              </a:cxn>
              <a:cxn ang="0">
                <a:pos x="160284" y="147120"/>
              </a:cxn>
              <a:cxn ang="0">
                <a:pos x="160284" y="147120"/>
              </a:cxn>
            </a:cxnLst>
            <a:rect l="txL" t="txT" r="txR" b="txB"/>
            <a:pathLst>
              <a:path w="177" h="175">
                <a:moveTo>
                  <a:pt x="132" y="62"/>
                </a:moveTo>
                <a:lnTo>
                  <a:pt x="45" y="62"/>
                </a:lnTo>
                <a:lnTo>
                  <a:pt x="45" y="52"/>
                </a:lnTo>
                <a:lnTo>
                  <a:pt x="132" y="52"/>
                </a:lnTo>
                <a:lnTo>
                  <a:pt x="132" y="52"/>
                </a:lnTo>
                <a:lnTo>
                  <a:pt x="132" y="62"/>
                </a:lnTo>
                <a:lnTo>
                  <a:pt x="132" y="62"/>
                </a:lnTo>
                <a:close/>
                <a:moveTo>
                  <a:pt x="132" y="82"/>
                </a:moveTo>
                <a:lnTo>
                  <a:pt x="45" y="82"/>
                </a:lnTo>
                <a:lnTo>
                  <a:pt x="45" y="72"/>
                </a:lnTo>
                <a:lnTo>
                  <a:pt x="132" y="72"/>
                </a:lnTo>
                <a:lnTo>
                  <a:pt x="132" y="72"/>
                </a:lnTo>
                <a:lnTo>
                  <a:pt x="132" y="82"/>
                </a:lnTo>
                <a:lnTo>
                  <a:pt x="132" y="82"/>
                </a:lnTo>
                <a:close/>
                <a:moveTo>
                  <a:pt x="89" y="0"/>
                </a:moveTo>
                <a:lnTo>
                  <a:pt x="177" y="58"/>
                </a:lnTo>
                <a:lnTo>
                  <a:pt x="177" y="58"/>
                </a:lnTo>
                <a:lnTo>
                  <a:pt x="146" y="78"/>
                </a:lnTo>
                <a:lnTo>
                  <a:pt x="146" y="38"/>
                </a:lnTo>
                <a:lnTo>
                  <a:pt x="31" y="38"/>
                </a:lnTo>
                <a:lnTo>
                  <a:pt x="31" y="78"/>
                </a:lnTo>
                <a:lnTo>
                  <a:pt x="1" y="58"/>
                </a:lnTo>
                <a:lnTo>
                  <a:pt x="0" y="58"/>
                </a:lnTo>
                <a:lnTo>
                  <a:pt x="89" y="0"/>
                </a:lnTo>
                <a:lnTo>
                  <a:pt x="89" y="0"/>
                </a:lnTo>
                <a:close/>
                <a:moveTo>
                  <a:pt x="177" y="69"/>
                </a:moveTo>
                <a:lnTo>
                  <a:pt x="177" y="163"/>
                </a:lnTo>
                <a:lnTo>
                  <a:pt x="107" y="116"/>
                </a:lnTo>
                <a:lnTo>
                  <a:pt x="177" y="69"/>
                </a:lnTo>
                <a:lnTo>
                  <a:pt x="177" y="69"/>
                </a:lnTo>
                <a:close/>
                <a:moveTo>
                  <a:pt x="71" y="116"/>
                </a:moveTo>
                <a:lnTo>
                  <a:pt x="0" y="163"/>
                </a:lnTo>
                <a:lnTo>
                  <a:pt x="0" y="69"/>
                </a:lnTo>
                <a:lnTo>
                  <a:pt x="71" y="116"/>
                </a:lnTo>
                <a:lnTo>
                  <a:pt x="71" y="116"/>
                </a:lnTo>
                <a:close/>
                <a:moveTo>
                  <a:pt x="177" y="175"/>
                </a:moveTo>
                <a:lnTo>
                  <a:pt x="1" y="175"/>
                </a:lnTo>
                <a:lnTo>
                  <a:pt x="89" y="116"/>
                </a:lnTo>
                <a:lnTo>
                  <a:pt x="177" y="175"/>
                </a:lnTo>
                <a:lnTo>
                  <a:pt x="177" y="175"/>
                </a:lnTo>
                <a:close/>
                <a:moveTo>
                  <a:pt x="111" y="102"/>
                </a:moveTo>
                <a:lnTo>
                  <a:pt x="67" y="102"/>
                </a:lnTo>
                <a:lnTo>
                  <a:pt x="52" y="92"/>
                </a:lnTo>
                <a:lnTo>
                  <a:pt x="125" y="92"/>
                </a:lnTo>
                <a:lnTo>
                  <a:pt x="111" y="102"/>
                </a:lnTo>
                <a:lnTo>
                  <a:pt x="111" y="102"/>
                </a:lnTo>
                <a:close/>
              </a:path>
            </a:pathLst>
          </a:custGeom>
          <a:solidFill>
            <a:srgbClr val="FFFFFF">
              <a:alpha val="100000"/>
            </a:srgbClr>
          </a:solidFill>
          <a:ln w="9525">
            <a:noFill/>
          </a:ln>
        </p:spPr>
        <p:txBody>
          <a:bodyPr/>
          <a:lstStyle/>
          <a:p>
            <a:endParaRPr lang="zh-CN" altLang="en-US"/>
          </a:p>
        </p:txBody>
      </p:sp>
      <p:sp>
        <p:nvSpPr>
          <p:cNvPr id="190483" name="Oval 22"/>
          <p:cNvSpPr/>
          <p:nvPr/>
        </p:nvSpPr>
        <p:spPr>
          <a:xfrm>
            <a:off x="4504055" y="1922780"/>
            <a:ext cx="523875" cy="531495"/>
          </a:xfrm>
          <a:prstGeom prst="ellipse">
            <a:avLst/>
          </a:prstGeom>
          <a:solidFill>
            <a:srgbClr val="FFFFFF"/>
          </a:solidFill>
          <a:ln w="9525">
            <a:noFill/>
          </a:ln>
        </p:spPr>
        <p:txBody>
          <a:bodyPr/>
          <a:lstStyle/>
          <a:p>
            <a:pPr lvl="0"/>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484" name="Oval 23"/>
          <p:cNvSpPr/>
          <p:nvPr/>
        </p:nvSpPr>
        <p:spPr>
          <a:xfrm>
            <a:off x="4564380" y="1986280"/>
            <a:ext cx="401320" cy="404495"/>
          </a:xfrm>
          <a:prstGeom prst="ellipse">
            <a:avLst/>
          </a:prstGeom>
          <a:solidFill>
            <a:srgbClr val="3A931D"/>
          </a:solidFill>
          <a:ln w="9525">
            <a:noFill/>
          </a:ln>
        </p:spPr>
        <p:txBody>
          <a:bodyPr/>
          <a:lstStyle/>
          <a:p>
            <a:pPr lvl="0"/>
            <a:endParaRPr lang="zh-CN" altLang="zh-CN" sz="16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485" name="Freeform 24"/>
          <p:cNvSpPr>
            <a:spLocks noEditPoints="1"/>
          </p:cNvSpPr>
          <p:nvPr/>
        </p:nvSpPr>
        <p:spPr>
          <a:xfrm>
            <a:off x="4634230" y="2068830"/>
            <a:ext cx="261620" cy="203835"/>
          </a:xfrm>
          <a:custGeom>
            <a:avLst/>
            <a:gdLst>
              <a:gd name="txL" fmla="*/ 0 w 142"/>
              <a:gd name="txT" fmla="*/ 0 h 111"/>
              <a:gd name="txR" fmla="*/ 142 w 142"/>
              <a:gd name="txB" fmla="*/ 111 h 111"/>
            </a:gdLst>
            <a:ahLst/>
            <a:cxnLst>
              <a:cxn ang="0">
                <a:pos x="261937" y="112613"/>
              </a:cxn>
              <a:cxn ang="0">
                <a:pos x="261937" y="188899"/>
              </a:cxn>
              <a:cxn ang="0">
                <a:pos x="249025" y="201613"/>
              </a:cxn>
              <a:cxn ang="0">
                <a:pos x="12912" y="201613"/>
              </a:cxn>
              <a:cxn ang="0">
                <a:pos x="0" y="188899"/>
              </a:cxn>
              <a:cxn ang="0">
                <a:pos x="0" y="112613"/>
              </a:cxn>
              <a:cxn ang="0">
                <a:pos x="116211" y="112613"/>
              </a:cxn>
              <a:cxn ang="0">
                <a:pos x="116211" y="127143"/>
              </a:cxn>
              <a:cxn ang="0">
                <a:pos x="123590" y="134409"/>
              </a:cxn>
              <a:cxn ang="0">
                <a:pos x="138347" y="134409"/>
              </a:cxn>
              <a:cxn ang="0">
                <a:pos x="147570" y="127143"/>
              </a:cxn>
              <a:cxn ang="0">
                <a:pos x="147570" y="112613"/>
              </a:cxn>
              <a:cxn ang="0">
                <a:pos x="261937" y="112613"/>
              </a:cxn>
              <a:cxn ang="0">
                <a:pos x="105144" y="38143"/>
              </a:cxn>
              <a:cxn ang="0">
                <a:pos x="158638" y="38143"/>
              </a:cxn>
              <a:cxn ang="0">
                <a:pos x="158638" y="21796"/>
              </a:cxn>
              <a:cxn ang="0">
                <a:pos x="151259" y="14531"/>
              </a:cxn>
              <a:cxn ang="0">
                <a:pos x="112522" y="14531"/>
              </a:cxn>
              <a:cxn ang="0">
                <a:pos x="105144" y="21796"/>
              </a:cxn>
              <a:cxn ang="0">
                <a:pos x="105144" y="38143"/>
              </a:cxn>
              <a:cxn ang="0">
                <a:pos x="12912" y="38143"/>
              </a:cxn>
              <a:cxn ang="0">
                <a:pos x="90387" y="38143"/>
              </a:cxn>
              <a:cxn ang="0">
                <a:pos x="90387" y="21796"/>
              </a:cxn>
              <a:cxn ang="0">
                <a:pos x="112522" y="0"/>
              </a:cxn>
              <a:cxn ang="0">
                <a:pos x="151259" y="0"/>
              </a:cxn>
              <a:cxn ang="0">
                <a:pos x="173395" y="21796"/>
              </a:cxn>
              <a:cxn ang="0">
                <a:pos x="173395" y="38143"/>
              </a:cxn>
              <a:cxn ang="0">
                <a:pos x="249025" y="38143"/>
              </a:cxn>
              <a:cxn ang="0">
                <a:pos x="261937" y="52674"/>
              </a:cxn>
              <a:cxn ang="0">
                <a:pos x="261937" y="96266"/>
              </a:cxn>
              <a:cxn ang="0">
                <a:pos x="0" y="96266"/>
              </a:cxn>
              <a:cxn ang="0">
                <a:pos x="0" y="52674"/>
              </a:cxn>
              <a:cxn ang="0">
                <a:pos x="12912" y="38143"/>
              </a:cxn>
              <a:cxn ang="0">
                <a:pos x="12912" y="38143"/>
              </a:cxn>
            </a:cxnLst>
            <a:rect l="txL" t="txT" r="txR" b="txB"/>
            <a:pathLst>
              <a:path w="142" h="111">
                <a:moveTo>
                  <a:pt x="142" y="62"/>
                </a:moveTo>
                <a:cubicBezTo>
                  <a:pt x="142" y="104"/>
                  <a:pt x="142" y="104"/>
                  <a:pt x="142" y="104"/>
                </a:cubicBezTo>
                <a:cubicBezTo>
                  <a:pt x="142" y="108"/>
                  <a:pt x="139" y="111"/>
                  <a:pt x="135" y="111"/>
                </a:cubicBezTo>
                <a:cubicBezTo>
                  <a:pt x="7" y="111"/>
                  <a:pt x="7" y="111"/>
                  <a:pt x="7" y="111"/>
                </a:cubicBezTo>
                <a:cubicBezTo>
                  <a:pt x="3" y="111"/>
                  <a:pt x="0" y="108"/>
                  <a:pt x="0" y="104"/>
                </a:cubicBezTo>
                <a:cubicBezTo>
                  <a:pt x="0" y="62"/>
                  <a:pt x="0" y="62"/>
                  <a:pt x="0" y="62"/>
                </a:cubicBezTo>
                <a:cubicBezTo>
                  <a:pt x="63" y="62"/>
                  <a:pt x="63" y="62"/>
                  <a:pt x="63" y="62"/>
                </a:cubicBezTo>
                <a:cubicBezTo>
                  <a:pt x="63" y="70"/>
                  <a:pt x="63" y="70"/>
                  <a:pt x="63" y="70"/>
                </a:cubicBezTo>
                <a:cubicBezTo>
                  <a:pt x="63" y="72"/>
                  <a:pt x="65" y="74"/>
                  <a:pt x="67" y="74"/>
                </a:cubicBezTo>
                <a:cubicBezTo>
                  <a:pt x="75" y="74"/>
                  <a:pt x="75" y="74"/>
                  <a:pt x="75" y="74"/>
                </a:cubicBezTo>
                <a:cubicBezTo>
                  <a:pt x="78" y="74"/>
                  <a:pt x="80" y="72"/>
                  <a:pt x="80" y="70"/>
                </a:cubicBezTo>
                <a:cubicBezTo>
                  <a:pt x="80" y="62"/>
                  <a:pt x="80" y="62"/>
                  <a:pt x="80" y="62"/>
                </a:cubicBezTo>
                <a:cubicBezTo>
                  <a:pt x="142" y="62"/>
                  <a:pt x="142" y="62"/>
                  <a:pt x="142" y="62"/>
                </a:cubicBezTo>
                <a:close/>
                <a:moveTo>
                  <a:pt x="57" y="21"/>
                </a:moveTo>
                <a:cubicBezTo>
                  <a:pt x="86" y="21"/>
                  <a:pt x="86" y="21"/>
                  <a:pt x="86" y="21"/>
                </a:cubicBezTo>
                <a:cubicBezTo>
                  <a:pt x="86" y="12"/>
                  <a:pt x="86" y="12"/>
                  <a:pt x="86" y="12"/>
                </a:cubicBezTo>
                <a:cubicBezTo>
                  <a:pt x="86" y="10"/>
                  <a:pt x="84" y="8"/>
                  <a:pt x="82" y="8"/>
                </a:cubicBezTo>
                <a:cubicBezTo>
                  <a:pt x="61" y="8"/>
                  <a:pt x="61" y="8"/>
                  <a:pt x="61" y="8"/>
                </a:cubicBezTo>
                <a:cubicBezTo>
                  <a:pt x="59" y="8"/>
                  <a:pt x="57" y="10"/>
                  <a:pt x="57" y="12"/>
                </a:cubicBezTo>
                <a:cubicBezTo>
                  <a:pt x="57" y="21"/>
                  <a:pt x="57" y="21"/>
                  <a:pt x="57" y="21"/>
                </a:cubicBezTo>
                <a:close/>
                <a:moveTo>
                  <a:pt x="7" y="21"/>
                </a:moveTo>
                <a:cubicBezTo>
                  <a:pt x="49" y="21"/>
                  <a:pt x="49" y="21"/>
                  <a:pt x="49" y="21"/>
                </a:cubicBezTo>
                <a:cubicBezTo>
                  <a:pt x="49" y="12"/>
                  <a:pt x="49" y="12"/>
                  <a:pt x="49" y="12"/>
                </a:cubicBezTo>
                <a:cubicBezTo>
                  <a:pt x="49" y="5"/>
                  <a:pt x="54" y="0"/>
                  <a:pt x="61" y="0"/>
                </a:cubicBezTo>
                <a:cubicBezTo>
                  <a:pt x="82" y="0"/>
                  <a:pt x="82" y="0"/>
                  <a:pt x="82" y="0"/>
                </a:cubicBezTo>
                <a:cubicBezTo>
                  <a:pt x="89" y="0"/>
                  <a:pt x="94" y="5"/>
                  <a:pt x="94" y="12"/>
                </a:cubicBezTo>
                <a:cubicBezTo>
                  <a:pt x="94" y="21"/>
                  <a:pt x="94" y="21"/>
                  <a:pt x="94" y="21"/>
                </a:cubicBezTo>
                <a:cubicBezTo>
                  <a:pt x="135" y="21"/>
                  <a:pt x="135" y="21"/>
                  <a:pt x="135" y="21"/>
                </a:cubicBezTo>
                <a:cubicBezTo>
                  <a:pt x="139" y="21"/>
                  <a:pt x="142" y="25"/>
                  <a:pt x="142" y="29"/>
                </a:cubicBezTo>
                <a:cubicBezTo>
                  <a:pt x="142" y="53"/>
                  <a:pt x="142" y="53"/>
                  <a:pt x="142" y="53"/>
                </a:cubicBezTo>
                <a:cubicBezTo>
                  <a:pt x="0" y="53"/>
                  <a:pt x="0" y="53"/>
                  <a:pt x="0" y="53"/>
                </a:cubicBezTo>
                <a:cubicBezTo>
                  <a:pt x="0" y="29"/>
                  <a:pt x="0" y="29"/>
                  <a:pt x="0" y="29"/>
                </a:cubicBezTo>
                <a:cubicBezTo>
                  <a:pt x="0" y="25"/>
                  <a:pt x="3" y="21"/>
                  <a:pt x="7" y="21"/>
                </a:cubicBezTo>
                <a:cubicBezTo>
                  <a:pt x="7" y="21"/>
                  <a:pt x="7" y="21"/>
                  <a:pt x="7" y="21"/>
                </a:cubicBezTo>
                <a:close/>
              </a:path>
            </a:pathLst>
          </a:custGeom>
          <a:solidFill>
            <a:srgbClr val="FFFFFF">
              <a:alpha val="100000"/>
            </a:srgbClr>
          </a:solidFill>
          <a:ln w="9525">
            <a:noFill/>
          </a:ln>
        </p:spPr>
        <p:txBody>
          <a:bodyPr/>
          <a:lstStyle/>
          <a:p>
            <a:endParaRPr lang="zh-CN" altLang="en-US"/>
          </a:p>
        </p:txBody>
      </p:sp>
      <p:sp>
        <p:nvSpPr>
          <p:cNvPr id="190486" name="Oval 25"/>
          <p:cNvSpPr/>
          <p:nvPr/>
        </p:nvSpPr>
        <p:spPr>
          <a:xfrm>
            <a:off x="3053080" y="2110105"/>
            <a:ext cx="525145" cy="531495"/>
          </a:xfrm>
          <a:prstGeom prst="ellipse">
            <a:avLst/>
          </a:prstGeom>
          <a:solidFill>
            <a:srgbClr val="FFFFFF"/>
          </a:solidFill>
          <a:ln w="9525">
            <a:noFill/>
          </a:ln>
        </p:spPr>
        <p:txBody>
          <a:bodyPr/>
          <a:lstStyle/>
          <a:p>
            <a:pPr lvl="0"/>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487" name="Oval 26"/>
          <p:cNvSpPr/>
          <p:nvPr/>
        </p:nvSpPr>
        <p:spPr>
          <a:xfrm>
            <a:off x="3053080" y="3072130"/>
            <a:ext cx="525145" cy="529590"/>
          </a:xfrm>
          <a:prstGeom prst="ellipse">
            <a:avLst/>
          </a:prstGeom>
          <a:solidFill>
            <a:srgbClr val="FFFFFF"/>
          </a:solidFill>
          <a:ln w="9525">
            <a:noFill/>
          </a:ln>
        </p:spPr>
        <p:txBody>
          <a:bodyPr/>
          <a:lstStyle/>
          <a:p>
            <a:pPr lvl="0"/>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489" name="Oval 28"/>
          <p:cNvSpPr/>
          <p:nvPr/>
        </p:nvSpPr>
        <p:spPr>
          <a:xfrm>
            <a:off x="3116580" y="3134360"/>
            <a:ext cx="401320" cy="404495"/>
          </a:xfrm>
          <a:prstGeom prst="ellipse">
            <a:avLst/>
          </a:prstGeom>
          <a:solidFill>
            <a:srgbClr val="EED434"/>
          </a:solidFill>
          <a:ln w="9525">
            <a:noFill/>
          </a:ln>
        </p:spPr>
        <p:txBody>
          <a:bodyPr/>
          <a:lstStyle/>
          <a:p>
            <a:pPr lvl="0"/>
            <a:endParaRPr lang="zh-CN" altLang="zh-CN" sz="16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3" name="组合 12"/>
          <p:cNvGrpSpPr/>
          <p:nvPr/>
        </p:nvGrpSpPr>
        <p:grpSpPr>
          <a:xfrm>
            <a:off x="3125470" y="2173605"/>
            <a:ext cx="401320" cy="403860"/>
            <a:chOff x="4922" y="3423"/>
            <a:chExt cx="632" cy="636"/>
          </a:xfrm>
        </p:grpSpPr>
        <p:sp>
          <p:nvSpPr>
            <p:cNvPr id="190488" name="Oval 27"/>
            <p:cNvSpPr/>
            <p:nvPr/>
          </p:nvSpPr>
          <p:spPr>
            <a:xfrm>
              <a:off x="4922" y="3423"/>
              <a:ext cx="632" cy="637"/>
            </a:xfrm>
            <a:prstGeom prst="ellipse">
              <a:avLst/>
            </a:prstGeom>
            <a:solidFill>
              <a:srgbClr val="EED434"/>
            </a:solidFill>
            <a:ln w="9525">
              <a:noFill/>
            </a:ln>
          </p:spPr>
          <p:txBody>
            <a:bodyPr/>
            <a:lstStyle/>
            <a:p>
              <a:pPr lvl="0"/>
              <a:endParaRPr lang="zh-CN" altLang="zh-CN" sz="16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490" name="Freeform 29"/>
            <p:cNvSpPr>
              <a:spLocks noEditPoints="1"/>
            </p:cNvSpPr>
            <p:nvPr/>
          </p:nvSpPr>
          <p:spPr>
            <a:xfrm>
              <a:off x="5032" y="3501"/>
              <a:ext cx="407" cy="482"/>
            </a:xfrm>
            <a:custGeom>
              <a:avLst/>
              <a:gdLst>
                <a:gd name="txL" fmla="*/ 0 w 142"/>
                <a:gd name="txT" fmla="*/ 0 h 165"/>
                <a:gd name="txR" fmla="*/ 142 w 142"/>
                <a:gd name="txB" fmla="*/ 165 h 165"/>
              </a:gdLst>
              <a:ahLst/>
              <a:cxnLst>
                <a:cxn ang="0">
                  <a:pos x="164004" y="259108"/>
                </a:cxn>
                <a:cxn ang="0">
                  <a:pos x="167649" y="271972"/>
                </a:cxn>
                <a:cxn ang="0">
                  <a:pos x="92936" y="275647"/>
                </a:cxn>
                <a:cxn ang="0">
                  <a:pos x="89291" y="264621"/>
                </a:cxn>
                <a:cxn ang="0">
                  <a:pos x="92936" y="259108"/>
                </a:cxn>
                <a:cxn ang="0">
                  <a:pos x="154893" y="294024"/>
                </a:cxn>
                <a:cxn ang="0">
                  <a:pos x="111158" y="303212"/>
                </a:cxn>
                <a:cxn ang="0">
                  <a:pos x="102047" y="284836"/>
                </a:cxn>
                <a:cxn ang="0">
                  <a:pos x="129381" y="69831"/>
                </a:cxn>
                <a:cxn ang="0">
                  <a:pos x="162182" y="249920"/>
                </a:cxn>
                <a:cxn ang="0">
                  <a:pos x="61957" y="135986"/>
                </a:cxn>
                <a:cxn ang="0">
                  <a:pos x="129381" y="69831"/>
                </a:cxn>
                <a:cxn ang="0">
                  <a:pos x="142137" y="82694"/>
                </a:cxn>
                <a:cxn ang="0">
                  <a:pos x="154893" y="90045"/>
                </a:cxn>
                <a:cxn ang="0">
                  <a:pos x="140315" y="88207"/>
                </a:cxn>
                <a:cxn ang="0">
                  <a:pos x="98402" y="106584"/>
                </a:cxn>
                <a:cxn ang="0">
                  <a:pos x="82002" y="137824"/>
                </a:cxn>
                <a:cxn ang="0">
                  <a:pos x="78358" y="163551"/>
                </a:cxn>
                <a:cxn ang="0">
                  <a:pos x="74713" y="148850"/>
                </a:cxn>
                <a:cxn ang="0">
                  <a:pos x="74713" y="119447"/>
                </a:cxn>
                <a:cxn ang="0">
                  <a:pos x="91113" y="95558"/>
                </a:cxn>
                <a:cxn ang="0">
                  <a:pos x="129381" y="80857"/>
                </a:cxn>
                <a:cxn ang="0">
                  <a:pos x="136670" y="80857"/>
                </a:cxn>
                <a:cxn ang="0">
                  <a:pos x="136670" y="0"/>
                </a:cxn>
                <a:cxn ang="0">
                  <a:pos x="129381" y="45941"/>
                </a:cxn>
                <a:cxn ang="0">
                  <a:pos x="122092" y="0"/>
                </a:cxn>
                <a:cxn ang="0">
                  <a:pos x="225961" y="44104"/>
                </a:cxn>
                <a:cxn ang="0">
                  <a:pos x="184049" y="64318"/>
                </a:cxn>
                <a:cxn ang="0">
                  <a:pos x="67424" y="203979"/>
                </a:cxn>
                <a:cxn ang="0">
                  <a:pos x="32801" y="216843"/>
                </a:cxn>
                <a:cxn ang="0">
                  <a:pos x="67424" y="203979"/>
                </a:cxn>
                <a:cxn ang="0">
                  <a:pos x="43734" y="33078"/>
                </a:cxn>
                <a:cxn ang="0">
                  <a:pos x="61957" y="75344"/>
                </a:cxn>
                <a:cxn ang="0">
                  <a:pos x="43734" y="33078"/>
                </a:cxn>
                <a:cxn ang="0">
                  <a:pos x="215028" y="227868"/>
                </a:cxn>
                <a:cxn ang="0">
                  <a:pos x="202272" y="192953"/>
                </a:cxn>
                <a:cxn ang="0">
                  <a:pos x="191338" y="203979"/>
                </a:cxn>
                <a:cxn ang="0">
                  <a:pos x="258762" y="137824"/>
                </a:cxn>
                <a:cxn ang="0">
                  <a:pos x="220494" y="137824"/>
                </a:cxn>
                <a:cxn ang="0">
                  <a:pos x="258762" y="123122"/>
                </a:cxn>
                <a:cxn ang="0">
                  <a:pos x="0" y="137824"/>
                </a:cxn>
                <a:cxn ang="0">
                  <a:pos x="40090" y="123122"/>
                </a:cxn>
                <a:cxn ang="0">
                  <a:pos x="38268" y="137824"/>
                </a:cxn>
              </a:cxnLst>
              <a:rect l="txL" t="txT" r="txR" b="txB"/>
              <a:pathLst>
                <a:path w="142" h="165">
                  <a:moveTo>
                    <a:pt x="51" y="141"/>
                  </a:moveTo>
                  <a:cubicBezTo>
                    <a:pt x="90" y="141"/>
                    <a:pt x="90" y="141"/>
                    <a:pt x="90" y="141"/>
                  </a:cubicBezTo>
                  <a:cubicBezTo>
                    <a:pt x="91" y="141"/>
                    <a:pt x="92" y="143"/>
                    <a:pt x="92" y="144"/>
                  </a:cubicBezTo>
                  <a:cubicBezTo>
                    <a:pt x="92" y="148"/>
                    <a:pt x="92" y="148"/>
                    <a:pt x="92" y="148"/>
                  </a:cubicBezTo>
                  <a:cubicBezTo>
                    <a:pt x="92" y="149"/>
                    <a:pt x="91" y="150"/>
                    <a:pt x="90" y="150"/>
                  </a:cubicBezTo>
                  <a:cubicBezTo>
                    <a:pt x="51" y="150"/>
                    <a:pt x="51" y="150"/>
                    <a:pt x="51" y="150"/>
                  </a:cubicBezTo>
                  <a:cubicBezTo>
                    <a:pt x="50" y="150"/>
                    <a:pt x="49" y="149"/>
                    <a:pt x="49" y="148"/>
                  </a:cubicBezTo>
                  <a:cubicBezTo>
                    <a:pt x="49" y="144"/>
                    <a:pt x="49" y="144"/>
                    <a:pt x="49" y="144"/>
                  </a:cubicBezTo>
                  <a:cubicBezTo>
                    <a:pt x="49" y="143"/>
                    <a:pt x="50" y="141"/>
                    <a:pt x="51" y="141"/>
                  </a:cubicBezTo>
                  <a:cubicBezTo>
                    <a:pt x="51" y="141"/>
                    <a:pt x="51" y="141"/>
                    <a:pt x="51" y="141"/>
                  </a:cubicBezTo>
                  <a:close/>
                  <a:moveTo>
                    <a:pt x="85" y="155"/>
                  </a:moveTo>
                  <a:cubicBezTo>
                    <a:pt x="85" y="160"/>
                    <a:pt x="85" y="160"/>
                    <a:pt x="85" y="160"/>
                  </a:cubicBezTo>
                  <a:cubicBezTo>
                    <a:pt x="85" y="162"/>
                    <a:pt x="83" y="165"/>
                    <a:pt x="80" y="165"/>
                  </a:cubicBezTo>
                  <a:cubicBezTo>
                    <a:pt x="61" y="165"/>
                    <a:pt x="61" y="165"/>
                    <a:pt x="61" y="165"/>
                  </a:cubicBezTo>
                  <a:cubicBezTo>
                    <a:pt x="58" y="165"/>
                    <a:pt x="56" y="162"/>
                    <a:pt x="56" y="160"/>
                  </a:cubicBezTo>
                  <a:cubicBezTo>
                    <a:pt x="56" y="155"/>
                    <a:pt x="56" y="155"/>
                    <a:pt x="56" y="155"/>
                  </a:cubicBezTo>
                  <a:cubicBezTo>
                    <a:pt x="85" y="155"/>
                    <a:pt x="85" y="155"/>
                    <a:pt x="85" y="155"/>
                  </a:cubicBezTo>
                  <a:close/>
                  <a:moveTo>
                    <a:pt x="71" y="38"/>
                  </a:moveTo>
                  <a:cubicBezTo>
                    <a:pt x="91" y="38"/>
                    <a:pt x="107" y="54"/>
                    <a:pt x="107" y="74"/>
                  </a:cubicBezTo>
                  <a:cubicBezTo>
                    <a:pt x="107" y="97"/>
                    <a:pt x="89" y="103"/>
                    <a:pt x="89" y="136"/>
                  </a:cubicBezTo>
                  <a:cubicBezTo>
                    <a:pt x="52" y="136"/>
                    <a:pt x="52" y="136"/>
                    <a:pt x="52" y="136"/>
                  </a:cubicBezTo>
                  <a:cubicBezTo>
                    <a:pt x="52" y="103"/>
                    <a:pt x="34" y="97"/>
                    <a:pt x="34" y="74"/>
                  </a:cubicBezTo>
                  <a:cubicBezTo>
                    <a:pt x="34" y="54"/>
                    <a:pt x="50" y="38"/>
                    <a:pt x="71" y="38"/>
                  </a:cubicBezTo>
                  <a:cubicBezTo>
                    <a:pt x="71" y="38"/>
                    <a:pt x="71" y="38"/>
                    <a:pt x="71" y="38"/>
                  </a:cubicBezTo>
                  <a:close/>
                  <a:moveTo>
                    <a:pt x="75" y="44"/>
                  </a:moveTo>
                  <a:cubicBezTo>
                    <a:pt x="78" y="45"/>
                    <a:pt x="78" y="45"/>
                    <a:pt x="78" y="45"/>
                  </a:cubicBezTo>
                  <a:cubicBezTo>
                    <a:pt x="83" y="46"/>
                    <a:pt x="86" y="48"/>
                    <a:pt x="90" y="51"/>
                  </a:cubicBezTo>
                  <a:cubicBezTo>
                    <a:pt x="88" y="50"/>
                    <a:pt x="87" y="50"/>
                    <a:pt x="85" y="49"/>
                  </a:cubicBezTo>
                  <a:cubicBezTo>
                    <a:pt x="82" y="48"/>
                    <a:pt x="82" y="48"/>
                    <a:pt x="82" y="48"/>
                  </a:cubicBezTo>
                  <a:cubicBezTo>
                    <a:pt x="80" y="48"/>
                    <a:pt x="79" y="48"/>
                    <a:pt x="77" y="48"/>
                  </a:cubicBezTo>
                  <a:cubicBezTo>
                    <a:pt x="74" y="48"/>
                    <a:pt x="71" y="48"/>
                    <a:pt x="69" y="49"/>
                  </a:cubicBezTo>
                  <a:cubicBezTo>
                    <a:pt x="63" y="51"/>
                    <a:pt x="59" y="54"/>
                    <a:pt x="54" y="58"/>
                  </a:cubicBezTo>
                  <a:cubicBezTo>
                    <a:pt x="52" y="60"/>
                    <a:pt x="52" y="60"/>
                    <a:pt x="52" y="60"/>
                  </a:cubicBezTo>
                  <a:cubicBezTo>
                    <a:pt x="49" y="65"/>
                    <a:pt x="46" y="69"/>
                    <a:pt x="45" y="75"/>
                  </a:cubicBezTo>
                  <a:cubicBezTo>
                    <a:pt x="44" y="79"/>
                    <a:pt x="44" y="79"/>
                    <a:pt x="44" y="79"/>
                  </a:cubicBezTo>
                  <a:cubicBezTo>
                    <a:pt x="43" y="82"/>
                    <a:pt x="43" y="85"/>
                    <a:pt x="43" y="89"/>
                  </a:cubicBezTo>
                  <a:cubicBezTo>
                    <a:pt x="43" y="87"/>
                    <a:pt x="42" y="85"/>
                    <a:pt x="41" y="84"/>
                  </a:cubicBezTo>
                  <a:cubicBezTo>
                    <a:pt x="41" y="81"/>
                    <a:pt x="41" y="81"/>
                    <a:pt x="41" y="81"/>
                  </a:cubicBezTo>
                  <a:cubicBezTo>
                    <a:pt x="40" y="77"/>
                    <a:pt x="40" y="73"/>
                    <a:pt x="41" y="68"/>
                  </a:cubicBezTo>
                  <a:cubicBezTo>
                    <a:pt x="41" y="65"/>
                    <a:pt x="41" y="65"/>
                    <a:pt x="41" y="65"/>
                  </a:cubicBezTo>
                  <a:cubicBezTo>
                    <a:pt x="43" y="61"/>
                    <a:pt x="45" y="58"/>
                    <a:pt x="48" y="54"/>
                  </a:cubicBezTo>
                  <a:cubicBezTo>
                    <a:pt x="50" y="52"/>
                    <a:pt x="50" y="52"/>
                    <a:pt x="50" y="52"/>
                  </a:cubicBezTo>
                  <a:cubicBezTo>
                    <a:pt x="54" y="48"/>
                    <a:pt x="58" y="46"/>
                    <a:pt x="63" y="45"/>
                  </a:cubicBezTo>
                  <a:cubicBezTo>
                    <a:pt x="66" y="44"/>
                    <a:pt x="68" y="44"/>
                    <a:pt x="71" y="44"/>
                  </a:cubicBezTo>
                  <a:cubicBezTo>
                    <a:pt x="72" y="44"/>
                    <a:pt x="74" y="44"/>
                    <a:pt x="75" y="44"/>
                  </a:cubicBezTo>
                  <a:cubicBezTo>
                    <a:pt x="75" y="44"/>
                    <a:pt x="75" y="44"/>
                    <a:pt x="75" y="44"/>
                  </a:cubicBezTo>
                  <a:close/>
                  <a:moveTo>
                    <a:pt x="67" y="0"/>
                  </a:moveTo>
                  <a:cubicBezTo>
                    <a:pt x="75" y="0"/>
                    <a:pt x="75" y="0"/>
                    <a:pt x="75" y="0"/>
                  </a:cubicBezTo>
                  <a:cubicBezTo>
                    <a:pt x="75" y="25"/>
                    <a:pt x="75" y="25"/>
                    <a:pt x="75" y="25"/>
                  </a:cubicBezTo>
                  <a:cubicBezTo>
                    <a:pt x="74" y="25"/>
                    <a:pt x="72" y="25"/>
                    <a:pt x="71" y="25"/>
                  </a:cubicBezTo>
                  <a:cubicBezTo>
                    <a:pt x="69" y="25"/>
                    <a:pt x="68" y="25"/>
                    <a:pt x="67" y="25"/>
                  </a:cubicBezTo>
                  <a:cubicBezTo>
                    <a:pt x="67" y="0"/>
                    <a:pt x="67" y="0"/>
                    <a:pt x="67" y="0"/>
                  </a:cubicBezTo>
                  <a:close/>
                  <a:moveTo>
                    <a:pt x="118" y="18"/>
                  </a:moveTo>
                  <a:cubicBezTo>
                    <a:pt x="124" y="24"/>
                    <a:pt x="124" y="24"/>
                    <a:pt x="124" y="24"/>
                  </a:cubicBezTo>
                  <a:cubicBezTo>
                    <a:pt x="107" y="41"/>
                    <a:pt x="107" y="41"/>
                    <a:pt x="107" y="41"/>
                  </a:cubicBezTo>
                  <a:cubicBezTo>
                    <a:pt x="105" y="39"/>
                    <a:pt x="103" y="37"/>
                    <a:pt x="101" y="35"/>
                  </a:cubicBezTo>
                  <a:cubicBezTo>
                    <a:pt x="118" y="18"/>
                    <a:pt x="118" y="18"/>
                    <a:pt x="118" y="18"/>
                  </a:cubicBezTo>
                  <a:close/>
                  <a:moveTo>
                    <a:pt x="37" y="111"/>
                  </a:moveTo>
                  <a:cubicBezTo>
                    <a:pt x="24" y="124"/>
                    <a:pt x="24" y="124"/>
                    <a:pt x="24" y="124"/>
                  </a:cubicBezTo>
                  <a:cubicBezTo>
                    <a:pt x="18" y="118"/>
                    <a:pt x="18" y="118"/>
                    <a:pt x="18" y="118"/>
                  </a:cubicBezTo>
                  <a:cubicBezTo>
                    <a:pt x="31" y="105"/>
                    <a:pt x="31" y="105"/>
                    <a:pt x="31" y="105"/>
                  </a:cubicBezTo>
                  <a:cubicBezTo>
                    <a:pt x="33" y="107"/>
                    <a:pt x="35" y="109"/>
                    <a:pt x="37" y="111"/>
                  </a:cubicBezTo>
                  <a:cubicBezTo>
                    <a:pt x="37" y="111"/>
                    <a:pt x="37" y="111"/>
                    <a:pt x="37" y="111"/>
                  </a:cubicBezTo>
                  <a:close/>
                  <a:moveTo>
                    <a:pt x="24" y="18"/>
                  </a:moveTo>
                  <a:cubicBezTo>
                    <a:pt x="18" y="24"/>
                    <a:pt x="18" y="24"/>
                    <a:pt x="18" y="24"/>
                  </a:cubicBezTo>
                  <a:cubicBezTo>
                    <a:pt x="34" y="41"/>
                    <a:pt x="34" y="41"/>
                    <a:pt x="34" y="41"/>
                  </a:cubicBezTo>
                  <a:cubicBezTo>
                    <a:pt x="37" y="39"/>
                    <a:pt x="39" y="37"/>
                    <a:pt x="41" y="35"/>
                  </a:cubicBezTo>
                  <a:cubicBezTo>
                    <a:pt x="24" y="18"/>
                    <a:pt x="24" y="18"/>
                    <a:pt x="24" y="18"/>
                  </a:cubicBezTo>
                  <a:close/>
                  <a:moveTo>
                    <a:pt x="105" y="111"/>
                  </a:moveTo>
                  <a:cubicBezTo>
                    <a:pt x="118" y="124"/>
                    <a:pt x="118" y="124"/>
                    <a:pt x="118" y="124"/>
                  </a:cubicBezTo>
                  <a:cubicBezTo>
                    <a:pt x="124" y="118"/>
                    <a:pt x="124" y="118"/>
                    <a:pt x="124" y="118"/>
                  </a:cubicBezTo>
                  <a:cubicBezTo>
                    <a:pt x="111" y="105"/>
                    <a:pt x="111" y="105"/>
                    <a:pt x="111" y="105"/>
                  </a:cubicBezTo>
                  <a:cubicBezTo>
                    <a:pt x="109" y="107"/>
                    <a:pt x="107" y="109"/>
                    <a:pt x="105" y="111"/>
                  </a:cubicBezTo>
                  <a:cubicBezTo>
                    <a:pt x="105" y="111"/>
                    <a:pt x="105" y="111"/>
                    <a:pt x="105" y="111"/>
                  </a:cubicBezTo>
                  <a:close/>
                  <a:moveTo>
                    <a:pt x="142" y="67"/>
                  </a:moveTo>
                  <a:cubicBezTo>
                    <a:pt x="142" y="75"/>
                    <a:pt x="142" y="75"/>
                    <a:pt x="142" y="75"/>
                  </a:cubicBezTo>
                  <a:cubicBezTo>
                    <a:pt x="121" y="75"/>
                    <a:pt x="121" y="75"/>
                    <a:pt x="121" y="75"/>
                  </a:cubicBezTo>
                  <a:cubicBezTo>
                    <a:pt x="121" y="75"/>
                    <a:pt x="121" y="75"/>
                    <a:pt x="121" y="75"/>
                  </a:cubicBezTo>
                  <a:cubicBezTo>
                    <a:pt x="121" y="72"/>
                    <a:pt x="120" y="69"/>
                    <a:pt x="120" y="67"/>
                  </a:cubicBezTo>
                  <a:cubicBezTo>
                    <a:pt x="142" y="67"/>
                    <a:pt x="142" y="67"/>
                    <a:pt x="142" y="67"/>
                  </a:cubicBezTo>
                  <a:close/>
                  <a:moveTo>
                    <a:pt x="21" y="75"/>
                  </a:moveTo>
                  <a:cubicBezTo>
                    <a:pt x="0" y="75"/>
                    <a:pt x="0" y="75"/>
                    <a:pt x="0" y="75"/>
                  </a:cubicBezTo>
                  <a:cubicBezTo>
                    <a:pt x="0" y="67"/>
                    <a:pt x="0" y="67"/>
                    <a:pt x="0" y="67"/>
                  </a:cubicBezTo>
                  <a:cubicBezTo>
                    <a:pt x="22" y="67"/>
                    <a:pt x="22" y="67"/>
                    <a:pt x="22" y="67"/>
                  </a:cubicBezTo>
                  <a:cubicBezTo>
                    <a:pt x="21" y="69"/>
                    <a:pt x="21" y="72"/>
                    <a:pt x="21" y="75"/>
                  </a:cubicBezTo>
                  <a:cubicBezTo>
                    <a:pt x="21" y="75"/>
                    <a:pt x="21" y="75"/>
                    <a:pt x="21" y="75"/>
                  </a:cubicBezTo>
                  <a:cubicBezTo>
                    <a:pt x="21" y="75"/>
                    <a:pt x="21" y="75"/>
                    <a:pt x="21" y="75"/>
                  </a:cubicBezTo>
                  <a:close/>
                </a:path>
              </a:pathLst>
            </a:custGeom>
            <a:solidFill>
              <a:srgbClr val="FFFFFF">
                <a:alpha val="100000"/>
              </a:srgbClr>
            </a:solidFill>
            <a:ln w="9525">
              <a:noFill/>
            </a:ln>
          </p:spPr>
          <p:txBody>
            <a:bodyPr/>
            <a:lstStyle/>
            <a:p>
              <a:endParaRPr lang="zh-CN" altLang="en-US"/>
            </a:p>
          </p:txBody>
        </p:sp>
      </p:grpSp>
      <p:sp>
        <p:nvSpPr>
          <p:cNvPr id="190491" name="Oval 30"/>
          <p:cNvSpPr/>
          <p:nvPr/>
        </p:nvSpPr>
        <p:spPr>
          <a:xfrm>
            <a:off x="2330450" y="2486660"/>
            <a:ext cx="523875" cy="532765"/>
          </a:xfrm>
          <a:prstGeom prst="ellipse">
            <a:avLst/>
          </a:prstGeom>
          <a:solidFill>
            <a:srgbClr val="FFFFFF"/>
          </a:solidFill>
          <a:ln w="9525">
            <a:noFill/>
          </a:ln>
        </p:spPr>
        <p:txBody>
          <a:bodyPr/>
          <a:lstStyle/>
          <a:p>
            <a:pPr lvl="0"/>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492" name="Oval 31"/>
          <p:cNvSpPr/>
          <p:nvPr/>
        </p:nvSpPr>
        <p:spPr>
          <a:xfrm>
            <a:off x="3776980" y="2486660"/>
            <a:ext cx="527050" cy="532765"/>
          </a:xfrm>
          <a:prstGeom prst="ellipse">
            <a:avLst/>
          </a:prstGeom>
          <a:solidFill>
            <a:srgbClr val="FFFFFF"/>
          </a:solidFill>
          <a:ln w="9525">
            <a:noFill/>
          </a:ln>
        </p:spPr>
        <p:txBody>
          <a:bodyPr/>
          <a:lstStyle/>
          <a:p>
            <a:pPr lvl="0"/>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493" name="Oval 32"/>
          <p:cNvSpPr/>
          <p:nvPr/>
        </p:nvSpPr>
        <p:spPr>
          <a:xfrm>
            <a:off x="3839845" y="2548255"/>
            <a:ext cx="403225" cy="407670"/>
          </a:xfrm>
          <a:prstGeom prst="ellipse">
            <a:avLst/>
          </a:prstGeom>
          <a:solidFill>
            <a:srgbClr val="95C822"/>
          </a:solidFill>
          <a:ln w="9525">
            <a:noFill/>
          </a:ln>
        </p:spPr>
        <p:txBody>
          <a:bodyPr/>
          <a:lstStyle/>
          <a:p>
            <a:pPr lvl="0"/>
            <a:endParaRPr lang="zh-CN" altLang="zh-CN" sz="16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494" name="Oval 33"/>
          <p:cNvSpPr/>
          <p:nvPr/>
        </p:nvSpPr>
        <p:spPr>
          <a:xfrm>
            <a:off x="2390775" y="2548255"/>
            <a:ext cx="401955" cy="407670"/>
          </a:xfrm>
          <a:prstGeom prst="ellipse">
            <a:avLst/>
          </a:prstGeom>
          <a:solidFill>
            <a:srgbClr val="95C822"/>
          </a:solidFill>
          <a:ln w="9525">
            <a:solidFill>
              <a:srgbClr val="A1C94D"/>
            </a:solidFill>
          </a:ln>
        </p:spPr>
        <p:txBody>
          <a:bodyPr/>
          <a:lstStyle/>
          <a:p>
            <a:pPr lvl="0"/>
            <a:endParaRPr lang="zh-CN" altLang="zh-CN" sz="16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495" name="Freeform 34"/>
          <p:cNvSpPr>
            <a:spLocks noEditPoints="1"/>
          </p:cNvSpPr>
          <p:nvPr/>
        </p:nvSpPr>
        <p:spPr>
          <a:xfrm>
            <a:off x="3938905" y="2620010"/>
            <a:ext cx="204470" cy="251460"/>
          </a:xfrm>
          <a:custGeom>
            <a:avLst/>
            <a:gdLst>
              <a:gd name="txL" fmla="*/ 0 w 112"/>
              <a:gd name="txT" fmla="*/ 0 h 137"/>
              <a:gd name="txR" fmla="*/ 112 w 112"/>
              <a:gd name="txB" fmla="*/ 137 h 137"/>
            </a:gdLst>
            <a:ahLst/>
            <a:cxnLst>
              <a:cxn ang="0">
                <a:pos x="102394" y="0"/>
              </a:cxn>
              <a:cxn ang="0">
                <a:pos x="186502" y="83685"/>
              </a:cxn>
              <a:cxn ang="0">
                <a:pos x="102394" y="165552"/>
              </a:cxn>
              <a:cxn ang="0">
                <a:pos x="18285" y="83685"/>
              </a:cxn>
              <a:cxn ang="0">
                <a:pos x="102394" y="0"/>
              </a:cxn>
              <a:cxn ang="0">
                <a:pos x="102394" y="0"/>
              </a:cxn>
              <a:cxn ang="0">
                <a:pos x="102394" y="36385"/>
              </a:cxn>
              <a:cxn ang="0">
                <a:pos x="149933" y="83685"/>
              </a:cxn>
              <a:cxn ang="0">
                <a:pos x="102394" y="130986"/>
              </a:cxn>
              <a:cxn ang="0">
                <a:pos x="54854" y="83685"/>
              </a:cxn>
              <a:cxn ang="0">
                <a:pos x="102394" y="36385"/>
              </a:cxn>
              <a:cxn ang="0">
                <a:pos x="102394" y="36385"/>
              </a:cxn>
              <a:cxn ang="0">
                <a:pos x="102394" y="50939"/>
              </a:cxn>
              <a:cxn ang="0">
                <a:pos x="126163" y="60035"/>
              </a:cxn>
              <a:cxn ang="0">
                <a:pos x="111536" y="56397"/>
              </a:cxn>
              <a:cxn ang="0">
                <a:pos x="76795" y="90962"/>
              </a:cxn>
              <a:cxn ang="0">
                <a:pos x="80452" y="107336"/>
              </a:cxn>
              <a:cxn ang="0">
                <a:pos x="69481" y="83685"/>
              </a:cxn>
              <a:cxn ang="0">
                <a:pos x="102394" y="50939"/>
              </a:cxn>
              <a:cxn ang="0">
                <a:pos x="102394" y="50939"/>
              </a:cxn>
              <a:cxn ang="0">
                <a:pos x="102394" y="10915"/>
              </a:cxn>
              <a:cxn ang="0">
                <a:pos x="109707" y="18192"/>
              </a:cxn>
              <a:cxn ang="0">
                <a:pos x="102394" y="25469"/>
              </a:cxn>
              <a:cxn ang="0">
                <a:pos x="95080" y="18192"/>
              </a:cxn>
              <a:cxn ang="0">
                <a:pos x="102394" y="10915"/>
              </a:cxn>
              <a:cxn ang="0">
                <a:pos x="102394" y="10915"/>
              </a:cxn>
              <a:cxn ang="0">
                <a:pos x="0" y="227406"/>
              </a:cxn>
              <a:cxn ang="0">
                <a:pos x="18285" y="227406"/>
              </a:cxn>
              <a:cxn ang="0">
                <a:pos x="54854" y="169190"/>
              </a:cxn>
              <a:cxn ang="0">
                <a:pos x="102394" y="181925"/>
              </a:cxn>
              <a:cxn ang="0">
                <a:pos x="151762" y="169190"/>
              </a:cxn>
              <a:cxn ang="0">
                <a:pos x="188331" y="227406"/>
              </a:cxn>
              <a:cxn ang="0">
                <a:pos x="204787" y="227406"/>
              </a:cxn>
              <a:cxn ang="0">
                <a:pos x="204787" y="249237"/>
              </a:cxn>
              <a:cxn ang="0">
                <a:pos x="201130" y="249237"/>
              </a:cxn>
              <a:cxn ang="0">
                <a:pos x="3657" y="249237"/>
              </a:cxn>
              <a:cxn ang="0">
                <a:pos x="0" y="249237"/>
              </a:cxn>
              <a:cxn ang="0">
                <a:pos x="0" y="227406"/>
              </a:cxn>
            </a:cxnLst>
            <a:rect l="txL" t="txT" r="txR" b="txB"/>
            <a:pathLst>
              <a:path w="112" h="137">
                <a:moveTo>
                  <a:pt x="56" y="0"/>
                </a:moveTo>
                <a:cubicBezTo>
                  <a:pt x="81" y="0"/>
                  <a:pt x="102" y="21"/>
                  <a:pt x="102" y="46"/>
                </a:cubicBezTo>
                <a:cubicBezTo>
                  <a:pt x="102" y="71"/>
                  <a:pt x="81" y="91"/>
                  <a:pt x="56" y="91"/>
                </a:cubicBezTo>
                <a:cubicBezTo>
                  <a:pt x="31" y="91"/>
                  <a:pt x="10" y="71"/>
                  <a:pt x="10" y="46"/>
                </a:cubicBezTo>
                <a:cubicBezTo>
                  <a:pt x="10" y="21"/>
                  <a:pt x="31" y="0"/>
                  <a:pt x="56" y="0"/>
                </a:cubicBezTo>
                <a:cubicBezTo>
                  <a:pt x="56" y="0"/>
                  <a:pt x="56" y="0"/>
                  <a:pt x="56" y="0"/>
                </a:cubicBezTo>
                <a:close/>
                <a:moveTo>
                  <a:pt x="56" y="20"/>
                </a:moveTo>
                <a:cubicBezTo>
                  <a:pt x="71" y="20"/>
                  <a:pt x="82" y="31"/>
                  <a:pt x="82" y="46"/>
                </a:cubicBezTo>
                <a:cubicBezTo>
                  <a:pt x="82" y="60"/>
                  <a:pt x="71" y="72"/>
                  <a:pt x="56" y="72"/>
                </a:cubicBezTo>
                <a:cubicBezTo>
                  <a:pt x="42" y="72"/>
                  <a:pt x="30" y="60"/>
                  <a:pt x="30" y="46"/>
                </a:cubicBezTo>
                <a:cubicBezTo>
                  <a:pt x="30" y="31"/>
                  <a:pt x="42" y="20"/>
                  <a:pt x="56" y="20"/>
                </a:cubicBezTo>
                <a:cubicBezTo>
                  <a:pt x="56" y="20"/>
                  <a:pt x="56" y="20"/>
                  <a:pt x="56" y="20"/>
                </a:cubicBezTo>
                <a:close/>
                <a:moveTo>
                  <a:pt x="56" y="28"/>
                </a:moveTo>
                <a:cubicBezTo>
                  <a:pt x="61" y="28"/>
                  <a:pt x="65" y="30"/>
                  <a:pt x="69" y="33"/>
                </a:cubicBezTo>
                <a:cubicBezTo>
                  <a:pt x="66" y="32"/>
                  <a:pt x="64" y="31"/>
                  <a:pt x="61" y="31"/>
                </a:cubicBezTo>
                <a:cubicBezTo>
                  <a:pt x="51" y="31"/>
                  <a:pt x="42" y="40"/>
                  <a:pt x="42" y="50"/>
                </a:cubicBezTo>
                <a:cubicBezTo>
                  <a:pt x="42" y="53"/>
                  <a:pt x="43" y="56"/>
                  <a:pt x="44" y="59"/>
                </a:cubicBezTo>
                <a:cubicBezTo>
                  <a:pt x="41" y="56"/>
                  <a:pt x="38" y="51"/>
                  <a:pt x="38" y="46"/>
                </a:cubicBezTo>
                <a:cubicBezTo>
                  <a:pt x="38" y="36"/>
                  <a:pt x="46" y="28"/>
                  <a:pt x="56" y="28"/>
                </a:cubicBezTo>
                <a:cubicBezTo>
                  <a:pt x="56" y="28"/>
                  <a:pt x="56" y="28"/>
                  <a:pt x="56" y="28"/>
                </a:cubicBezTo>
                <a:close/>
                <a:moveTo>
                  <a:pt x="56" y="6"/>
                </a:moveTo>
                <a:cubicBezTo>
                  <a:pt x="58" y="6"/>
                  <a:pt x="60" y="7"/>
                  <a:pt x="60" y="10"/>
                </a:cubicBezTo>
                <a:cubicBezTo>
                  <a:pt x="60" y="12"/>
                  <a:pt x="58" y="14"/>
                  <a:pt x="56" y="14"/>
                </a:cubicBezTo>
                <a:cubicBezTo>
                  <a:pt x="54" y="14"/>
                  <a:pt x="52" y="12"/>
                  <a:pt x="52" y="10"/>
                </a:cubicBezTo>
                <a:cubicBezTo>
                  <a:pt x="52" y="7"/>
                  <a:pt x="54" y="6"/>
                  <a:pt x="56" y="6"/>
                </a:cubicBezTo>
                <a:cubicBezTo>
                  <a:pt x="56" y="6"/>
                  <a:pt x="56" y="6"/>
                  <a:pt x="56" y="6"/>
                </a:cubicBezTo>
                <a:close/>
                <a:moveTo>
                  <a:pt x="0" y="125"/>
                </a:moveTo>
                <a:cubicBezTo>
                  <a:pt x="10" y="125"/>
                  <a:pt x="10" y="125"/>
                  <a:pt x="10" y="125"/>
                </a:cubicBezTo>
                <a:cubicBezTo>
                  <a:pt x="30" y="93"/>
                  <a:pt x="30" y="93"/>
                  <a:pt x="30" y="93"/>
                </a:cubicBezTo>
                <a:cubicBezTo>
                  <a:pt x="38" y="98"/>
                  <a:pt x="46" y="100"/>
                  <a:pt x="56" y="100"/>
                </a:cubicBezTo>
                <a:cubicBezTo>
                  <a:pt x="66" y="100"/>
                  <a:pt x="75" y="97"/>
                  <a:pt x="83" y="93"/>
                </a:cubicBezTo>
                <a:cubicBezTo>
                  <a:pt x="103" y="125"/>
                  <a:pt x="103" y="125"/>
                  <a:pt x="103" y="125"/>
                </a:cubicBezTo>
                <a:cubicBezTo>
                  <a:pt x="112" y="125"/>
                  <a:pt x="112" y="125"/>
                  <a:pt x="112" y="125"/>
                </a:cubicBezTo>
                <a:cubicBezTo>
                  <a:pt x="112" y="137"/>
                  <a:pt x="112" y="137"/>
                  <a:pt x="112" y="137"/>
                </a:cubicBezTo>
                <a:cubicBezTo>
                  <a:pt x="110" y="137"/>
                  <a:pt x="110" y="137"/>
                  <a:pt x="110" y="137"/>
                </a:cubicBezTo>
                <a:cubicBezTo>
                  <a:pt x="2" y="137"/>
                  <a:pt x="2" y="137"/>
                  <a:pt x="2" y="137"/>
                </a:cubicBezTo>
                <a:cubicBezTo>
                  <a:pt x="0" y="137"/>
                  <a:pt x="0" y="137"/>
                  <a:pt x="0" y="137"/>
                </a:cubicBezTo>
                <a:cubicBezTo>
                  <a:pt x="0" y="125"/>
                  <a:pt x="0" y="125"/>
                  <a:pt x="0" y="125"/>
                </a:cubicBezTo>
                <a:close/>
              </a:path>
            </a:pathLst>
          </a:custGeom>
          <a:solidFill>
            <a:srgbClr val="FFFFFF">
              <a:alpha val="100000"/>
            </a:srgbClr>
          </a:solidFill>
          <a:ln w="9525">
            <a:noFill/>
          </a:ln>
        </p:spPr>
        <p:txBody>
          <a:bodyPr/>
          <a:lstStyle/>
          <a:p>
            <a:endParaRPr lang="zh-CN" altLang="en-US"/>
          </a:p>
        </p:txBody>
      </p:sp>
      <p:sp>
        <p:nvSpPr>
          <p:cNvPr id="190496" name="Freeform 35"/>
          <p:cNvSpPr>
            <a:spLocks noEditPoints="1"/>
          </p:cNvSpPr>
          <p:nvPr/>
        </p:nvSpPr>
        <p:spPr>
          <a:xfrm>
            <a:off x="2454275" y="2629535"/>
            <a:ext cx="263525" cy="257810"/>
          </a:xfrm>
          <a:custGeom>
            <a:avLst/>
            <a:gdLst>
              <a:gd name="txL" fmla="*/ 0 w 144"/>
              <a:gd name="txT" fmla="*/ 0 h 139"/>
              <a:gd name="txR" fmla="*/ 144 w 144"/>
              <a:gd name="txB" fmla="*/ 139 h 139"/>
            </a:gdLst>
            <a:ahLst/>
            <a:cxnLst>
              <a:cxn ang="0">
                <a:pos x="241565" y="57001"/>
              </a:cxn>
              <a:cxn ang="0">
                <a:pos x="263525" y="102970"/>
              </a:cxn>
              <a:cxn ang="0">
                <a:pos x="241565" y="150778"/>
              </a:cxn>
              <a:cxn ang="0">
                <a:pos x="241565" y="57001"/>
              </a:cxn>
              <a:cxn ang="0">
                <a:pos x="75031" y="62518"/>
              </a:cxn>
              <a:cxn ang="0">
                <a:pos x="10980" y="62518"/>
              </a:cxn>
              <a:cxn ang="0">
                <a:pos x="0" y="73550"/>
              </a:cxn>
              <a:cxn ang="0">
                <a:pos x="0" y="79066"/>
              </a:cxn>
              <a:cxn ang="0">
                <a:pos x="16470" y="79066"/>
              </a:cxn>
              <a:cxn ang="0">
                <a:pos x="16470" y="88260"/>
              </a:cxn>
              <a:cxn ang="0">
                <a:pos x="0" y="88260"/>
              </a:cxn>
              <a:cxn ang="0">
                <a:pos x="0" y="99293"/>
              </a:cxn>
              <a:cxn ang="0">
                <a:pos x="16470" y="99293"/>
              </a:cxn>
              <a:cxn ang="0">
                <a:pos x="16470" y="108487"/>
              </a:cxn>
              <a:cxn ang="0">
                <a:pos x="0" y="108487"/>
              </a:cxn>
              <a:cxn ang="0">
                <a:pos x="0" y="119519"/>
              </a:cxn>
              <a:cxn ang="0">
                <a:pos x="16470" y="119519"/>
              </a:cxn>
              <a:cxn ang="0">
                <a:pos x="16470" y="128713"/>
              </a:cxn>
              <a:cxn ang="0">
                <a:pos x="0" y="128713"/>
              </a:cxn>
              <a:cxn ang="0">
                <a:pos x="0" y="134229"/>
              </a:cxn>
              <a:cxn ang="0">
                <a:pos x="10980" y="145262"/>
              </a:cxn>
              <a:cxn ang="0">
                <a:pos x="34771" y="145262"/>
              </a:cxn>
              <a:cxn ang="0">
                <a:pos x="54901" y="244554"/>
              </a:cxn>
              <a:cxn ang="0">
                <a:pos x="69541" y="255587"/>
              </a:cxn>
              <a:cxn ang="0">
                <a:pos x="95162" y="255587"/>
              </a:cxn>
              <a:cxn ang="0">
                <a:pos x="102482" y="239038"/>
              </a:cxn>
              <a:cxn ang="0">
                <a:pos x="75031" y="143423"/>
              </a:cxn>
              <a:cxn ang="0">
                <a:pos x="75031" y="139745"/>
              </a:cxn>
              <a:cxn ang="0">
                <a:pos x="75031" y="62518"/>
              </a:cxn>
              <a:cxn ang="0">
                <a:pos x="226924" y="0"/>
              </a:cxn>
              <a:cxn ang="0">
                <a:pos x="226924" y="207779"/>
              </a:cxn>
              <a:cxn ang="0">
                <a:pos x="87842" y="143423"/>
              </a:cxn>
              <a:cxn ang="0">
                <a:pos x="87842" y="64356"/>
              </a:cxn>
              <a:cxn ang="0">
                <a:pos x="226924" y="0"/>
              </a:cxn>
            </a:cxnLst>
            <a:rect l="txL" t="txT" r="txR" b="txB"/>
            <a:pathLst>
              <a:path w="144" h="139">
                <a:moveTo>
                  <a:pt x="132" y="31"/>
                </a:moveTo>
                <a:cubicBezTo>
                  <a:pt x="139" y="34"/>
                  <a:pt x="144" y="45"/>
                  <a:pt x="144" y="56"/>
                </a:cubicBezTo>
                <a:cubicBezTo>
                  <a:pt x="144" y="68"/>
                  <a:pt x="139" y="78"/>
                  <a:pt x="132" y="82"/>
                </a:cubicBezTo>
                <a:cubicBezTo>
                  <a:pt x="132" y="31"/>
                  <a:pt x="132" y="31"/>
                  <a:pt x="132" y="31"/>
                </a:cubicBezTo>
                <a:close/>
                <a:moveTo>
                  <a:pt x="41" y="34"/>
                </a:moveTo>
                <a:cubicBezTo>
                  <a:pt x="6" y="34"/>
                  <a:pt x="6" y="34"/>
                  <a:pt x="6" y="34"/>
                </a:cubicBezTo>
                <a:cubicBezTo>
                  <a:pt x="2" y="34"/>
                  <a:pt x="0" y="37"/>
                  <a:pt x="0" y="40"/>
                </a:cubicBezTo>
                <a:cubicBezTo>
                  <a:pt x="0" y="43"/>
                  <a:pt x="0" y="43"/>
                  <a:pt x="0" y="43"/>
                </a:cubicBezTo>
                <a:cubicBezTo>
                  <a:pt x="9" y="43"/>
                  <a:pt x="9" y="43"/>
                  <a:pt x="9" y="43"/>
                </a:cubicBezTo>
                <a:cubicBezTo>
                  <a:pt x="9" y="48"/>
                  <a:pt x="9" y="48"/>
                  <a:pt x="9" y="48"/>
                </a:cubicBezTo>
                <a:cubicBezTo>
                  <a:pt x="0" y="48"/>
                  <a:pt x="0" y="48"/>
                  <a:pt x="0" y="48"/>
                </a:cubicBezTo>
                <a:cubicBezTo>
                  <a:pt x="0" y="54"/>
                  <a:pt x="0" y="54"/>
                  <a:pt x="0" y="54"/>
                </a:cubicBezTo>
                <a:cubicBezTo>
                  <a:pt x="3" y="54"/>
                  <a:pt x="6" y="54"/>
                  <a:pt x="9" y="54"/>
                </a:cubicBezTo>
                <a:cubicBezTo>
                  <a:pt x="9" y="56"/>
                  <a:pt x="9" y="57"/>
                  <a:pt x="9" y="59"/>
                </a:cubicBezTo>
                <a:cubicBezTo>
                  <a:pt x="6" y="59"/>
                  <a:pt x="3" y="59"/>
                  <a:pt x="0" y="59"/>
                </a:cubicBezTo>
                <a:cubicBezTo>
                  <a:pt x="0" y="65"/>
                  <a:pt x="0" y="65"/>
                  <a:pt x="0" y="65"/>
                </a:cubicBezTo>
                <a:cubicBezTo>
                  <a:pt x="9" y="65"/>
                  <a:pt x="9" y="65"/>
                  <a:pt x="9" y="65"/>
                </a:cubicBezTo>
                <a:cubicBezTo>
                  <a:pt x="9" y="70"/>
                  <a:pt x="9" y="70"/>
                  <a:pt x="9" y="70"/>
                </a:cubicBezTo>
                <a:cubicBezTo>
                  <a:pt x="0" y="70"/>
                  <a:pt x="0" y="70"/>
                  <a:pt x="0" y="70"/>
                </a:cubicBezTo>
                <a:cubicBezTo>
                  <a:pt x="0" y="73"/>
                  <a:pt x="0" y="73"/>
                  <a:pt x="0" y="73"/>
                </a:cubicBezTo>
                <a:cubicBezTo>
                  <a:pt x="0" y="76"/>
                  <a:pt x="2" y="79"/>
                  <a:pt x="6" y="79"/>
                </a:cubicBezTo>
                <a:cubicBezTo>
                  <a:pt x="19" y="79"/>
                  <a:pt x="19" y="79"/>
                  <a:pt x="19" y="79"/>
                </a:cubicBezTo>
                <a:cubicBezTo>
                  <a:pt x="19" y="97"/>
                  <a:pt x="24" y="118"/>
                  <a:pt x="30" y="133"/>
                </a:cubicBezTo>
                <a:cubicBezTo>
                  <a:pt x="31" y="135"/>
                  <a:pt x="33" y="139"/>
                  <a:pt x="38" y="139"/>
                </a:cubicBezTo>
                <a:cubicBezTo>
                  <a:pt x="52" y="139"/>
                  <a:pt x="52" y="139"/>
                  <a:pt x="52" y="139"/>
                </a:cubicBezTo>
                <a:cubicBezTo>
                  <a:pt x="58" y="139"/>
                  <a:pt x="57" y="134"/>
                  <a:pt x="56" y="130"/>
                </a:cubicBezTo>
                <a:cubicBezTo>
                  <a:pt x="49" y="114"/>
                  <a:pt x="41" y="96"/>
                  <a:pt x="41" y="78"/>
                </a:cubicBezTo>
                <a:cubicBezTo>
                  <a:pt x="41" y="76"/>
                  <a:pt x="41" y="76"/>
                  <a:pt x="41" y="76"/>
                </a:cubicBezTo>
                <a:cubicBezTo>
                  <a:pt x="41" y="34"/>
                  <a:pt x="41" y="34"/>
                  <a:pt x="41" y="34"/>
                </a:cubicBezTo>
                <a:close/>
                <a:moveTo>
                  <a:pt x="124" y="0"/>
                </a:moveTo>
                <a:cubicBezTo>
                  <a:pt x="124" y="113"/>
                  <a:pt x="124" y="113"/>
                  <a:pt x="124" y="113"/>
                </a:cubicBezTo>
                <a:cubicBezTo>
                  <a:pt x="48" y="78"/>
                  <a:pt x="48" y="78"/>
                  <a:pt x="48" y="78"/>
                </a:cubicBezTo>
                <a:cubicBezTo>
                  <a:pt x="48" y="35"/>
                  <a:pt x="48" y="35"/>
                  <a:pt x="48" y="35"/>
                </a:cubicBezTo>
                <a:cubicBezTo>
                  <a:pt x="124" y="0"/>
                  <a:pt x="124" y="0"/>
                  <a:pt x="124" y="0"/>
                </a:cubicBezTo>
                <a:close/>
              </a:path>
            </a:pathLst>
          </a:custGeom>
          <a:solidFill>
            <a:srgbClr val="FFFFFF">
              <a:alpha val="100000"/>
            </a:srgbClr>
          </a:solidFill>
          <a:ln w="9525">
            <a:noFill/>
          </a:ln>
        </p:spPr>
        <p:txBody>
          <a:bodyPr/>
          <a:lstStyle/>
          <a:p>
            <a:endParaRPr lang="zh-CN" altLang="en-US"/>
          </a:p>
        </p:txBody>
      </p:sp>
      <p:sp>
        <p:nvSpPr>
          <p:cNvPr id="190497" name="Oval 36"/>
          <p:cNvSpPr/>
          <p:nvPr/>
        </p:nvSpPr>
        <p:spPr>
          <a:xfrm>
            <a:off x="1605280" y="2865755"/>
            <a:ext cx="525145" cy="529590"/>
          </a:xfrm>
          <a:prstGeom prst="ellipse">
            <a:avLst/>
          </a:prstGeom>
          <a:solidFill>
            <a:srgbClr val="FFFFFF"/>
          </a:solidFill>
          <a:ln w="9525">
            <a:noFill/>
          </a:ln>
        </p:spPr>
        <p:txBody>
          <a:bodyPr/>
          <a:lstStyle/>
          <a:p>
            <a:pPr lvl="0"/>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498" name="Oval 37"/>
          <p:cNvSpPr/>
          <p:nvPr/>
        </p:nvSpPr>
        <p:spPr>
          <a:xfrm>
            <a:off x="4504055" y="2865755"/>
            <a:ext cx="523875" cy="529590"/>
          </a:xfrm>
          <a:prstGeom prst="ellipse">
            <a:avLst/>
          </a:prstGeom>
          <a:solidFill>
            <a:srgbClr val="FFFFFF"/>
          </a:solidFill>
          <a:ln w="9525">
            <a:noFill/>
          </a:ln>
        </p:spPr>
        <p:txBody>
          <a:bodyPr/>
          <a:lstStyle/>
          <a:p>
            <a:pPr lvl="0"/>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499" name="Oval 38"/>
          <p:cNvSpPr/>
          <p:nvPr/>
        </p:nvSpPr>
        <p:spPr>
          <a:xfrm>
            <a:off x="1666875" y="2927985"/>
            <a:ext cx="400050" cy="404495"/>
          </a:xfrm>
          <a:prstGeom prst="ellipse">
            <a:avLst/>
          </a:prstGeom>
          <a:solidFill>
            <a:srgbClr val="EED434"/>
          </a:solidFill>
          <a:ln w="9525">
            <a:noFill/>
          </a:ln>
        </p:spPr>
        <p:txBody>
          <a:bodyPr/>
          <a:lstStyle/>
          <a:p>
            <a:pPr lvl="0"/>
            <a:endParaRPr lang="zh-CN" altLang="zh-CN" sz="16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500" name="Oval 39"/>
          <p:cNvSpPr/>
          <p:nvPr/>
        </p:nvSpPr>
        <p:spPr>
          <a:xfrm>
            <a:off x="4564380" y="2927985"/>
            <a:ext cx="401320" cy="404495"/>
          </a:xfrm>
          <a:prstGeom prst="ellipse">
            <a:avLst/>
          </a:prstGeom>
          <a:solidFill>
            <a:srgbClr val="95C822"/>
          </a:solidFill>
          <a:ln w="9525">
            <a:noFill/>
          </a:ln>
        </p:spPr>
        <p:txBody>
          <a:bodyPr/>
          <a:lstStyle/>
          <a:p>
            <a:pPr lvl="0"/>
            <a:endParaRPr lang="zh-CN" altLang="zh-CN" sz="16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501" name="Freeform 40"/>
          <p:cNvSpPr>
            <a:spLocks noEditPoints="1"/>
          </p:cNvSpPr>
          <p:nvPr/>
        </p:nvSpPr>
        <p:spPr>
          <a:xfrm>
            <a:off x="1703705" y="3040380"/>
            <a:ext cx="276225" cy="237490"/>
          </a:xfrm>
          <a:custGeom>
            <a:avLst/>
            <a:gdLst>
              <a:gd name="txL" fmla="*/ 0 w 152"/>
              <a:gd name="txT" fmla="*/ 0 h 129"/>
              <a:gd name="txR" fmla="*/ 152 w 152"/>
              <a:gd name="txB" fmla="*/ 129 h 129"/>
            </a:gdLst>
            <a:ahLst/>
            <a:cxnLst>
              <a:cxn ang="0">
                <a:pos x="250783" y="69210"/>
              </a:cxn>
              <a:cxn ang="0">
                <a:pos x="247149" y="83781"/>
              </a:cxn>
              <a:cxn ang="0">
                <a:pos x="143564" y="98351"/>
              </a:cxn>
              <a:cxn ang="0">
                <a:pos x="138113" y="54640"/>
              </a:cxn>
              <a:cxn ang="0">
                <a:pos x="138113" y="54640"/>
              </a:cxn>
              <a:cxn ang="0">
                <a:pos x="76325" y="65567"/>
              </a:cxn>
              <a:cxn ang="0">
                <a:pos x="76325" y="67389"/>
              </a:cxn>
              <a:cxn ang="0">
                <a:pos x="83594" y="85602"/>
              </a:cxn>
              <a:cxn ang="0">
                <a:pos x="236245" y="112922"/>
              </a:cxn>
              <a:cxn ang="0">
                <a:pos x="181727" y="127492"/>
              </a:cxn>
              <a:cxn ang="0">
                <a:pos x="119940" y="183953"/>
              </a:cxn>
              <a:cxn ang="0">
                <a:pos x="119940" y="183953"/>
              </a:cxn>
              <a:cxn ang="0">
                <a:pos x="107219" y="209452"/>
              </a:cxn>
              <a:cxn ang="0">
                <a:pos x="56335" y="10928"/>
              </a:cxn>
              <a:cxn ang="0">
                <a:pos x="54518" y="5464"/>
              </a:cxn>
              <a:cxn ang="0">
                <a:pos x="52701" y="1821"/>
              </a:cxn>
              <a:cxn ang="0">
                <a:pos x="81777" y="83781"/>
              </a:cxn>
              <a:cxn ang="0">
                <a:pos x="81777" y="85602"/>
              </a:cxn>
              <a:cxn ang="0">
                <a:pos x="83594" y="85602"/>
              </a:cxn>
              <a:cxn ang="0">
                <a:pos x="83594" y="87423"/>
              </a:cxn>
              <a:cxn ang="0">
                <a:pos x="87229" y="98351"/>
              </a:cxn>
              <a:cxn ang="0">
                <a:pos x="76325" y="67389"/>
              </a:cxn>
              <a:cxn ang="0">
                <a:pos x="70874" y="54640"/>
              </a:cxn>
              <a:cxn ang="0">
                <a:pos x="72691" y="56461"/>
              </a:cxn>
              <a:cxn ang="0">
                <a:pos x="72691" y="58282"/>
              </a:cxn>
              <a:cxn ang="0">
                <a:pos x="74508" y="60103"/>
              </a:cxn>
              <a:cxn ang="0">
                <a:pos x="74508" y="61925"/>
              </a:cxn>
              <a:cxn ang="0">
                <a:pos x="74508" y="61925"/>
              </a:cxn>
              <a:cxn ang="0">
                <a:pos x="74508" y="63746"/>
              </a:cxn>
              <a:cxn ang="0">
                <a:pos x="76325" y="67389"/>
              </a:cxn>
              <a:cxn ang="0">
                <a:pos x="76325" y="67389"/>
              </a:cxn>
              <a:cxn ang="0">
                <a:pos x="208986" y="234950"/>
              </a:cxn>
              <a:cxn ang="0">
                <a:pos x="219890" y="209452"/>
              </a:cxn>
              <a:cxn ang="0">
                <a:pos x="0" y="0"/>
              </a:cxn>
              <a:cxn ang="0">
                <a:pos x="52701" y="1821"/>
              </a:cxn>
              <a:cxn ang="0">
                <a:pos x="52701" y="1821"/>
              </a:cxn>
              <a:cxn ang="0">
                <a:pos x="52701" y="3643"/>
              </a:cxn>
              <a:cxn ang="0">
                <a:pos x="54518" y="5464"/>
              </a:cxn>
              <a:cxn ang="0">
                <a:pos x="54518" y="5464"/>
              </a:cxn>
              <a:cxn ang="0">
                <a:pos x="54518" y="5464"/>
              </a:cxn>
              <a:cxn ang="0">
                <a:pos x="54518" y="7285"/>
              </a:cxn>
              <a:cxn ang="0">
                <a:pos x="54518" y="7285"/>
              </a:cxn>
              <a:cxn ang="0">
                <a:pos x="54518" y="9107"/>
              </a:cxn>
              <a:cxn ang="0">
                <a:pos x="56335" y="10928"/>
              </a:cxn>
              <a:cxn ang="0">
                <a:pos x="58153" y="14571"/>
              </a:cxn>
              <a:cxn ang="0">
                <a:pos x="192631" y="40069"/>
              </a:cxn>
              <a:cxn ang="0">
                <a:pos x="276225" y="40069"/>
              </a:cxn>
              <a:cxn ang="0">
                <a:pos x="192631" y="142063"/>
              </a:cxn>
              <a:cxn ang="0">
                <a:pos x="103584" y="142063"/>
              </a:cxn>
              <a:cxn ang="0">
                <a:pos x="118123" y="183953"/>
              </a:cxn>
              <a:cxn ang="0">
                <a:pos x="87229" y="142063"/>
              </a:cxn>
              <a:cxn ang="0">
                <a:pos x="0" y="0"/>
              </a:cxn>
              <a:cxn ang="0">
                <a:pos x="92681" y="112922"/>
              </a:cxn>
            </a:cxnLst>
            <a:rect l="txL" t="txT" r="txR" b="txB"/>
            <a:pathLst>
              <a:path w="152" h="129">
                <a:moveTo>
                  <a:pt x="112" y="38"/>
                </a:moveTo>
                <a:cubicBezTo>
                  <a:pt x="112" y="35"/>
                  <a:pt x="113" y="33"/>
                  <a:pt x="113" y="30"/>
                </a:cubicBezTo>
                <a:cubicBezTo>
                  <a:pt x="141" y="30"/>
                  <a:pt x="141" y="30"/>
                  <a:pt x="141" y="30"/>
                </a:cubicBezTo>
                <a:cubicBezTo>
                  <a:pt x="140" y="33"/>
                  <a:pt x="139" y="35"/>
                  <a:pt x="138" y="38"/>
                </a:cubicBezTo>
                <a:cubicBezTo>
                  <a:pt x="130" y="38"/>
                  <a:pt x="121" y="38"/>
                  <a:pt x="112" y="38"/>
                </a:cubicBezTo>
                <a:close/>
                <a:moveTo>
                  <a:pt x="110" y="54"/>
                </a:moveTo>
                <a:cubicBezTo>
                  <a:pt x="110" y="51"/>
                  <a:pt x="110" y="48"/>
                  <a:pt x="111" y="46"/>
                </a:cubicBezTo>
                <a:cubicBezTo>
                  <a:pt x="119" y="46"/>
                  <a:pt x="128" y="46"/>
                  <a:pt x="136" y="46"/>
                </a:cubicBezTo>
                <a:cubicBezTo>
                  <a:pt x="135" y="48"/>
                  <a:pt x="134" y="51"/>
                  <a:pt x="133" y="54"/>
                </a:cubicBezTo>
                <a:cubicBezTo>
                  <a:pt x="125" y="54"/>
                  <a:pt x="118" y="54"/>
                  <a:pt x="110" y="54"/>
                </a:cubicBezTo>
                <a:close/>
                <a:moveTo>
                  <a:pt x="78" y="46"/>
                </a:moveTo>
                <a:cubicBezTo>
                  <a:pt x="78" y="48"/>
                  <a:pt x="78" y="51"/>
                  <a:pt x="79" y="54"/>
                </a:cubicBezTo>
                <a:cubicBezTo>
                  <a:pt x="86" y="54"/>
                  <a:pt x="94" y="54"/>
                  <a:pt x="102" y="54"/>
                </a:cubicBezTo>
                <a:cubicBezTo>
                  <a:pt x="102" y="51"/>
                  <a:pt x="102" y="48"/>
                  <a:pt x="103" y="46"/>
                </a:cubicBezTo>
                <a:cubicBezTo>
                  <a:pt x="95" y="46"/>
                  <a:pt x="86" y="46"/>
                  <a:pt x="78" y="46"/>
                </a:cubicBezTo>
                <a:close/>
                <a:moveTo>
                  <a:pt x="76" y="30"/>
                </a:moveTo>
                <a:cubicBezTo>
                  <a:pt x="76" y="33"/>
                  <a:pt x="76" y="35"/>
                  <a:pt x="77" y="38"/>
                </a:cubicBezTo>
                <a:cubicBezTo>
                  <a:pt x="86" y="38"/>
                  <a:pt x="95" y="38"/>
                  <a:pt x="104" y="38"/>
                </a:cubicBezTo>
                <a:cubicBezTo>
                  <a:pt x="104" y="35"/>
                  <a:pt x="105" y="33"/>
                  <a:pt x="105" y="30"/>
                </a:cubicBezTo>
                <a:cubicBezTo>
                  <a:pt x="76" y="30"/>
                  <a:pt x="76" y="30"/>
                  <a:pt x="76" y="30"/>
                </a:cubicBezTo>
                <a:close/>
                <a:moveTo>
                  <a:pt x="42" y="37"/>
                </a:moveTo>
                <a:cubicBezTo>
                  <a:pt x="42" y="37"/>
                  <a:pt x="42" y="37"/>
                  <a:pt x="42" y="37"/>
                </a:cubicBezTo>
                <a:cubicBezTo>
                  <a:pt x="42" y="37"/>
                  <a:pt x="42" y="37"/>
                  <a:pt x="42" y="37"/>
                </a:cubicBezTo>
                <a:close/>
                <a:moveTo>
                  <a:pt x="42" y="36"/>
                </a:moveTo>
                <a:cubicBezTo>
                  <a:pt x="42" y="36"/>
                  <a:pt x="42" y="36"/>
                  <a:pt x="42" y="36"/>
                </a:cubicBezTo>
                <a:cubicBezTo>
                  <a:pt x="42" y="36"/>
                  <a:pt x="42" y="36"/>
                  <a:pt x="42" y="36"/>
                </a:cubicBezTo>
                <a:cubicBezTo>
                  <a:pt x="42" y="36"/>
                  <a:pt x="42" y="36"/>
                  <a:pt x="42" y="36"/>
                </a:cubicBezTo>
                <a:cubicBezTo>
                  <a:pt x="42" y="36"/>
                  <a:pt x="42" y="37"/>
                  <a:pt x="42" y="37"/>
                </a:cubicBezTo>
                <a:cubicBezTo>
                  <a:pt x="42" y="37"/>
                  <a:pt x="42" y="37"/>
                  <a:pt x="42" y="37"/>
                </a:cubicBezTo>
                <a:cubicBezTo>
                  <a:pt x="42" y="36"/>
                  <a:pt x="42" y="36"/>
                  <a:pt x="42" y="36"/>
                </a:cubicBezTo>
                <a:close/>
                <a:moveTo>
                  <a:pt x="46" y="47"/>
                </a:moveTo>
                <a:cubicBezTo>
                  <a:pt x="46" y="47"/>
                  <a:pt x="46" y="47"/>
                  <a:pt x="46" y="47"/>
                </a:cubicBezTo>
                <a:cubicBezTo>
                  <a:pt x="46" y="47"/>
                  <a:pt x="46" y="47"/>
                  <a:pt x="46" y="47"/>
                </a:cubicBezTo>
                <a:close/>
                <a:moveTo>
                  <a:pt x="107" y="70"/>
                </a:moveTo>
                <a:cubicBezTo>
                  <a:pt x="127" y="70"/>
                  <a:pt x="127" y="70"/>
                  <a:pt x="127" y="70"/>
                </a:cubicBezTo>
                <a:cubicBezTo>
                  <a:pt x="128" y="67"/>
                  <a:pt x="129" y="64"/>
                  <a:pt x="130" y="62"/>
                </a:cubicBezTo>
                <a:cubicBezTo>
                  <a:pt x="123" y="62"/>
                  <a:pt x="116" y="62"/>
                  <a:pt x="108" y="62"/>
                </a:cubicBezTo>
                <a:cubicBezTo>
                  <a:pt x="108" y="64"/>
                  <a:pt x="108" y="67"/>
                  <a:pt x="107" y="70"/>
                </a:cubicBezTo>
                <a:close/>
                <a:moveTo>
                  <a:pt x="81" y="70"/>
                </a:moveTo>
                <a:cubicBezTo>
                  <a:pt x="100" y="70"/>
                  <a:pt x="100" y="70"/>
                  <a:pt x="100" y="70"/>
                </a:cubicBezTo>
                <a:cubicBezTo>
                  <a:pt x="100" y="67"/>
                  <a:pt x="100" y="64"/>
                  <a:pt x="101" y="62"/>
                </a:cubicBezTo>
                <a:cubicBezTo>
                  <a:pt x="94" y="62"/>
                  <a:pt x="87" y="62"/>
                  <a:pt x="80" y="62"/>
                </a:cubicBezTo>
                <a:cubicBezTo>
                  <a:pt x="80" y="64"/>
                  <a:pt x="81" y="67"/>
                  <a:pt x="81" y="70"/>
                </a:cubicBezTo>
                <a:close/>
                <a:moveTo>
                  <a:pt x="66" y="101"/>
                </a:moveTo>
                <a:cubicBezTo>
                  <a:pt x="73" y="101"/>
                  <a:pt x="79" y="108"/>
                  <a:pt x="79" y="115"/>
                </a:cubicBezTo>
                <a:cubicBezTo>
                  <a:pt x="79" y="123"/>
                  <a:pt x="73" y="129"/>
                  <a:pt x="66" y="129"/>
                </a:cubicBezTo>
                <a:cubicBezTo>
                  <a:pt x="58" y="129"/>
                  <a:pt x="52" y="123"/>
                  <a:pt x="52" y="115"/>
                </a:cubicBezTo>
                <a:cubicBezTo>
                  <a:pt x="52" y="108"/>
                  <a:pt x="58" y="101"/>
                  <a:pt x="66" y="101"/>
                </a:cubicBezTo>
                <a:close/>
                <a:moveTo>
                  <a:pt x="66" y="109"/>
                </a:moveTo>
                <a:cubicBezTo>
                  <a:pt x="69" y="109"/>
                  <a:pt x="72" y="112"/>
                  <a:pt x="72" y="115"/>
                </a:cubicBezTo>
                <a:cubicBezTo>
                  <a:pt x="72" y="119"/>
                  <a:pt x="69" y="121"/>
                  <a:pt x="66" y="121"/>
                </a:cubicBezTo>
                <a:cubicBezTo>
                  <a:pt x="62" y="121"/>
                  <a:pt x="59" y="119"/>
                  <a:pt x="59" y="115"/>
                </a:cubicBezTo>
                <a:cubicBezTo>
                  <a:pt x="59" y="112"/>
                  <a:pt x="62" y="109"/>
                  <a:pt x="66" y="109"/>
                </a:cubicBezTo>
                <a:close/>
                <a:moveTo>
                  <a:pt x="31" y="6"/>
                </a:moveTo>
                <a:cubicBezTo>
                  <a:pt x="31" y="6"/>
                  <a:pt x="31" y="7"/>
                  <a:pt x="31" y="7"/>
                </a:cubicBezTo>
                <a:cubicBezTo>
                  <a:pt x="31" y="6"/>
                  <a:pt x="31" y="6"/>
                  <a:pt x="31" y="6"/>
                </a:cubicBezTo>
                <a:close/>
                <a:moveTo>
                  <a:pt x="30" y="4"/>
                </a:moveTo>
                <a:cubicBezTo>
                  <a:pt x="30" y="4"/>
                  <a:pt x="30" y="4"/>
                  <a:pt x="30" y="4"/>
                </a:cubicBezTo>
                <a:cubicBezTo>
                  <a:pt x="30" y="4"/>
                  <a:pt x="30" y="4"/>
                  <a:pt x="30" y="4"/>
                </a:cubicBezTo>
                <a:close/>
                <a:moveTo>
                  <a:pt x="30" y="3"/>
                </a:moveTo>
                <a:cubicBezTo>
                  <a:pt x="30" y="3"/>
                  <a:pt x="30" y="3"/>
                  <a:pt x="30" y="4"/>
                </a:cubicBezTo>
                <a:cubicBezTo>
                  <a:pt x="30" y="3"/>
                  <a:pt x="30" y="3"/>
                  <a:pt x="30" y="3"/>
                </a:cubicBezTo>
                <a:close/>
                <a:moveTo>
                  <a:pt x="29" y="0"/>
                </a:moveTo>
                <a:cubicBezTo>
                  <a:pt x="29" y="0"/>
                  <a:pt x="29" y="1"/>
                  <a:pt x="29" y="1"/>
                </a:cubicBezTo>
                <a:cubicBezTo>
                  <a:pt x="29" y="0"/>
                  <a:pt x="29" y="0"/>
                  <a:pt x="29" y="0"/>
                </a:cubicBezTo>
                <a:close/>
                <a:moveTo>
                  <a:pt x="45" y="46"/>
                </a:moveTo>
                <a:cubicBezTo>
                  <a:pt x="45" y="46"/>
                  <a:pt x="45" y="46"/>
                  <a:pt x="45" y="46"/>
                </a:cubicBezTo>
                <a:cubicBezTo>
                  <a:pt x="45" y="46"/>
                  <a:pt x="45" y="46"/>
                  <a:pt x="45" y="46"/>
                </a:cubicBezTo>
                <a:cubicBezTo>
                  <a:pt x="45" y="46"/>
                  <a:pt x="45" y="46"/>
                  <a:pt x="45" y="46"/>
                </a:cubicBezTo>
                <a:cubicBezTo>
                  <a:pt x="45" y="46"/>
                  <a:pt x="45" y="46"/>
                  <a:pt x="45" y="46"/>
                </a:cubicBezTo>
                <a:cubicBezTo>
                  <a:pt x="45" y="47"/>
                  <a:pt x="45" y="47"/>
                  <a:pt x="45" y="47"/>
                </a:cubicBezTo>
                <a:cubicBezTo>
                  <a:pt x="45" y="47"/>
                  <a:pt x="45" y="47"/>
                  <a:pt x="45" y="47"/>
                </a:cubicBezTo>
                <a:cubicBezTo>
                  <a:pt x="45" y="47"/>
                  <a:pt x="45" y="47"/>
                  <a:pt x="45" y="47"/>
                </a:cubicBezTo>
                <a:cubicBezTo>
                  <a:pt x="45" y="47"/>
                  <a:pt x="45" y="47"/>
                  <a:pt x="46" y="47"/>
                </a:cubicBezTo>
                <a:cubicBezTo>
                  <a:pt x="46" y="47"/>
                  <a:pt x="46" y="47"/>
                  <a:pt x="46" y="47"/>
                </a:cubicBezTo>
                <a:cubicBezTo>
                  <a:pt x="46" y="47"/>
                  <a:pt x="46" y="47"/>
                  <a:pt x="46" y="47"/>
                </a:cubicBezTo>
                <a:cubicBezTo>
                  <a:pt x="46" y="47"/>
                  <a:pt x="46" y="47"/>
                  <a:pt x="46" y="47"/>
                </a:cubicBezTo>
                <a:cubicBezTo>
                  <a:pt x="46" y="47"/>
                  <a:pt x="46" y="47"/>
                  <a:pt x="46" y="47"/>
                </a:cubicBezTo>
                <a:cubicBezTo>
                  <a:pt x="46" y="47"/>
                  <a:pt x="46" y="47"/>
                  <a:pt x="46" y="48"/>
                </a:cubicBezTo>
                <a:cubicBezTo>
                  <a:pt x="46" y="48"/>
                  <a:pt x="46" y="48"/>
                  <a:pt x="46" y="48"/>
                </a:cubicBezTo>
                <a:cubicBezTo>
                  <a:pt x="46" y="48"/>
                  <a:pt x="46" y="48"/>
                  <a:pt x="46" y="48"/>
                </a:cubicBezTo>
                <a:cubicBezTo>
                  <a:pt x="46" y="48"/>
                  <a:pt x="46" y="48"/>
                  <a:pt x="46" y="48"/>
                </a:cubicBezTo>
                <a:cubicBezTo>
                  <a:pt x="46" y="48"/>
                  <a:pt x="46" y="48"/>
                  <a:pt x="46" y="48"/>
                </a:cubicBezTo>
                <a:cubicBezTo>
                  <a:pt x="47" y="50"/>
                  <a:pt x="47" y="52"/>
                  <a:pt x="48" y="54"/>
                </a:cubicBezTo>
                <a:cubicBezTo>
                  <a:pt x="55" y="54"/>
                  <a:pt x="63" y="54"/>
                  <a:pt x="71" y="54"/>
                </a:cubicBezTo>
                <a:cubicBezTo>
                  <a:pt x="71" y="51"/>
                  <a:pt x="70" y="48"/>
                  <a:pt x="70" y="46"/>
                </a:cubicBezTo>
                <a:cubicBezTo>
                  <a:pt x="61" y="46"/>
                  <a:pt x="53" y="46"/>
                  <a:pt x="45" y="46"/>
                </a:cubicBezTo>
                <a:close/>
                <a:moveTo>
                  <a:pt x="42" y="37"/>
                </a:moveTo>
                <a:cubicBezTo>
                  <a:pt x="42" y="38"/>
                  <a:pt x="42" y="38"/>
                  <a:pt x="42" y="38"/>
                </a:cubicBezTo>
                <a:cubicBezTo>
                  <a:pt x="51" y="38"/>
                  <a:pt x="60" y="38"/>
                  <a:pt x="69" y="38"/>
                </a:cubicBezTo>
                <a:cubicBezTo>
                  <a:pt x="68" y="35"/>
                  <a:pt x="68" y="33"/>
                  <a:pt x="68" y="30"/>
                </a:cubicBezTo>
                <a:cubicBezTo>
                  <a:pt x="39" y="30"/>
                  <a:pt x="39" y="30"/>
                  <a:pt x="39" y="30"/>
                </a:cubicBezTo>
                <a:cubicBezTo>
                  <a:pt x="39" y="30"/>
                  <a:pt x="39" y="30"/>
                  <a:pt x="39" y="30"/>
                </a:cubicBezTo>
                <a:cubicBezTo>
                  <a:pt x="39" y="30"/>
                  <a:pt x="40" y="30"/>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2"/>
                </a:cubicBezTo>
                <a:cubicBezTo>
                  <a:pt x="40" y="32"/>
                  <a:pt x="40" y="32"/>
                  <a:pt x="40" y="32"/>
                </a:cubicBezTo>
                <a:cubicBezTo>
                  <a:pt x="40" y="32"/>
                  <a:pt x="40" y="32"/>
                  <a:pt x="40" y="32"/>
                </a:cubicBezTo>
                <a:cubicBezTo>
                  <a:pt x="40" y="32"/>
                  <a:pt x="40" y="32"/>
                  <a:pt x="40" y="32"/>
                </a:cubicBezTo>
                <a:cubicBezTo>
                  <a:pt x="40" y="32"/>
                  <a:pt x="40" y="33"/>
                  <a:pt x="41" y="33"/>
                </a:cubicBezTo>
                <a:cubicBezTo>
                  <a:pt x="41" y="33"/>
                  <a:pt x="41" y="33"/>
                  <a:pt x="41" y="33"/>
                </a:cubicBezTo>
                <a:cubicBezTo>
                  <a:pt x="41" y="33"/>
                  <a:pt x="41" y="33"/>
                  <a:pt x="41" y="33"/>
                </a:cubicBezTo>
                <a:cubicBezTo>
                  <a:pt x="41" y="33"/>
                  <a:pt x="41" y="33"/>
                  <a:pt x="41" y="33"/>
                </a:cubicBezTo>
                <a:cubicBezTo>
                  <a:pt x="41" y="33"/>
                  <a:pt x="41" y="33"/>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5"/>
                </a:cubicBezTo>
                <a:cubicBezTo>
                  <a:pt x="41" y="35"/>
                  <a:pt x="41" y="35"/>
                  <a:pt x="41" y="35"/>
                </a:cubicBezTo>
                <a:cubicBezTo>
                  <a:pt x="42" y="37"/>
                  <a:pt x="42" y="37"/>
                  <a:pt x="42" y="37"/>
                </a:cubicBezTo>
                <a:close/>
                <a:moveTo>
                  <a:pt x="42" y="37"/>
                </a:moveTo>
                <a:cubicBezTo>
                  <a:pt x="42" y="37"/>
                  <a:pt x="42" y="37"/>
                  <a:pt x="42" y="37"/>
                </a:cubicBezTo>
                <a:cubicBezTo>
                  <a:pt x="42" y="37"/>
                  <a:pt x="42" y="37"/>
                  <a:pt x="42" y="37"/>
                </a:cubicBezTo>
                <a:cubicBezTo>
                  <a:pt x="42" y="37"/>
                  <a:pt x="42" y="37"/>
                  <a:pt x="42" y="37"/>
                </a:cubicBezTo>
                <a:cubicBezTo>
                  <a:pt x="42" y="37"/>
                  <a:pt x="42" y="37"/>
                  <a:pt x="42" y="37"/>
                </a:cubicBezTo>
                <a:cubicBezTo>
                  <a:pt x="42" y="37"/>
                  <a:pt x="42" y="37"/>
                  <a:pt x="42" y="37"/>
                </a:cubicBezTo>
                <a:cubicBezTo>
                  <a:pt x="42" y="37"/>
                  <a:pt x="42" y="37"/>
                  <a:pt x="42" y="37"/>
                </a:cubicBezTo>
                <a:close/>
                <a:moveTo>
                  <a:pt x="115" y="101"/>
                </a:moveTo>
                <a:cubicBezTo>
                  <a:pt x="122" y="101"/>
                  <a:pt x="129" y="108"/>
                  <a:pt x="129" y="115"/>
                </a:cubicBezTo>
                <a:cubicBezTo>
                  <a:pt x="129" y="123"/>
                  <a:pt x="122" y="129"/>
                  <a:pt x="115" y="129"/>
                </a:cubicBezTo>
                <a:cubicBezTo>
                  <a:pt x="107" y="129"/>
                  <a:pt x="101" y="123"/>
                  <a:pt x="101" y="115"/>
                </a:cubicBezTo>
                <a:cubicBezTo>
                  <a:pt x="101" y="108"/>
                  <a:pt x="107" y="101"/>
                  <a:pt x="115" y="101"/>
                </a:cubicBezTo>
                <a:close/>
                <a:moveTo>
                  <a:pt x="115" y="109"/>
                </a:moveTo>
                <a:cubicBezTo>
                  <a:pt x="118" y="109"/>
                  <a:pt x="121" y="112"/>
                  <a:pt x="121" y="115"/>
                </a:cubicBezTo>
                <a:cubicBezTo>
                  <a:pt x="121" y="119"/>
                  <a:pt x="118" y="121"/>
                  <a:pt x="115" y="121"/>
                </a:cubicBezTo>
                <a:cubicBezTo>
                  <a:pt x="111" y="121"/>
                  <a:pt x="109" y="119"/>
                  <a:pt x="109" y="115"/>
                </a:cubicBezTo>
                <a:cubicBezTo>
                  <a:pt x="109" y="112"/>
                  <a:pt x="111" y="109"/>
                  <a:pt x="115" y="109"/>
                </a:cubicBezTo>
                <a:close/>
                <a:moveTo>
                  <a:pt x="0" y="0"/>
                </a:moveTo>
                <a:cubicBezTo>
                  <a:pt x="21" y="0"/>
                  <a:pt x="21" y="0"/>
                  <a:pt x="21" y="0"/>
                </a:cubicBezTo>
                <a:cubicBezTo>
                  <a:pt x="29" y="0"/>
                  <a:pt x="29" y="0"/>
                  <a:pt x="29" y="0"/>
                </a:cubicBezTo>
                <a:cubicBezTo>
                  <a:pt x="29" y="0"/>
                  <a:pt x="29" y="1"/>
                  <a:pt x="29" y="1"/>
                </a:cubicBezTo>
                <a:cubicBezTo>
                  <a:pt x="29" y="1"/>
                  <a:pt x="29" y="1"/>
                  <a:pt x="29" y="1"/>
                </a:cubicBezTo>
                <a:cubicBezTo>
                  <a:pt x="29" y="1"/>
                  <a:pt x="29" y="1"/>
                  <a:pt x="29" y="1"/>
                </a:cubicBezTo>
                <a:cubicBezTo>
                  <a:pt x="29" y="1"/>
                  <a:pt x="29" y="1"/>
                  <a:pt x="29" y="1"/>
                </a:cubicBezTo>
                <a:cubicBezTo>
                  <a:pt x="29" y="1"/>
                  <a:pt x="29" y="1"/>
                  <a:pt x="29" y="1"/>
                </a:cubicBezTo>
                <a:cubicBezTo>
                  <a:pt x="29" y="1"/>
                  <a:pt x="29" y="1"/>
                  <a:pt x="29" y="1"/>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30" y="2"/>
                </a:cubicBezTo>
                <a:cubicBezTo>
                  <a:pt x="30" y="2"/>
                  <a:pt x="30" y="2"/>
                  <a:pt x="30"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4"/>
                </a:cubicBezTo>
                <a:cubicBezTo>
                  <a:pt x="30" y="4"/>
                  <a:pt x="30" y="4"/>
                  <a:pt x="30" y="4"/>
                </a:cubicBezTo>
                <a:cubicBezTo>
                  <a:pt x="30" y="4"/>
                  <a:pt x="30" y="4"/>
                  <a:pt x="30" y="4"/>
                </a:cubicBezTo>
                <a:cubicBezTo>
                  <a:pt x="30" y="4"/>
                  <a:pt x="30" y="4"/>
                  <a:pt x="30" y="4"/>
                </a:cubicBezTo>
                <a:cubicBezTo>
                  <a:pt x="30" y="4"/>
                  <a:pt x="30" y="4"/>
                  <a:pt x="30" y="4"/>
                </a:cubicBezTo>
                <a:cubicBezTo>
                  <a:pt x="30" y="4"/>
                  <a:pt x="30" y="4"/>
                  <a:pt x="30" y="4"/>
                </a:cubicBezTo>
                <a:cubicBezTo>
                  <a:pt x="30" y="4"/>
                  <a:pt x="30" y="4"/>
                  <a:pt x="30" y="4"/>
                </a:cubicBezTo>
                <a:cubicBezTo>
                  <a:pt x="30" y="4"/>
                  <a:pt x="30" y="4"/>
                  <a:pt x="30" y="4"/>
                </a:cubicBezTo>
                <a:cubicBezTo>
                  <a:pt x="30" y="4"/>
                  <a:pt x="30" y="5"/>
                  <a:pt x="30" y="5"/>
                </a:cubicBezTo>
                <a:cubicBezTo>
                  <a:pt x="30" y="5"/>
                  <a:pt x="30" y="5"/>
                  <a:pt x="30" y="5"/>
                </a:cubicBezTo>
                <a:cubicBezTo>
                  <a:pt x="30" y="5"/>
                  <a:pt x="30" y="5"/>
                  <a:pt x="30" y="5"/>
                </a:cubicBezTo>
                <a:cubicBezTo>
                  <a:pt x="30" y="5"/>
                  <a:pt x="30" y="5"/>
                  <a:pt x="30" y="5"/>
                </a:cubicBezTo>
                <a:cubicBezTo>
                  <a:pt x="30" y="5"/>
                  <a:pt x="31" y="5"/>
                  <a:pt x="31" y="5"/>
                </a:cubicBezTo>
                <a:cubicBezTo>
                  <a:pt x="31" y="5"/>
                  <a:pt x="31" y="5"/>
                  <a:pt x="31" y="5"/>
                </a:cubicBezTo>
                <a:cubicBezTo>
                  <a:pt x="31" y="6"/>
                  <a:pt x="31" y="6"/>
                  <a:pt x="31" y="6"/>
                </a:cubicBezTo>
                <a:cubicBezTo>
                  <a:pt x="31" y="6"/>
                  <a:pt x="31" y="6"/>
                  <a:pt x="31" y="6"/>
                </a:cubicBezTo>
                <a:cubicBezTo>
                  <a:pt x="31" y="6"/>
                  <a:pt x="31" y="6"/>
                  <a:pt x="31" y="6"/>
                </a:cubicBezTo>
                <a:cubicBezTo>
                  <a:pt x="31" y="6"/>
                  <a:pt x="31" y="7"/>
                  <a:pt x="31" y="7"/>
                </a:cubicBezTo>
                <a:cubicBezTo>
                  <a:pt x="31" y="7"/>
                  <a:pt x="31" y="7"/>
                  <a:pt x="31" y="7"/>
                </a:cubicBezTo>
                <a:cubicBezTo>
                  <a:pt x="31" y="7"/>
                  <a:pt x="31" y="8"/>
                  <a:pt x="32" y="8"/>
                </a:cubicBezTo>
                <a:cubicBezTo>
                  <a:pt x="33" y="13"/>
                  <a:pt x="35" y="17"/>
                  <a:pt x="37" y="22"/>
                </a:cubicBezTo>
                <a:cubicBezTo>
                  <a:pt x="67" y="22"/>
                  <a:pt x="67" y="22"/>
                  <a:pt x="67" y="22"/>
                </a:cubicBezTo>
                <a:cubicBezTo>
                  <a:pt x="74" y="22"/>
                  <a:pt x="74" y="22"/>
                  <a:pt x="74" y="22"/>
                </a:cubicBezTo>
                <a:cubicBezTo>
                  <a:pt x="106" y="22"/>
                  <a:pt x="106" y="22"/>
                  <a:pt x="106" y="22"/>
                </a:cubicBezTo>
                <a:cubicBezTo>
                  <a:pt x="114" y="22"/>
                  <a:pt x="114" y="22"/>
                  <a:pt x="114" y="22"/>
                </a:cubicBezTo>
                <a:cubicBezTo>
                  <a:pt x="144" y="22"/>
                  <a:pt x="144" y="22"/>
                  <a:pt x="144" y="22"/>
                </a:cubicBezTo>
                <a:cubicBezTo>
                  <a:pt x="146" y="22"/>
                  <a:pt x="146" y="22"/>
                  <a:pt x="146" y="22"/>
                </a:cubicBezTo>
                <a:cubicBezTo>
                  <a:pt x="152" y="22"/>
                  <a:pt x="152" y="22"/>
                  <a:pt x="152" y="22"/>
                </a:cubicBezTo>
                <a:cubicBezTo>
                  <a:pt x="146" y="41"/>
                  <a:pt x="139" y="59"/>
                  <a:pt x="132" y="78"/>
                </a:cubicBezTo>
                <a:cubicBezTo>
                  <a:pt x="127" y="78"/>
                  <a:pt x="127" y="78"/>
                  <a:pt x="127" y="78"/>
                </a:cubicBezTo>
                <a:cubicBezTo>
                  <a:pt x="124" y="78"/>
                  <a:pt x="124" y="78"/>
                  <a:pt x="124" y="78"/>
                </a:cubicBezTo>
                <a:cubicBezTo>
                  <a:pt x="106" y="78"/>
                  <a:pt x="106" y="78"/>
                  <a:pt x="106" y="78"/>
                </a:cubicBezTo>
                <a:cubicBezTo>
                  <a:pt x="98" y="78"/>
                  <a:pt x="98" y="78"/>
                  <a:pt x="98" y="78"/>
                </a:cubicBezTo>
                <a:cubicBezTo>
                  <a:pt x="82" y="78"/>
                  <a:pt x="82" y="78"/>
                  <a:pt x="82" y="78"/>
                </a:cubicBezTo>
                <a:cubicBezTo>
                  <a:pt x="74" y="78"/>
                  <a:pt x="74" y="78"/>
                  <a:pt x="74" y="78"/>
                </a:cubicBezTo>
                <a:cubicBezTo>
                  <a:pt x="57" y="78"/>
                  <a:pt x="57" y="78"/>
                  <a:pt x="57" y="78"/>
                </a:cubicBezTo>
                <a:cubicBezTo>
                  <a:pt x="58" y="83"/>
                  <a:pt x="60" y="88"/>
                  <a:pt x="62" y="93"/>
                </a:cubicBezTo>
                <a:cubicBezTo>
                  <a:pt x="127" y="93"/>
                  <a:pt x="127" y="93"/>
                  <a:pt x="127" y="93"/>
                </a:cubicBezTo>
                <a:cubicBezTo>
                  <a:pt x="124" y="101"/>
                  <a:pt x="124" y="101"/>
                  <a:pt x="124" y="101"/>
                </a:cubicBezTo>
                <a:cubicBezTo>
                  <a:pt x="65" y="101"/>
                  <a:pt x="65" y="101"/>
                  <a:pt x="65" y="101"/>
                </a:cubicBezTo>
                <a:cubicBezTo>
                  <a:pt x="57" y="101"/>
                  <a:pt x="57" y="101"/>
                  <a:pt x="57" y="101"/>
                </a:cubicBezTo>
                <a:cubicBezTo>
                  <a:pt x="57" y="101"/>
                  <a:pt x="57" y="101"/>
                  <a:pt x="57" y="101"/>
                </a:cubicBezTo>
                <a:cubicBezTo>
                  <a:pt x="57" y="101"/>
                  <a:pt x="57" y="101"/>
                  <a:pt x="57" y="101"/>
                </a:cubicBezTo>
                <a:cubicBezTo>
                  <a:pt x="54" y="93"/>
                  <a:pt x="51" y="85"/>
                  <a:pt x="48" y="78"/>
                </a:cubicBezTo>
                <a:cubicBezTo>
                  <a:pt x="48" y="78"/>
                  <a:pt x="48" y="78"/>
                  <a:pt x="48" y="78"/>
                </a:cubicBezTo>
                <a:cubicBezTo>
                  <a:pt x="40" y="54"/>
                  <a:pt x="32" y="31"/>
                  <a:pt x="23" y="8"/>
                </a:cubicBezTo>
                <a:cubicBezTo>
                  <a:pt x="0" y="8"/>
                  <a:pt x="0" y="8"/>
                  <a:pt x="0" y="8"/>
                </a:cubicBezTo>
                <a:cubicBezTo>
                  <a:pt x="0" y="0"/>
                  <a:pt x="0" y="0"/>
                  <a:pt x="0" y="0"/>
                </a:cubicBezTo>
                <a:close/>
                <a:moveTo>
                  <a:pt x="54" y="70"/>
                </a:moveTo>
                <a:cubicBezTo>
                  <a:pt x="73" y="70"/>
                  <a:pt x="73" y="70"/>
                  <a:pt x="73" y="70"/>
                </a:cubicBezTo>
                <a:cubicBezTo>
                  <a:pt x="73" y="67"/>
                  <a:pt x="72" y="64"/>
                  <a:pt x="72" y="62"/>
                </a:cubicBezTo>
                <a:cubicBezTo>
                  <a:pt x="65" y="62"/>
                  <a:pt x="58" y="62"/>
                  <a:pt x="51" y="62"/>
                </a:cubicBezTo>
                <a:cubicBezTo>
                  <a:pt x="52" y="64"/>
                  <a:pt x="53" y="67"/>
                  <a:pt x="54" y="70"/>
                </a:cubicBezTo>
                <a:close/>
              </a:path>
            </a:pathLst>
          </a:custGeom>
          <a:solidFill>
            <a:srgbClr val="FFFFFF">
              <a:alpha val="100000"/>
            </a:srgbClr>
          </a:solidFill>
          <a:ln w="9525">
            <a:noFill/>
          </a:ln>
        </p:spPr>
        <p:txBody>
          <a:bodyPr/>
          <a:lstStyle/>
          <a:p>
            <a:endParaRPr lang="zh-CN" altLang="en-US"/>
          </a:p>
        </p:txBody>
      </p:sp>
      <p:sp>
        <p:nvSpPr>
          <p:cNvPr id="190502" name="Freeform 41"/>
          <p:cNvSpPr/>
          <p:nvPr/>
        </p:nvSpPr>
        <p:spPr>
          <a:xfrm>
            <a:off x="1800225" y="3001010"/>
            <a:ext cx="138430" cy="76200"/>
          </a:xfrm>
          <a:custGeom>
            <a:avLst/>
            <a:gdLst>
              <a:gd name="txL" fmla="*/ 0 w 96"/>
              <a:gd name="txT" fmla="*/ 0 h 52"/>
              <a:gd name="txR" fmla="*/ 96 w 96"/>
              <a:gd name="txB" fmla="*/ 52 h 52"/>
            </a:gdLst>
            <a:ahLst/>
            <a:cxnLst>
              <a:cxn ang="0">
                <a:pos x="110778" y="0"/>
              </a:cxn>
              <a:cxn ang="0">
                <a:pos x="138113" y="74612"/>
              </a:cxn>
              <a:cxn ang="0">
                <a:pos x="12948" y="74612"/>
              </a:cxn>
              <a:cxn ang="0">
                <a:pos x="0" y="40176"/>
              </a:cxn>
              <a:cxn ang="0">
                <a:pos x="110778" y="0"/>
              </a:cxn>
              <a:cxn ang="0">
                <a:pos x="110778" y="0"/>
              </a:cxn>
            </a:cxnLst>
            <a:rect l="txL" t="txT" r="txR" b="txB"/>
            <a:pathLst>
              <a:path w="96" h="52">
                <a:moveTo>
                  <a:pt x="77" y="0"/>
                </a:moveTo>
                <a:lnTo>
                  <a:pt x="96" y="52"/>
                </a:lnTo>
                <a:lnTo>
                  <a:pt x="9" y="52"/>
                </a:lnTo>
                <a:lnTo>
                  <a:pt x="0" y="28"/>
                </a:lnTo>
                <a:lnTo>
                  <a:pt x="77" y="0"/>
                </a:lnTo>
                <a:lnTo>
                  <a:pt x="77" y="0"/>
                </a:lnTo>
                <a:close/>
              </a:path>
            </a:pathLst>
          </a:custGeom>
          <a:solidFill>
            <a:srgbClr val="FFFFFF">
              <a:alpha val="100000"/>
            </a:srgbClr>
          </a:solidFill>
          <a:ln w="9525">
            <a:noFill/>
          </a:ln>
        </p:spPr>
        <p:txBody>
          <a:bodyPr/>
          <a:lstStyle/>
          <a:p>
            <a:endParaRPr lang="zh-CN" altLang="en-US"/>
          </a:p>
        </p:txBody>
      </p:sp>
      <p:sp>
        <p:nvSpPr>
          <p:cNvPr id="190503" name="Freeform 42"/>
          <p:cNvSpPr/>
          <p:nvPr/>
        </p:nvSpPr>
        <p:spPr>
          <a:xfrm>
            <a:off x="4621530" y="2983230"/>
            <a:ext cx="288925" cy="292100"/>
          </a:xfrm>
          <a:custGeom>
            <a:avLst/>
            <a:gdLst>
              <a:gd name="txL" fmla="*/ 0 w 157"/>
              <a:gd name="txT" fmla="*/ 0 h 157"/>
              <a:gd name="txR" fmla="*/ 157 w 157"/>
              <a:gd name="txB" fmla="*/ 157 h 157"/>
            </a:gdLst>
            <a:ahLst/>
            <a:cxnLst>
              <a:cxn ang="0">
                <a:pos x="163786" y="0"/>
              </a:cxn>
              <a:cxn ang="0">
                <a:pos x="171147" y="38646"/>
              </a:cxn>
              <a:cxn ang="0">
                <a:pos x="198751" y="49688"/>
              </a:cxn>
              <a:cxn ang="0">
                <a:pos x="231876" y="27604"/>
              </a:cxn>
              <a:cxn ang="0">
                <a:pos x="259480" y="57049"/>
              </a:cxn>
              <a:cxn ang="0">
                <a:pos x="239237" y="88334"/>
              </a:cxn>
              <a:cxn ang="0">
                <a:pos x="250279" y="117778"/>
              </a:cxn>
              <a:cxn ang="0">
                <a:pos x="288925" y="123299"/>
              </a:cxn>
              <a:cxn ang="0">
                <a:pos x="288925" y="165626"/>
              </a:cxn>
              <a:cxn ang="0">
                <a:pos x="250279" y="171147"/>
              </a:cxn>
              <a:cxn ang="0">
                <a:pos x="242918" y="191390"/>
              </a:cxn>
              <a:cxn ang="0">
                <a:pos x="217154" y="167466"/>
              </a:cxn>
              <a:cxn ang="0">
                <a:pos x="220834" y="154584"/>
              </a:cxn>
              <a:cxn ang="0">
                <a:pos x="154584" y="68091"/>
              </a:cxn>
              <a:cxn ang="0">
                <a:pos x="66250" y="134341"/>
              </a:cxn>
              <a:cxn ang="0">
                <a:pos x="132501" y="220834"/>
              </a:cxn>
              <a:cxn ang="0">
                <a:pos x="169306" y="217154"/>
              </a:cxn>
              <a:cxn ang="0">
                <a:pos x="191390" y="242918"/>
              </a:cxn>
              <a:cxn ang="0">
                <a:pos x="171147" y="250279"/>
              </a:cxn>
              <a:cxn ang="0">
                <a:pos x="163786" y="288925"/>
              </a:cxn>
              <a:cxn ang="0">
                <a:pos x="123299" y="288925"/>
              </a:cxn>
              <a:cxn ang="0">
                <a:pos x="115938" y="250279"/>
              </a:cxn>
              <a:cxn ang="0">
                <a:pos x="88334" y="239237"/>
              </a:cxn>
              <a:cxn ang="0">
                <a:pos x="57049" y="261321"/>
              </a:cxn>
              <a:cxn ang="0">
                <a:pos x="27604" y="231876"/>
              </a:cxn>
              <a:cxn ang="0">
                <a:pos x="49688" y="200591"/>
              </a:cxn>
              <a:cxn ang="0">
                <a:pos x="36806" y="171147"/>
              </a:cxn>
              <a:cxn ang="0">
                <a:pos x="0" y="165626"/>
              </a:cxn>
              <a:cxn ang="0">
                <a:pos x="0" y="123299"/>
              </a:cxn>
              <a:cxn ang="0">
                <a:pos x="36806" y="115938"/>
              </a:cxn>
              <a:cxn ang="0">
                <a:pos x="49688" y="88334"/>
              </a:cxn>
              <a:cxn ang="0">
                <a:pos x="27604" y="57049"/>
              </a:cxn>
              <a:cxn ang="0">
                <a:pos x="57049" y="27604"/>
              </a:cxn>
              <a:cxn ang="0">
                <a:pos x="88334" y="49688"/>
              </a:cxn>
              <a:cxn ang="0">
                <a:pos x="115938" y="36806"/>
              </a:cxn>
              <a:cxn ang="0">
                <a:pos x="123299" y="0"/>
              </a:cxn>
              <a:cxn ang="0">
                <a:pos x="163786" y="0"/>
              </a:cxn>
            </a:cxnLst>
            <a:rect l="txL" t="txT" r="txR" b="txB"/>
            <a:pathLst>
              <a:path w="157" h="157">
                <a:moveTo>
                  <a:pt x="89" y="0"/>
                </a:moveTo>
                <a:cubicBezTo>
                  <a:pt x="93" y="21"/>
                  <a:pt x="93" y="21"/>
                  <a:pt x="93" y="21"/>
                </a:cubicBezTo>
                <a:cubicBezTo>
                  <a:pt x="108" y="27"/>
                  <a:pt x="108" y="27"/>
                  <a:pt x="108" y="27"/>
                </a:cubicBezTo>
                <a:cubicBezTo>
                  <a:pt x="126" y="15"/>
                  <a:pt x="126" y="15"/>
                  <a:pt x="126" y="15"/>
                </a:cubicBezTo>
                <a:cubicBezTo>
                  <a:pt x="141" y="31"/>
                  <a:pt x="141" y="31"/>
                  <a:pt x="141" y="31"/>
                </a:cubicBezTo>
                <a:cubicBezTo>
                  <a:pt x="130" y="48"/>
                  <a:pt x="130" y="48"/>
                  <a:pt x="130" y="48"/>
                </a:cubicBezTo>
                <a:cubicBezTo>
                  <a:pt x="136" y="64"/>
                  <a:pt x="136" y="64"/>
                  <a:pt x="136" y="64"/>
                </a:cubicBezTo>
                <a:cubicBezTo>
                  <a:pt x="157" y="67"/>
                  <a:pt x="157" y="67"/>
                  <a:pt x="157" y="67"/>
                </a:cubicBezTo>
                <a:cubicBezTo>
                  <a:pt x="157" y="90"/>
                  <a:pt x="157" y="90"/>
                  <a:pt x="157" y="90"/>
                </a:cubicBezTo>
                <a:cubicBezTo>
                  <a:pt x="136" y="93"/>
                  <a:pt x="136" y="93"/>
                  <a:pt x="136" y="93"/>
                </a:cubicBezTo>
                <a:cubicBezTo>
                  <a:pt x="132" y="104"/>
                  <a:pt x="132" y="104"/>
                  <a:pt x="132" y="104"/>
                </a:cubicBezTo>
                <a:cubicBezTo>
                  <a:pt x="118" y="91"/>
                  <a:pt x="118" y="91"/>
                  <a:pt x="118" y="91"/>
                </a:cubicBezTo>
                <a:cubicBezTo>
                  <a:pt x="119" y="89"/>
                  <a:pt x="119" y="86"/>
                  <a:pt x="120" y="84"/>
                </a:cubicBezTo>
                <a:cubicBezTo>
                  <a:pt x="123" y="61"/>
                  <a:pt x="107" y="40"/>
                  <a:pt x="84" y="37"/>
                </a:cubicBezTo>
                <a:cubicBezTo>
                  <a:pt x="61" y="34"/>
                  <a:pt x="40" y="50"/>
                  <a:pt x="36" y="73"/>
                </a:cubicBezTo>
                <a:cubicBezTo>
                  <a:pt x="33" y="96"/>
                  <a:pt x="50" y="117"/>
                  <a:pt x="72" y="120"/>
                </a:cubicBezTo>
                <a:cubicBezTo>
                  <a:pt x="79" y="121"/>
                  <a:pt x="86" y="120"/>
                  <a:pt x="92" y="118"/>
                </a:cubicBezTo>
                <a:cubicBezTo>
                  <a:pt x="104" y="132"/>
                  <a:pt x="104" y="132"/>
                  <a:pt x="104" y="132"/>
                </a:cubicBezTo>
                <a:cubicBezTo>
                  <a:pt x="93" y="136"/>
                  <a:pt x="93" y="136"/>
                  <a:pt x="93" y="136"/>
                </a:cubicBezTo>
                <a:cubicBezTo>
                  <a:pt x="89" y="157"/>
                  <a:pt x="89" y="157"/>
                  <a:pt x="89" y="157"/>
                </a:cubicBezTo>
                <a:cubicBezTo>
                  <a:pt x="67" y="157"/>
                  <a:pt x="67" y="157"/>
                  <a:pt x="67" y="157"/>
                </a:cubicBezTo>
                <a:cubicBezTo>
                  <a:pt x="63" y="136"/>
                  <a:pt x="63" y="136"/>
                  <a:pt x="63" y="136"/>
                </a:cubicBezTo>
                <a:cubicBezTo>
                  <a:pt x="48" y="130"/>
                  <a:pt x="48" y="130"/>
                  <a:pt x="48" y="130"/>
                </a:cubicBezTo>
                <a:cubicBezTo>
                  <a:pt x="31" y="142"/>
                  <a:pt x="31" y="142"/>
                  <a:pt x="31" y="142"/>
                </a:cubicBezTo>
                <a:cubicBezTo>
                  <a:pt x="15" y="126"/>
                  <a:pt x="15" y="126"/>
                  <a:pt x="15" y="126"/>
                </a:cubicBezTo>
                <a:cubicBezTo>
                  <a:pt x="27" y="109"/>
                  <a:pt x="27" y="109"/>
                  <a:pt x="27" y="109"/>
                </a:cubicBezTo>
                <a:cubicBezTo>
                  <a:pt x="20" y="93"/>
                  <a:pt x="20" y="93"/>
                  <a:pt x="20" y="93"/>
                </a:cubicBezTo>
                <a:cubicBezTo>
                  <a:pt x="0" y="90"/>
                  <a:pt x="0" y="90"/>
                  <a:pt x="0" y="90"/>
                </a:cubicBezTo>
                <a:cubicBezTo>
                  <a:pt x="0" y="67"/>
                  <a:pt x="0" y="67"/>
                  <a:pt x="0" y="67"/>
                </a:cubicBezTo>
                <a:cubicBezTo>
                  <a:pt x="20" y="63"/>
                  <a:pt x="20" y="63"/>
                  <a:pt x="20" y="63"/>
                </a:cubicBezTo>
                <a:cubicBezTo>
                  <a:pt x="27" y="48"/>
                  <a:pt x="27" y="48"/>
                  <a:pt x="27" y="48"/>
                </a:cubicBezTo>
                <a:cubicBezTo>
                  <a:pt x="15" y="31"/>
                  <a:pt x="15" y="31"/>
                  <a:pt x="15" y="31"/>
                </a:cubicBezTo>
                <a:cubicBezTo>
                  <a:pt x="31" y="15"/>
                  <a:pt x="31" y="15"/>
                  <a:pt x="31" y="15"/>
                </a:cubicBezTo>
                <a:cubicBezTo>
                  <a:pt x="48" y="27"/>
                  <a:pt x="48" y="27"/>
                  <a:pt x="48" y="27"/>
                </a:cubicBezTo>
                <a:cubicBezTo>
                  <a:pt x="63" y="20"/>
                  <a:pt x="63" y="20"/>
                  <a:pt x="63" y="20"/>
                </a:cubicBezTo>
                <a:cubicBezTo>
                  <a:pt x="67" y="0"/>
                  <a:pt x="67" y="0"/>
                  <a:pt x="67" y="0"/>
                </a:cubicBezTo>
                <a:cubicBezTo>
                  <a:pt x="89" y="0"/>
                  <a:pt x="89" y="0"/>
                  <a:pt x="89" y="0"/>
                </a:cubicBezTo>
                <a:close/>
              </a:path>
            </a:pathLst>
          </a:custGeom>
          <a:solidFill>
            <a:srgbClr val="FFFFFF">
              <a:alpha val="100000"/>
            </a:srgbClr>
          </a:solidFill>
          <a:ln w="9525">
            <a:noFill/>
          </a:ln>
        </p:spPr>
        <p:txBody>
          <a:bodyPr/>
          <a:lstStyle/>
          <a:p>
            <a:endParaRPr lang="zh-CN" altLang="en-US"/>
          </a:p>
        </p:txBody>
      </p:sp>
      <p:sp>
        <p:nvSpPr>
          <p:cNvPr id="190504" name="Freeform 43"/>
          <p:cNvSpPr>
            <a:spLocks noEditPoints="1"/>
          </p:cNvSpPr>
          <p:nvPr/>
        </p:nvSpPr>
        <p:spPr>
          <a:xfrm>
            <a:off x="4727575" y="3091180"/>
            <a:ext cx="161925" cy="161925"/>
          </a:xfrm>
          <a:custGeom>
            <a:avLst/>
            <a:gdLst>
              <a:gd name="txL" fmla="*/ 0 w 88"/>
              <a:gd name="txT" fmla="*/ 0 h 88"/>
              <a:gd name="txR" fmla="*/ 88 w 88"/>
              <a:gd name="txB" fmla="*/ 88 h 88"/>
            </a:gdLst>
            <a:ahLst/>
            <a:cxnLst>
              <a:cxn ang="0">
                <a:pos x="136164" y="134830"/>
              </a:cxn>
              <a:cxn ang="0">
                <a:pos x="147205" y="134830"/>
              </a:cxn>
              <a:cxn ang="0">
                <a:pos x="147205" y="145762"/>
              </a:cxn>
              <a:cxn ang="0">
                <a:pos x="136164" y="145762"/>
              </a:cxn>
              <a:cxn ang="0">
                <a:pos x="136164" y="134830"/>
              </a:cxn>
              <a:cxn ang="0">
                <a:pos x="136164" y="134830"/>
              </a:cxn>
              <a:cxn ang="0">
                <a:pos x="31281" y="5466"/>
              </a:cxn>
              <a:cxn ang="0">
                <a:pos x="31281" y="5466"/>
              </a:cxn>
              <a:cxn ang="0">
                <a:pos x="51522" y="0"/>
              </a:cxn>
              <a:cxn ang="0">
                <a:pos x="80963" y="27330"/>
              </a:cxn>
              <a:cxn ang="0">
                <a:pos x="75442" y="49195"/>
              </a:cxn>
              <a:cxn ang="0">
                <a:pos x="73602" y="51017"/>
              </a:cxn>
              <a:cxn ang="0">
                <a:pos x="154565" y="127542"/>
              </a:cxn>
              <a:cxn ang="0">
                <a:pos x="154565" y="153050"/>
              </a:cxn>
              <a:cxn ang="0">
                <a:pos x="154565" y="153050"/>
              </a:cxn>
              <a:cxn ang="0">
                <a:pos x="128804" y="153050"/>
              </a:cxn>
              <a:cxn ang="0">
                <a:pos x="51522" y="74703"/>
              </a:cxn>
              <a:cxn ang="0">
                <a:pos x="49682" y="74703"/>
              </a:cxn>
              <a:cxn ang="0">
                <a:pos x="27601" y="81991"/>
              </a:cxn>
              <a:cxn ang="0">
                <a:pos x="0" y="51017"/>
              </a:cxn>
              <a:cxn ang="0">
                <a:pos x="5520" y="30974"/>
              </a:cxn>
              <a:cxn ang="0">
                <a:pos x="5520" y="30974"/>
              </a:cxn>
              <a:cxn ang="0">
                <a:pos x="7360" y="30974"/>
              </a:cxn>
              <a:cxn ang="0">
                <a:pos x="27601" y="51017"/>
              </a:cxn>
              <a:cxn ang="0">
                <a:pos x="44161" y="43729"/>
              </a:cxn>
              <a:cxn ang="0">
                <a:pos x="51522" y="27330"/>
              </a:cxn>
              <a:cxn ang="0">
                <a:pos x="31281" y="7288"/>
              </a:cxn>
              <a:cxn ang="0">
                <a:pos x="31281" y="5466"/>
              </a:cxn>
            </a:cxnLst>
            <a:rect l="txL" t="txT" r="txR" b="txB"/>
            <a:pathLst>
              <a:path w="88" h="88">
                <a:moveTo>
                  <a:pt x="74" y="74"/>
                </a:moveTo>
                <a:cubicBezTo>
                  <a:pt x="75" y="72"/>
                  <a:pt x="78" y="72"/>
                  <a:pt x="80" y="74"/>
                </a:cubicBezTo>
                <a:cubicBezTo>
                  <a:pt x="82" y="76"/>
                  <a:pt x="82" y="78"/>
                  <a:pt x="80" y="80"/>
                </a:cubicBezTo>
                <a:cubicBezTo>
                  <a:pt x="78" y="82"/>
                  <a:pt x="75" y="82"/>
                  <a:pt x="74" y="80"/>
                </a:cubicBezTo>
                <a:cubicBezTo>
                  <a:pt x="72" y="78"/>
                  <a:pt x="72" y="76"/>
                  <a:pt x="74" y="74"/>
                </a:cubicBezTo>
                <a:cubicBezTo>
                  <a:pt x="74" y="74"/>
                  <a:pt x="74" y="74"/>
                  <a:pt x="74" y="74"/>
                </a:cubicBezTo>
                <a:close/>
                <a:moveTo>
                  <a:pt x="17" y="3"/>
                </a:moveTo>
                <a:cubicBezTo>
                  <a:pt x="17" y="3"/>
                  <a:pt x="17" y="3"/>
                  <a:pt x="17" y="3"/>
                </a:cubicBezTo>
                <a:cubicBezTo>
                  <a:pt x="28" y="0"/>
                  <a:pt x="28" y="0"/>
                  <a:pt x="28" y="0"/>
                </a:cubicBezTo>
                <a:cubicBezTo>
                  <a:pt x="44" y="15"/>
                  <a:pt x="44" y="15"/>
                  <a:pt x="44" y="15"/>
                </a:cubicBezTo>
                <a:cubicBezTo>
                  <a:pt x="41" y="27"/>
                  <a:pt x="41" y="27"/>
                  <a:pt x="41" y="27"/>
                </a:cubicBezTo>
                <a:cubicBezTo>
                  <a:pt x="40" y="28"/>
                  <a:pt x="40" y="28"/>
                  <a:pt x="40" y="28"/>
                </a:cubicBezTo>
                <a:cubicBezTo>
                  <a:pt x="84" y="70"/>
                  <a:pt x="84" y="70"/>
                  <a:pt x="84" y="70"/>
                </a:cubicBezTo>
                <a:cubicBezTo>
                  <a:pt x="88" y="74"/>
                  <a:pt x="88" y="80"/>
                  <a:pt x="84" y="84"/>
                </a:cubicBezTo>
                <a:cubicBezTo>
                  <a:pt x="84" y="84"/>
                  <a:pt x="84" y="84"/>
                  <a:pt x="84" y="84"/>
                </a:cubicBezTo>
                <a:cubicBezTo>
                  <a:pt x="80" y="88"/>
                  <a:pt x="74" y="88"/>
                  <a:pt x="70" y="84"/>
                </a:cubicBezTo>
                <a:cubicBezTo>
                  <a:pt x="28" y="41"/>
                  <a:pt x="28" y="41"/>
                  <a:pt x="28" y="41"/>
                </a:cubicBezTo>
                <a:cubicBezTo>
                  <a:pt x="27" y="41"/>
                  <a:pt x="27" y="41"/>
                  <a:pt x="27" y="41"/>
                </a:cubicBezTo>
                <a:cubicBezTo>
                  <a:pt x="15" y="45"/>
                  <a:pt x="15" y="45"/>
                  <a:pt x="15" y="45"/>
                </a:cubicBezTo>
                <a:cubicBezTo>
                  <a:pt x="0" y="28"/>
                  <a:pt x="0" y="28"/>
                  <a:pt x="0" y="28"/>
                </a:cubicBezTo>
                <a:cubicBezTo>
                  <a:pt x="3" y="17"/>
                  <a:pt x="3" y="17"/>
                  <a:pt x="3" y="17"/>
                </a:cubicBezTo>
                <a:cubicBezTo>
                  <a:pt x="3" y="17"/>
                  <a:pt x="3" y="17"/>
                  <a:pt x="3" y="17"/>
                </a:cubicBezTo>
                <a:cubicBezTo>
                  <a:pt x="4" y="17"/>
                  <a:pt x="4" y="17"/>
                  <a:pt x="4" y="17"/>
                </a:cubicBezTo>
                <a:cubicBezTo>
                  <a:pt x="15" y="28"/>
                  <a:pt x="15" y="28"/>
                  <a:pt x="15" y="28"/>
                </a:cubicBezTo>
                <a:cubicBezTo>
                  <a:pt x="24" y="24"/>
                  <a:pt x="24" y="24"/>
                  <a:pt x="24" y="24"/>
                </a:cubicBezTo>
                <a:cubicBezTo>
                  <a:pt x="28" y="15"/>
                  <a:pt x="28" y="15"/>
                  <a:pt x="28" y="15"/>
                </a:cubicBezTo>
                <a:cubicBezTo>
                  <a:pt x="17" y="4"/>
                  <a:pt x="17" y="4"/>
                  <a:pt x="17" y="4"/>
                </a:cubicBezTo>
                <a:cubicBezTo>
                  <a:pt x="17" y="3"/>
                  <a:pt x="17" y="3"/>
                  <a:pt x="17" y="3"/>
                </a:cubicBezTo>
                <a:close/>
              </a:path>
            </a:pathLst>
          </a:custGeom>
          <a:solidFill>
            <a:srgbClr val="FFFFFF">
              <a:alpha val="100000"/>
            </a:srgbClr>
          </a:solidFill>
          <a:ln w="9525">
            <a:noFill/>
          </a:ln>
        </p:spPr>
        <p:txBody>
          <a:bodyPr/>
          <a:lstStyle/>
          <a:p>
            <a:endParaRPr lang="zh-CN" altLang="en-US"/>
          </a:p>
        </p:txBody>
      </p:sp>
      <p:sp>
        <p:nvSpPr>
          <p:cNvPr id="190505" name="Freeform 44"/>
          <p:cNvSpPr>
            <a:spLocks noEditPoints="1"/>
          </p:cNvSpPr>
          <p:nvPr/>
        </p:nvSpPr>
        <p:spPr>
          <a:xfrm>
            <a:off x="3192780" y="3191510"/>
            <a:ext cx="248920" cy="253365"/>
          </a:xfrm>
          <a:custGeom>
            <a:avLst/>
            <a:gdLst>
              <a:gd name="txL" fmla="*/ 0 w 136"/>
              <a:gd name="txT" fmla="*/ 0 h 137"/>
              <a:gd name="txR" fmla="*/ 136 w 136"/>
              <a:gd name="txB" fmla="*/ 137 h 137"/>
            </a:gdLst>
            <a:ahLst/>
            <a:cxnLst>
              <a:cxn ang="0">
                <a:pos x="0" y="190407"/>
              </a:cxn>
              <a:cxn ang="0">
                <a:pos x="23824" y="153791"/>
              </a:cxn>
              <a:cxn ang="0">
                <a:pos x="82468" y="135482"/>
              </a:cxn>
              <a:cxn ang="0">
                <a:pos x="124619" y="206885"/>
              </a:cxn>
              <a:cxn ang="0">
                <a:pos x="166769" y="135482"/>
              </a:cxn>
              <a:cxn ang="0">
                <a:pos x="225413" y="153791"/>
              </a:cxn>
              <a:cxn ang="0">
                <a:pos x="249237" y="190407"/>
              </a:cxn>
              <a:cxn ang="0">
                <a:pos x="249237" y="250825"/>
              </a:cxn>
              <a:cxn ang="0">
                <a:pos x="124619" y="250825"/>
              </a:cxn>
              <a:cxn ang="0">
                <a:pos x="0" y="250825"/>
              </a:cxn>
              <a:cxn ang="0">
                <a:pos x="0" y="190407"/>
              </a:cxn>
              <a:cxn ang="0">
                <a:pos x="124619" y="135482"/>
              </a:cxn>
              <a:cxn ang="0">
                <a:pos x="84301" y="106189"/>
              </a:cxn>
              <a:cxn ang="0">
                <a:pos x="71472" y="38448"/>
              </a:cxn>
              <a:cxn ang="0">
                <a:pos x="124619" y="0"/>
              </a:cxn>
              <a:cxn ang="0">
                <a:pos x="175932" y="38448"/>
              </a:cxn>
              <a:cxn ang="0">
                <a:pos x="164936" y="106189"/>
              </a:cxn>
              <a:cxn ang="0">
                <a:pos x="124619" y="135482"/>
              </a:cxn>
              <a:cxn ang="0">
                <a:pos x="168602" y="197731"/>
              </a:cxn>
              <a:cxn ang="0">
                <a:pos x="210752" y="197731"/>
              </a:cxn>
              <a:cxn ang="0">
                <a:pos x="214417" y="201392"/>
              </a:cxn>
              <a:cxn ang="0">
                <a:pos x="214417" y="223362"/>
              </a:cxn>
              <a:cxn ang="0">
                <a:pos x="210752" y="227024"/>
              </a:cxn>
              <a:cxn ang="0">
                <a:pos x="168602" y="227024"/>
              </a:cxn>
              <a:cxn ang="0">
                <a:pos x="164936" y="223362"/>
              </a:cxn>
              <a:cxn ang="0">
                <a:pos x="164936" y="201392"/>
              </a:cxn>
              <a:cxn ang="0">
                <a:pos x="168602" y="197731"/>
              </a:cxn>
            </a:cxnLst>
            <a:rect l="txL" t="txT" r="txR" b="txB"/>
            <a:pathLst>
              <a:path w="136" h="137">
                <a:moveTo>
                  <a:pt x="0" y="104"/>
                </a:moveTo>
                <a:cubicBezTo>
                  <a:pt x="0" y="94"/>
                  <a:pt x="4" y="87"/>
                  <a:pt x="13" y="84"/>
                </a:cubicBezTo>
                <a:cubicBezTo>
                  <a:pt x="45" y="74"/>
                  <a:pt x="45" y="74"/>
                  <a:pt x="45" y="74"/>
                </a:cubicBezTo>
                <a:cubicBezTo>
                  <a:pt x="68" y="113"/>
                  <a:pt x="68" y="113"/>
                  <a:pt x="68" y="113"/>
                </a:cubicBezTo>
                <a:cubicBezTo>
                  <a:pt x="91" y="74"/>
                  <a:pt x="91" y="74"/>
                  <a:pt x="91" y="74"/>
                </a:cubicBezTo>
                <a:cubicBezTo>
                  <a:pt x="123" y="84"/>
                  <a:pt x="123" y="84"/>
                  <a:pt x="123" y="84"/>
                </a:cubicBezTo>
                <a:cubicBezTo>
                  <a:pt x="132" y="87"/>
                  <a:pt x="136" y="94"/>
                  <a:pt x="136" y="104"/>
                </a:cubicBezTo>
                <a:cubicBezTo>
                  <a:pt x="136" y="137"/>
                  <a:pt x="136" y="137"/>
                  <a:pt x="136" y="137"/>
                </a:cubicBezTo>
                <a:cubicBezTo>
                  <a:pt x="68" y="137"/>
                  <a:pt x="68" y="137"/>
                  <a:pt x="68" y="137"/>
                </a:cubicBezTo>
                <a:cubicBezTo>
                  <a:pt x="0" y="137"/>
                  <a:pt x="0" y="137"/>
                  <a:pt x="0" y="137"/>
                </a:cubicBezTo>
                <a:cubicBezTo>
                  <a:pt x="0" y="104"/>
                  <a:pt x="0" y="104"/>
                  <a:pt x="0" y="104"/>
                </a:cubicBezTo>
                <a:close/>
                <a:moveTo>
                  <a:pt x="68" y="74"/>
                </a:moveTo>
                <a:cubicBezTo>
                  <a:pt x="58" y="74"/>
                  <a:pt x="50" y="66"/>
                  <a:pt x="46" y="58"/>
                </a:cubicBezTo>
                <a:cubicBezTo>
                  <a:pt x="39" y="47"/>
                  <a:pt x="36" y="33"/>
                  <a:pt x="39" y="21"/>
                </a:cubicBezTo>
                <a:cubicBezTo>
                  <a:pt x="42" y="9"/>
                  <a:pt x="51" y="0"/>
                  <a:pt x="68" y="0"/>
                </a:cubicBezTo>
                <a:cubicBezTo>
                  <a:pt x="85" y="0"/>
                  <a:pt x="93" y="9"/>
                  <a:pt x="96" y="21"/>
                </a:cubicBezTo>
                <a:cubicBezTo>
                  <a:pt x="100" y="33"/>
                  <a:pt x="97" y="47"/>
                  <a:pt x="90" y="58"/>
                </a:cubicBezTo>
                <a:cubicBezTo>
                  <a:pt x="85" y="67"/>
                  <a:pt x="77" y="74"/>
                  <a:pt x="68" y="74"/>
                </a:cubicBezTo>
                <a:close/>
                <a:moveTo>
                  <a:pt x="92" y="108"/>
                </a:moveTo>
                <a:cubicBezTo>
                  <a:pt x="115" y="108"/>
                  <a:pt x="115" y="108"/>
                  <a:pt x="115" y="108"/>
                </a:cubicBezTo>
                <a:cubicBezTo>
                  <a:pt x="116" y="108"/>
                  <a:pt x="117" y="109"/>
                  <a:pt x="117" y="110"/>
                </a:cubicBezTo>
                <a:cubicBezTo>
                  <a:pt x="117" y="122"/>
                  <a:pt x="117" y="122"/>
                  <a:pt x="117" y="122"/>
                </a:cubicBezTo>
                <a:cubicBezTo>
                  <a:pt x="117" y="123"/>
                  <a:pt x="116" y="124"/>
                  <a:pt x="115" y="124"/>
                </a:cubicBezTo>
                <a:cubicBezTo>
                  <a:pt x="92" y="124"/>
                  <a:pt x="92" y="124"/>
                  <a:pt x="92" y="124"/>
                </a:cubicBezTo>
                <a:cubicBezTo>
                  <a:pt x="91" y="124"/>
                  <a:pt x="90" y="123"/>
                  <a:pt x="90" y="122"/>
                </a:cubicBezTo>
                <a:cubicBezTo>
                  <a:pt x="90" y="110"/>
                  <a:pt x="90" y="110"/>
                  <a:pt x="90" y="110"/>
                </a:cubicBezTo>
                <a:cubicBezTo>
                  <a:pt x="90" y="109"/>
                  <a:pt x="91" y="108"/>
                  <a:pt x="92" y="108"/>
                </a:cubicBezTo>
                <a:close/>
              </a:path>
            </a:pathLst>
          </a:custGeom>
          <a:solidFill>
            <a:srgbClr val="FFFFFF">
              <a:alpha val="100000"/>
            </a:srgbClr>
          </a:solidFill>
          <a:ln w="9525">
            <a:noFill/>
          </a:ln>
        </p:spPr>
        <p:txBody>
          <a:bodyPr/>
          <a:lstStyle/>
          <a:p>
            <a:endParaRPr lang="zh-CN" altLang="en-US"/>
          </a:p>
        </p:txBody>
      </p:sp>
      <p:sp>
        <p:nvSpPr>
          <p:cNvPr id="190506" name="Oval 45"/>
          <p:cNvSpPr/>
          <p:nvPr/>
        </p:nvSpPr>
        <p:spPr>
          <a:xfrm>
            <a:off x="1605280" y="3805555"/>
            <a:ext cx="525145" cy="532765"/>
          </a:xfrm>
          <a:prstGeom prst="ellipse">
            <a:avLst/>
          </a:prstGeom>
          <a:solidFill>
            <a:srgbClr val="FFFFFF"/>
          </a:solidFill>
          <a:ln w="9525">
            <a:noFill/>
          </a:ln>
        </p:spPr>
        <p:txBody>
          <a:bodyPr/>
          <a:lstStyle/>
          <a:p>
            <a:pPr lvl="0"/>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507" name="Oval 46"/>
          <p:cNvSpPr/>
          <p:nvPr/>
        </p:nvSpPr>
        <p:spPr>
          <a:xfrm>
            <a:off x="1666875" y="3869055"/>
            <a:ext cx="400050" cy="404495"/>
          </a:xfrm>
          <a:prstGeom prst="ellipse">
            <a:avLst/>
          </a:prstGeom>
          <a:solidFill>
            <a:srgbClr val="95C822"/>
          </a:solidFill>
          <a:ln w="9525">
            <a:noFill/>
          </a:ln>
        </p:spPr>
        <p:txBody>
          <a:bodyPr/>
          <a:lstStyle/>
          <a:p>
            <a:pPr lvl="0"/>
            <a:endParaRPr lang="zh-CN" altLang="zh-CN" sz="16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508" name="Freeform 47"/>
          <p:cNvSpPr>
            <a:spLocks noEditPoints="1"/>
          </p:cNvSpPr>
          <p:nvPr/>
        </p:nvSpPr>
        <p:spPr>
          <a:xfrm>
            <a:off x="1738630" y="3980180"/>
            <a:ext cx="260350" cy="179705"/>
          </a:xfrm>
          <a:custGeom>
            <a:avLst/>
            <a:gdLst>
              <a:gd name="txL" fmla="*/ 0 w 143"/>
              <a:gd name="txT" fmla="*/ 0 h 97"/>
              <a:gd name="txR" fmla="*/ 143 w 143"/>
              <a:gd name="txB" fmla="*/ 97 h 97"/>
            </a:gdLst>
            <a:ahLst/>
            <a:cxnLst>
              <a:cxn ang="0">
                <a:pos x="236682" y="10998"/>
              </a:cxn>
              <a:cxn ang="0">
                <a:pos x="233041" y="0"/>
              </a:cxn>
              <a:cxn ang="0">
                <a:pos x="198449" y="3666"/>
              </a:cxn>
              <a:cxn ang="0">
                <a:pos x="41874" y="10998"/>
              </a:cxn>
              <a:cxn ang="0">
                <a:pos x="38233" y="0"/>
              </a:cxn>
              <a:cxn ang="0">
                <a:pos x="23668" y="3666"/>
              </a:cxn>
              <a:cxn ang="0">
                <a:pos x="7283" y="10998"/>
              </a:cxn>
              <a:cxn ang="0">
                <a:pos x="0" y="170468"/>
              </a:cxn>
              <a:cxn ang="0">
                <a:pos x="253067" y="177800"/>
              </a:cxn>
              <a:cxn ang="0">
                <a:pos x="260350" y="18330"/>
              </a:cxn>
              <a:cxn ang="0">
                <a:pos x="253067" y="10998"/>
              </a:cxn>
              <a:cxn ang="0">
                <a:pos x="21848" y="32994"/>
              </a:cxn>
              <a:cxn ang="0">
                <a:pos x="43695" y="32994"/>
              </a:cxn>
              <a:cxn ang="0">
                <a:pos x="32771" y="21996"/>
              </a:cxn>
              <a:cxn ang="0">
                <a:pos x="202090" y="27495"/>
              </a:cxn>
              <a:cxn ang="0">
                <a:pos x="198449" y="34827"/>
              </a:cxn>
              <a:cxn ang="0">
                <a:pos x="233041" y="40326"/>
              </a:cxn>
              <a:cxn ang="0">
                <a:pos x="236682" y="31161"/>
              </a:cxn>
              <a:cxn ang="0">
                <a:pos x="233041" y="27495"/>
              </a:cxn>
              <a:cxn ang="0">
                <a:pos x="203910" y="93482"/>
              </a:cxn>
              <a:cxn ang="0">
                <a:pos x="56440" y="93482"/>
              </a:cxn>
              <a:cxn ang="0">
                <a:pos x="131085" y="20163"/>
              </a:cxn>
              <a:cxn ang="0">
                <a:pos x="189345" y="93482"/>
              </a:cxn>
              <a:cxn ang="0">
                <a:pos x="71005" y="93482"/>
              </a:cxn>
              <a:cxn ang="0">
                <a:pos x="131085" y="34827"/>
              </a:cxn>
              <a:cxn ang="0">
                <a:pos x="172960" y="93482"/>
              </a:cxn>
              <a:cxn ang="0">
                <a:pos x="89211" y="93482"/>
              </a:cxn>
              <a:cxn ang="0">
                <a:pos x="131085" y="51324"/>
              </a:cxn>
              <a:cxn ang="0">
                <a:pos x="154753" y="73320"/>
              </a:cxn>
              <a:cxn ang="0">
                <a:pos x="103776" y="100814"/>
              </a:cxn>
              <a:cxn ang="0">
                <a:pos x="98314" y="93482"/>
              </a:cxn>
              <a:cxn ang="0">
                <a:pos x="131085" y="62322"/>
              </a:cxn>
            </a:cxnLst>
            <a:rect l="txL" t="txT" r="txR" b="txB"/>
            <a:pathLst>
              <a:path w="143" h="97">
                <a:moveTo>
                  <a:pt x="139" y="6"/>
                </a:moveTo>
                <a:cubicBezTo>
                  <a:pt x="130" y="6"/>
                  <a:pt x="130" y="6"/>
                  <a:pt x="130" y="6"/>
                </a:cubicBezTo>
                <a:cubicBezTo>
                  <a:pt x="130" y="2"/>
                  <a:pt x="130" y="2"/>
                  <a:pt x="130" y="2"/>
                </a:cubicBezTo>
                <a:cubicBezTo>
                  <a:pt x="130" y="1"/>
                  <a:pt x="129" y="0"/>
                  <a:pt x="128" y="0"/>
                </a:cubicBezTo>
                <a:cubicBezTo>
                  <a:pt x="111" y="0"/>
                  <a:pt x="111" y="0"/>
                  <a:pt x="111" y="0"/>
                </a:cubicBezTo>
                <a:cubicBezTo>
                  <a:pt x="110" y="0"/>
                  <a:pt x="109" y="1"/>
                  <a:pt x="109" y="2"/>
                </a:cubicBezTo>
                <a:cubicBezTo>
                  <a:pt x="109" y="6"/>
                  <a:pt x="109" y="6"/>
                  <a:pt x="109" y="6"/>
                </a:cubicBezTo>
                <a:cubicBezTo>
                  <a:pt x="23" y="6"/>
                  <a:pt x="23" y="6"/>
                  <a:pt x="23" y="6"/>
                </a:cubicBezTo>
                <a:cubicBezTo>
                  <a:pt x="23" y="2"/>
                  <a:pt x="23" y="2"/>
                  <a:pt x="23" y="2"/>
                </a:cubicBezTo>
                <a:cubicBezTo>
                  <a:pt x="23" y="1"/>
                  <a:pt x="22" y="0"/>
                  <a:pt x="21" y="0"/>
                </a:cubicBezTo>
                <a:cubicBezTo>
                  <a:pt x="15" y="0"/>
                  <a:pt x="15" y="0"/>
                  <a:pt x="15" y="0"/>
                </a:cubicBezTo>
                <a:cubicBezTo>
                  <a:pt x="14" y="0"/>
                  <a:pt x="13" y="1"/>
                  <a:pt x="13" y="2"/>
                </a:cubicBezTo>
                <a:cubicBezTo>
                  <a:pt x="13" y="6"/>
                  <a:pt x="13" y="6"/>
                  <a:pt x="13" y="6"/>
                </a:cubicBezTo>
                <a:cubicBezTo>
                  <a:pt x="4" y="6"/>
                  <a:pt x="4" y="6"/>
                  <a:pt x="4" y="6"/>
                </a:cubicBezTo>
                <a:cubicBezTo>
                  <a:pt x="2" y="6"/>
                  <a:pt x="0" y="8"/>
                  <a:pt x="0" y="10"/>
                </a:cubicBezTo>
                <a:cubicBezTo>
                  <a:pt x="0" y="93"/>
                  <a:pt x="0" y="93"/>
                  <a:pt x="0" y="93"/>
                </a:cubicBezTo>
                <a:cubicBezTo>
                  <a:pt x="0" y="95"/>
                  <a:pt x="2" y="97"/>
                  <a:pt x="4" y="97"/>
                </a:cubicBezTo>
                <a:cubicBezTo>
                  <a:pt x="139" y="97"/>
                  <a:pt x="139" y="97"/>
                  <a:pt x="139" y="97"/>
                </a:cubicBezTo>
                <a:cubicBezTo>
                  <a:pt x="141" y="97"/>
                  <a:pt x="143" y="95"/>
                  <a:pt x="143" y="93"/>
                </a:cubicBezTo>
                <a:cubicBezTo>
                  <a:pt x="143" y="10"/>
                  <a:pt x="143" y="10"/>
                  <a:pt x="143" y="10"/>
                </a:cubicBezTo>
                <a:cubicBezTo>
                  <a:pt x="143" y="8"/>
                  <a:pt x="141" y="6"/>
                  <a:pt x="139" y="6"/>
                </a:cubicBezTo>
                <a:cubicBezTo>
                  <a:pt x="139" y="6"/>
                  <a:pt x="139" y="6"/>
                  <a:pt x="139" y="6"/>
                </a:cubicBezTo>
                <a:close/>
                <a:moveTo>
                  <a:pt x="18" y="12"/>
                </a:moveTo>
                <a:cubicBezTo>
                  <a:pt x="14" y="12"/>
                  <a:pt x="12" y="15"/>
                  <a:pt x="12" y="18"/>
                </a:cubicBezTo>
                <a:cubicBezTo>
                  <a:pt x="12" y="21"/>
                  <a:pt x="14" y="24"/>
                  <a:pt x="18" y="24"/>
                </a:cubicBezTo>
                <a:cubicBezTo>
                  <a:pt x="21" y="24"/>
                  <a:pt x="24" y="21"/>
                  <a:pt x="24" y="18"/>
                </a:cubicBezTo>
                <a:cubicBezTo>
                  <a:pt x="24" y="15"/>
                  <a:pt x="21" y="12"/>
                  <a:pt x="18" y="12"/>
                </a:cubicBezTo>
                <a:cubicBezTo>
                  <a:pt x="18" y="12"/>
                  <a:pt x="18" y="12"/>
                  <a:pt x="18" y="12"/>
                </a:cubicBezTo>
                <a:close/>
                <a:moveTo>
                  <a:pt x="128" y="15"/>
                </a:moveTo>
                <a:cubicBezTo>
                  <a:pt x="111" y="15"/>
                  <a:pt x="111" y="15"/>
                  <a:pt x="111" y="15"/>
                </a:cubicBezTo>
                <a:cubicBezTo>
                  <a:pt x="110" y="15"/>
                  <a:pt x="109" y="16"/>
                  <a:pt x="109" y="17"/>
                </a:cubicBezTo>
                <a:cubicBezTo>
                  <a:pt x="109" y="19"/>
                  <a:pt x="109" y="19"/>
                  <a:pt x="109" y="19"/>
                </a:cubicBezTo>
                <a:cubicBezTo>
                  <a:pt x="109" y="21"/>
                  <a:pt x="110" y="22"/>
                  <a:pt x="111" y="22"/>
                </a:cubicBezTo>
                <a:cubicBezTo>
                  <a:pt x="128" y="22"/>
                  <a:pt x="128" y="22"/>
                  <a:pt x="128" y="22"/>
                </a:cubicBezTo>
                <a:cubicBezTo>
                  <a:pt x="129" y="22"/>
                  <a:pt x="130" y="21"/>
                  <a:pt x="130" y="19"/>
                </a:cubicBezTo>
                <a:cubicBezTo>
                  <a:pt x="130" y="17"/>
                  <a:pt x="130" y="17"/>
                  <a:pt x="130" y="17"/>
                </a:cubicBezTo>
                <a:cubicBezTo>
                  <a:pt x="130" y="16"/>
                  <a:pt x="129" y="15"/>
                  <a:pt x="128" y="15"/>
                </a:cubicBezTo>
                <a:cubicBezTo>
                  <a:pt x="128" y="15"/>
                  <a:pt x="128" y="15"/>
                  <a:pt x="128" y="15"/>
                </a:cubicBezTo>
                <a:close/>
                <a:moveTo>
                  <a:pt x="72" y="11"/>
                </a:moveTo>
                <a:cubicBezTo>
                  <a:pt x="94" y="11"/>
                  <a:pt x="112" y="29"/>
                  <a:pt x="112" y="51"/>
                </a:cubicBezTo>
                <a:cubicBezTo>
                  <a:pt x="112" y="73"/>
                  <a:pt x="94" y="91"/>
                  <a:pt x="72" y="91"/>
                </a:cubicBezTo>
                <a:cubicBezTo>
                  <a:pt x="50" y="91"/>
                  <a:pt x="31" y="73"/>
                  <a:pt x="31" y="51"/>
                </a:cubicBezTo>
                <a:cubicBezTo>
                  <a:pt x="31" y="29"/>
                  <a:pt x="50" y="11"/>
                  <a:pt x="72" y="11"/>
                </a:cubicBezTo>
                <a:cubicBezTo>
                  <a:pt x="72" y="11"/>
                  <a:pt x="72" y="11"/>
                  <a:pt x="72" y="11"/>
                </a:cubicBezTo>
                <a:close/>
                <a:moveTo>
                  <a:pt x="72" y="19"/>
                </a:moveTo>
                <a:cubicBezTo>
                  <a:pt x="89" y="19"/>
                  <a:pt x="104" y="34"/>
                  <a:pt x="104" y="51"/>
                </a:cubicBezTo>
                <a:cubicBezTo>
                  <a:pt x="104" y="69"/>
                  <a:pt x="89" y="83"/>
                  <a:pt x="72" y="83"/>
                </a:cubicBezTo>
                <a:cubicBezTo>
                  <a:pt x="54" y="83"/>
                  <a:pt x="39" y="69"/>
                  <a:pt x="39" y="51"/>
                </a:cubicBezTo>
                <a:cubicBezTo>
                  <a:pt x="39" y="34"/>
                  <a:pt x="54" y="19"/>
                  <a:pt x="72" y="19"/>
                </a:cubicBezTo>
                <a:cubicBezTo>
                  <a:pt x="72" y="19"/>
                  <a:pt x="72" y="19"/>
                  <a:pt x="72" y="19"/>
                </a:cubicBezTo>
                <a:close/>
                <a:moveTo>
                  <a:pt x="72" y="28"/>
                </a:moveTo>
                <a:cubicBezTo>
                  <a:pt x="84" y="28"/>
                  <a:pt x="95" y="39"/>
                  <a:pt x="95" y="51"/>
                </a:cubicBezTo>
                <a:cubicBezTo>
                  <a:pt x="95" y="64"/>
                  <a:pt x="84" y="74"/>
                  <a:pt x="72" y="74"/>
                </a:cubicBezTo>
                <a:cubicBezTo>
                  <a:pt x="59" y="74"/>
                  <a:pt x="49" y="64"/>
                  <a:pt x="49" y="51"/>
                </a:cubicBezTo>
                <a:cubicBezTo>
                  <a:pt x="49" y="39"/>
                  <a:pt x="59" y="28"/>
                  <a:pt x="72" y="28"/>
                </a:cubicBezTo>
                <a:cubicBezTo>
                  <a:pt x="72" y="28"/>
                  <a:pt x="72" y="28"/>
                  <a:pt x="72" y="28"/>
                </a:cubicBezTo>
                <a:close/>
                <a:moveTo>
                  <a:pt x="72" y="34"/>
                </a:moveTo>
                <a:cubicBezTo>
                  <a:pt x="77" y="34"/>
                  <a:pt x="82" y="37"/>
                  <a:pt x="85" y="40"/>
                </a:cubicBezTo>
                <a:cubicBezTo>
                  <a:pt x="82" y="38"/>
                  <a:pt x="79" y="37"/>
                  <a:pt x="75" y="37"/>
                </a:cubicBezTo>
                <a:cubicBezTo>
                  <a:pt x="65" y="37"/>
                  <a:pt x="57" y="45"/>
                  <a:pt x="57" y="55"/>
                </a:cubicBezTo>
                <a:cubicBezTo>
                  <a:pt x="57" y="58"/>
                  <a:pt x="58" y="61"/>
                  <a:pt x="59" y="63"/>
                </a:cubicBezTo>
                <a:cubicBezTo>
                  <a:pt x="56" y="60"/>
                  <a:pt x="54" y="56"/>
                  <a:pt x="54" y="51"/>
                </a:cubicBezTo>
                <a:cubicBezTo>
                  <a:pt x="54" y="42"/>
                  <a:pt x="62" y="34"/>
                  <a:pt x="72" y="34"/>
                </a:cubicBezTo>
                <a:cubicBezTo>
                  <a:pt x="72" y="34"/>
                  <a:pt x="72" y="34"/>
                  <a:pt x="72" y="34"/>
                </a:cubicBezTo>
                <a:close/>
              </a:path>
            </a:pathLst>
          </a:custGeom>
          <a:solidFill>
            <a:srgbClr val="FFFFFF">
              <a:alpha val="100000"/>
            </a:srgbClr>
          </a:solidFill>
          <a:ln w="9525">
            <a:noFill/>
          </a:ln>
        </p:spPr>
        <p:txBody>
          <a:bodyPr/>
          <a:lstStyle/>
          <a:p>
            <a:endParaRPr lang="zh-CN" altLang="en-US"/>
          </a:p>
        </p:txBody>
      </p:sp>
      <p:sp>
        <p:nvSpPr>
          <p:cNvPr id="190509" name="Oval 48"/>
          <p:cNvSpPr/>
          <p:nvPr/>
        </p:nvSpPr>
        <p:spPr>
          <a:xfrm>
            <a:off x="4504055" y="3805555"/>
            <a:ext cx="523875" cy="532765"/>
          </a:xfrm>
          <a:prstGeom prst="ellipse">
            <a:avLst/>
          </a:prstGeom>
          <a:solidFill>
            <a:srgbClr val="FFFFFF"/>
          </a:solidFill>
          <a:ln w="9525">
            <a:noFill/>
          </a:ln>
        </p:spPr>
        <p:txBody>
          <a:bodyPr/>
          <a:lstStyle/>
          <a:p>
            <a:pPr lvl="0"/>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510" name="Oval 49"/>
          <p:cNvSpPr/>
          <p:nvPr/>
        </p:nvSpPr>
        <p:spPr>
          <a:xfrm>
            <a:off x="4564380" y="3869055"/>
            <a:ext cx="401320" cy="404495"/>
          </a:xfrm>
          <a:prstGeom prst="ellipse">
            <a:avLst/>
          </a:prstGeom>
          <a:solidFill>
            <a:srgbClr val="3A931D"/>
          </a:solidFill>
          <a:ln w="9525">
            <a:noFill/>
          </a:ln>
        </p:spPr>
        <p:txBody>
          <a:bodyPr/>
          <a:lstStyle/>
          <a:p>
            <a:pPr lvl="0"/>
            <a:endParaRPr lang="zh-CN" altLang="zh-CN" sz="16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90511" name="Freeform 50"/>
          <p:cNvSpPr>
            <a:spLocks noEditPoints="1"/>
          </p:cNvSpPr>
          <p:nvPr/>
        </p:nvSpPr>
        <p:spPr>
          <a:xfrm>
            <a:off x="4634230" y="3961130"/>
            <a:ext cx="261620" cy="219710"/>
          </a:xfrm>
          <a:custGeom>
            <a:avLst/>
            <a:gdLst>
              <a:gd name="txL" fmla="*/ 0 w 142"/>
              <a:gd name="txT" fmla="*/ 0 h 119"/>
              <a:gd name="txR" fmla="*/ 142 w 142"/>
              <a:gd name="txB" fmla="*/ 119 h 119"/>
            </a:gdLst>
            <a:ahLst/>
            <a:cxnLst>
              <a:cxn ang="0">
                <a:pos x="12912" y="164487"/>
              </a:cxn>
              <a:cxn ang="0">
                <a:pos x="0" y="149866"/>
              </a:cxn>
              <a:cxn ang="0">
                <a:pos x="0" y="12793"/>
              </a:cxn>
              <a:cxn ang="0">
                <a:pos x="12912" y="0"/>
              </a:cxn>
              <a:cxn ang="0">
                <a:pos x="249025" y="0"/>
              </a:cxn>
              <a:cxn ang="0">
                <a:pos x="261937" y="12793"/>
              </a:cxn>
              <a:cxn ang="0">
                <a:pos x="261937" y="149866"/>
              </a:cxn>
              <a:cxn ang="0">
                <a:pos x="249025" y="164487"/>
              </a:cxn>
              <a:cxn ang="0">
                <a:pos x="12912" y="164487"/>
              </a:cxn>
              <a:cxn ang="0">
                <a:pos x="12912" y="164487"/>
              </a:cxn>
              <a:cxn ang="0">
                <a:pos x="90387" y="29242"/>
              </a:cxn>
              <a:cxn ang="0">
                <a:pos x="195530" y="82243"/>
              </a:cxn>
              <a:cxn ang="0">
                <a:pos x="90387" y="135245"/>
              </a:cxn>
              <a:cxn ang="0">
                <a:pos x="90387" y="29242"/>
              </a:cxn>
              <a:cxn ang="0">
                <a:pos x="261937" y="202867"/>
              </a:cxn>
              <a:cxn ang="0">
                <a:pos x="151259" y="202867"/>
              </a:cxn>
              <a:cxn ang="0">
                <a:pos x="130969" y="217488"/>
              </a:cxn>
              <a:cxn ang="0">
                <a:pos x="110678" y="202867"/>
              </a:cxn>
              <a:cxn ang="0">
                <a:pos x="0" y="202867"/>
              </a:cxn>
              <a:cxn ang="0">
                <a:pos x="0" y="188246"/>
              </a:cxn>
              <a:cxn ang="0">
                <a:pos x="110678" y="188246"/>
              </a:cxn>
              <a:cxn ang="0">
                <a:pos x="130969" y="173625"/>
              </a:cxn>
              <a:cxn ang="0">
                <a:pos x="151259" y="188246"/>
              </a:cxn>
              <a:cxn ang="0">
                <a:pos x="261937" y="188246"/>
              </a:cxn>
              <a:cxn ang="0">
                <a:pos x="261937" y="202867"/>
              </a:cxn>
            </a:cxnLst>
            <a:rect l="txL" t="txT" r="txR" b="txB"/>
            <a:pathLst>
              <a:path w="142" h="119">
                <a:moveTo>
                  <a:pt x="7" y="90"/>
                </a:moveTo>
                <a:cubicBezTo>
                  <a:pt x="3" y="90"/>
                  <a:pt x="0" y="87"/>
                  <a:pt x="0" y="82"/>
                </a:cubicBezTo>
                <a:cubicBezTo>
                  <a:pt x="0" y="57"/>
                  <a:pt x="0" y="32"/>
                  <a:pt x="0" y="7"/>
                </a:cubicBezTo>
                <a:cubicBezTo>
                  <a:pt x="0" y="3"/>
                  <a:pt x="3" y="0"/>
                  <a:pt x="7" y="0"/>
                </a:cubicBezTo>
                <a:cubicBezTo>
                  <a:pt x="135" y="0"/>
                  <a:pt x="135" y="0"/>
                  <a:pt x="135" y="0"/>
                </a:cubicBezTo>
                <a:cubicBezTo>
                  <a:pt x="139" y="0"/>
                  <a:pt x="142" y="3"/>
                  <a:pt x="142" y="7"/>
                </a:cubicBezTo>
                <a:cubicBezTo>
                  <a:pt x="142" y="32"/>
                  <a:pt x="142" y="57"/>
                  <a:pt x="142" y="82"/>
                </a:cubicBezTo>
                <a:cubicBezTo>
                  <a:pt x="142" y="87"/>
                  <a:pt x="139" y="90"/>
                  <a:pt x="135" y="90"/>
                </a:cubicBezTo>
                <a:cubicBezTo>
                  <a:pt x="71" y="90"/>
                  <a:pt x="71" y="90"/>
                  <a:pt x="7" y="90"/>
                </a:cubicBezTo>
                <a:cubicBezTo>
                  <a:pt x="7" y="90"/>
                  <a:pt x="7" y="90"/>
                  <a:pt x="7" y="90"/>
                </a:cubicBezTo>
                <a:close/>
                <a:moveTo>
                  <a:pt x="49" y="16"/>
                </a:moveTo>
                <a:cubicBezTo>
                  <a:pt x="106" y="45"/>
                  <a:pt x="106" y="45"/>
                  <a:pt x="106" y="45"/>
                </a:cubicBezTo>
                <a:cubicBezTo>
                  <a:pt x="49" y="74"/>
                  <a:pt x="49" y="74"/>
                  <a:pt x="49" y="74"/>
                </a:cubicBezTo>
                <a:cubicBezTo>
                  <a:pt x="49" y="16"/>
                  <a:pt x="49" y="16"/>
                  <a:pt x="49" y="16"/>
                </a:cubicBezTo>
                <a:close/>
                <a:moveTo>
                  <a:pt x="142" y="111"/>
                </a:moveTo>
                <a:cubicBezTo>
                  <a:pt x="82" y="111"/>
                  <a:pt x="82" y="111"/>
                  <a:pt x="82" y="111"/>
                </a:cubicBezTo>
                <a:cubicBezTo>
                  <a:pt x="80" y="115"/>
                  <a:pt x="76" y="119"/>
                  <a:pt x="71" y="119"/>
                </a:cubicBezTo>
                <a:cubicBezTo>
                  <a:pt x="66" y="119"/>
                  <a:pt x="62" y="115"/>
                  <a:pt x="60" y="111"/>
                </a:cubicBezTo>
                <a:cubicBezTo>
                  <a:pt x="0" y="111"/>
                  <a:pt x="0" y="111"/>
                  <a:pt x="0" y="111"/>
                </a:cubicBezTo>
                <a:cubicBezTo>
                  <a:pt x="0" y="103"/>
                  <a:pt x="0" y="103"/>
                  <a:pt x="0" y="103"/>
                </a:cubicBezTo>
                <a:cubicBezTo>
                  <a:pt x="60" y="103"/>
                  <a:pt x="60" y="103"/>
                  <a:pt x="60" y="103"/>
                </a:cubicBezTo>
                <a:cubicBezTo>
                  <a:pt x="62" y="99"/>
                  <a:pt x="66" y="95"/>
                  <a:pt x="71" y="95"/>
                </a:cubicBezTo>
                <a:cubicBezTo>
                  <a:pt x="76" y="95"/>
                  <a:pt x="80" y="99"/>
                  <a:pt x="82" y="103"/>
                </a:cubicBezTo>
                <a:cubicBezTo>
                  <a:pt x="142" y="103"/>
                  <a:pt x="142" y="103"/>
                  <a:pt x="142" y="103"/>
                </a:cubicBezTo>
                <a:cubicBezTo>
                  <a:pt x="142" y="111"/>
                  <a:pt x="142" y="111"/>
                  <a:pt x="142" y="111"/>
                </a:cubicBezTo>
                <a:close/>
              </a:path>
            </a:pathLst>
          </a:custGeom>
          <a:solidFill>
            <a:srgbClr val="FFFFFF">
              <a:alpha val="100000"/>
            </a:srgbClr>
          </a:solidFill>
          <a:ln w="9525">
            <a:noFill/>
          </a:ln>
        </p:spPr>
        <p:txBody>
          <a:bodyPr/>
          <a:lstStyle/>
          <a:p>
            <a:endParaRPr lang="zh-CN" altLang="en-US"/>
          </a:p>
        </p:txBody>
      </p:sp>
      <p:grpSp>
        <p:nvGrpSpPr>
          <p:cNvPr id="3" name="组合 2"/>
          <p:cNvGrpSpPr/>
          <p:nvPr/>
        </p:nvGrpSpPr>
        <p:grpSpPr>
          <a:xfrm>
            <a:off x="1841500" y="3847465"/>
            <a:ext cx="2962275" cy="1822450"/>
            <a:chOff x="2931" y="6286"/>
            <a:chExt cx="5286" cy="3252"/>
          </a:xfrm>
        </p:grpSpPr>
        <p:pic>
          <p:nvPicPr>
            <p:cNvPr id="2" name="图片 1"/>
            <p:cNvPicPr>
              <a:picLocks noChangeAspect="1"/>
            </p:cNvPicPr>
            <p:nvPr/>
          </p:nvPicPr>
          <p:blipFill>
            <a:blip r:embed="rId4" cstate="print"/>
            <a:srcRect/>
            <a:stretch>
              <a:fillRect/>
            </a:stretch>
          </p:blipFill>
          <p:spPr>
            <a:xfrm>
              <a:off x="2931" y="6286"/>
              <a:ext cx="5287" cy="3252"/>
            </a:xfrm>
            <a:prstGeom prst="rect">
              <a:avLst/>
            </a:prstGeom>
          </p:spPr>
        </p:pic>
        <p:pic>
          <p:nvPicPr>
            <p:cNvPr id="6" name="图片 5" descr="C:\Users\Administrator\Desktop\tu16856_9.jpgtu16856_9"/>
            <p:cNvPicPr>
              <a:picLocks noChangeAspect="1"/>
            </p:cNvPicPr>
            <p:nvPr/>
          </p:nvPicPr>
          <p:blipFill>
            <a:blip r:embed="rId5" cstate="print"/>
            <a:srcRect/>
            <a:stretch>
              <a:fillRect/>
            </a:stretch>
          </p:blipFill>
          <p:spPr>
            <a:xfrm>
              <a:off x="3924" y="6690"/>
              <a:ext cx="3307" cy="2177"/>
            </a:xfrm>
            <a:prstGeom prst="rect">
              <a:avLst/>
            </a:prstGeom>
            <a:ln w="38100">
              <a:noFill/>
            </a:ln>
          </p:spPr>
        </p:pic>
      </p:grpSp>
      <p:sp>
        <p:nvSpPr>
          <p:cNvPr id="47" name="Text Placeholder 14"/>
          <p:cNvSpPr txBox="1"/>
          <p:nvPr/>
        </p:nvSpPr>
        <p:spPr>
          <a:xfrm>
            <a:off x="6358255" y="2167890"/>
            <a:ext cx="4560570" cy="1098550"/>
          </a:xfrm>
          <a:prstGeom prst="rect">
            <a:avLst/>
          </a:prstGeom>
          <a:noFill/>
          <a:ln w="9525">
            <a:noFill/>
          </a:ln>
        </p:spPr>
        <p:txBody>
          <a:bodyPr wrap="square" lIns="0" tIns="0" rIns="0" bIns="0" anchor="t">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elit.Lorme ipsum dolor sit,consectetur adipsiicing elit.Lorme ipsum dolor sit,consectetur adipsiicing elit.Lorme ipsum dolor sit,consectetur adipsiicing elit.Lorme ipsum dolor sit,consectetur adipsiicing elit.</a:t>
            </a:r>
            <a:endParaRPr lang="en-US" altLang="zh-CN" sz="1200" kern="0" noProof="0" dirty="0">
              <a:ln>
                <a:noFill/>
              </a:ln>
              <a:solidFill>
                <a:schemeClr val="tx1">
                  <a:lumMod val="50000"/>
                  <a:lumOff val="50000"/>
                </a:schemeClr>
              </a:solidFill>
              <a:uLnTx/>
              <a:uFillTx/>
              <a:latin typeface="Verdana" panose="020B0604030504040204" charset="0"/>
              <a:ea typeface="方正舒体" pitchFamily="2" charset="-122"/>
              <a:sym typeface="+mn-ea"/>
            </a:endParaRPr>
          </a:p>
        </p:txBody>
      </p:sp>
      <p:sp>
        <p:nvSpPr>
          <p:cNvPr id="93300" name="TextBox 1957"/>
          <p:cNvSpPr/>
          <p:nvPr/>
        </p:nvSpPr>
        <p:spPr>
          <a:xfrm>
            <a:off x="6287135" y="1744345"/>
            <a:ext cx="3794125" cy="398145"/>
          </a:xfrm>
          <a:prstGeom prst="rect">
            <a:avLst/>
          </a:prstGeom>
          <a:noFill/>
          <a:ln w="9525">
            <a:noFill/>
            <a:miter/>
          </a:ln>
        </p:spPr>
        <p:txBody>
          <a:bodyPr wrap="square">
            <a:spAutoFit/>
          </a:bodyPr>
          <a:lstStyle/>
          <a:p>
            <a:pPr algn="l"/>
            <a:r>
              <a:rPr lang="zh-CN" altLang="en-US" sz="20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20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6" name="TextBox 1210"/>
          <p:cNvSpPr/>
          <p:nvPr/>
        </p:nvSpPr>
        <p:spPr>
          <a:xfrm>
            <a:off x="6287135" y="4180840"/>
            <a:ext cx="5107940" cy="520065"/>
          </a:xfrm>
          <a:prstGeom prst="rect">
            <a:avLst/>
          </a:prstGeom>
          <a:noFill/>
          <a:ln w="9525">
            <a:noFill/>
            <a:miter/>
          </a:ln>
        </p:spPr>
        <p:txBody>
          <a:bodyPr wrap="square">
            <a:spAutoFit/>
          </a:bodyPr>
          <a:lstStyle/>
          <a:p>
            <a:pPr algn="l"/>
            <a:r>
              <a:rPr lang="en-US" altLang="zh-CN" sz="14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7" name="TextBox 1210"/>
          <p:cNvSpPr/>
          <p:nvPr/>
        </p:nvSpPr>
        <p:spPr>
          <a:xfrm>
            <a:off x="6329680" y="4864100"/>
            <a:ext cx="2882900" cy="306705"/>
          </a:xfrm>
          <a:prstGeom prst="rect">
            <a:avLst/>
          </a:prstGeom>
          <a:noFill/>
          <a:ln w="9525">
            <a:noFill/>
            <a:miter/>
          </a:ln>
        </p:spPr>
        <p:txBody>
          <a:bodyPr wrap="square">
            <a:spAutoFit/>
          </a:bodyPr>
          <a:lstStyle/>
          <a:p>
            <a:pPr algn="l"/>
            <a:r>
              <a:rPr lang="zh-CN" altLang="en-US" sz="1400" noProof="0" dirty="0">
                <a:ln>
                  <a:noFill/>
                </a:ln>
                <a:solidFill>
                  <a:schemeClr val="bg1"/>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bg1"/>
              </a:solidFill>
              <a:uLnTx/>
              <a:uFillTx/>
              <a:latin typeface="Verdana" panose="020B0604030504040204" charset="0"/>
              <a:ea typeface="方正舒体" pitchFamily="2" charset="-122"/>
              <a:sym typeface="+mn-ea"/>
            </a:endParaRPr>
          </a:p>
        </p:txBody>
      </p:sp>
      <p:sp>
        <p:nvSpPr>
          <p:cNvPr id="8" name="TextBox 1210"/>
          <p:cNvSpPr/>
          <p:nvPr/>
        </p:nvSpPr>
        <p:spPr>
          <a:xfrm>
            <a:off x="6358255" y="5149850"/>
            <a:ext cx="5107940" cy="520065"/>
          </a:xfrm>
          <a:prstGeom prst="rect">
            <a:avLst/>
          </a:prstGeom>
          <a:noFill/>
          <a:ln w="9525">
            <a:noFill/>
            <a:miter/>
          </a:ln>
        </p:spPr>
        <p:txBody>
          <a:bodyPr wrap="square">
            <a:spAutoFit/>
          </a:bodyPr>
          <a:lstStyle/>
          <a:p>
            <a:pPr algn="l"/>
            <a:r>
              <a:rPr lang="en-US" altLang="zh-CN" sz="14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anim calcmode="lin" valueType="num">
                                      <p:cBhvr>
                                        <p:cTn id="8" dur="500" fill="hold"/>
                                        <p:tgtEl>
                                          <p:spTgt spid="47"/>
                                        </p:tgtEl>
                                        <p:attrNameLst>
                                          <p:attrName>ppt_x</p:attrName>
                                        </p:attrNameLst>
                                      </p:cBhvr>
                                      <p:tavLst>
                                        <p:tav tm="0">
                                          <p:val>
                                            <p:strVal val="#ppt_x"/>
                                          </p:val>
                                        </p:tav>
                                        <p:tav tm="100000">
                                          <p:val>
                                            <p:strVal val="#ppt_x"/>
                                          </p:val>
                                        </p:tav>
                                      </p:tavLst>
                                    </p:anim>
                                    <p:anim calcmode="lin" valueType="num">
                                      <p:cBhvr>
                                        <p:cTn id="9"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grpSp>
        <p:nvGrpSpPr>
          <p:cNvPr id="2" name="组合 13"/>
          <p:cNvGrpSpPr/>
          <p:nvPr/>
        </p:nvGrpSpPr>
        <p:grpSpPr>
          <a:xfrm>
            <a:off x="1431290" y="2305685"/>
            <a:ext cx="1704975" cy="2351405"/>
            <a:chOff x="0" y="0"/>
            <a:chExt cx="1944688" cy="2681281"/>
          </a:xfrm>
          <a:solidFill>
            <a:srgbClr val="95C822"/>
          </a:solidFill>
        </p:grpSpPr>
        <p:sp>
          <p:nvSpPr>
            <p:cNvPr id="24603" name="椭圆​​ 2"/>
            <p:cNvSpPr/>
            <p:nvPr/>
          </p:nvSpPr>
          <p:spPr>
            <a:xfrm>
              <a:off x="0" y="0"/>
              <a:ext cx="1944688" cy="2447925"/>
            </a:xfrm>
            <a:custGeom>
              <a:avLst/>
              <a:gdLst>
                <a:gd name="txL" fmla="*/ 0 w 1944132"/>
                <a:gd name="txT" fmla="*/ 0 h 2448272"/>
                <a:gd name="txR" fmla="*/ 1944132 w 1944132"/>
                <a:gd name="txB" fmla="*/ 2448272 h 2448272"/>
              </a:gdLst>
              <a:ahLst/>
              <a:cxnLst>
                <a:cxn ang="0">
                  <a:pos x="972344" y="0"/>
                </a:cxn>
                <a:cxn ang="0">
                  <a:pos x="1944688" y="971928"/>
                </a:cxn>
                <a:cxn ang="0">
                  <a:pos x="1100795" y="1934410"/>
                </a:cxn>
                <a:cxn ang="0">
                  <a:pos x="972344" y="2447925"/>
                </a:cxn>
                <a:cxn ang="0">
                  <a:pos x="843893" y="1934410"/>
                </a:cxn>
                <a:cxn ang="0">
                  <a:pos x="0" y="971928"/>
                </a:cxn>
                <a:cxn ang="0">
                  <a:pos x="972344" y="0"/>
                </a:cxn>
              </a:cxnLst>
              <a:rect l="txL" t="txT" r="txR" b="tx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pFill/>
            <a:ln w="9525">
              <a:noFill/>
            </a:ln>
          </p:spPr>
          <p:txBody>
            <a:bodyPr/>
            <a:lstStyle/>
            <a:p>
              <a:endParaRPr lang="zh-CN" altLang="en-US"/>
            </a:p>
          </p:txBody>
        </p:sp>
        <p:sp>
          <p:nvSpPr>
            <p:cNvPr id="24604" name="椭圆​​ 6"/>
            <p:cNvSpPr/>
            <p:nvPr/>
          </p:nvSpPr>
          <p:spPr>
            <a:xfrm>
              <a:off x="216198" y="2530160"/>
              <a:ext cx="1512168" cy="151121"/>
            </a:xfrm>
            <a:prstGeom prst="ellipse">
              <a:avLst/>
            </a:prstGeom>
            <a:grpFill/>
            <a:ln w="25400">
              <a:noFill/>
            </a:ln>
          </p:spPr>
          <p:txBody>
            <a:bodyPr anchor="ctr"/>
            <a:lstStyle/>
            <a:p>
              <a:pPr lvl="0" algn="ctr" eaLnBrk="1" hangingPunct="1"/>
              <a:endParaRPr lang="zh-CN" altLang="zh-CN" b="1" i="1" dirty="0">
                <a:solidFill>
                  <a:srgbClr val="FFFFFF"/>
                </a:solidFill>
                <a:latin typeface="方正兰亭粗黑_GBK" pitchFamily="2" charset="-122"/>
                <a:ea typeface="宋体" panose="02010600030101010101" pitchFamily="2" charset="-122"/>
                <a:sym typeface="宋体" panose="02010600030101010101" pitchFamily="2" charset="-122"/>
              </a:endParaRPr>
            </a:p>
          </p:txBody>
        </p:sp>
        <p:sp>
          <p:nvSpPr>
            <p:cNvPr id="24605" name="矩形​​ 16"/>
            <p:cNvSpPr/>
            <p:nvPr/>
          </p:nvSpPr>
          <p:spPr>
            <a:xfrm>
              <a:off x="166977" y="765977"/>
              <a:ext cx="1686561" cy="384488"/>
            </a:xfrm>
            <a:prstGeom prst="rect">
              <a:avLst/>
            </a:prstGeom>
            <a:grpFill/>
            <a:ln w="9525">
              <a:noFill/>
            </a:ln>
          </p:spPr>
          <p:txBody>
            <a:bodyPr wrap="square">
              <a:spAutoFit/>
            </a:bodyPr>
            <a:lstStyle/>
            <a:p>
              <a:pPr algn="ctr"/>
              <a:r>
                <a:rPr lang="zh-CN" altLang="en-US" sz="1600" b="1" spc="42" noProof="0" dirty="0">
                  <a:ln>
                    <a:noFill/>
                  </a:ln>
                  <a:solidFill>
                    <a:schemeClr val="bg1"/>
                  </a:solidFill>
                  <a:effectLst/>
                  <a:uLnTx/>
                  <a:uFillTx/>
                  <a:latin typeface="Verdana" panose="020B0604030504040204" charset="0"/>
                  <a:ea typeface="方正舒体" pitchFamily="2" charset="-122"/>
                  <a:cs typeface="Oswald Light"/>
                  <a:sym typeface="+mn-ea"/>
                </a:rPr>
                <a:t>标题</a:t>
              </a:r>
              <a:endParaRPr lang="en-US" altLang="zh-CN" sz="1600" b="1" spc="42" noProof="0" dirty="0">
                <a:ln>
                  <a:noFill/>
                </a:ln>
                <a:solidFill>
                  <a:schemeClr val="bg1"/>
                </a:solidFill>
                <a:effectLst/>
                <a:uLnTx/>
                <a:uFillTx/>
                <a:latin typeface="Verdana" panose="020B0604030504040204" charset="0"/>
                <a:ea typeface="方正舒体" pitchFamily="2" charset="-122"/>
                <a:cs typeface="Oswald Light"/>
                <a:sym typeface="+mn-ea"/>
              </a:endParaRPr>
            </a:p>
          </p:txBody>
        </p:sp>
      </p:grpSp>
      <p:grpSp>
        <p:nvGrpSpPr>
          <p:cNvPr id="8" name="组合 13"/>
          <p:cNvGrpSpPr/>
          <p:nvPr/>
        </p:nvGrpSpPr>
        <p:grpSpPr>
          <a:xfrm>
            <a:off x="3808095" y="1887855"/>
            <a:ext cx="2106930" cy="2906395"/>
            <a:chOff x="0" y="0"/>
            <a:chExt cx="1944688" cy="2681281"/>
          </a:xfrm>
          <a:solidFill>
            <a:srgbClr val="EED434"/>
          </a:solidFill>
        </p:grpSpPr>
        <p:sp>
          <p:nvSpPr>
            <p:cNvPr id="9" name="椭圆​​ 2"/>
            <p:cNvSpPr/>
            <p:nvPr/>
          </p:nvSpPr>
          <p:spPr>
            <a:xfrm>
              <a:off x="0" y="0"/>
              <a:ext cx="1944688" cy="2447925"/>
            </a:xfrm>
            <a:custGeom>
              <a:avLst/>
              <a:gdLst>
                <a:gd name="txL" fmla="*/ 0 w 1944132"/>
                <a:gd name="txT" fmla="*/ 0 h 2448272"/>
                <a:gd name="txR" fmla="*/ 1944132 w 1944132"/>
                <a:gd name="txB" fmla="*/ 2448272 h 2448272"/>
              </a:gdLst>
              <a:ahLst/>
              <a:cxnLst>
                <a:cxn ang="0">
                  <a:pos x="972344" y="0"/>
                </a:cxn>
                <a:cxn ang="0">
                  <a:pos x="1944688" y="971928"/>
                </a:cxn>
                <a:cxn ang="0">
                  <a:pos x="1100795" y="1934410"/>
                </a:cxn>
                <a:cxn ang="0">
                  <a:pos x="972344" y="2447925"/>
                </a:cxn>
                <a:cxn ang="0">
                  <a:pos x="843893" y="1934410"/>
                </a:cxn>
                <a:cxn ang="0">
                  <a:pos x="0" y="971928"/>
                </a:cxn>
                <a:cxn ang="0">
                  <a:pos x="972344" y="0"/>
                </a:cxn>
              </a:cxnLst>
              <a:rect l="txL" t="txT" r="txR" b="tx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pFill/>
            <a:ln w="9525">
              <a:noFill/>
            </a:ln>
          </p:spPr>
          <p:txBody>
            <a:bodyPr/>
            <a:lstStyle/>
            <a:p>
              <a:endParaRPr lang="zh-CN" altLang="en-US"/>
            </a:p>
          </p:txBody>
        </p:sp>
        <p:sp>
          <p:nvSpPr>
            <p:cNvPr id="10" name="椭圆​​ 6"/>
            <p:cNvSpPr/>
            <p:nvPr/>
          </p:nvSpPr>
          <p:spPr>
            <a:xfrm>
              <a:off x="216198" y="2530160"/>
              <a:ext cx="1512168" cy="151121"/>
            </a:xfrm>
            <a:prstGeom prst="ellipse">
              <a:avLst/>
            </a:prstGeom>
            <a:grpFill/>
            <a:ln w="25400">
              <a:noFill/>
            </a:ln>
          </p:spPr>
          <p:txBody>
            <a:bodyPr anchor="ctr"/>
            <a:lstStyle/>
            <a:p>
              <a:pPr lvl="0" algn="ctr" eaLnBrk="1" hangingPunct="1"/>
              <a:endParaRPr lang="zh-CN" altLang="zh-CN" b="1" i="1" dirty="0">
                <a:solidFill>
                  <a:srgbClr val="FFFFFF"/>
                </a:solidFill>
                <a:latin typeface="方正兰亭粗黑_GBK" pitchFamily="2" charset="-122"/>
                <a:ea typeface="宋体" panose="02010600030101010101" pitchFamily="2" charset="-122"/>
                <a:sym typeface="宋体" panose="02010600030101010101" pitchFamily="2" charset="-122"/>
              </a:endParaRPr>
            </a:p>
          </p:txBody>
        </p:sp>
        <p:sp>
          <p:nvSpPr>
            <p:cNvPr id="11" name="矩形​​ 16"/>
            <p:cNvSpPr/>
            <p:nvPr/>
          </p:nvSpPr>
          <p:spPr>
            <a:xfrm>
              <a:off x="166977" y="765977"/>
              <a:ext cx="1686561" cy="367307"/>
            </a:xfrm>
            <a:prstGeom prst="rect">
              <a:avLst/>
            </a:prstGeom>
            <a:grpFill/>
            <a:ln w="9525">
              <a:noFill/>
            </a:ln>
          </p:spPr>
          <p:txBody>
            <a:bodyPr wrap="square">
              <a:spAutoFit/>
            </a:bodyPr>
            <a:lstStyle/>
            <a:p>
              <a:pPr algn="ctr"/>
              <a:r>
                <a:rPr lang="zh-CN" altLang="en-US" sz="2000" b="1" spc="42" noProof="0" dirty="0">
                  <a:ln>
                    <a:noFill/>
                  </a:ln>
                  <a:solidFill>
                    <a:schemeClr val="bg1"/>
                  </a:solidFill>
                  <a:effectLst/>
                  <a:uLnTx/>
                  <a:uFillTx/>
                  <a:latin typeface="Verdana" panose="020B0604030504040204" charset="0"/>
                  <a:ea typeface="方正舒体" pitchFamily="2" charset="-122"/>
                  <a:cs typeface="Oswald Light"/>
                  <a:sym typeface="+mn-ea"/>
                </a:rPr>
                <a:t>标题</a:t>
              </a:r>
              <a:endParaRPr lang="en-US" altLang="zh-CN" sz="2000" b="1" spc="42" noProof="0" dirty="0">
                <a:ln>
                  <a:noFill/>
                </a:ln>
                <a:solidFill>
                  <a:schemeClr val="bg1"/>
                </a:solidFill>
                <a:effectLst/>
                <a:uLnTx/>
                <a:uFillTx/>
                <a:latin typeface="Verdana" panose="020B0604030504040204" charset="0"/>
                <a:ea typeface="方正舒体" pitchFamily="2" charset="-122"/>
                <a:cs typeface="Oswald Light"/>
                <a:sym typeface="+mn-ea"/>
              </a:endParaRPr>
            </a:p>
          </p:txBody>
        </p:sp>
      </p:grpSp>
      <p:grpSp>
        <p:nvGrpSpPr>
          <p:cNvPr id="12" name="组合 13"/>
          <p:cNvGrpSpPr/>
          <p:nvPr/>
        </p:nvGrpSpPr>
        <p:grpSpPr>
          <a:xfrm>
            <a:off x="6449060" y="2112010"/>
            <a:ext cx="1858010" cy="2563495"/>
            <a:chOff x="0" y="0"/>
            <a:chExt cx="1944688" cy="2681281"/>
          </a:xfrm>
          <a:solidFill>
            <a:srgbClr val="95C822"/>
          </a:solidFill>
        </p:grpSpPr>
        <p:sp>
          <p:nvSpPr>
            <p:cNvPr id="13" name="椭圆​​ 2"/>
            <p:cNvSpPr/>
            <p:nvPr/>
          </p:nvSpPr>
          <p:spPr>
            <a:xfrm>
              <a:off x="0" y="0"/>
              <a:ext cx="1944688" cy="2447925"/>
            </a:xfrm>
            <a:custGeom>
              <a:avLst/>
              <a:gdLst>
                <a:gd name="txL" fmla="*/ 0 w 1944132"/>
                <a:gd name="txT" fmla="*/ 0 h 2448272"/>
                <a:gd name="txR" fmla="*/ 1944132 w 1944132"/>
                <a:gd name="txB" fmla="*/ 2448272 h 2448272"/>
              </a:gdLst>
              <a:ahLst/>
              <a:cxnLst>
                <a:cxn ang="0">
                  <a:pos x="972344" y="0"/>
                </a:cxn>
                <a:cxn ang="0">
                  <a:pos x="1944688" y="971928"/>
                </a:cxn>
                <a:cxn ang="0">
                  <a:pos x="1100795" y="1934410"/>
                </a:cxn>
                <a:cxn ang="0">
                  <a:pos x="972344" y="2447925"/>
                </a:cxn>
                <a:cxn ang="0">
                  <a:pos x="843893" y="1934410"/>
                </a:cxn>
                <a:cxn ang="0">
                  <a:pos x="0" y="971928"/>
                </a:cxn>
                <a:cxn ang="0">
                  <a:pos x="972344" y="0"/>
                </a:cxn>
              </a:cxnLst>
              <a:rect l="txL" t="txT" r="txR" b="tx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pFill/>
            <a:ln w="9525">
              <a:noFill/>
            </a:ln>
          </p:spPr>
          <p:txBody>
            <a:bodyPr/>
            <a:lstStyle/>
            <a:p>
              <a:endParaRPr lang="zh-CN" altLang="en-US"/>
            </a:p>
          </p:txBody>
        </p:sp>
        <p:sp>
          <p:nvSpPr>
            <p:cNvPr id="14" name="椭圆​​ 6"/>
            <p:cNvSpPr/>
            <p:nvPr/>
          </p:nvSpPr>
          <p:spPr>
            <a:xfrm>
              <a:off x="216198" y="2530160"/>
              <a:ext cx="1512168" cy="151121"/>
            </a:xfrm>
            <a:prstGeom prst="ellipse">
              <a:avLst/>
            </a:prstGeom>
            <a:grpFill/>
            <a:ln w="25400">
              <a:noFill/>
            </a:ln>
          </p:spPr>
          <p:txBody>
            <a:bodyPr anchor="ctr"/>
            <a:lstStyle/>
            <a:p>
              <a:pPr lvl="0" algn="ctr" eaLnBrk="1" hangingPunct="1"/>
              <a:endParaRPr lang="zh-CN" altLang="zh-CN" b="1" i="1" dirty="0">
                <a:solidFill>
                  <a:srgbClr val="FFFFFF"/>
                </a:solidFill>
                <a:latin typeface="方正兰亭粗黑_GBK" pitchFamily="2" charset="-122"/>
                <a:ea typeface="宋体" panose="02010600030101010101" pitchFamily="2" charset="-122"/>
                <a:sym typeface="宋体" panose="02010600030101010101" pitchFamily="2" charset="-122"/>
              </a:endParaRPr>
            </a:p>
          </p:txBody>
        </p:sp>
        <p:sp>
          <p:nvSpPr>
            <p:cNvPr id="16" name="矩形​​ 16"/>
            <p:cNvSpPr/>
            <p:nvPr/>
          </p:nvSpPr>
          <p:spPr>
            <a:xfrm>
              <a:off x="166977" y="765977"/>
              <a:ext cx="1686561" cy="384558"/>
            </a:xfrm>
            <a:prstGeom prst="rect">
              <a:avLst/>
            </a:prstGeom>
            <a:grpFill/>
            <a:ln w="9525">
              <a:noFill/>
            </a:ln>
          </p:spPr>
          <p:txBody>
            <a:bodyPr wrap="square">
              <a:spAutoFit/>
            </a:bodyPr>
            <a:lstStyle/>
            <a:p>
              <a:pPr algn="ctr"/>
              <a:r>
                <a:rPr lang="zh-CN" altLang="en-US" b="1" spc="42" noProof="0" dirty="0">
                  <a:ln>
                    <a:noFill/>
                  </a:ln>
                  <a:solidFill>
                    <a:schemeClr val="bg1"/>
                  </a:solidFill>
                  <a:effectLst/>
                  <a:uLnTx/>
                  <a:uFillTx/>
                  <a:latin typeface="Verdana" panose="020B0604030504040204" charset="0"/>
                  <a:ea typeface="方正舒体" pitchFamily="2" charset="-122"/>
                  <a:cs typeface="Oswald Light"/>
                  <a:sym typeface="+mn-ea"/>
                </a:rPr>
                <a:t>标题</a:t>
              </a:r>
              <a:endParaRPr lang="en-US" altLang="zh-CN" b="1" spc="42" noProof="0" dirty="0">
                <a:ln>
                  <a:noFill/>
                </a:ln>
                <a:solidFill>
                  <a:schemeClr val="bg1"/>
                </a:solidFill>
                <a:effectLst/>
                <a:uLnTx/>
                <a:uFillTx/>
                <a:latin typeface="Verdana" panose="020B0604030504040204" charset="0"/>
                <a:ea typeface="方正舒体" pitchFamily="2" charset="-122"/>
                <a:cs typeface="Oswald Light"/>
                <a:sym typeface="+mn-ea"/>
              </a:endParaRPr>
            </a:p>
          </p:txBody>
        </p:sp>
      </p:grpSp>
      <p:grpSp>
        <p:nvGrpSpPr>
          <p:cNvPr id="17" name="组合 13"/>
          <p:cNvGrpSpPr/>
          <p:nvPr/>
        </p:nvGrpSpPr>
        <p:grpSpPr>
          <a:xfrm>
            <a:off x="9197340" y="2306320"/>
            <a:ext cx="1623695" cy="2240280"/>
            <a:chOff x="0" y="0"/>
            <a:chExt cx="1944688" cy="2681281"/>
          </a:xfrm>
          <a:solidFill>
            <a:srgbClr val="EED434"/>
          </a:solidFill>
        </p:grpSpPr>
        <p:sp>
          <p:nvSpPr>
            <p:cNvPr id="18" name="椭圆​​ 2"/>
            <p:cNvSpPr/>
            <p:nvPr/>
          </p:nvSpPr>
          <p:spPr>
            <a:xfrm>
              <a:off x="0" y="0"/>
              <a:ext cx="1944688" cy="2447925"/>
            </a:xfrm>
            <a:custGeom>
              <a:avLst/>
              <a:gdLst>
                <a:gd name="txL" fmla="*/ 0 w 1944132"/>
                <a:gd name="txT" fmla="*/ 0 h 2448272"/>
                <a:gd name="txR" fmla="*/ 1944132 w 1944132"/>
                <a:gd name="txB" fmla="*/ 2448272 h 2448272"/>
              </a:gdLst>
              <a:ahLst/>
              <a:cxnLst>
                <a:cxn ang="0">
                  <a:pos x="972344" y="0"/>
                </a:cxn>
                <a:cxn ang="0">
                  <a:pos x="1944688" y="971928"/>
                </a:cxn>
                <a:cxn ang="0">
                  <a:pos x="1100795" y="1934410"/>
                </a:cxn>
                <a:cxn ang="0">
                  <a:pos x="972344" y="2447925"/>
                </a:cxn>
                <a:cxn ang="0">
                  <a:pos x="843893" y="1934410"/>
                </a:cxn>
                <a:cxn ang="0">
                  <a:pos x="0" y="971928"/>
                </a:cxn>
                <a:cxn ang="0">
                  <a:pos x="972344" y="0"/>
                </a:cxn>
              </a:cxnLst>
              <a:rect l="txL" t="txT" r="txR" b="tx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pFill/>
            <a:ln w="9525">
              <a:noFill/>
            </a:ln>
          </p:spPr>
          <p:txBody>
            <a:bodyPr/>
            <a:lstStyle/>
            <a:p>
              <a:endParaRPr lang="zh-CN" altLang="en-US"/>
            </a:p>
          </p:txBody>
        </p:sp>
        <p:sp>
          <p:nvSpPr>
            <p:cNvPr id="19" name="椭圆​​ 6"/>
            <p:cNvSpPr/>
            <p:nvPr/>
          </p:nvSpPr>
          <p:spPr>
            <a:xfrm>
              <a:off x="216198" y="2530160"/>
              <a:ext cx="1512168" cy="151121"/>
            </a:xfrm>
            <a:prstGeom prst="ellipse">
              <a:avLst/>
            </a:prstGeom>
            <a:grpFill/>
            <a:ln w="25400">
              <a:noFill/>
            </a:ln>
          </p:spPr>
          <p:txBody>
            <a:bodyPr anchor="ctr"/>
            <a:lstStyle/>
            <a:p>
              <a:pPr lvl="0" algn="ctr" eaLnBrk="1" hangingPunct="1"/>
              <a:endParaRPr lang="zh-CN" altLang="zh-CN" b="1" i="1" dirty="0">
                <a:solidFill>
                  <a:srgbClr val="FFFFFF"/>
                </a:solidFill>
                <a:latin typeface="方正兰亭粗黑_GBK" pitchFamily="2" charset="-122"/>
                <a:ea typeface="宋体" panose="02010600030101010101" pitchFamily="2" charset="-122"/>
                <a:sym typeface="宋体" panose="02010600030101010101" pitchFamily="2" charset="-122"/>
              </a:endParaRPr>
            </a:p>
          </p:txBody>
        </p:sp>
        <p:sp>
          <p:nvSpPr>
            <p:cNvPr id="20" name="矩形​​ 16"/>
            <p:cNvSpPr/>
            <p:nvPr/>
          </p:nvSpPr>
          <p:spPr>
            <a:xfrm>
              <a:off x="166977" y="765977"/>
              <a:ext cx="1686561" cy="367080"/>
            </a:xfrm>
            <a:prstGeom prst="rect">
              <a:avLst/>
            </a:prstGeom>
            <a:grpFill/>
            <a:ln w="9525">
              <a:noFill/>
            </a:ln>
          </p:spPr>
          <p:txBody>
            <a:bodyPr wrap="square">
              <a:spAutoFit/>
            </a:bodyPr>
            <a:lstStyle/>
            <a:p>
              <a:pPr algn="ctr"/>
              <a:r>
                <a:rPr lang="zh-CN" altLang="en-US" sz="1400" b="1" spc="42" noProof="0" dirty="0">
                  <a:ln>
                    <a:noFill/>
                  </a:ln>
                  <a:solidFill>
                    <a:schemeClr val="bg1"/>
                  </a:solidFill>
                  <a:effectLst/>
                  <a:uLnTx/>
                  <a:uFillTx/>
                  <a:latin typeface="Verdana" panose="020B0604030504040204" charset="0"/>
                  <a:ea typeface="方正舒体" pitchFamily="2" charset="-122"/>
                  <a:cs typeface="Oswald Light"/>
                  <a:sym typeface="+mn-ea"/>
                </a:rPr>
                <a:t>标题</a:t>
              </a:r>
              <a:endParaRPr lang="en-US" altLang="zh-CN" sz="1400" b="1" spc="42" noProof="0" dirty="0">
                <a:ln>
                  <a:noFill/>
                </a:ln>
                <a:solidFill>
                  <a:schemeClr val="bg1"/>
                </a:solidFill>
                <a:effectLst/>
                <a:uLnTx/>
                <a:uFillTx/>
                <a:latin typeface="Verdana" panose="020B0604030504040204" charset="0"/>
                <a:ea typeface="方正舒体" pitchFamily="2" charset="-122"/>
                <a:cs typeface="Oswald Light"/>
                <a:sym typeface="+mn-ea"/>
              </a:endParaRPr>
            </a:p>
          </p:txBody>
        </p:sp>
      </p:grpSp>
      <p:sp>
        <p:nvSpPr>
          <p:cNvPr id="22" name="TextBox 1210"/>
          <p:cNvSpPr/>
          <p:nvPr/>
        </p:nvSpPr>
        <p:spPr>
          <a:xfrm>
            <a:off x="890270" y="5130165"/>
            <a:ext cx="2604135" cy="824230"/>
          </a:xfrm>
          <a:prstGeom prst="rect">
            <a:avLst/>
          </a:prstGeom>
          <a:noFill/>
          <a:ln w="9525">
            <a:noFill/>
            <a:miter/>
          </a:ln>
        </p:spPr>
        <p:txBody>
          <a:bodyPr wrap="square">
            <a:spAutoFit/>
          </a:bodyPr>
          <a:lstStyle/>
          <a:p>
            <a:pPr algn="ct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23" name="TextBox 1210"/>
          <p:cNvSpPr/>
          <p:nvPr/>
        </p:nvSpPr>
        <p:spPr>
          <a:xfrm>
            <a:off x="3559810" y="5130165"/>
            <a:ext cx="2604135" cy="824230"/>
          </a:xfrm>
          <a:prstGeom prst="rect">
            <a:avLst/>
          </a:prstGeom>
          <a:noFill/>
          <a:ln w="9525">
            <a:noFill/>
            <a:miter/>
          </a:ln>
        </p:spPr>
        <p:txBody>
          <a:bodyPr wrap="square">
            <a:spAutoFit/>
          </a:bodyPr>
          <a:lstStyle/>
          <a:p>
            <a:pPr algn="ct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24" name="TextBox 1210"/>
          <p:cNvSpPr/>
          <p:nvPr/>
        </p:nvSpPr>
        <p:spPr>
          <a:xfrm>
            <a:off x="6112510" y="5130165"/>
            <a:ext cx="2604135" cy="824230"/>
          </a:xfrm>
          <a:prstGeom prst="rect">
            <a:avLst/>
          </a:prstGeom>
          <a:noFill/>
          <a:ln w="9525">
            <a:noFill/>
            <a:miter/>
          </a:ln>
        </p:spPr>
        <p:txBody>
          <a:bodyPr wrap="square">
            <a:spAutoFit/>
          </a:bodyPr>
          <a:lstStyle/>
          <a:p>
            <a:pPr algn="ct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25" name="TextBox 1210"/>
          <p:cNvSpPr/>
          <p:nvPr/>
        </p:nvSpPr>
        <p:spPr>
          <a:xfrm>
            <a:off x="8706485" y="5130165"/>
            <a:ext cx="2604135" cy="824230"/>
          </a:xfrm>
          <a:prstGeom prst="rect">
            <a:avLst/>
          </a:prstGeom>
          <a:noFill/>
          <a:ln w="9525">
            <a:noFill/>
            <a:miter/>
          </a:ln>
        </p:spPr>
        <p:txBody>
          <a:bodyPr wrap="square">
            <a:spAutoFit/>
          </a:bodyPr>
          <a:lstStyle/>
          <a:p>
            <a:pPr algn="ct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sp>
        <p:nvSpPr>
          <p:cNvPr id="21" name="Freeform 58"/>
          <p:cNvSpPr/>
          <p:nvPr/>
        </p:nvSpPr>
        <p:spPr>
          <a:xfrm>
            <a:off x="1770380" y="2472690"/>
            <a:ext cx="1365885" cy="1416685"/>
          </a:xfrm>
          <a:custGeom>
            <a:avLst/>
            <a:gdLst/>
            <a:ahLst/>
            <a:cxnLst>
              <a:cxn ang="0">
                <a:pos x="495948" y="285569"/>
              </a:cxn>
              <a:cxn ang="0">
                <a:pos x="686312" y="285569"/>
              </a:cxn>
              <a:cxn ang="0">
                <a:pos x="380728" y="20040"/>
              </a:cxn>
              <a:cxn ang="0">
                <a:pos x="345661" y="0"/>
              </a:cxn>
              <a:cxn ang="0">
                <a:pos x="310594" y="20040"/>
              </a:cxn>
              <a:cxn ang="0">
                <a:pos x="0" y="285569"/>
              </a:cxn>
              <a:cxn ang="0">
                <a:pos x="195373" y="285569"/>
              </a:cxn>
              <a:cxn ang="0">
                <a:pos x="310594" y="25050"/>
              </a:cxn>
              <a:cxn ang="0">
                <a:pos x="310594" y="30060"/>
              </a:cxn>
              <a:cxn ang="0">
                <a:pos x="220421" y="285569"/>
              </a:cxn>
              <a:cxn ang="0">
                <a:pos x="320613" y="285569"/>
              </a:cxn>
              <a:cxn ang="0">
                <a:pos x="320613" y="616227"/>
              </a:cxn>
              <a:cxn ang="0">
                <a:pos x="320613" y="626247"/>
              </a:cxn>
              <a:cxn ang="0">
                <a:pos x="320613" y="651297"/>
              </a:cxn>
              <a:cxn ang="0">
                <a:pos x="380728" y="711417"/>
              </a:cxn>
              <a:cxn ang="0">
                <a:pos x="440843" y="651297"/>
              </a:cxn>
              <a:cxn ang="0">
                <a:pos x="440843" y="626247"/>
              </a:cxn>
              <a:cxn ang="0">
                <a:pos x="395757" y="626247"/>
              </a:cxn>
              <a:cxn ang="0">
                <a:pos x="395757" y="636267"/>
              </a:cxn>
              <a:cxn ang="0">
                <a:pos x="395757" y="651297"/>
              </a:cxn>
              <a:cxn ang="0">
                <a:pos x="380728" y="671337"/>
              </a:cxn>
              <a:cxn ang="0">
                <a:pos x="360690" y="651297"/>
              </a:cxn>
              <a:cxn ang="0">
                <a:pos x="360690" y="636267"/>
              </a:cxn>
              <a:cxn ang="0">
                <a:pos x="360690" y="626247"/>
              </a:cxn>
              <a:cxn ang="0">
                <a:pos x="360690" y="561118"/>
              </a:cxn>
              <a:cxn ang="0">
                <a:pos x="360690" y="285569"/>
              </a:cxn>
              <a:cxn ang="0">
                <a:pos x="470900" y="285569"/>
              </a:cxn>
              <a:cxn ang="0">
                <a:pos x="380728" y="30060"/>
              </a:cxn>
              <a:cxn ang="0">
                <a:pos x="380728" y="25050"/>
              </a:cxn>
              <a:cxn ang="0">
                <a:pos x="495948" y="285569"/>
              </a:cxn>
            </a:cxnLst>
            <a:rect l="0" t="0" r="0" b="0"/>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rgbClr val="95C822"/>
          </a:solidFill>
          <a:ln w="9525">
            <a:noFill/>
          </a:ln>
        </p:spPr>
        <p:txBody>
          <a:bodyPr/>
          <a:lstStyle/>
          <a:p>
            <a:endParaRPr lang="zh-CN" altLang="en-US"/>
          </a:p>
        </p:txBody>
      </p:sp>
      <p:sp>
        <p:nvSpPr>
          <p:cNvPr id="2" name="Freeform 58"/>
          <p:cNvSpPr/>
          <p:nvPr/>
        </p:nvSpPr>
        <p:spPr>
          <a:xfrm>
            <a:off x="5088255" y="1942465"/>
            <a:ext cx="1892935" cy="1963420"/>
          </a:xfrm>
          <a:custGeom>
            <a:avLst/>
            <a:gdLst/>
            <a:ahLst/>
            <a:cxnLst>
              <a:cxn ang="0">
                <a:pos x="495948" y="285569"/>
              </a:cxn>
              <a:cxn ang="0">
                <a:pos x="686312" y="285569"/>
              </a:cxn>
              <a:cxn ang="0">
                <a:pos x="380728" y="20040"/>
              </a:cxn>
              <a:cxn ang="0">
                <a:pos x="345661" y="0"/>
              </a:cxn>
              <a:cxn ang="0">
                <a:pos x="310594" y="20040"/>
              </a:cxn>
              <a:cxn ang="0">
                <a:pos x="0" y="285569"/>
              </a:cxn>
              <a:cxn ang="0">
                <a:pos x="195373" y="285569"/>
              </a:cxn>
              <a:cxn ang="0">
                <a:pos x="310594" y="25050"/>
              </a:cxn>
              <a:cxn ang="0">
                <a:pos x="310594" y="30060"/>
              </a:cxn>
              <a:cxn ang="0">
                <a:pos x="220421" y="285569"/>
              </a:cxn>
              <a:cxn ang="0">
                <a:pos x="320613" y="285569"/>
              </a:cxn>
              <a:cxn ang="0">
                <a:pos x="320613" y="616227"/>
              </a:cxn>
              <a:cxn ang="0">
                <a:pos x="320613" y="626247"/>
              </a:cxn>
              <a:cxn ang="0">
                <a:pos x="320613" y="651297"/>
              </a:cxn>
              <a:cxn ang="0">
                <a:pos x="380728" y="711417"/>
              </a:cxn>
              <a:cxn ang="0">
                <a:pos x="440843" y="651297"/>
              </a:cxn>
              <a:cxn ang="0">
                <a:pos x="440843" y="626247"/>
              </a:cxn>
              <a:cxn ang="0">
                <a:pos x="395757" y="626247"/>
              </a:cxn>
              <a:cxn ang="0">
                <a:pos x="395757" y="636267"/>
              </a:cxn>
              <a:cxn ang="0">
                <a:pos x="395757" y="651297"/>
              </a:cxn>
              <a:cxn ang="0">
                <a:pos x="380728" y="671337"/>
              </a:cxn>
              <a:cxn ang="0">
                <a:pos x="360690" y="651297"/>
              </a:cxn>
              <a:cxn ang="0">
                <a:pos x="360690" y="636267"/>
              </a:cxn>
              <a:cxn ang="0">
                <a:pos x="360690" y="626247"/>
              </a:cxn>
              <a:cxn ang="0">
                <a:pos x="360690" y="561118"/>
              </a:cxn>
              <a:cxn ang="0">
                <a:pos x="360690" y="285569"/>
              </a:cxn>
              <a:cxn ang="0">
                <a:pos x="470900" y="285569"/>
              </a:cxn>
              <a:cxn ang="0">
                <a:pos x="380728" y="30060"/>
              </a:cxn>
              <a:cxn ang="0">
                <a:pos x="380728" y="25050"/>
              </a:cxn>
              <a:cxn ang="0">
                <a:pos x="495948" y="285569"/>
              </a:cxn>
            </a:cxnLst>
            <a:rect l="0" t="0" r="0" b="0"/>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rgbClr val="EED434"/>
          </a:solidFill>
          <a:ln w="9525">
            <a:noFill/>
          </a:ln>
        </p:spPr>
        <p:txBody>
          <a:bodyPr/>
          <a:lstStyle/>
          <a:p>
            <a:endParaRPr lang="zh-CN" altLang="en-US"/>
          </a:p>
        </p:txBody>
      </p:sp>
      <p:sp>
        <p:nvSpPr>
          <p:cNvPr id="3" name="Freeform 58"/>
          <p:cNvSpPr/>
          <p:nvPr/>
        </p:nvSpPr>
        <p:spPr>
          <a:xfrm>
            <a:off x="8462010" y="2301875"/>
            <a:ext cx="1546225" cy="1604010"/>
          </a:xfrm>
          <a:custGeom>
            <a:avLst/>
            <a:gdLst/>
            <a:ahLst/>
            <a:cxnLst>
              <a:cxn ang="0">
                <a:pos x="495948" y="285569"/>
              </a:cxn>
              <a:cxn ang="0">
                <a:pos x="686312" y="285569"/>
              </a:cxn>
              <a:cxn ang="0">
                <a:pos x="380728" y="20040"/>
              </a:cxn>
              <a:cxn ang="0">
                <a:pos x="345661" y="0"/>
              </a:cxn>
              <a:cxn ang="0">
                <a:pos x="310594" y="20040"/>
              </a:cxn>
              <a:cxn ang="0">
                <a:pos x="0" y="285569"/>
              </a:cxn>
              <a:cxn ang="0">
                <a:pos x="195373" y="285569"/>
              </a:cxn>
              <a:cxn ang="0">
                <a:pos x="310594" y="25050"/>
              </a:cxn>
              <a:cxn ang="0">
                <a:pos x="310594" y="30060"/>
              </a:cxn>
              <a:cxn ang="0">
                <a:pos x="220421" y="285569"/>
              </a:cxn>
              <a:cxn ang="0">
                <a:pos x="320613" y="285569"/>
              </a:cxn>
              <a:cxn ang="0">
                <a:pos x="320613" y="616227"/>
              </a:cxn>
              <a:cxn ang="0">
                <a:pos x="320613" y="626247"/>
              </a:cxn>
              <a:cxn ang="0">
                <a:pos x="320613" y="651297"/>
              </a:cxn>
              <a:cxn ang="0">
                <a:pos x="380728" y="711417"/>
              </a:cxn>
              <a:cxn ang="0">
                <a:pos x="440843" y="651297"/>
              </a:cxn>
              <a:cxn ang="0">
                <a:pos x="440843" y="626247"/>
              </a:cxn>
              <a:cxn ang="0">
                <a:pos x="395757" y="626247"/>
              </a:cxn>
              <a:cxn ang="0">
                <a:pos x="395757" y="636267"/>
              </a:cxn>
              <a:cxn ang="0">
                <a:pos x="395757" y="651297"/>
              </a:cxn>
              <a:cxn ang="0">
                <a:pos x="380728" y="671337"/>
              </a:cxn>
              <a:cxn ang="0">
                <a:pos x="360690" y="651297"/>
              </a:cxn>
              <a:cxn ang="0">
                <a:pos x="360690" y="636267"/>
              </a:cxn>
              <a:cxn ang="0">
                <a:pos x="360690" y="626247"/>
              </a:cxn>
              <a:cxn ang="0">
                <a:pos x="360690" y="561118"/>
              </a:cxn>
              <a:cxn ang="0">
                <a:pos x="360690" y="285569"/>
              </a:cxn>
              <a:cxn ang="0">
                <a:pos x="470900" y="285569"/>
              </a:cxn>
              <a:cxn ang="0">
                <a:pos x="380728" y="30060"/>
              </a:cxn>
              <a:cxn ang="0">
                <a:pos x="380728" y="25050"/>
              </a:cxn>
              <a:cxn ang="0">
                <a:pos x="495948" y="285569"/>
              </a:cxn>
            </a:cxnLst>
            <a:rect l="0" t="0" r="0" b="0"/>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rgbClr val="95C822"/>
          </a:solidFill>
          <a:ln w="9525">
            <a:noFill/>
          </a:ln>
        </p:spPr>
        <p:txBody>
          <a:bodyPr/>
          <a:lstStyle/>
          <a:p>
            <a:endParaRPr lang="zh-CN" altLang="en-US"/>
          </a:p>
        </p:txBody>
      </p:sp>
      <p:sp>
        <p:nvSpPr>
          <p:cNvPr id="14" name="文本框 13"/>
          <p:cNvSpPr txBox="1"/>
          <p:nvPr/>
        </p:nvSpPr>
        <p:spPr>
          <a:xfrm>
            <a:off x="1198245" y="4448175"/>
            <a:ext cx="2816860" cy="6419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sz="1200">
                <a:solidFill>
                  <a:schemeClr val="tx1">
                    <a:lumMod val="65000"/>
                    <a:lumOff val="35000"/>
                  </a:schemeClr>
                </a:solidFill>
                <a:sym typeface="+mn-ea"/>
              </a:rPr>
              <a:t>The thing that goes the farthest toward making life worthwhile,That costs the least and does the most, is just a pleasant smile.</a:t>
            </a:r>
            <a:endPar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6" name="TextBox 1210"/>
          <p:cNvSpPr/>
          <p:nvPr/>
        </p:nvSpPr>
        <p:spPr>
          <a:xfrm>
            <a:off x="1131570" y="4172585"/>
            <a:ext cx="2882900" cy="275590"/>
          </a:xfrm>
          <a:prstGeom prst="rect">
            <a:avLst/>
          </a:prstGeom>
          <a:noFill/>
          <a:ln w="9525">
            <a:noFill/>
            <a:miter/>
          </a:ln>
        </p:spPr>
        <p:txBody>
          <a:bodyPr wrap="square">
            <a:spAutoFit/>
          </a:bodyPr>
          <a:lstStyle/>
          <a:p>
            <a:pPr algn="ctr"/>
            <a:r>
              <a:rPr lang="zh-CN" altLang="en-US" sz="1200" b="1"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200" b="1"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7" name="文本框 6"/>
          <p:cNvSpPr txBox="1"/>
          <p:nvPr/>
        </p:nvSpPr>
        <p:spPr>
          <a:xfrm>
            <a:off x="4657725" y="4464685"/>
            <a:ext cx="2923540" cy="6419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sz="1200">
                <a:solidFill>
                  <a:schemeClr val="tx1">
                    <a:lumMod val="65000"/>
                    <a:lumOff val="35000"/>
                  </a:schemeClr>
                </a:solidFill>
                <a:sym typeface="+mn-ea"/>
              </a:rPr>
              <a:t>The thing that goes the farthest toward making life worthwhile,That costs the least and does the most, is just a pleasant smile.</a:t>
            </a:r>
            <a:endPar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8" name="TextBox 1210"/>
          <p:cNvSpPr/>
          <p:nvPr/>
        </p:nvSpPr>
        <p:spPr>
          <a:xfrm>
            <a:off x="4591050" y="4189095"/>
            <a:ext cx="2882900" cy="275590"/>
          </a:xfrm>
          <a:prstGeom prst="rect">
            <a:avLst/>
          </a:prstGeom>
          <a:noFill/>
          <a:ln w="9525">
            <a:noFill/>
            <a:miter/>
          </a:ln>
        </p:spPr>
        <p:txBody>
          <a:bodyPr wrap="square">
            <a:spAutoFit/>
          </a:bodyPr>
          <a:lstStyle/>
          <a:p>
            <a:pPr algn="ctr"/>
            <a:r>
              <a:rPr lang="zh-CN" altLang="en-US" sz="1200" b="1"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200" b="1"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9" name="文本框 8"/>
          <p:cNvSpPr txBox="1"/>
          <p:nvPr/>
        </p:nvSpPr>
        <p:spPr>
          <a:xfrm>
            <a:off x="8001635" y="4464685"/>
            <a:ext cx="2923540" cy="6419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sz="1200">
                <a:solidFill>
                  <a:schemeClr val="tx1">
                    <a:lumMod val="65000"/>
                    <a:lumOff val="35000"/>
                  </a:schemeClr>
                </a:solidFill>
                <a:sym typeface="+mn-ea"/>
              </a:rPr>
              <a:t>The thing that goes the farthest toward making life worthwhile,That costs the least and does the most, is just a pleasant smile.</a:t>
            </a:r>
            <a:endPar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10" name="TextBox 1210"/>
          <p:cNvSpPr/>
          <p:nvPr/>
        </p:nvSpPr>
        <p:spPr>
          <a:xfrm>
            <a:off x="7934960" y="4189095"/>
            <a:ext cx="2882900" cy="275590"/>
          </a:xfrm>
          <a:prstGeom prst="rect">
            <a:avLst/>
          </a:prstGeom>
          <a:noFill/>
          <a:ln w="9525">
            <a:noFill/>
            <a:miter/>
          </a:ln>
        </p:spPr>
        <p:txBody>
          <a:bodyPr wrap="square">
            <a:spAutoFit/>
          </a:bodyPr>
          <a:lstStyle/>
          <a:p>
            <a:pPr algn="ctr"/>
            <a:r>
              <a:rPr lang="zh-CN" altLang="en-US" sz="1200" b="1"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200" b="1"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24" name="Freeform 5"/>
          <p:cNvSpPr/>
          <p:nvPr/>
        </p:nvSpPr>
        <p:spPr>
          <a:xfrm>
            <a:off x="6449060" y="2907665"/>
            <a:ext cx="203835" cy="276225"/>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EED434"/>
          </a:solidFill>
          <a:ln w="0">
            <a:noFill/>
          </a:ln>
        </p:spPr>
        <p:txBody>
          <a:bodyPr/>
          <a:lstStyle/>
          <a:p>
            <a:endParaRPr lang="zh-CN" altLang="en-US"/>
          </a:p>
        </p:txBody>
      </p:sp>
      <p:sp>
        <p:nvSpPr>
          <p:cNvPr id="11" name="Freeform 5"/>
          <p:cNvSpPr/>
          <p:nvPr/>
        </p:nvSpPr>
        <p:spPr>
          <a:xfrm>
            <a:off x="5549265" y="2965450"/>
            <a:ext cx="203835" cy="276225"/>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EED434"/>
          </a:solidFill>
          <a:ln w="0">
            <a:noFill/>
          </a:ln>
        </p:spPr>
        <p:txBody>
          <a:bodyPr/>
          <a:lstStyle/>
          <a:p>
            <a:endParaRPr lang="zh-CN" altLang="en-US"/>
          </a:p>
        </p:txBody>
      </p:sp>
      <p:sp>
        <p:nvSpPr>
          <p:cNvPr id="12" name="Freeform 5"/>
          <p:cNvSpPr/>
          <p:nvPr/>
        </p:nvSpPr>
        <p:spPr>
          <a:xfrm flipH="1">
            <a:off x="5605780" y="3442970"/>
            <a:ext cx="90805" cy="123825"/>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EED434"/>
          </a:solidFill>
          <a:ln w="0">
            <a:noFill/>
          </a:ln>
        </p:spPr>
        <p:txBody>
          <a:bodyPr/>
          <a:lstStyle/>
          <a:p>
            <a:endParaRPr lang="zh-CN" altLang="en-US"/>
          </a:p>
        </p:txBody>
      </p:sp>
      <p:sp>
        <p:nvSpPr>
          <p:cNvPr id="13" name="Freeform 5"/>
          <p:cNvSpPr/>
          <p:nvPr/>
        </p:nvSpPr>
        <p:spPr>
          <a:xfrm>
            <a:off x="5088255" y="2719705"/>
            <a:ext cx="301625" cy="408940"/>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EED434"/>
          </a:solidFill>
          <a:ln w="0">
            <a:noFill/>
          </a:ln>
        </p:spPr>
        <p:txBody>
          <a:bodyPr/>
          <a:lstStyle/>
          <a:p>
            <a:endParaRPr lang="zh-CN" altLang="en-US"/>
          </a:p>
        </p:txBody>
      </p:sp>
      <p:sp>
        <p:nvSpPr>
          <p:cNvPr id="15" name="Freeform 5"/>
          <p:cNvSpPr/>
          <p:nvPr/>
        </p:nvSpPr>
        <p:spPr>
          <a:xfrm flipH="1">
            <a:off x="6505575" y="3442970"/>
            <a:ext cx="90805" cy="123825"/>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EED434"/>
          </a:solidFill>
          <a:ln w="0">
            <a:noFill/>
          </a:ln>
        </p:spPr>
        <p:txBody>
          <a:bodyPr/>
          <a:lstStyle/>
          <a:p>
            <a:endParaRPr lang="zh-CN" altLang="en-US"/>
          </a:p>
        </p:txBody>
      </p:sp>
      <p:sp>
        <p:nvSpPr>
          <p:cNvPr id="16" name="Freeform 5"/>
          <p:cNvSpPr/>
          <p:nvPr/>
        </p:nvSpPr>
        <p:spPr>
          <a:xfrm>
            <a:off x="6829425" y="3209925"/>
            <a:ext cx="151765" cy="206375"/>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EED434"/>
          </a:solidFill>
          <a:ln w="0">
            <a:noFill/>
          </a:ln>
        </p:spPr>
        <p:txBody>
          <a:bodyPr/>
          <a:lstStyle/>
          <a:p>
            <a:endParaRPr lang="zh-CN" altLang="en-US"/>
          </a:p>
        </p:txBody>
      </p:sp>
      <p:sp>
        <p:nvSpPr>
          <p:cNvPr id="17" name="Freeform 5"/>
          <p:cNvSpPr/>
          <p:nvPr/>
        </p:nvSpPr>
        <p:spPr>
          <a:xfrm>
            <a:off x="1798320" y="3112135"/>
            <a:ext cx="183515" cy="248920"/>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95C822"/>
          </a:solidFill>
          <a:ln w="0">
            <a:noFill/>
          </a:ln>
        </p:spPr>
        <p:txBody>
          <a:bodyPr/>
          <a:lstStyle/>
          <a:p>
            <a:endParaRPr lang="zh-CN" altLang="en-US"/>
          </a:p>
        </p:txBody>
      </p:sp>
      <p:sp>
        <p:nvSpPr>
          <p:cNvPr id="18" name="Freeform 5"/>
          <p:cNvSpPr/>
          <p:nvPr/>
        </p:nvSpPr>
        <p:spPr>
          <a:xfrm>
            <a:off x="2036445" y="3426460"/>
            <a:ext cx="183515" cy="248920"/>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95C822"/>
          </a:solidFill>
          <a:ln w="0">
            <a:noFill/>
          </a:ln>
        </p:spPr>
        <p:txBody>
          <a:bodyPr/>
          <a:lstStyle/>
          <a:p>
            <a:endParaRPr lang="zh-CN" altLang="en-US"/>
          </a:p>
        </p:txBody>
      </p:sp>
      <p:sp>
        <p:nvSpPr>
          <p:cNvPr id="19" name="Freeform 5"/>
          <p:cNvSpPr/>
          <p:nvPr/>
        </p:nvSpPr>
        <p:spPr>
          <a:xfrm>
            <a:off x="2639695" y="3167380"/>
            <a:ext cx="183515" cy="248920"/>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95C822"/>
          </a:solidFill>
          <a:ln w="0">
            <a:noFill/>
          </a:ln>
        </p:spPr>
        <p:txBody>
          <a:bodyPr/>
          <a:lstStyle/>
          <a:p>
            <a:endParaRPr lang="zh-CN" altLang="en-US"/>
          </a:p>
        </p:txBody>
      </p:sp>
      <p:sp>
        <p:nvSpPr>
          <p:cNvPr id="20" name="Freeform 5"/>
          <p:cNvSpPr/>
          <p:nvPr/>
        </p:nvSpPr>
        <p:spPr>
          <a:xfrm>
            <a:off x="2823210" y="3550285"/>
            <a:ext cx="91440" cy="124460"/>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95C822"/>
          </a:solidFill>
          <a:ln w="0">
            <a:noFill/>
          </a:ln>
        </p:spPr>
        <p:txBody>
          <a:bodyPr/>
          <a:lstStyle/>
          <a:p>
            <a:endParaRPr lang="zh-CN" altLang="en-US"/>
          </a:p>
        </p:txBody>
      </p:sp>
      <p:sp>
        <p:nvSpPr>
          <p:cNvPr id="22" name="Freeform 5"/>
          <p:cNvSpPr/>
          <p:nvPr/>
        </p:nvSpPr>
        <p:spPr>
          <a:xfrm>
            <a:off x="2966085" y="3112135"/>
            <a:ext cx="183515" cy="248920"/>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95C822"/>
          </a:solidFill>
          <a:ln w="0">
            <a:noFill/>
          </a:ln>
        </p:spPr>
        <p:txBody>
          <a:bodyPr/>
          <a:lstStyle/>
          <a:p>
            <a:endParaRPr lang="zh-CN" altLang="en-US"/>
          </a:p>
        </p:txBody>
      </p:sp>
      <p:sp>
        <p:nvSpPr>
          <p:cNvPr id="23" name="Freeform 5"/>
          <p:cNvSpPr/>
          <p:nvPr/>
        </p:nvSpPr>
        <p:spPr>
          <a:xfrm>
            <a:off x="8499475" y="3034665"/>
            <a:ext cx="183515" cy="248920"/>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95C822"/>
          </a:solidFill>
          <a:ln w="0">
            <a:noFill/>
          </a:ln>
        </p:spPr>
        <p:txBody>
          <a:bodyPr/>
          <a:lstStyle/>
          <a:p>
            <a:endParaRPr lang="zh-CN" altLang="en-US"/>
          </a:p>
        </p:txBody>
      </p:sp>
      <p:sp>
        <p:nvSpPr>
          <p:cNvPr id="25" name="Freeform 5"/>
          <p:cNvSpPr/>
          <p:nvPr/>
        </p:nvSpPr>
        <p:spPr>
          <a:xfrm>
            <a:off x="8825865" y="2979420"/>
            <a:ext cx="183515" cy="248920"/>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95C822"/>
          </a:solidFill>
          <a:ln w="0">
            <a:noFill/>
          </a:ln>
        </p:spPr>
        <p:txBody>
          <a:bodyPr/>
          <a:lstStyle/>
          <a:p>
            <a:endParaRPr lang="zh-CN" altLang="en-US"/>
          </a:p>
        </p:txBody>
      </p:sp>
      <p:sp>
        <p:nvSpPr>
          <p:cNvPr id="26" name="Freeform 5"/>
          <p:cNvSpPr/>
          <p:nvPr/>
        </p:nvSpPr>
        <p:spPr>
          <a:xfrm>
            <a:off x="8688705" y="3416300"/>
            <a:ext cx="137160" cy="186055"/>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95C822"/>
          </a:solidFill>
          <a:ln w="0">
            <a:noFill/>
          </a:ln>
        </p:spPr>
        <p:txBody>
          <a:bodyPr/>
          <a:lstStyle/>
          <a:p>
            <a:endParaRPr lang="zh-CN" altLang="en-US"/>
          </a:p>
        </p:txBody>
      </p:sp>
      <p:sp>
        <p:nvSpPr>
          <p:cNvPr id="27" name="Freeform 5"/>
          <p:cNvSpPr/>
          <p:nvPr/>
        </p:nvSpPr>
        <p:spPr>
          <a:xfrm>
            <a:off x="9530080" y="3442970"/>
            <a:ext cx="137160" cy="186055"/>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95C822"/>
          </a:solidFill>
          <a:ln w="0">
            <a:noFill/>
          </a:ln>
        </p:spPr>
        <p:txBody>
          <a:bodyPr/>
          <a:lstStyle/>
          <a:p>
            <a:endParaRPr lang="zh-CN" altLang="en-US"/>
          </a:p>
        </p:txBody>
      </p:sp>
      <p:sp>
        <p:nvSpPr>
          <p:cNvPr id="28" name="Freeform 5"/>
          <p:cNvSpPr/>
          <p:nvPr/>
        </p:nvSpPr>
        <p:spPr>
          <a:xfrm>
            <a:off x="9483725" y="2965450"/>
            <a:ext cx="183515" cy="248920"/>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95C822"/>
          </a:solidFill>
          <a:ln w="0">
            <a:noFill/>
          </a:ln>
        </p:spPr>
        <p:txBody>
          <a:bodyPr/>
          <a:lstStyle/>
          <a:p>
            <a:endParaRPr lang="zh-CN" altLang="en-US"/>
          </a:p>
        </p:txBody>
      </p:sp>
      <p:sp>
        <p:nvSpPr>
          <p:cNvPr id="29" name="Freeform 5"/>
          <p:cNvSpPr/>
          <p:nvPr/>
        </p:nvSpPr>
        <p:spPr>
          <a:xfrm>
            <a:off x="9824720" y="3209925"/>
            <a:ext cx="183515" cy="248920"/>
          </a:xfrm>
          <a:custGeom>
            <a:avLst/>
            <a:gdLst/>
            <a:ahLst/>
            <a:cxnLst>
              <a:cxn ang="0">
                <a:pos x="287522" y="238358"/>
              </a:cxn>
              <a:cxn ang="0">
                <a:pos x="287857" y="247038"/>
              </a:cxn>
              <a:cxn ang="0">
                <a:pos x="143929" y="392256"/>
              </a:cxn>
              <a:cxn ang="0">
                <a:pos x="0" y="247038"/>
              </a:cxn>
              <a:cxn ang="0">
                <a:pos x="1004" y="231348"/>
              </a:cxn>
              <a:cxn ang="0">
                <a:pos x="143929" y="0"/>
              </a:cxn>
              <a:cxn ang="0">
                <a:pos x="287522" y="238358"/>
              </a:cxn>
            </a:cxnLst>
            <a:rect l="0" t="0" r="0" b="0"/>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solidFill>
            <a:srgbClr val="95C822"/>
          </a:solidFill>
          <a:ln w="0">
            <a:noFill/>
          </a:ln>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grpSp>
        <p:nvGrpSpPr>
          <p:cNvPr id="15" name="组合 14"/>
          <p:cNvGrpSpPr/>
          <p:nvPr/>
        </p:nvGrpSpPr>
        <p:grpSpPr>
          <a:xfrm>
            <a:off x="941070" y="2569845"/>
            <a:ext cx="10495915" cy="2061210"/>
            <a:chOff x="2826" y="3264"/>
            <a:chExt cx="13637" cy="2678"/>
          </a:xfrm>
        </p:grpSpPr>
        <p:sp>
          <p:nvSpPr>
            <p:cNvPr id="2" name="平行四边形 1"/>
            <p:cNvSpPr/>
            <p:nvPr/>
          </p:nvSpPr>
          <p:spPr>
            <a:xfrm>
              <a:off x="2826" y="3264"/>
              <a:ext cx="2679" cy="2679"/>
            </a:xfrm>
            <a:prstGeom prst="parallelogram">
              <a:avLst/>
            </a:prstGeom>
            <a:solidFill>
              <a:srgbClr val="95C8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p:nvSpPr>
          <p:spPr>
            <a:xfrm>
              <a:off x="5381" y="3264"/>
              <a:ext cx="2679" cy="2679"/>
            </a:xfrm>
            <a:prstGeom prst="parallelogram">
              <a:avLst/>
            </a:prstGeom>
            <a:solidFill>
              <a:srgbClr val="EED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169" y="3264"/>
              <a:ext cx="2679" cy="2679"/>
            </a:xfrm>
            <a:prstGeom prst="parallelogram">
              <a:avLst/>
            </a:prstGeom>
            <a:solidFill>
              <a:srgbClr val="95C8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10999" y="3264"/>
              <a:ext cx="2679" cy="2679"/>
            </a:xfrm>
            <a:prstGeom prst="parallelogram">
              <a:avLst/>
            </a:prstGeom>
            <a:solidFill>
              <a:srgbClr val="EED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a:off x="13785" y="3264"/>
              <a:ext cx="2679" cy="2679"/>
            </a:xfrm>
            <a:prstGeom prst="parallelogram">
              <a:avLst/>
            </a:prstGeom>
            <a:solidFill>
              <a:srgbClr val="95C8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AutoShape 43"/>
            <p:cNvSpPr/>
            <p:nvPr/>
          </p:nvSpPr>
          <p:spPr bwMode="auto">
            <a:xfrm>
              <a:off x="3800" y="3907"/>
              <a:ext cx="770" cy="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noFill/>
            </a:ln>
            <a:effectLst/>
          </p:spPr>
          <p:txBody>
            <a:bodyPr lIns="50800" tIns="50800" rIns="50800" bIns="50800" anchor="ct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mn-ea"/>
                <a:ea typeface="+mn-ea"/>
                <a:cs typeface="+mn-cs"/>
              </a:endParaRPr>
            </a:p>
          </p:txBody>
        </p:sp>
        <p:sp>
          <p:nvSpPr>
            <p:cNvPr id="28" name="AutoShape 4"/>
            <p:cNvSpPr/>
            <p:nvPr/>
          </p:nvSpPr>
          <p:spPr bwMode="auto">
            <a:xfrm>
              <a:off x="6496" y="3754"/>
              <a:ext cx="745" cy="7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50800" tIns="50800" rIns="50800" bIns="50800" anchor="ct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mn-ea"/>
                <a:ea typeface="+mn-ea"/>
                <a:cs typeface="+mn-cs"/>
              </a:endParaRPr>
            </a:p>
          </p:txBody>
        </p:sp>
        <p:sp>
          <p:nvSpPr>
            <p:cNvPr id="204" name="Freeform 19"/>
            <p:cNvSpPr>
              <a:spLocks noEditPoints="1"/>
            </p:cNvSpPr>
            <p:nvPr/>
          </p:nvSpPr>
          <p:spPr bwMode="auto">
            <a:xfrm>
              <a:off x="9196" y="3844"/>
              <a:ext cx="813" cy="655"/>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bg1"/>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tx1"/>
                </a:solidFill>
                <a:effectLst/>
                <a:uLnTx/>
                <a:uFillTx/>
                <a:latin typeface="+mn-ea"/>
                <a:ea typeface="+mn-ea"/>
                <a:cs typeface="+mn-cs"/>
              </a:endParaRPr>
            </a:p>
          </p:txBody>
        </p:sp>
        <p:sp>
          <p:nvSpPr>
            <p:cNvPr id="93" name="AutoShape 46"/>
            <p:cNvSpPr/>
            <p:nvPr/>
          </p:nvSpPr>
          <p:spPr bwMode="auto">
            <a:xfrm>
              <a:off x="12073" y="3729"/>
              <a:ext cx="770" cy="7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p:spPr>
          <p:txBody>
            <a:bodyPr lIns="50800" tIns="50800" rIns="50800" bIns="50800" anchor="ct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mn-ea"/>
                <a:ea typeface="+mn-ea"/>
                <a:cs typeface="+mn-cs"/>
              </a:endParaRPr>
            </a:p>
          </p:txBody>
        </p:sp>
        <p:grpSp>
          <p:nvGrpSpPr>
            <p:cNvPr id="226" name="Group 2"/>
            <p:cNvGrpSpPr/>
            <p:nvPr/>
          </p:nvGrpSpPr>
          <p:grpSpPr>
            <a:xfrm>
              <a:off x="14759" y="3785"/>
              <a:ext cx="859" cy="713"/>
              <a:chOff x="3965790" y="1735873"/>
              <a:chExt cx="537091" cy="445963"/>
            </a:xfrm>
            <a:solidFill>
              <a:schemeClr val="bg1"/>
            </a:solidFill>
          </p:grpSpPr>
          <p:sp>
            <p:nvSpPr>
              <p:cNvPr id="227" name="Freeform 69"/>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tx1"/>
                  </a:solidFill>
                  <a:effectLst/>
                  <a:uLnTx/>
                  <a:uFillTx/>
                  <a:latin typeface="+mn-ea"/>
                  <a:ea typeface="+mn-ea"/>
                  <a:cs typeface="+mn-cs"/>
                </a:endParaRPr>
              </a:p>
            </p:txBody>
          </p:sp>
          <p:sp>
            <p:nvSpPr>
              <p:cNvPr id="228" name="Freeform 70"/>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tx1"/>
                  </a:solidFill>
                  <a:effectLst/>
                  <a:uLnTx/>
                  <a:uFillTx/>
                  <a:latin typeface="+mn-ea"/>
                  <a:ea typeface="+mn-ea"/>
                  <a:cs typeface="+mn-cs"/>
                </a:endParaRPr>
              </a:p>
            </p:txBody>
          </p:sp>
          <p:sp>
            <p:nvSpPr>
              <p:cNvPr id="229" name="Freeform 71"/>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tx1"/>
                  </a:solidFill>
                  <a:effectLst/>
                  <a:uLnTx/>
                  <a:uFillTx/>
                  <a:latin typeface="+mn-ea"/>
                  <a:ea typeface="+mn-ea"/>
                  <a:cs typeface="+mn-cs"/>
                </a:endParaRPr>
              </a:p>
            </p:txBody>
          </p:sp>
          <p:sp>
            <p:nvSpPr>
              <p:cNvPr id="230" name="Freeform 72"/>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tx1"/>
                  </a:solidFill>
                  <a:effectLst/>
                  <a:uLnTx/>
                  <a:uFillTx/>
                  <a:latin typeface="+mn-ea"/>
                  <a:ea typeface="+mn-ea"/>
                  <a:cs typeface="+mn-cs"/>
                </a:endParaRPr>
              </a:p>
            </p:txBody>
          </p:sp>
        </p:grpSp>
        <p:sp>
          <p:nvSpPr>
            <p:cNvPr id="23" name="Text Placeholder 2"/>
            <p:cNvSpPr txBox="1"/>
            <p:nvPr/>
          </p:nvSpPr>
          <p:spPr>
            <a:xfrm>
              <a:off x="2943" y="4977"/>
              <a:ext cx="1990" cy="704"/>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zh-CN" altLang="en-US" sz="2000" dirty="0">
                  <a:solidFill>
                    <a:schemeClr val="bg1"/>
                  </a:solidFill>
                  <a:latin typeface="微软雅黑" panose="020B0503020204020204" charset="-122"/>
                  <a:ea typeface="微软雅黑" panose="020B0503020204020204" charset="-122"/>
                  <a:cs typeface="Open Sans Light" panose="020B0306030504020204" pitchFamily="34" charset="0"/>
                </a:rPr>
                <a:t>关键词</a:t>
              </a:r>
            </a:p>
          </p:txBody>
        </p:sp>
        <p:sp>
          <p:nvSpPr>
            <p:cNvPr id="11" name="Text Placeholder 2"/>
            <p:cNvSpPr txBox="1"/>
            <p:nvPr/>
          </p:nvSpPr>
          <p:spPr>
            <a:xfrm>
              <a:off x="5498" y="4977"/>
              <a:ext cx="1990" cy="704"/>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zh-CN" altLang="en-US" sz="2000" dirty="0">
                  <a:solidFill>
                    <a:schemeClr val="bg1"/>
                  </a:solidFill>
                  <a:latin typeface="微软雅黑" panose="020B0503020204020204" charset="-122"/>
                  <a:ea typeface="微软雅黑" panose="020B0503020204020204" charset="-122"/>
                  <a:cs typeface="Open Sans Light" panose="020B0306030504020204" pitchFamily="34" charset="0"/>
                </a:rPr>
                <a:t>关键词</a:t>
              </a:r>
            </a:p>
          </p:txBody>
        </p:sp>
        <p:sp>
          <p:nvSpPr>
            <p:cNvPr id="12" name="Text Placeholder 2"/>
            <p:cNvSpPr txBox="1"/>
            <p:nvPr/>
          </p:nvSpPr>
          <p:spPr>
            <a:xfrm>
              <a:off x="8286" y="4977"/>
              <a:ext cx="1990" cy="704"/>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zh-CN" altLang="en-US" sz="2000" dirty="0">
                  <a:solidFill>
                    <a:schemeClr val="bg1"/>
                  </a:solidFill>
                  <a:latin typeface="微软雅黑" panose="020B0503020204020204" charset="-122"/>
                  <a:ea typeface="微软雅黑" panose="020B0503020204020204" charset="-122"/>
                  <a:cs typeface="Open Sans Light" panose="020B0306030504020204" pitchFamily="34" charset="0"/>
                </a:rPr>
                <a:t>关键词</a:t>
              </a:r>
            </a:p>
          </p:txBody>
        </p:sp>
        <p:sp>
          <p:nvSpPr>
            <p:cNvPr id="13" name="Text Placeholder 2"/>
            <p:cNvSpPr txBox="1"/>
            <p:nvPr/>
          </p:nvSpPr>
          <p:spPr>
            <a:xfrm>
              <a:off x="11202" y="4977"/>
              <a:ext cx="1990" cy="704"/>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zh-CN" altLang="en-US" sz="2000" dirty="0">
                  <a:solidFill>
                    <a:schemeClr val="bg1"/>
                  </a:solidFill>
                  <a:latin typeface="微软雅黑" panose="020B0503020204020204" charset="-122"/>
                  <a:ea typeface="微软雅黑" panose="020B0503020204020204" charset="-122"/>
                  <a:cs typeface="Open Sans Light" panose="020B0306030504020204" pitchFamily="34" charset="0"/>
                </a:rPr>
                <a:t>关键词</a:t>
              </a:r>
            </a:p>
          </p:txBody>
        </p:sp>
        <p:sp>
          <p:nvSpPr>
            <p:cNvPr id="14" name="Text Placeholder 2"/>
            <p:cNvSpPr txBox="1"/>
            <p:nvPr/>
          </p:nvSpPr>
          <p:spPr>
            <a:xfrm>
              <a:off x="13988" y="4977"/>
              <a:ext cx="1990" cy="704"/>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zh-CN" altLang="en-US" sz="2000" dirty="0">
                  <a:solidFill>
                    <a:schemeClr val="bg1"/>
                  </a:solidFill>
                  <a:latin typeface="微软雅黑" panose="020B0503020204020204" charset="-122"/>
                  <a:ea typeface="微软雅黑" panose="020B0503020204020204" charset="-122"/>
                  <a:cs typeface="Open Sans Light" panose="020B0306030504020204" pitchFamily="34" charset="0"/>
                </a:rPr>
                <a:t>关键词</a:t>
              </a:r>
            </a:p>
          </p:txBody>
        </p:sp>
      </p:grpSp>
      <p:sp>
        <p:nvSpPr>
          <p:cNvPr id="16" name="TextBox 1210"/>
          <p:cNvSpPr/>
          <p:nvPr/>
        </p:nvSpPr>
        <p:spPr>
          <a:xfrm>
            <a:off x="453390" y="4972050"/>
            <a:ext cx="2454910" cy="824230"/>
          </a:xfrm>
          <a:prstGeom prst="rect">
            <a:avLst/>
          </a:prstGeom>
          <a:noFill/>
          <a:ln w="9525">
            <a:noFill/>
            <a:miter/>
          </a:ln>
        </p:spPr>
        <p:txBody>
          <a:bodyPr wrap="square">
            <a:spAutoFit/>
          </a:bodyPr>
          <a:lstStyle/>
          <a:p>
            <a:pPr algn="ct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17" name="TextBox 1210"/>
          <p:cNvSpPr/>
          <p:nvPr/>
        </p:nvSpPr>
        <p:spPr>
          <a:xfrm>
            <a:off x="2997835" y="1554480"/>
            <a:ext cx="2614930" cy="824230"/>
          </a:xfrm>
          <a:prstGeom prst="rect">
            <a:avLst/>
          </a:prstGeom>
          <a:noFill/>
          <a:ln w="9525">
            <a:noFill/>
            <a:miter/>
          </a:ln>
        </p:spPr>
        <p:txBody>
          <a:bodyPr wrap="square">
            <a:spAutoFit/>
          </a:bodyPr>
          <a:lstStyle/>
          <a:p>
            <a:pPr algn="ct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18" name="TextBox 1210"/>
          <p:cNvSpPr/>
          <p:nvPr/>
        </p:nvSpPr>
        <p:spPr>
          <a:xfrm>
            <a:off x="4500245" y="4972050"/>
            <a:ext cx="2614930" cy="824230"/>
          </a:xfrm>
          <a:prstGeom prst="rect">
            <a:avLst/>
          </a:prstGeom>
          <a:noFill/>
          <a:ln w="9525">
            <a:noFill/>
            <a:miter/>
          </a:ln>
        </p:spPr>
        <p:txBody>
          <a:bodyPr wrap="square">
            <a:spAutoFit/>
          </a:bodyPr>
          <a:lstStyle/>
          <a:p>
            <a:pPr algn="ct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19" name="TextBox 1210"/>
          <p:cNvSpPr/>
          <p:nvPr/>
        </p:nvSpPr>
        <p:spPr>
          <a:xfrm>
            <a:off x="7231380" y="1554480"/>
            <a:ext cx="2614930" cy="824230"/>
          </a:xfrm>
          <a:prstGeom prst="rect">
            <a:avLst/>
          </a:prstGeom>
          <a:noFill/>
          <a:ln w="9525">
            <a:noFill/>
            <a:miter/>
          </a:ln>
        </p:spPr>
        <p:txBody>
          <a:bodyPr wrap="square">
            <a:spAutoFit/>
          </a:bodyPr>
          <a:lstStyle/>
          <a:p>
            <a:pPr algn="ct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20" name="TextBox 1210"/>
          <p:cNvSpPr/>
          <p:nvPr/>
        </p:nvSpPr>
        <p:spPr>
          <a:xfrm>
            <a:off x="9034780" y="4972050"/>
            <a:ext cx="2614930" cy="824230"/>
          </a:xfrm>
          <a:prstGeom prst="rect">
            <a:avLst/>
          </a:prstGeom>
          <a:noFill/>
          <a:ln w="9525">
            <a:noFill/>
            <a:miter/>
          </a:ln>
        </p:spPr>
        <p:txBody>
          <a:bodyPr wrap="square">
            <a:spAutoFit/>
          </a:bodyPr>
          <a:lstStyle/>
          <a:p>
            <a:pPr algn="ct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grpSp>
        <p:nvGrpSpPr>
          <p:cNvPr id="2" name="组合 1"/>
          <p:cNvGrpSpPr/>
          <p:nvPr/>
        </p:nvGrpSpPr>
        <p:grpSpPr>
          <a:xfrm>
            <a:off x="1257300" y="2169795"/>
            <a:ext cx="3230245" cy="2786738"/>
            <a:chOff x="297" y="2348"/>
            <a:chExt cx="6508" cy="5614"/>
          </a:xfrm>
        </p:grpSpPr>
        <p:grpSp>
          <p:nvGrpSpPr>
            <p:cNvPr id="22549" name="组合 3"/>
            <p:cNvGrpSpPr/>
            <p:nvPr/>
          </p:nvGrpSpPr>
          <p:grpSpPr>
            <a:xfrm>
              <a:off x="297" y="2348"/>
              <a:ext cx="6508" cy="5612"/>
              <a:chOff x="0" y="0"/>
              <a:chExt cx="3467100" cy="2988880"/>
            </a:xfrm>
          </p:grpSpPr>
          <p:sp>
            <p:nvSpPr>
              <p:cNvPr id="22554" name="等腰三角形 2"/>
              <p:cNvSpPr/>
              <p:nvPr/>
            </p:nvSpPr>
            <p:spPr>
              <a:xfrm>
                <a:off x="866775" y="0"/>
                <a:ext cx="1733550" cy="1494440"/>
              </a:xfrm>
              <a:prstGeom prst="triangle">
                <a:avLst>
                  <a:gd name="adj" fmla="val 50000"/>
                </a:avLst>
              </a:prstGeom>
              <a:solidFill>
                <a:srgbClr val="EED434"/>
              </a:solidFill>
              <a:ln w="12700">
                <a:noFill/>
                <a:miter/>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22555" name="等腰三角形 56"/>
              <p:cNvSpPr/>
              <p:nvPr/>
            </p:nvSpPr>
            <p:spPr>
              <a:xfrm>
                <a:off x="0" y="1494440"/>
                <a:ext cx="1733550" cy="1494440"/>
              </a:xfrm>
              <a:prstGeom prst="triangle">
                <a:avLst>
                  <a:gd name="adj" fmla="val 50000"/>
                </a:avLst>
              </a:prstGeom>
              <a:solidFill>
                <a:srgbClr val="95C822"/>
              </a:solidFill>
              <a:ln w="12700">
                <a:noFill/>
                <a:miter/>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22556" name="等腰三角形 57"/>
              <p:cNvSpPr/>
              <p:nvPr/>
            </p:nvSpPr>
            <p:spPr>
              <a:xfrm>
                <a:off x="1733550" y="1494440"/>
                <a:ext cx="1733550" cy="1494440"/>
              </a:xfrm>
              <a:prstGeom prst="triangle">
                <a:avLst>
                  <a:gd name="adj" fmla="val 50000"/>
                </a:avLst>
              </a:prstGeom>
              <a:solidFill>
                <a:srgbClr val="3A931D"/>
              </a:solidFill>
              <a:ln w="12700">
                <a:noFill/>
                <a:miter/>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sp>
          <p:nvSpPr>
            <p:cNvPr id="7" name="Freeform 913"/>
            <p:cNvSpPr>
              <a:spLocks noEditPoints="1"/>
            </p:cNvSpPr>
            <p:nvPr/>
          </p:nvSpPr>
          <p:spPr>
            <a:xfrm>
              <a:off x="2957" y="5583"/>
              <a:ext cx="1261" cy="1176"/>
            </a:xfrm>
            <a:custGeom>
              <a:avLst/>
              <a:gdLst>
                <a:gd name="txL" fmla="*/ 0 w 154"/>
                <a:gd name="txT" fmla="*/ 0 h 144"/>
                <a:gd name="txR" fmla="*/ 154 w 154"/>
                <a:gd name="txB" fmla="*/ 144 h 144"/>
              </a:gdLst>
              <a:ahLst/>
              <a:cxnLst>
                <a:cxn ang="0">
                  <a:pos x="2147483646" y="2004597483"/>
                </a:cxn>
                <a:cxn ang="0">
                  <a:pos x="2147483646" y="1917441070"/>
                </a:cxn>
                <a:cxn ang="0">
                  <a:pos x="2147483646" y="174312825"/>
                </a:cxn>
                <a:cxn ang="0">
                  <a:pos x="2147483646" y="174312825"/>
                </a:cxn>
                <a:cxn ang="0">
                  <a:pos x="2147483646" y="174312825"/>
                </a:cxn>
                <a:cxn ang="0">
                  <a:pos x="2147483646" y="0"/>
                </a:cxn>
                <a:cxn ang="0">
                  <a:pos x="1023083054" y="0"/>
                </a:cxn>
                <a:cxn ang="0">
                  <a:pos x="1023083054" y="174312825"/>
                </a:cxn>
                <a:cxn ang="0">
                  <a:pos x="730772065" y="174312825"/>
                </a:cxn>
                <a:cxn ang="0">
                  <a:pos x="146155494" y="174312825"/>
                </a:cxn>
                <a:cxn ang="0">
                  <a:pos x="1140005287" y="1917441070"/>
                </a:cxn>
                <a:cxn ang="0">
                  <a:pos x="1461544130" y="2004597483"/>
                </a:cxn>
                <a:cxn ang="0">
                  <a:pos x="2075393963" y="2147483646"/>
                </a:cxn>
                <a:cxn ang="0">
                  <a:pos x="2075393963" y="2147483646"/>
                </a:cxn>
                <a:cxn ang="0">
                  <a:pos x="1023083054" y="2147483646"/>
                </a:cxn>
                <a:cxn ang="0">
                  <a:pos x="2147483646" y="2147483646"/>
                </a:cxn>
                <a:cxn ang="0">
                  <a:pos x="2147483646" y="2147483646"/>
                </a:cxn>
                <a:cxn ang="0">
                  <a:pos x="2147483646" y="2147483646"/>
                </a:cxn>
                <a:cxn ang="0">
                  <a:pos x="2147483646" y="2004597483"/>
                </a:cxn>
                <a:cxn ang="0">
                  <a:pos x="2147483646" y="755355573"/>
                </a:cxn>
                <a:cxn ang="0">
                  <a:pos x="2147483646" y="348625649"/>
                </a:cxn>
                <a:cxn ang="0">
                  <a:pos x="2147483646" y="348625649"/>
                </a:cxn>
                <a:cxn ang="0">
                  <a:pos x="2147483646" y="348625649"/>
                </a:cxn>
                <a:cxn ang="0">
                  <a:pos x="2147483646" y="1743128246"/>
                </a:cxn>
                <a:cxn ang="0">
                  <a:pos x="2147483646" y="1801232521"/>
                </a:cxn>
                <a:cxn ang="0">
                  <a:pos x="2147483646" y="755355573"/>
                </a:cxn>
                <a:cxn ang="0">
                  <a:pos x="1198466403" y="1743128246"/>
                </a:cxn>
                <a:cxn ang="0">
                  <a:pos x="321538844" y="348625649"/>
                </a:cxn>
                <a:cxn ang="0">
                  <a:pos x="730772065" y="348625649"/>
                </a:cxn>
                <a:cxn ang="0">
                  <a:pos x="1023083054" y="348625649"/>
                </a:cxn>
                <a:cxn ang="0">
                  <a:pos x="1023083054" y="755355573"/>
                </a:cxn>
                <a:cxn ang="0">
                  <a:pos x="1315388636" y="1801232521"/>
                </a:cxn>
                <a:cxn ang="0">
                  <a:pos x="1198466403" y="1743128246"/>
                </a:cxn>
                <a:cxn ang="0">
                  <a:pos x="2147483646" y="1539763284"/>
                </a:cxn>
                <a:cxn ang="0">
                  <a:pos x="1695388596" y="1917441070"/>
                </a:cxn>
                <a:cxn ang="0">
                  <a:pos x="1900005207" y="1278294047"/>
                </a:cxn>
                <a:cxn ang="0">
                  <a:pos x="1373849752" y="900616260"/>
                </a:cxn>
                <a:cxn ang="0">
                  <a:pos x="2046160701" y="871564123"/>
                </a:cxn>
                <a:cxn ang="0">
                  <a:pos x="2147483646" y="261469237"/>
                </a:cxn>
                <a:cxn ang="0">
                  <a:pos x="2147483646" y="871564123"/>
                </a:cxn>
                <a:cxn ang="0">
                  <a:pos x="2147483646" y="900616260"/>
                </a:cxn>
                <a:cxn ang="0">
                  <a:pos x="2147483646" y="1278294047"/>
                </a:cxn>
                <a:cxn ang="0">
                  <a:pos x="2147483646" y="1917441070"/>
                </a:cxn>
                <a:cxn ang="0">
                  <a:pos x="2147483646" y="1539763284"/>
                </a:cxn>
              </a:cxnLst>
              <a:rect l="txL" t="txT" r="txR" b="txB"/>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rgbClr val="95C822"/>
            </a:solidFill>
            <a:ln w="9525">
              <a:noFill/>
            </a:ln>
          </p:spPr>
          <p:txBody>
            <a:bodyPr/>
            <a:lstStyle/>
            <a:p>
              <a:endParaRPr lang="zh-CN" altLang="en-US"/>
            </a:p>
          </p:txBody>
        </p:sp>
        <p:sp>
          <p:nvSpPr>
            <p:cNvPr id="22551" name="文本框 6"/>
            <p:cNvSpPr/>
            <p:nvPr/>
          </p:nvSpPr>
          <p:spPr>
            <a:xfrm>
              <a:off x="1496" y="6355"/>
              <a:ext cx="831" cy="1607"/>
            </a:xfrm>
            <a:prstGeom prst="rect">
              <a:avLst/>
            </a:prstGeom>
            <a:noFill/>
            <a:ln w="9525">
              <a:noFill/>
              <a:miter/>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spcBef>
                  <a:spcPct val="0"/>
                </a:spcBef>
                <a:buNone/>
              </a:pPr>
              <a:r>
                <a:rPr lang="en-US" altLang="zh-CN" sz="4400" b="1" dirty="0">
                  <a:solidFill>
                    <a:srgbClr val="FFF6E7"/>
                  </a:solidFill>
                  <a:latin typeface="微软雅黑" panose="020B0503020204020204" charset="-122"/>
                  <a:ea typeface="微软雅黑" panose="020B0503020204020204" charset="-122"/>
                  <a:sym typeface="微软雅黑" panose="020B0503020204020204" charset="-122"/>
                </a:rPr>
                <a:t>2</a:t>
              </a:r>
            </a:p>
          </p:txBody>
        </p:sp>
        <p:sp>
          <p:nvSpPr>
            <p:cNvPr id="22552" name="文本框 59"/>
            <p:cNvSpPr/>
            <p:nvPr/>
          </p:nvSpPr>
          <p:spPr>
            <a:xfrm>
              <a:off x="4821" y="6355"/>
              <a:ext cx="831" cy="1607"/>
            </a:xfrm>
            <a:prstGeom prst="rect">
              <a:avLst/>
            </a:prstGeom>
            <a:noFill/>
            <a:ln w="9525">
              <a:noFill/>
              <a:miter/>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spcBef>
                  <a:spcPct val="0"/>
                </a:spcBef>
                <a:buNone/>
              </a:pPr>
              <a:r>
                <a:rPr lang="en-US" altLang="zh-CN" sz="4400" b="1" dirty="0">
                  <a:solidFill>
                    <a:srgbClr val="FFF6E7"/>
                  </a:solidFill>
                  <a:latin typeface="微软雅黑" panose="020B0503020204020204" charset="-122"/>
                  <a:ea typeface="微软雅黑" panose="020B0503020204020204" charset="-122"/>
                  <a:sym typeface="微软雅黑" panose="020B0503020204020204" charset="-122"/>
                </a:rPr>
                <a:t>3</a:t>
              </a:r>
            </a:p>
          </p:txBody>
        </p:sp>
        <p:sp>
          <p:nvSpPr>
            <p:cNvPr id="22553" name="文本框 60"/>
            <p:cNvSpPr/>
            <p:nvPr/>
          </p:nvSpPr>
          <p:spPr>
            <a:xfrm>
              <a:off x="3087" y="3367"/>
              <a:ext cx="831" cy="1607"/>
            </a:xfrm>
            <a:prstGeom prst="rect">
              <a:avLst/>
            </a:prstGeom>
            <a:noFill/>
            <a:ln w="9525">
              <a:noFill/>
              <a:miter/>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spcBef>
                  <a:spcPct val="0"/>
                </a:spcBef>
                <a:buNone/>
              </a:pPr>
              <a:r>
                <a:rPr lang="en-US" altLang="zh-CN" sz="4400" b="1" dirty="0">
                  <a:solidFill>
                    <a:srgbClr val="FFF6E7"/>
                  </a:solidFill>
                  <a:latin typeface="微软雅黑" panose="020B0503020204020204" charset="-122"/>
                  <a:ea typeface="微软雅黑" panose="020B0503020204020204" charset="-122"/>
                  <a:sym typeface="微软雅黑" panose="020B0503020204020204" charset="-122"/>
                </a:rPr>
                <a:t>1</a:t>
              </a:r>
            </a:p>
          </p:txBody>
        </p:sp>
      </p:grpSp>
      <p:sp>
        <p:nvSpPr>
          <p:cNvPr id="15" name="TextBox 1210"/>
          <p:cNvSpPr/>
          <p:nvPr/>
        </p:nvSpPr>
        <p:spPr>
          <a:xfrm>
            <a:off x="6158865" y="2040255"/>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6" name="TextBox 1210"/>
          <p:cNvSpPr/>
          <p:nvPr/>
        </p:nvSpPr>
        <p:spPr>
          <a:xfrm>
            <a:off x="6158865" y="2306955"/>
            <a:ext cx="4248785" cy="45847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12" name="TextBox 1210"/>
          <p:cNvSpPr/>
          <p:nvPr/>
        </p:nvSpPr>
        <p:spPr>
          <a:xfrm>
            <a:off x="6158865" y="3224530"/>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3" name="TextBox 1210"/>
          <p:cNvSpPr/>
          <p:nvPr/>
        </p:nvSpPr>
        <p:spPr>
          <a:xfrm>
            <a:off x="6158865" y="3491230"/>
            <a:ext cx="4248785" cy="45847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14" name="TextBox 1210"/>
          <p:cNvSpPr/>
          <p:nvPr/>
        </p:nvSpPr>
        <p:spPr>
          <a:xfrm>
            <a:off x="6158865" y="4388485"/>
            <a:ext cx="2882900" cy="306705"/>
          </a:xfrm>
          <a:prstGeom prst="rect">
            <a:avLst/>
          </a:prstGeom>
          <a:noFill/>
          <a:ln w="9525">
            <a:noFill/>
            <a:miter/>
          </a:ln>
        </p:spPr>
        <p:txBody>
          <a:bodyPr wrap="square">
            <a:spAutoFit/>
          </a:bodyPr>
          <a:lstStyle/>
          <a:p>
            <a:pPr algn="l"/>
            <a:r>
              <a:rPr lang="zh-CN" altLang="en-US" sz="14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7" name="TextBox 1210"/>
          <p:cNvSpPr/>
          <p:nvPr/>
        </p:nvSpPr>
        <p:spPr>
          <a:xfrm>
            <a:off x="6158865" y="4655185"/>
            <a:ext cx="4248785" cy="45847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18" name="文本框 60"/>
          <p:cNvSpPr/>
          <p:nvPr/>
        </p:nvSpPr>
        <p:spPr>
          <a:xfrm>
            <a:off x="5531485" y="2040255"/>
            <a:ext cx="531495" cy="797560"/>
          </a:xfrm>
          <a:prstGeom prst="rect">
            <a:avLst/>
          </a:prstGeom>
          <a:noFill/>
          <a:ln w="9525">
            <a:noFill/>
            <a:miter/>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spcBef>
                <a:spcPct val="0"/>
              </a:spcBef>
              <a:buNone/>
            </a:pPr>
            <a:r>
              <a:rPr lang="en-US" altLang="zh-CN" sz="4400" b="1" dirty="0">
                <a:solidFill>
                  <a:srgbClr val="EED434"/>
                </a:solidFill>
                <a:latin typeface="微软雅黑" panose="020B0503020204020204" charset="-122"/>
                <a:ea typeface="微软雅黑" panose="020B0503020204020204" charset="-122"/>
                <a:sym typeface="微软雅黑" panose="020B0503020204020204" charset="-122"/>
              </a:rPr>
              <a:t>1</a:t>
            </a:r>
          </a:p>
        </p:txBody>
      </p:sp>
      <p:sp>
        <p:nvSpPr>
          <p:cNvPr id="19" name="文本框 60"/>
          <p:cNvSpPr/>
          <p:nvPr/>
        </p:nvSpPr>
        <p:spPr>
          <a:xfrm>
            <a:off x="5531485" y="3152140"/>
            <a:ext cx="531495" cy="797560"/>
          </a:xfrm>
          <a:prstGeom prst="rect">
            <a:avLst/>
          </a:prstGeom>
          <a:noFill/>
          <a:ln w="9525">
            <a:noFill/>
            <a:miter/>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spcBef>
                <a:spcPct val="0"/>
              </a:spcBef>
              <a:buNone/>
            </a:pPr>
            <a:r>
              <a:rPr lang="en-US" altLang="zh-CN" sz="4400" b="1" dirty="0">
                <a:solidFill>
                  <a:srgbClr val="95C822"/>
                </a:solidFill>
                <a:latin typeface="微软雅黑" panose="020B0503020204020204" charset="-122"/>
                <a:ea typeface="微软雅黑" panose="020B0503020204020204" charset="-122"/>
                <a:sym typeface="微软雅黑" panose="020B0503020204020204" charset="-122"/>
              </a:rPr>
              <a:t>2</a:t>
            </a:r>
          </a:p>
        </p:txBody>
      </p:sp>
      <p:sp>
        <p:nvSpPr>
          <p:cNvPr id="20" name="文本框 60"/>
          <p:cNvSpPr/>
          <p:nvPr/>
        </p:nvSpPr>
        <p:spPr>
          <a:xfrm>
            <a:off x="5531485" y="4388485"/>
            <a:ext cx="531495" cy="797560"/>
          </a:xfrm>
          <a:prstGeom prst="rect">
            <a:avLst/>
          </a:prstGeom>
          <a:noFill/>
          <a:ln w="9525">
            <a:noFill/>
            <a:miter/>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spcBef>
                <a:spcPct val="0"/>
              </a:spcBef>
              <a:buNone/>
            </a:pPr>
            <a:r>
              <a:rPr lang="en-US" altLang="zh-CN" sz="4400" b="1" dirty="0">
                <a:solidFill>
                  <a:srgbClr val="3A931D"/>
                </a:solidFill>
                <a:latin typeface="微软雅黑" panose="020B0503020204020204" charset="-122"/>
                <a:ea typeface="微软雅黑" panose="020B0503020204020204" charset="-122"/>
                <a:sym typeface="微软雅黑" panose="020B0503020204020204" charset="-122"/>
              </a:rPr>
              <a:t>3</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sp>
        <p:nvSpPr>
          <p:cNvPr id="23574" name="AutoShape 25"/>
          <p:cNvSpPr/>
          <p:nvPr/>
        </p:nvSpPr>
        <p:spPr>
          <a:xfrm rot="21558471">
            <a:off x="4275455" y="3199130"/>
            <a:ext cx="3148330" cy="3267075"/>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rgbClr val="95C822"/>
          </a:solidFill>
          <a:ln w="9525">
            <a:noFill/>
          </a:ln>
        </p:spPr>
        <p:txBody>
          <a:bodyPr/>
          <a:lstStyle/>
          <a:p>
            <a:endParaRPr lang="zh-CN" altLang="en-US">
              <a:solidFill>
                <a:schemeClr val="tx1">
                  <a:lumMod val="50000"/>
                  <a:lumOff val="50000"/>
                </a:schemeClr>
              </a:solidFill>
            </a:endParaRPr>
          </a:p>
        </p:txBody>
      </p:sp>
      <p:grpSp>
        <p:nvGrpSpPr>
          <p:cNvPr id="11" name="组合 10"/>
          <p:cNvGrpSpPr/>
          <p:nvPr/>
        </p:nvGrpSpPr>
        <p:grpSpPr>
          <a:xfrm>
            <a:off x="2927985" y="4111625"/>
            <a:ext cx="671830" cy="673100"/>
            <a:chOff x="5202" y="5131"/>
            <a:chExt cx="1058" cy="1060"/>
          </a:xfrm>
          <a:solidFill>
            <a:srgbClr val="5CA0B4"/>
          </a:solidFill>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EED434"/>
            </a:solidFill>
            <a:ln w="9525">
              <a:noFill/>
            </a:ln>
          </p:spPr>
          <p:txBody>
            <a:bodyPr/>
            <a:lstStyle/>
            <a:p>
              <a:endParaRPr lang="zh-CN" altLang="en-US">
                <a:solidFill>
                  <a:schemeClr val="tx1">
                    <a:lumMod val="50000"/>
                    <a:lumOff val="50000"/>
                  </a:schemeClr>
                </a:solidFill>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lstStyle/>
            <a:p>
              <a:endParaRPr lang="zh-CN" altLang="en-US">
                <a:solidFill>
                  <a:schemeClr val="tx1">
                    <a:lumMod val="50000"/>
                    <a:lumOff val="50000"/>
                  </a:schemeClr>
                </a:solidFill>
              </a:endParaRPr>
            </a:p>
          </p:txBody>
        </p:sp>
      </p:grpSp>
      <p:grpSp>
        <p:nvGrpSpPr>
          <p:cNvPr id="10" name="组合 9"/>
          <p:cNvGrpSpPr/>
          <p:nvPr/>
        </p:nvGrpSpPr>
        <p:grpSpPr>
          <a:xfrm>
            <a:off x="8392795" y="3996690"/>
            <a:ext cx="675640" cy="675640"/>
            <a:chOff x="9978" y="7833"/>
            <a:chExt cx="1064" cy="1064"/>
          </a:xfrm>
          <a:solidFill>
            <a:srgbClr val="5CA0B4"/>
          </a:solidFill>
        </p:grpSpPr>
        <p:sp>
          <p:nvSpPr>
            <p:cNvPr id="175123"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rgbClr val="EED434"/>
            </a:solidFill>
            <a:ln w="9525">
              <a:noFill/>
            </a:ln>
          </p:spPr>
          <p:txBody>
            <a:bodyPr/>
            <a:lstStyle/>
            <a:p>
              <a:endParaRPr lang="zh-CN" altLang="en-US">
                <a:solidFill>
                  <a:schemeClr val="tx1">
                    <a:lumMod val="50000"/>
                    <a:lumOff val="50000"/>
                  </a:schemeClr>
                </a:solidFill>
              </a:endParaRPr>
            </a:p>
          </p:txBody>
        </p:sp>
        <p:sp>
          <p:nvSpPr>
            <p:cNvPr id="175158"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a:solidFill>
                  <a:schemeClr val="tx1">
                    <a:lumMod val="50000"/>
                    <a:lumOff val="50000"/>
                  </a:schemeClr>
                </a:solidFill>
              </a:endParaRPr>
            </a:p>
          </p:txBody>
        </p:sp>
        <p:sp>
          <p:nvSpPr>
            <p:cNvPr id="175159"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a:solidFill>
                  <a:schemeClr val="tx1">
                    <a:lumMod val="50000"/>
                    <a:lumOff val="50000"/>
                  </a:schemeClr>
                </a:solidFill>
              </a:endParaRPr>
            </a:p>
          </p:txBody>
        </p:sp>
      </p:grpSp>
      <p:grpSp>
        <p:nvGrpSpPr>
          <p:cNvPr id="8" name="组合 7"/>
          <p:cNvGrpSpPr/>
          <p:nvPr/>
        </p:nvGrpSpPr>
        <p:grpSpPr>
          <a:xfrm>
            <a:off x="5520055" y="2121535"/>
            <a:ext cx="673100" cy="669290"/>
            <a:chOff x="8470" y="2554"/>
            <a:chExt cx="1060" cy="1054"/>
          </a:xfrm>
          <a:solidFill>
            <a:srgbClr val="5CA0B4"/>
          </a:solidFill>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EED434"/>
            </a:solidFill>
            <a:ln w="9525">
              <a:noFill/>
            </a:ln>
          </p:spPr>
          <p:txBody>
            <a:bodyPr/>
            <a:lstStyle/>
            <a:p>
              <a:endParaRPr lang="zh-CN" altLang="en-US">
                <a:solidFill>
                  <a:schemeClr val="tx1">
                    <a:lumMod val="50000"/>
                    <a:lumOff val="50000"/>
                  </a:schemeClr>
                </a:solidFill>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a:solidFill>
                  <a:schemeClr val="tx1">
                    <a:lumMod val="50000"/>
                    <a:lumOff val="50000"/>
                  </a:schemeClr>
                </a:solidFill>
              </a:endParaRPr>
            </a:p>
          </p:txBody>
        </p:sp>
      </p:grpSp>
      <p:grpSp>
        <p:nvGrpSpPr>
          <p:cNvPr id="2" name="组合 1"/>
          <p:cNvGrpSpPr/>
          <p:nvPr/>
        </p:nvGrpSpPr>
        <p:grpSpPr>
          <a:xfrm>
            <a:off x="3848735" y="2774315"/>
            <a:ext cx="600710" cy="603250"/>
            <a:chOff x="4704" y="4364"/>
            <a:chExt cx="946" cy="950"/>
          </a:xfrm>
          <a:solidFill>
            <a:srgbClr val="5CA0B4"/>
          </a:solidFill>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95C822"/>
            </a:solidFill>
            <a:ln w="9525">
              <a:noFill/>
            </a:ln>
          </p:spPr>
          <p:txBody>
            <a:bodyPr/>
            <a:lstStyle/>
            <a:p>
              <a:endParaRPr lang="zh-CN" altLang="en-US">
                <a:solidFill>
                  <a:schemeClr val="tx1">
                    <a:lumMod val="50000"/>
                    <a:lumOff val="50000"/>
                  </a:schemeClr>
                </a:solidFill>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lstStyle/>
            <a:p>
              <a:endParaRPr lang="zh-CN" altLang="en-US">
                <a:solidFill>
                  <a:schemeClr val="tx1">
                    <a:lumMod val="50000"/>
                    <a:lumOff val="50000"/>
                  </a:schemeClr>
                </a:solidFill>
              </a:endParaRPr>
            </a:p>
          </p:txBody>
        </p:sp>
      </p:grpSp>
      <p:grpSp>
        <p:nvGrpSpPr>
          <p:cNvPr id="15" name="组合 14"/>
          <p:cNvGrpSpPr/>
          <p:nvPr/>
        </p:nvGrpSpPr>
        <p:grpSpPr>
          <a:xfrm>
            <a:off x="7303770" y="2769870"/>
            <a:ext cx="672465" cy="675005"/>
            <a:chOff x="4030" y="4930"/>
            <a:chExt cx="840" cy="843"/>
          </a:xfrm>
          <a:solidFill>
            <a:srgbClr val="5CA0B4"/>
          </a:solidFill>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95C822"/>
            </a:solidFill>
            <a:ln w="9525">
              <a:noFill/>
            </a:ln>
          </p:spPr>
          <p:txBody>
            <a:bodyPr/>
            <a:lstStyle/>
            <a:p>
              <a:endParaRPr lang="zh-CN" altLang="en-US">
                <a:solidFill>
                  <a:schemeClr val="tx1">
                    <a:lumMod val="50000"/>
                    <a:lumOff val="50000"/>
                  </a:schemeClr>
                </a:solidFill>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50000"/>
                    <a:lumOff val="50000"/>
                  </a:schemeClr>
                </a:solidFill>
              </a:endParaRPr>
            </a:p>
          </p:txBody>
        </p:sp>
      </p:grpSp>
      <p:sp>
        <p:nvSpPr>
          <p:cNvPr id="3" name="文本框 2"/>
          <p:cNvSpPr txBox="1"/>
          <p:nvPr/>
        </p:nvSpPr>
        <p:spPr>
          <a:xfrm>
            <a:off x="1162685" y="3013075"/>
            <a:ext cx="2538095" cy="4584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00000"/>
              </a:lnSpc>
            </a:pP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sit,consecteturadipsiicing elit</a:t>
            </a:r>
            <a:endParaRPr lang="en-US" altLang="zh-CN" sz="1200" kern="0" noProof="0" dirty="0">
              <a:ln>
                <a:noFill/>
              </a:ln>
              <a:solidFill>
                <a:schemeClr val="tx1">
                  <a:lumMod val="50000"/>
                  <a:lumOff val="50000"/>
                </a:schemeClr>
              </a:solidFill>
              <a:uLnTx/>
              <a:uFillTx/>
              <a:latin typeface="Verdana" panose="020B0604030504040204" charset="0"/>
              <a:ea typeface="方正舒体" pitchFamily="2" charset="-122"/>
              <a:sym typeface="+mn-ea"/>
            </a:endParaRPr>
          </a:p>
        </p:txBody>
      </p:sp>
      <p:sp>
        <p:nvSpPr>
          <p:cNvPr id="35" name="文本框 34"/>
          <p:cNvSpPr txBox="1"/>
          <p:nvPr/>
        </p:nvSpPr>
        <p:spPr>
          <a:xfrm>
            <a:off x="2070735" y="2661285"/>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rPr>
              <a:t>标题</a:t>
            </a:r>
            <a:endParaRPr lang="en-US" altLang="zh-CN"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endParaRPr>
          </a:p>
        </p:txBody>
      </p:sp>
      <p:sp>
        <p:nvSpPr>
          <p:cNvPr id="6" name="文本框 5"/>
          <p:cNvSpPr txBox="1"/>
          <p:nvPr/>
        </p:nvSpPr>
        <p:spPr>
          <a:xfrm>
            <a:off x="238760" y="4447540"/>
            <a:ext cx="2538095" cy="4584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00000"/>
              </a:lnSpc>
            </a:pP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sit,consecteturadipsiicing elit</a:t>
            </a:r>
            <a:endParaRPr lang="en-US" altLang="zh-CN" sz="1200" kern="0" noProof="0" dirty="0">
              <a:ln>
                <a:noFill/>
              </a:ln>
              <a:solidFill>
                <a:schemeClr val="tx1">
                  <a:lumMod val="50000"/>
                  <a:lumOff val="50000"/>
                </a:schemeClr>
              </a:solidFill>
              <a:uLnTx/>
              <a:uFillTx/>
              <a:latin typeface="Verdana" panose="020B0604030504040204" charset="0"/>
              <a:ea typeface="方正舒体" pitchFamily="2" charset="-122"/>
              <a:sym typeface="+mn-ea"/>
            </a:endParaRPr>
          </a:p>
        </p:txBody>
      </p:sp>
      <p:sp>
        <p:nvSpPr>
          <p:cNvPr id="9" name="文本框 8"/>
          <p:cNvSpPr txBox="1"/>
          <p:nvPr/>
        </p:nvSpPr>
        <p:spPr>
          <a:xfrm>
            <a:off x="1162685" y="4111625"/>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rPr>
              <a:t>标题</a:t>
            </a:r>
            <a:endParaRPr lang="en-US" altLang="zh-CN"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endParaRPr>
          </a:p>
        </p:txBody>
      </p:sp>
      <p:sp>
        <p:nvSpPr>
          <p:cNvPr id="14" name="文本框 13"/>
          <p:cNvSpPr txBox="1"/>
          <p:nvPr/>
        </p:nvSpPr>
        <p:spPr>
          <a:xfrm>
            <a:off x="4587875" y="1663065"/>
            <a:ext cx="2538095" cy="4584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00000"/>
              </a:lnSpc>
            </a:pP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sit,consecteturadipsiicing elit</a:t>
            </a:r>
            <a:endParaRPr lang="en-US" altLang="zh-CN" sz="1200" kern="0" noProof="0" dirty="0">
              <a:ln>
                <a:noFill/>
              </a:ln>
              <a:solidFill>
                <a:schemeClr val="tx1">
                  <a:lumMod val="50000"/>
                  <a:lumOff val="50000"/>
                </a:schemeClr>
              </a:solidFill>
              <a:uLnTx/>
              <a:uFillTx/>
              <a:latin typeface="Verdana" panose="020B0604030504040204" charset="0"/>
              <a:ea typeface="方正舒体" pitchFamily="2" charset="-122"/>
              <a:sym typeface="+mn-ea"/>
            </a:endParaRPr>
          </a:p>
        </p:txBody>
      </p:sp>
      <p:sp>
        <p:nvSpPr>
          <p:cNvPr id="16" name="文本框 15"/>
          <p:cNvSpPr txBox="1"/>
          <p:nvPr/>
        </p:nvSpPr>
        <p:spPr>
          <a:xfrm>
            <a:off x="5041900" y="1325880"/>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rPr>
              <a:t>标题</a:t>
            </a:r>
            <a:endParaRPr lang="en-US" altLang="zh-CN"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endParaRPr>
          </a:p>
        </p:txBody>
      </p:sp>
      <p:sp>
        <p:nvSpPr>
          <p:cNvPr id="24" name="文本框 23"/>
          <p:cNvSpPr txBox="1"/>
          <p:nvPr/>
        </p:nvSpPr>
        <p:spPr>
          <a:xfrm>
            <a:off x="8223250" y="3013075"/>
            <a:ext cx="2538095" cy="4584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00000"/>
              </a:lnSpc>
            </a:pP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sit,consecteturadipsiicing elit</a:t>
            </a:r>
            <a:endParaRPr lang="en-US" altLang="zh-CN" sz="1200" kern="0" noProof="0" dirty="0">
              <a:ln>
                <a:noFill/>
              </a:ln>
              <a:solidFill>
                <a:schemeClr val="tx1">
                  <a:lumMod val="50000"/>
                  <a:lumOff val="50000"/>
                </a:schemeClr>
              </a:solidFill>
              <a:uLnTx/>
              <a:uFillTx/>
              <a:latin typeface="Verdana" panose="020B0604030504040204" charset="0"/>
              <a:ea typeface="方正舒体" pitchFamily="2" charset="-122"/>
              <a:sym typeface="+mn-ea"/>
            </a:endParaRPr>
          </a:p>
        </p:txBody>
      </p:sp>
      <p:sp>
        <p:nvSpPr>
          <p:cNvPr id="26" name="文本框 25"/>
          <p:cNvSpPr txBox="1"/>
          <p:nvPr/>
        </p:nvSpPr>
        <p:spPr>
          <a:xfrm>
            <a:off x="8223250" y="2675890"/>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rPr>
              <a:t>标题</a:t>
            </a:r>
            <a:endParaRPr lang="en-US" altLang="zh-CN"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endParaRPr>
          </a:p>
        </p:txBody>
      </p:sp>
      <p:sp>
        <p:nvSpPr>
          <p:cNvPr id="27" name="文本框 26"/>
          <p:cNvSpPr txBox="1"/>
          <p:nvPr/>
        </p:nvSpPr>
        <p:spPr>
          <a:xfrm>
            <a:off x="9286240" y="4279900"/>
            <a:ext cx="2538095" cy="4584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00000"/>
              </a:lnSpc>
            </a:pPr>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sit,consecteturadipsiicing elit</a:t>
            </a:r>
            <a:endParaRPr lang="en-US" altLang="zh-CN" sz="1200" kern="0" noProof="0" dirty="0">
              <a:ln>
                <a:noFill/>
              </a:ln>
              <a:solidFill>
                <a:schemeClr val="tx1">
                  <a:lumMod val="50000"/>
                  <a:lumOff val="50000"/>
                </a:schemeClr>
              </a:solidFill>
              <a:uLnTx/>
              <a:uFillTx/>
              <a:latin typeface="Verdana" panose="020B0604030504040204" charset="0"/>
              <a:ea typeface="方正舒体" pitchFamily="2" charset="-122"/>
              <a:sym typeface="+mn-ea"/>
            </a:endParaRPr>
          </a:p>
        </p:txBody>
      </p:sp>
      <p:sp>
        <p:nvSpPr>
          <p:cNvPr id="28" name="文本框 27"/>
          <p:cNvSpPr txBox="1"/>
          <p:nvPr/>
        </p:nvSpPr>
        <p:spPr>
          <a:xfrm>
            <a:off x="9286240" y="3942715"/>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rPr>
              <a:t>标题</a:t>
            </a:r>
            <a:endParaRPr lang="en-US" altLang="zh-CN" sz="1600" b="1" spc="42" noProof="0" dirty="0">
              <a:ln>
                <a:noFill/>
              </a:ln>
              <a:solidFill>
                <a:schemeClr val="tx1">
                  <a:lumMod val="50000"/>
                  <a:lumOff val="50000"/>
                </a:schemeClr>
              </a:solidFill>
              <a:effectLst/>
              <a:uLnTx/>
              <a:uFillTx/>
              <a:latin typeface="Verdana" panose="020B0604030504040204" charset="0"/>
              <a:ea typeface="方正舒体" pitchFamily="2" charset="-122"/>
              <a:cs typeface="Oswald Light"/>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
          <p:cNvPicPr>
            <a:picLocks noChangeAspect="1"/>
          </p:cNvPicPr>
          <p:nvPr/>
        </p:nvPicPr>
        <p:blipFill>
          <a:blip r:embed="rId3"/>
          <a:srcRect r="21067"/>
          <a:stretch>
            <a:fillRect/>
          </a:stretch>
        </p:blipFill>
        <p:spPr>
          <a:xfrm>
            <a:off x="-20955" y="-5080"/>
            <a:ext cx="4272280" cy="3006725"/>
          </a:xfrm>
          <a:prstGeom prst="rect">
            <a:avLst/>
          </a:prstGeom>
        </p:spPr>
      </p:pic>
      <p:pic>
        <p:nvPicPr>
          <p:cNvPr id="3" name="图片 2" descr="5"/>
          <p:cNvPicPr>
            <a:picLocks noChangeAspect="1"/>
          </p:cNvPicPr>
          <p:nvPr/>
        </p:nvPicPr>
        <p:blipFill>
          <a:blip r:embed="rId4"/>
          <a:srcRect l="11372"/>
          <a:stretch>
            <a:fillRect/>
          </a:stretch>
        </p:blipFill>
        <p:spPr>
          <a:xfrm>
            <a:off x="-34290" y="5131435"/>
            <a:ext cx="907415" cy="1722120"/>
          </a:xfrm>
          <a:prstGeom prst="rect">
            <a:avLst/>
          </a:prstGeom>
        </p:spPr>
      </p:pic>
      <p:pic>
        <p:nvPicPr>
          <p:cNvPr id="4" name="图片 3" descr="567"/>
          <p:cNvPicPr>
            <a:picLocks noChangeAspect="1"/>
          </p:cNvPicPr>
          <p:nvPr/>
        </p:nvPicPr>
        <p:blipFill>
          <a:blip r:embed="rId5"/>
          <a:stretch>
            <a:fillRect/>
          </a:stretch>
        </p:blipFill>
        <p:spPr>
          <a:xfrm>
            <a:off x="11174095" y="424815"/>
            <a:ext cx="1042670" cy="1512570"/>
          </a:xfrm>
          <a:prstGeom prst="rect">
            <a:avLst/>
          </a:prstGeom>
        </p:spPr>
      </p:pic>
      <p:pic>
        <p:nvPicPr>
          <p:cNvPr id="5" name="图片 4" descr="5607"/>
          <p:cNvPicPr>
            <a:picLocks noChangeAspect="1"/>
          </p:cNvPicPr>
          <p:nvPr/>
        </p:nvPicPr>
        <p:blipFill>
          <a:blip r:embed="rId6"/>
          <a:srcRect l="12218" t="4610" b="14711"/>
          <a:stretch>
            <a:fillRect/>
          </a:stretch>
        </p:blipFill>
        <p:spPr>
          <a:xfrm>
            <a:off x="9602470" y="-447675"/>
            <a:ext cx="1543050" cy="1489710"/>
          </a:xfrm>
          <a:prstGeom prst="rect">
            <a:avLst/>
          </a:prstGeom>
        </p:spPr>
      </p:pic>
      <p:pic>
        <p:nvPicPr>
          <p:cNvPr id="6" name="图片 5" descr="7"/>
          <p:cNvPicPr>
            <a:picLocks noChangeAspect="1"/>
          </p:cNvPicPr>
          <p:nvPr/>
        </p:nvPicPr>
        <p:blipFill>
          <a:blip r:embed="rId3"/>
          <a:srcRect r="21067"/>
          <a:stretch>
            <a:fillRect/>
          </a:stretch>
        </p:blipFill>
        <p:spPr>
          <a:xfrm flipH="1" flipV="1">
            <a:off x="8047990" y="3919220"/>
            <a:ext cx="4168775" cy="2934335"/>
          </a:xfrm>
          <a:prstGeom prst="rect">
            <a:avLst/>
          </a:prstGeom>
        </p:spPr>
      </p:pic>
      <p:pic>
        <p:nvPicPr>
          <p:cNvPr id="7" name="图片 6" descr="5607"/>
          <p:cNvPicPr>
            <a:picLocks noChangeAspect="1"/>
          </p:cNvPicPr>
          <p:nvPr/>
        </p:nvPicPr>
        <p:blipFill>
          <a:blip r:embed="rId6"/>
          <a:srcRect l="12218" t="4610" b="14711"/>
          <a:stretch>
            <a:fillRect/>
          </a:stretch>
        </p:blipFill>
        <p:spPr>
          <a:xfrm>
            <a:off x="1099820" y="5478145"/>
            <a:ext cx="1224915" cy="1183005"/>
          </a:xfrm>
          <a:prstGeom prst="rect">
            <a:avLst/>
          </a:prstGeom>
        </p:spPr>
      </p:pic>
      <p:sp>
        <p:nvSpPr>
          <p:cNvPr id="14" name="文本框 13"/>
          <p:cNvSpPr txBox="1"/>
          <p:nvPr/>
        </p:nvSpPr>
        <p:spPr>
          <a:xfrm>
            <a:off x="2970530" y="2566035"/>
            <a:ext cx="1566545" cy="1788795"/>
          </a:xfrm>
          <a:prstGeom prst="rect">
            <a:avLst/>
          </a:prstGeom>
          <a:noFill/>
        </p:spPr>
        <p:txBody>
          <a:bodyPr anchor="ctr"/>
          <a:lstStyle/>
          <a:p>
            <a:pPr marL="0" marR="0" lvl="0" algn="ctr" defTabSz="914400" rtl="0" eaLnBrk="1" latinLnBrk="0" hangingPunct="1">
              <a:spcBef>
                <a:spcPts val="0"/>
              </a:spcBef>
              <a:buNone/>
            </a:pPr>
            <a:r>
              <a:rPr lang="en-US" altLang="zh-CN" sz="9600" b="1" noProof="0" dirty="0">
                <a:ln>
                  <a:noFill/>
                </a:ln>
                <a:solidFill>
                  <a:srgbClr val="3A931D"/>
                </a:solidFill>
                <a:uLnTx/>
                <a:uFillTx/>
                <a:latin typeface="Curlz MT" charset="0"/>
                <a:ea typeface="方正舒体" pitchFamily="2" charset="-122"/>
                <a:sym typeface="+mn-ea"/>
              </a:rPr>
              <a:t>01</a:t>
            </a:r>
            <a:endParaRPr kumimoji="0" lang="en-US" altLang="zh-CN" sz="9600" b="1" i="0" u="none" strike="noStrike" cap="none" spc="0" normalizeH="0" baseline="0" noProof="0" dirty="0">
              <a:ln>
                <a:noFill/>
              </a:ln>
              <a:solidFill>
                <a:srgbClr val="3A931D"/>
              </a:solidFill>
              <a:uLnTx/>
              <a:uFillTx/>
              <a:latin typeface="Curlz MT" charset="0"/>
              <a:ea typeface="方正舒体" pitchFamily="2" charset="-122"/>
              <a:cs typeface="+mn-cs"/>
              <a:sym typeface="+mn-ea"/>
            </a:endParaRPr>
          </a:p>
        </p:txBody>
      </p:sp>
      <p:sp>
        <p:nvSpPr>
          <p:cNvPr id="24" name="文本框 23"/>
          <p:cNvSpPr txBox="1"/>
          <p:nvPr/>
        </p:nvSpPr>
        <p:spPr>
          <a:xfrm>
            <a:off x="4157345" y="2918460"/>
            <a:ext cx="4467225" cy="713740"/>
          </a:xfrm>
          <a:prstGeom prst="rect">
            <a:avLst/>
          </a:prstGeom>
          <a:noFill/>
        </p:spPr>
        <p:txBody>
          <a:bodyPr anchor="ctr"/>
          <a:lstStyle/>
          <a:p>
            <a:pPr marL="0" marR="0" lvl="0" indent="0" algn="ctr" defTabSz="914400" rtl="0" eaLnBrk="1" fontAlgn="t" latinLnBrk="0" hangingPunct="1">
              <a:spcBef>
                <a:spcPts val="0"/>
              </a:spcBef>
              <a:spcAft>
                <a:spcPts val="0"/>
              </a:spcAft>
              <a:buClrTx/>
              <a:buSzTx/>
              <a:buFontTx/>
              <a:buNone/>
              <a:defRPr/>
            </a:pPr>
            <a:r>
              <a:rPr lang="zh-CN" altLang="en-US" sz="3600" kern="0" noProof="0" dirty="0">
                <a:ln>
                  <a:noFill/>
                </a:ln>
                <a:solidFill>
                  <a:srgbClr val="3A931D"/>
                </a:solidFill>
                <a:uLnTx/>
                <a:uFillTx/>
                <a:latin typeface="微软雅黑" panose="020B0503020204020204" charset="-122"/>
                <a:ea typeface="微软雅黑" panose="020B0503020204020204" charset="-122"/>
                <a:sym typeface="+mn-ea"/>
              </a:rPr>
              <a:t>在此输入您的标题</a:t>
            </a:r>
            <a:endParaRPr kumimoji="0" lang="zh-CN" altLang="en-US" sz="3600" i="0" u="none" strike="noStrike" kern="0" cap="none" spc="0" normalizeH="0" baseline="0" noProof="0" dirty="0">
              <a:ln>
                <a:noFill/>
              </a:ln>
              <a:solidFill>
                <a:srgbClr val="3A931D"/>
              </a:solidFill>
              <a:effectLst/>
              <a:uLnTx/>
              <a:uFillTx/>
              <a:latin typeface="微软雅黑" panose="020B0503020204020204" charset="-122"/>
              <a:ea typeface="微软雅黑" panose="020B0503020204020204" charset="-122"/>
              <a:cs typeface="+mn-cs"/>
              <a:sym typeface="+mn-ea"/>
            </a:endParaRPr>
          </a:p>
        </p:txBody>
      </p:sp>
      <p:sp>
        <p:nvSpPr>
          <p:cNvPr id="25" name="文本框 24"/>
          <p:cNvSpPr txBox="1"/>
          <p:nvPr/>
        </p:nvSpPr>
        <p:spPr>
          <a:xfrm>
            <a:off x="4403090" y="3632200"/>
            <a:ext cx="5080635" cy="255905"/>
          </a:xfrm>
          <a:prstGeom prst="rect">
            <a:avLst/>
          </a:prstGeom>
          <a:noFill/>
          <a:ln>
            <a:noFill/>
          </a:ln>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en-US" altLang="zh-CN" sz="1000" dirty="0">
                <a:solidFill>
                  <a:schemeClr val="tx1">
                    <a:lumMod val="75000"/>
                    <a:lumOff val="25000"/>
                  </a:schemeClr>
                </a:solidFill>
                <a:latin typeface="Verdana" panose="020B0604030504040204" charset="0"/>
              </a:rPr>
              <a:t> </a:t>
            </a:r>
            <a:r>
              <a:rPr lang="zh-CN" altLang="en-US" sz="1000" dirty="0">
                <a:solidFill>
                  <a:schemeClr val="tx1">
                    <a:lumMod val="75000"/>
                    <a:lumOff val="25000"/>
                  </a:schemeClr>
                </a:solidFill>
                <a:latin typeface="Arial Unicode MS" charset="0"/>
                <a:ea typeface="Arial Unicode MS" charset="0"/>
              </a:rPr>
              <a:t>ＡＤＤ　ＹＯＵＲ　ＴＥＸＴ　ＨＥＲＥ      </a:t>
            </a:r>
            <a:r>
              <a:rPr lang="zh-CN" altLang="en-US" sz="1000" dirty="0">
                <a:solidFill>
                  <a:schemeClr val="tx1">
                    <a:lumMod val="75000"/>
                    <a:lumOff val="25000"/>
                  </a:schemeClr>
                </a:solidFill>
                <a:latin typeface="Arial Unicode MS" charset="0"/>
                <a:ea typeface="Arial Unicode MS" charset="0"/>
                <a:sym typeface="+mn-ea"/>
              </a:rPr>
              <a:t>ＡＤＤ　ＹＯＵＲ　ＴＥＸＴ　ＨＥＲＥ</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edge">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
          <p:cNvPicPr>
            <a:picLocks noChangeAspect="1"/>
          </p:cNvPicPr>
          <p:nvPr/>
        </p:nvPicPr>
        <p:blipFill>
          <a:blip r:embed="rId3"/>
          <a:srcRect r="21067"/>
          <a:stretch>
            <a:fillRect/>
          </a:stretch>
        </p:blipFill>
        <p:spPr>
          <a:xfrm>
            <a:off x="-20955" y="-5080"/>
            <a:ext cx="4272280" cy="3006725"/>
          </a:xfrm>
          <a:prstGeom prst="rect">
            <a:avLst/>
          </a:prstGeom>
        </p:spPr>
      </p:pic>
      <p:pic>
        <p:nvPicPr>
          <p:cNvPr id="3" name="图片 2" descr="5"/>
          <p:cNvPicPr>
            <a:picLocks noChangeAspect="1"/>
          </p:cNvPicPr>
          <p:nvPr/>
        </p:nvPicPr>
        <p:blipFill>
          <a:blip r:embed="rId4"/>
          <a:srcRect l="11372"/>
          <a:stretch>
            <a:fillRect/>
          </a:stretch>
        </p:blipFill>
        <p:spPr>
          <a:xfrm>
            <a:off x="-34290" y="5131435"/>
            <a:ext cx="907415" cy="1722120"/>
          </a:xfrm>
          <a:prstGeom prst="rect">
            <a:avLst/>
          </a:prstGeom>
        </p:spPr>
      </p:pic>
      <p:pic>
        <p:nvPicPr>
          <p:cNvPr id="4" name="图片 3" descr="567"/>
          <p:cNvPicPr>
            <a:picLocks noChangeAspect="1"/>
          </p:cNvPicPr>
          <p:nvPr/>
        </p:nvPicPr>
        <p:blipFill>
          <a:blip r:embed="rId5"/>
          <a:stretch>
            <a:fillRect/>
          </a:stretch>
        </p:blipFill>
        <p:spPr>
          <a:xfrm>
            <a:off x="11174095" y="424815"/>
            <a:ext cx="1042670" cy="1512570"/>
          </a:xfrm>
          <a:prstGeom prst="rect">
            <a:avLst/>
          </a:prstGeom>
        </p:spPr>
      </p:pic>
      <p:pic>
        <p:nvPicPr>
          <p:cNvPr id="5" name="图片 4" descr="5607"/>
          <p:cNvPicPr>
            <a:picLocks noChangeAspect="1"/>
          </p:cNvPicPr>
          <p:nvPr/>
        </p:nvPicPr>
        <p:blipFill>
          <a:blip r:embed="rId6"/>
          <a:srcRect l="12218" t="4610" b="14711"/>
          <a:stretch>
            <a:fillRect/>
          </a:stretch>
        </p:blipFill>
        <p:spPr>
          <a:xfrm>
            <a:off x="9602470" y="-447675"/>
            <a:ext cx="1543050" cy="1489710"/>
          </a:xfrm>
          <a:prstGeom prst="rect">
            <a:avLst/>
          </a:prstGeom>
        </p:spPr>
      </p:pic>
      <p:pic>
        <p:nvPicPr>
          <p:cNvPr id="6" name="图片 5" descr="7"/>
          <p:cNvPicPr>
            <a:picLocks noChangeAspect="1"/>
          </p:cNvPicPr>
          <p:nvPr/>
        </p:nvPicPr>
        <p:blipFill>
          <a:blip r:embed="rId3"/>
          <a:srcRect r="21067"/>
          <a:stretch>
            <a:fillRect/>
          </a:stretch>
        </p:blipFill>
        <p:spPr>
          <a:xfrm flipH="1" flipV="1">
            <a:off x="8047990" y="3919220"/>
            <a:ext cx="4168775" cy="2934335"/>
          </a:xfrm>
          <a:prstGeom prst="rect">
            <a:avLst/>
          </a:prstGeom>
        </p:spPr>
      </p:pic>
      <p:pic>
        <p:nvPicPr>
          <p:cNvPr id="7" name="图片 6" descr="5607"/>
          <p:cNvPicPr>
            <a:picLocks noChangeAspect="1"/>
          </p:cNvPicPr>
          <p:nvPr/>
        </p:nvPicPr>
        <p:blipFill>
          <a:blip r:embed="rId6"/>
          <a:srcRect l="12218" t="4610" b="14711"/>
          <a:stretch>
            <a:fillRect/>
          </a:stretch>
        </p:blipFill>
        <p:spPr>
          <a:xfrm>
            <a:off x="1099820" y="5478145"/>
            <a:ext cx="1224915" cy="1183005"/>
          </a:xfrm>
          <a:prstGeom prst="rect">
            <a:avLst/>
          </a:prstGeom>
        </p:spPr>
      </p:pic>
      <p:sp>
        <p:nvSpPr>
          <p:cNvPr id="14" name="文本框 13"/>
          <p:cNvSpPr txBox="1"/>
          <p:nvPr/>
        </p:nvSpPr>
        <p:spPr>
          <a:xfrm>
            <a:off x="3038475" y="1937385"/>
            <a:ext cx="6115050" cy="2547924"/>
          </a:xfrm>
          <a:prstGeom prst="rect">
            <a:avLst/>
          </a:prstGeom>
          <a:noFill/>
        </p:spPr>
        <p:txBody>
          <a:bodyPr anchor="ctr"/>
          <a:lstStyle/>
          <a:p>
            <a:pPr marL="0" marR="0" lvl="0" algn="ctr" defTabSz="914400" rtl="0" eaLnBrk="1" latinLnBrk="0" hangingPunct="1">
              <a:spcBef>
                <a:spcPts val="0"/>
              </a:spcBef>
              <a:buNone/>
            </a:pPr>
            <a:r>
              <a:rPr lang="zh-CN" altLang="en-US" sz="8000" noProof="0" dirty="0">
                <a:ln>
                  <a:noFill/>
                </a:ln>
                <a:solidFill>
                  <a:srgbClr val="3A931D"/>
                </a:solidFill>
                <a:uLnTx/>
                <a:uFillTx/>
                <a:latin typeface="Curlz MT" charset="0"/>
                <a:ea typeface="方正舒体" pitchFamily="2" charset="-122"/>
                <a:sym typeface="+mn-ea"/>
              </a:rPr>
              <a:t>谢谢观看</a:t>
            </a:r>
            <a:r>
              <a:rPr lang="en-US" altLang="zh-CN" sz="8000" noProof="0" dirty="0">
                <a:ln>
                  <a:noFill/>
                </a:ln>
                <a:solidFill>
                  <a:srgbClr val="3A931D"/>
                </a:solidFill>
                <a:uLnTx/>
                <a:uFillTx/>
                <a:latin typeface="Curlz MT" charset="0"/>
                <a:ea typeface="方正舒体" pitchFamily="2" charset="-122"/>
                <a:sym typeface="+mn-ea"/>
              </a:rPr>
              <a:t>THANKS</a:t>
            </a:r>
            <a:endParaRPr kumimoji="0" lang="en-US" altLang="zh-CN" sz="8000" i="0" u="none" strike="noStrike" cap="none" spc="0" normalizeH="0" baseline="0" noProof="0" dirty="0">
              <a:ln>
                <a:noFill/>
              </a:ln>
              <a:solidFill>
                <a:srgbClr val="3A931D"/>
              </a:solidFill>
              <a:uLnTx/>
              <a:uFillTx/>
              <a:latin typeface="Curlz MT" charset="0"/>
              <a:ea typeface="方正舒体" pitchFamily="2" charset="-122"/>
              <a:cs typeface="+mn-cs"/>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edge">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43" name="文本框 42"/>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grpSp>
        <p:nvGrpSpPr>
          <p:cNvPr id="6" name="组合 5"/>
          <p:cNvGrpSpPr/>
          <p:nvPr/>
        </p:nvGrpSpPr>
        <p:grpSpPr>
          <a:xfrm>
            <a:off x="2175510" y="1887855"/>
            <a:ext cx="671830" cy="673100"/>
            <a:chOff x="5202" y="5131"/>
            <a:chExt cx="1058" cy="1060"/>
          </a:xfrm>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EED434"/>
            </a:solidFill>
            <a:ln w="9525">
              <a:noFill/>
            </a:ln>
          </p:spPr>
          <p:txBody>
            <a:bodyPr/>
            <a:lstStyle/>
            <a:p>
              <a:endParaRPr lang="zh-CN" altLang="en-US"/>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alpha val="100000"/>
              </a:srgbClr>
            </a:solidFill>
            <a:ln w="9525">
              <a:noFill/>
            </a:ln>
          </p:spPr>
          <p:txBody>
            <a:bodyPr/>
            <a:lstStyle/>
            <a:p>
              <a:endParaRPr lang="zh-CN" altLang="en-US"/>
            </a:p>
          </p:txBody>
        </p:sp>
      </p:grpSp>
      <p:grpSp>
        <p:nvGrpSpPr>
          <p:cNvPr id="16" name="组合 15"/>
          <p:cNvGrpSpPr/>
          <p:nvPr/>
        </p:nvGrpSpPr>
        <p:grpSpPr>
          <a:xfrm>
            <a:off x="9219565" y="1848485"/>
            <a:ext cx="673100" cy="669290"/>
            <a:chOff x="8470" y="2554"/>
            <a:chExt cx="1060" cy="1054"/>
          </a:xfrm>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EED434"/>
            </a:solidFill>
            <a:ln w="9525">
              <a:noFill/>
            </a:ln>
          </p:spPr>
          <p:txBody>
            <a:bodyPr/>
            <a:lstStyle/>
            <a:p>
              <a:endParaRPr lang="zh-CN" altLang="en-US"/>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alpha val="100000"/>
              </a:schemeClr>
            </a:solidFill>
            <a:ln w="9525">
              <a:noFill/>
            </a:ln>
          </p:spPr>
          <p:txBody>
            <a:bodyPr/>
            <a:lstStyle/>
            <a:p>
              <a:endParaRPr lang="zh-CN" altLang="en-US"/>
            </a:p>
          </p:txBody>
        </p:sp>
      </p:grpSp>
      <p:grpSp>
        <p:nvGrpSpPr>
          <p:cNvPr id="17" name="组合 16"/>
          <p:cNvGrpSpPr/>
          <p:nvPr/>
        </p:nvGrpSpPr>
        <p:grpSpPr>
          <a:xfrm>
            <a:off x="5763895" y="1942465"/>
            <a:ext cx="600710" cy="603250"/>
            <a:chOff x="4704" y="4364"/>
            <a:chExt cx="946" cy="950"/>
          </a:xfrm>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95C822"/>
            </a:solidFill>
            <a:ln w="9525">
              <a:noFill/>
            </a:ln>
          </p:spPr>
          <p:txBody>
            <a:bodyPr/>
            <a:lstStyle/>
            <a:p>
              <a:endParaRPr lang="zh-CN" altLang="en-US"/>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alpha val="100000"/>
              </a:srgbClr>
            </a:solidFill>
            <a:ln w="9525">
              <a:noFill/>
            </a:ln>
          </p:spPr>
          <p:txBody>
            <a:bodyPr/>
            <a:lstStyle/>
            <a:p>
              <a:endParaRPr lang="zh-CN" altLang="en-US"/>
            </a:p>
          </p:txBody>
        </p:sp>
      </p:grpSp>
      <p:grpSp>
        <p:nvGrpSpPr>
          <p:cNvPr id="18" name="组合 17"/>
          <p:cNvGrpSpPr/>
          <p:nvPr/>
        </p:nvGrpSpPr>
        <p:grpSpPr>
          <a:xfrm>
            <a:off x="2175510" y="3890010"/>
            <a:ext cx="672465" cy="675005"/>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95C822"/>
            </a:solidFill>
            <a:ln w="9525">
              <a:noFill/>
            </a:ln>
          </p:spPr>
          <p:txBody>
            <a:bodyPr/>
            <a:lstStyle/>
            <a:p>
              <a:endParaRPr lang="zh-CN" altLang="en-US"/>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p>
          </p:txBody>
        </p:sp>
      </p:grpSp>
      <p:grpSp>
        <p:nvGrpSpPr>
          <p:cNvPr id="36" name="组合 35"/>
          <p:cNvGrpSpPr/>
          <p:nvPr/>
        </p:nvGrpSpPr>
        <p:grpSpPr>
          <a:xfrm>
            <a:off x="5763895" y="3961765"/>
            <a:ext cx="600710" cy="603250"/>
            <a:chOff x="7609" y="5766"/>
            <a:chExt cx="946" cy="950"/>
          </a:xfrm>
        </p:grpSpPr>
        <p:sp>
          <p:nvSpPr>
            <p:cNvPr id="28" name="Freeform 10"/>
            <p:cNvSpPr/>
            <p:nvPr/>
          </p:nvSpPr>
          <p:spPr>
            <a:xfrm>
              <a:off x="7609" y="5766"/>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EED434"/>
            </a:solidFill>
            <a:ln w="9525">
              <a:noFill/>
            </a:ln>
          </p:spPr>
          <p:txBody>
            <a:bodyPr/>
            <a:lstStyle/>
            <a:p>
              <a:endParaRPr lang="zh-CN" altLang="en-US"/>
            </a:p>
          </p:txBody>
        </p:sp>
        <p:sp>
          <p:nvSpPr>
            <p:cNvPr id="54" name="稻壳儿小白白(http://dwz.cn/Wu2UP)"/>
            <p:cNvSpPr>
              <a:spLocks noEditPoints="1"/>
            </p:cNvSpPr>
            <p:nvPr/>
          </p:nvSpPr>
          <p:spPr bwMode="auto">
            <a:xfrm>
              <a:off x="7783" y="6048"/>
              <a:ext cx="595" cy="366"/>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nvGrpSpPr>
          <p:cNvPr id="35" name="组合 34"/>
          <p:cNvGrpSpPr/>
          <p:nvPr/>
        </p:nvGrpSpPr>
        <p:grpSpPr>
          <a:xfrm>
            <a:off x="9246235" y="3961765"/>
            <a:ext cx="600710" cy="603250"/>
            <a:chOff x="12694" y="5813"/>
            <a:chExt cx="946" cy="950"/>
          </a:xfrm>
        </p:grpSpPr>
        <p:sp>
          <p:nvSpPr>
            <p:cNvPr id="33" name="Freeform 10"/>
            <p:cNvSpPr/>
            <p:nvPr/>
          </p:nvSpPr>
          <p:spPr>
            <a:xfrm>
              <a:off x="12694" y="5813"/>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95C822"/>
            </a:solidFill>
            <a:ln w="9525">
              <a:noFill/>
            </a:ln>
          </p:spPr>
          <p:txBody>
            <a:bodyPr/>
            <a:lstStyle/>
            <a:p>
              <a:endParaRPr lang="zh-CN" altLang="en-US"/>
            </a:p>
          </p:txBody>
        </p:sp>
        <p:sp>
          <p:nvSpPr>
            <p:cNvPr id="34" name="Freeform 5"/>
            <p:cNvSpPr>
              <a:spLocks noEditPoints="1"/>
            </p:cNvSpPr>
            <p:nvPr/>
          </p:nvSpPr>
          <p:spPr bwMode="auto">
            <a:xfrm>
              <a:off x="12837" y="5978"/>
              <a:ext cx="634" cy="644"/>
            </a:xfrm>
            <a:custGeom>
              <a:avLst/>
              <a:gdLst>
                <a:gd name="T0" fmla="*/ 803 w 901"/>
                <a:gd name="T1" fmla="*/ 514 h 913"/>
                <a:gd name="T2" fmla="*/ 860 w 901"/>
                <a:gd name="T3" fmla="*/ 431 h 913"/>
                <a:gd name="T4" fmla="*/ 484 w 901"/>
                <a:gd name="T5" fmla="*/ 490 h 913"/>
                <a:gd name="T6" fmla="*/ 445 w 901"/>
                <a:gd name="T7" fmla="*/ 441 h 913"/>
                <a:gd name="T8" fmla="*/ 500 w 901"/>
                <a:gd name="T9" fmla="*/ 399 h 913"/>
                <a:gd name="T10" fmla="*/ 476 w 901"/>
                <a:gd name="T11" fmla="*/ 385 h 913"/>
                <a:gd name="T12" fmla="*/ 397 w 901"/>
                <a:gd name="T13" fmla="*/ 462 h 913"/>
                <a:gd name="T14" fmla="*/ 484 w 901"/>
                <a:gd name="T15" fmla="*/ 522 h 913"/>
                <a:gd name="T16" fmla="*/ 585 w 901"/>
                <a:gd name="T17" fmla="*/ 478 h 913"/>
                <a:gd name="T18" fmla="*/ 617 w 901"/>
                <a:gd name="T19" fmla="*/ 375 h 913"/>
                <a:gd name="T20" fmla="*/ 512 w 901"/>
                <a:gd name="T21" fmla="*/ 279 h 913"/>
                <a:gd name="T22" fmla="*/ 370 w 901"/>
                <a:gd name="T23" fmla="*/ 308 h 913"/>
                <a:gd name="T24" fmla="*/ 277 w 901"/>
                <a:gd name="T25" fmla="*/ 470 h 913"/>
                <a:gd name="T26" fmla="*/ 342 w 901"/>
                <a:gd name="T27" fmla="*/ 589 h 913"/>
                <a:gd name="T28" fmla="*/ 492 w 901"/>
                <a:gd name="T29" fmla="*/ 630 h 913"/>
                <a:gd name="T30" fmla="*/ 528 w 901"/>
                <a:gd name="T31" fmla="*/ 686 h 913"/>
                <a:gd name="T32" fmla="*/ 413 w 901"/>
                <a:gd name="T33" fmla="*/ 698 h 913"/>
                <a:gd name="T34" fmla="*/ 212 w 901"/>
                <a:gd name="T35" fmla="*/ 528 h 913"/>
                <a:gd name="T36" fmla="*/ 216 w 901"/>
                <a:gd name="T37" fmla="*/ 377 h 913"/>
                <a:gd name="T38" fmla="*/ 433 w 901"/>
                <a:gd name="T39" fmla="*/ 207 h 913"/>
                <a:gd name="T40" fmla="*/ 567 w 901"/>
                <a:gd name="T41" fmla="*/ 219 h 913"/>
                <a:gd name="T42" fmla="*/ 694 w 901"/>
                <a:gd name="T43" fmla="*/ 381 h 913"/>
                <a:gd name="T44" fmla="*/ 664 w 901"/>
                <a:gd name="T45" fmla="*/ 498 h 913"/>
                <a:gd name="T46" fmla="*/ 490 w 901"/>
                <a:gd name="T47" fmla="*/ 597 h 913"/>
                <a:gd name="T48" fmla="*/ 388 w 901"/>
                <a:gd name="T49" fmla="*/ 573 h 913"/>
                <a:gd name="T50" fmla="*/ 322 w 901"/>
                <a:gd name="T51" fmla="*/ 468 h 913"/>
                <a:gd name="T52" fmla="*/ 362 w 901"/>
                <a:gd name="T53" fmla="*/ 360 h 913"/>
                <a:gd name="T54" fmla="*/ 469 w 901"/>
                <a:gd name="T55" fmla="*/ 310 h 913"/>
                <a:gd name="T56" fmla="*/ 573 w 901"/>
                <a:gd name="T57" fmla="*/ 393 h 913"/>
                <a:gd name="T58" fmla="*/ 534 w 901"/>
                <a:gd name="T59" fmla="*/ 472 h 913"/>
                <a:gd name="T60" fmla="*/ 749 w 901"/>
                <a:gd name="T61" fmla="*/ 354 h 913"/>
                <a:gd name="T62" fmla="*/ 868 w 901"/>
                <a:gd name="T63" fmla="*/ 257 h 913"/>
                <a:gd name="T64" fmla="*/ 712 w 901"/>
                <a:gd name="T65" fmla="*/ 255 h 913"/>
                <a:gd name="T66" fmla="*/ 668 w 901"/>
                <a:gd name="T67" fmla="*/ 209 h 913"/>
                <a:gd name="T68" fmla="*/ 712 w 901"/>
                <a:gd name="T69" fmla="*/ 77 h 913"/>
                <a:gd name="T70" fmla="*/ 573 w 901"/>
                <a:gd name="T71" fmla="*/ 170 h 913"/>
                <a:gd name="T72" fmla="*/ 516 w 901"/>
                <a:gd name="T73" fmla="*/ 122 h 913"/>
                <a:gd name="T74" fmla="*/ 465 w 901"/>
                <a:gd name="T75" fmla="*/ 12 h 913"/>
                <a:gd name="T76" fmla="*/ 419 w 901"/>
                <a:gd name="T77" fmla="*/ 168 h 913"/>
                <a:gd name="T78" fmla="*/ 334 w 901"/>
                <a:gd name="T79" fmla="*/ 126 h 913"/>
                <a:gd name="T80" fmla="*/ 233 w 901"/>
                <a:gd name="T81" fmla="*/ 89 h 913"/>
                <a:gd name="T82" fmla="*/ 279 w 901"/>
                <a:gd name="T83" fmla="*/ 225 h 913"/>
                <a:gd name="T84" fmla="*/ 174 w 901"/>
                <a:gd name="T85" fmla="*/ 227 h 913"/>
                <a:gd name="T86" fmla="*/ 83 w 901"/>
                <a:gd name="T87" fmla="*/ 271 h 913"/>
                <a:gd name="T88" fmla="*/ 166 w 901"/>
                <a:gd name="T89" fmla="*/ 494 h 913"/>
                <a:gd name="T90" fmla="*/ 87 w 901"/>
                <a:gd name="T91" fmla="*/ 403 h 913"/>
                <a:gd name="T92" fmla="*/ 48 w 901"/>
                <a:gd name="T93" fmla="*/ 490 h 913"/>
                <a:gd name="T94" fmla="*/ 225 w 901"/>
                <a:gd name="T95" fmla="*/ 634 h 913"/>
                <a:gd name="T96" fmla="*/ 97 w 901"/>
                <a:gd name="T97" fmla="*/ 609 h 913"/>
                <a:gd name="T98" fmla="*/ 131 w 901"/>
                <a:gd name="T99" fmla="*/ 688 h 913"/>
                <a:gd name="T100" fmla="*/ 324 w 901"/>
                <a:gd name="T101" fmla="*/ 717 h 913"/>
                <a:gd name="T102" fmla="*/ 220 w 901"/>
                <a:gd name="T103" fmla="*/ 785 h 913"/>
                <a:gd name="T104" fmla="*/ 299 w 901"/>
                <a:gd name="T105" fmla="*/ 814 h 913"/>
                <a:gd name="T106" fmla="*/ 447 w 901"/>
                <a:gd name="T107" fmla="*/ 749 h 913"/>
                <a:gd name="T108" fmla="*/ 423 w 901"/>
                <a:gd name="T109" fmla="*/ 875 h 913"/>
                <a:gd name="T110" fmla="*/ 502 w 901"/>
                <a:gd name="T111" fmla="*/ 832 h 913"/>
                <a:gd name="T112" fmla="*/ 573 w 901"/>
                <a:gd name="T113" fmla="*/ 709 h 913"/>
                <a:gd name="T114" fmla="*/ 642 w 901"/>
                <a:gd name="T115" fmla="*/ 826 h 913"/>
                <a:gd name="T116" fmla="*/ 678 w 901"/>
                <a:gd name="T117" fmla="*/ 733 h 913"/>
                <a:gd name="T118" fmla="*/ 670 w 901"/>
                <a:gd name="T119" fmla="*/ 630 h 913"/>
                <a:gd name="T120" fmla="*/ 810 w 901"/>
                <a:gd name="T121" fmla="*/ 684 h 913"/>
                <a:gd name="T122" fmla="*/ 777 w 901"/>
                <a:gd name="T123" fmla="*/ 57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913">
                  <a:moveTo>
                    <a:pt x="735" y="419"/>
                  </a:moveTo>
                  <a:lnTo>
                    <a:pt x="735" y="419"/>
                  </a:lnTo>
                  <a:lnTo>
                    <a:pt x="737" y="441"/>
                  </a:lnTo>
                  <a:lnTo>
                    <a:pt x="737" y="464"/>
                  </a:lnTo>
                  <a:lnTo>
                    <a:pt x="735" y="488"/>
                  </a:lnTo>
                  <a:lnTo>
                    <a:pt x="733" y="510"/>
                  </a:lnTo>
                  <a:lnTo>
                    <a:pt x="733" y="510"/>
                  </a:lnTo>
                  <a:lnTo>
                    <a:pt x="751" y="514"/>
                  </a:lnTo>
                  <a:lnTo>
                    <a:pt x="765" y="516"/>
                  </a:lnTo>
                  <a:lnTo>
                    <a:pt x="779" y="518"/>
                  </a:lnTo>
                  <a:lnTo>
                    <a:pt x="791" y="516"/>
                  </a:lnTo>
                  <a:lnTo>
                    <a:pt x="803" y="514"/>
                  </a:lnTo>
                  <a:lnTo>
                    <a:pt x="814" y="512"/>
                  </a:lnTo>
                  <a:lnTo>
                    <a:pt x="830" y="504"/>
                  </a:lnTo>
                  <a:lnTo>
                    <a:pt x="846" y="496"/>
                  </a:lnTo>
                  <a:lnTo>
                    <a:pt x="862" y="490"/>
                  </a:lnTo>
                  <a:lnTo>
                    <a:pt x="870" y="488"/>
                  </a:lnTo>
                  <a:lnTo>
                    <a:pt x="878" y="486"/>
                  </a:lnTo>
                  <a:lnTo>
                    <a:pt x="889" y="488"/>
                  </a:lnTo>
                  <a:lnTo>
                    <a:pt x="901" y="490"/>
                  </a:lnTo>
                  <a:lnTo>
                    <a:pt x="901" y="490"/>
                  </a:lnTo>
                  <a:lnTo>
                    <a:pt x="889" y="468"/>
                  </a:lnTo>
                  <a:lnTo>
                    <a:pt x="876" y="447"/>
                  </a:lnTo>
                  <a:lnTo>
                    <a:pt x="860" y="431"/>
                  </a:lnTo>
                  <a:lnTo>
                    <a:pt x="850" y="423"/>
                  </a:lnTo>
                  <a:lnTo>
                    <a:pt x="842" y="419"/>
                  </a:lnTo>
                  <a:lnTo>
                    <a:pt x="832" y="413"/>
                  </a:lnTo>
                  <a:lnTo>
                    <a:pt x="820" y="411"/>
                  </a:lnTo>
                  <a:lnTo>
                    <a:pt x="808" y="409"/>
                  </a:lnTo>
                  <a:lnTo>
                    <a:pt x="795" y="407"/>
                  </a:lnTo>
                  <a:lnTo>
                    <a:pt x="781" y="409"/>
                  </a:lnTo>
                  <a:lnTo>
                    <a:pt x="767" y="411"/>
                  </a:lnTo>
                  <a:lnTo>
                    <a:pt x="751" y="415"/>
                  </a:lnTo>
                  <a:lnTo>
                    <a:pt x="735" y="419"/>
                  </a:lnTo>
                  <a:lnTo>
                    <a:pt x="735" y="419"/>
                  </a:lnTo>
                  <a:close/>
                  <a:moveTo>
                    <a:pt x="484" y="490"/>
                  </a:moveTo>
                  <a:lnTo>
                    <a:pt x="484" y="490"/>
                  </a:lnTo>
                  <a:lnTo>
                    <a:pt x="476" y="490"/>
                  </a:lnTo>
                  <a:lnTo>
                    <a:pt x="467" y="490"/>
                  </a:lnTo>
                  <a:lnTo>
                    <a:pt x="461" y="486"/>
                  </a:lnTo>
                  <a:lnTo>
                    <a:pt x="455" y="482"/>
                  </a:lnTo>
                  <a:lnTo>
                    <a:pt x="451" y="478"/>
                  </a:lnTo>
                  <a:lnTo>
                    <a:pt x="447" y="472"/>
                  </a:lnTo>
                  <a:lnTo>
                    <a:pt x="443" y="464"/>
                  </a:lnTo>
                  <a:lnTo>
                    <a:pt x="443" y="458"/>
                  </a:lnTo>
                  <a:lnTo>
                    <a:pt x="443" y="458"/>
                  </a:lnTo>
                  <a:lnTo>
                    <a:pt x="443" y="449"/>
                  </a:lnTo>
                  <a:lnTo>
                    <a:pt x="445" y="441"/>
                  </a:lnTo>
                  <a:lnTo>
                    <a:pt x="447" y="435"/>
                  </a:lnTo>
                  <a:lnTo>
                    <a:pt x="451" y="429"/>
                  </a:lnTo>
                  <a:lnTo>
                    <a:pt x="457" y="425"/>
                  </a:lnTo>
                  <a:lnTo>
                    <a:pt x="461" y="421"/>
                  </a:lnTo>
                  <a:lnTo>
                    <a:pt x="469" y="417"/>
                  </a:lnTo>
                  <a:lnTo>
                    <a:pt x="478" y="417"/>
                  </a:lnTo>
                  <a:lnTo>
                    <a:pt x="478" y="417"/>
                  </a:lnTo>
                  <a:lnTo>
                    <a:pt x="486" y="413"/>
                  </a:lnTo>
                  <a:lnTo>
                    <a:pt x="494" y="409"/>
                  </a:lnTo>
                  <a:lnTo>
                    <a:pt x="494" y="409"/>
                  </a:lnTo>
                  <a:lnTo>
                    <a:pt x="498" y="403"/>
                  </a:lnTo>
                  <a:lnTo>
                    <a:pt x="500" y="399"/>
                  </a:lnTo>
                  <a:lnTo>
                    <a:pt x="500" y="399"/>
                  </a:lnTo>
                  <a:lnTo>
                    <a:pt x="500" y="399"/>
                  </a:lnTo>
                  <a:lnTo>
                    <a:pt x="498" y="399"/>
                  </a:lnTo>
                  <a:lnTo>
                    <a:pt x="498" y="399"/>
                  </a:lnTo>
                  <a:lnTo>
                    <a:pt x="498" y="393"/>
                  </a:lnTo>
                  <a:lnTo>
                    <a:pt x="494" y="389"/>
                  </a:lnTo>
                  <a:lnTo>
                    <a:pt x="494" y="389"/>
                  </a:lnTo>
                  <a:lnTo>
                    <a:pt x="486" y="385"/>
                  </a:lnTo>
                  <a:lnTo>
                    <a:pt x="476" y="385"/>
                  </a:lnTo>
                  <a:lnTo>
                    <a:pt x="476" y="385"/>
                  </a:lnTo>
                  <a:lnTo>
                    <a:pt x="476" y="385"/>
                  </a:lnTo>
                  <a:lnTo>
                    <a:pt x="476" y="385"/>
                  </a:lnTo>
                  <a:lnTo>
                    <a:pt x="476" y="385"/>
                  </a:lnTo>
                  <a:lnTo>
                    <a:pt x="457" y="387"/>
                  </a:lnTo>
                  <a:lnTo>
                    <a:pt x="441" y="393"/>
                  </a:lnTo>
                  <a:lnTo>
                    <a:pt x="427" y="401"/>
                  </a:lnTo>
                  <a:lnTo>
                    <a:pt x="417" y="411"/>
                  </a:lnTo>
                  <a:lnTo>
                    <a:pt x="417" y="411"/>
                  </a:lnTo>
                  <a:lnTo>
                    <a:pt x="407" y="421"/>
                  </a:lnTo>
                  <a:lnTo>
                    <a:pt x="401" y="433"/>
                  </a:lnTo>
                  <a:lnTo>
                    <a:pt x="397" y="447"/>
                  </a:lnTo>
                  <a:lnTo>
                    <a:pt x="397" y="462"/>
                  </a:lnTo>
                  <a:lnTo>
                    <a:pt x="397" y="462"/>
                  </a:lnTo>
                  <a:lnTo>
                    <a:pt x="397" y="462"/>
                  </a:lnTo>
                  <a:lnTo>
                    <a:pt x="397" y="462"/>
                  </a:lnTo>
                  <a:lnTo>
                    <a:pt x="397" y="462"/>
                  </a:lnTo>
                  <a:lnTo>
                    <a:pt x="399" y="474"/>
                  </a:lnTo>
                  <a:lnTo>
                    <a:pt x="405" y="486"/>
                  </a:lnTo>
                  <a:lnTo>
                    <a:pt x="413" y="498"/>
                  </a:lnTo>
                  <a:lnTo>
                    <a:pt x="423" y="506"/>
                  </a:lnTo>
                  <a:lnTo>
                    <a:pt x="423" y="506"/>
                  </a:lnTo>
                  <a:lnTo>
                    <a:pt x="435" y="514"/>
                  </a:lnTo>
                  <a:lnTo>
                    <a:pt x="449" y="520"/>
                  </a:lnTo>
                  <a:lnTo>
                    <a:pt x="465" y="522"/>
                  </a:lnTo>
                  <a:lnTo>
                    <a:pt x="484" y="522"/>
                  </a:lnTo>
                  <a:lnTo>
                    <a:pt x="484" y="522"/>
                  </a:lnTo>
                  <a:lnTo>
                    <a:pt x="484" y="522"/>
                  </a:lnTo>
                  <a:lnTo>
                    <a:pt x="484" y="522"/>
                  </a:lnTo>
                  <a:lnTo>
                    <a:pt x="484" y="522"/>
                  </a:lnTo>
                  <a:lnTo>
                    <a:pt x="500" y="520"/>
                  </a:lnTo>
                  <a:lnTo>
                    <a:pt x="514" y="518"/>
                  </a:lnTo>
                  <a:lnTo>
                    <a:pt x="528" y="514"/>
                  </a:lnTo>
                  <a:lnTo>
                    <a:pt x="540" y="508"/>
                  </a:lnTo>
                  <a:lnTo>
                    <a:pt x="552" y="502"/>
                  </a:lnTo>
                  <a:lnTo>
                    <a:pt x="565" y="494"/>
                  </a:lnTo>
                  <a:lnTo>
                    <a:pt x="575" y="486"/>
                  </a:lnTo>
                  <a:lnTo>
                    <a:pt x="585" y="478"/>
                  </a:lnTo>
                  <a:lnTo>
                    <a:pt x="585" y="478"/>
                  </a:lnTo>
                  <a:lnTo>
                    <a:pt x="601" y="458"/>
                  </a:lnTo>
                  <a:lnTo>
                    <a:pt x="607" y="447"/>
                  </a:lnTo>
                  <a:lnTo>
                    <a:pt x="611" y="435"/>
                  </a:lnTo>
                  <a:lnTo>
                    <a:pt x="615" y="425"/>
                  </a:lnTo>
                  <a:lnTo>
                    <a:pt x="617" y="413"/>
                  </a:lnTo>
                  <a:lnTo>
                    <a:pt x="619" y="401"/>
                  </a:lnTo>
                  <a:lnTo>
                    <a:pt x="619" y="389"/>
                  </a:lnTo>
                  <a:lnTo>
                    <a:pt x="619" y="389"/>
                  </a:lnTo>
                  <a:lnTo>
                    <a:pt x="619" y="387"/>
                  </a:lnTo>
                  <a:lnTo>
                    <a:pt x="619" y="387"/>
                  </a:lnTo>
                  <a:lnTo>
                    <a:pt x="619" y="387"/>
                  </a:lnTo>
                  <a:lnTo>
                    <a:pt x="617" y="375"/>
                  </a:lnTo>
                  <a:lnTo>
                    <a:pt x="615" y="362"/>
                  </a:lnTo>
                  <a:lnTo>
                    <a:pt x="611" y="352"/>
                  </a:lnTo>
                  <a:lnTo>
                    <a:pt x="605" y="342"/>
                  </a:lnTo>
                  <a:lnTo>
                    <a:pt x="599" y="332"/>
                  </a:lnTo>
                  <a:lnTo>
                    <a:pt x="591" y="322"/>
                  </a:lnTo>
                  <a:lnTo>
                    <a:pt x="573" y="306"/>
                  </a:lnTo>
                  <a:lnTo>
                    <a:pt x="573" y="306"/>
                  </a:lnTo>
                  <a:lnTo>
                    <a:pt x="563" y="300"/>
                  </a:lnTo>
                  <a:lnTo>
                    <a:pt x="550" y="294"/>
                  </a:lnTo>
                  <a:lnTo>
                    <a:pt x="538" y="288"/>
                  </a:lnTo>
                  <a:lnTo>
                    <a:pt x="526" y="283"/>
                  </a:lnTo>
                  <a:lnTo>
                    <a:pt x="512" y="279"/>
                  </a:lnTo>
                  <a:lnTo>
                    <a:pt x="498" y="277"/>
                  </a:lnTo>
                  <a:lnTo>
                    <a:pt x="484" y="277"/>
                  </a:lnTo>
                  <a:lnTo>
                    <a:pt x="469" y="277"/>
                  </a:lnTo>
                  <a:lnTo>
                    <a:pt x="469" y="277"/>
                  </a:lnTo>
                  <a:lnTo>
                    <a:pt x="467" y="277"/>
                  </a:lnTo>
                  <a:lnTo>
                    <a:pt x="467" y="277"/>
                  </a:lnTo>
                  <a:lnTo>
                    <a:pt x="467" y="277"/>
                  </a:lnTo>
                  <a:lnTo>
                    <a:pt x="447" y="279"/>
                  </a:lnTo>
                  <a:lnTo>
                    <a:pt x="427" y="285"/>
                  </a:lnTo>
                  <a:lnTo>
                    <a:pt x="407" y="292"/>
                  </a:lnTo>
                  <a:lnTo>
                    <a:pt x="388" y="298"/>
                  </a:lnTo>
                  <a:lnTo>
                    <a:pt x="370" y="308"/>
                  </a:lnTo>
                  <a:lnTo>
                    <a:pt x="354" y="318"/>
                  </a:lnTo>
                  <a:lnTo>
                    <a:pt x="340" y="330"/>
                  </a:lnTo>
                  <a:lnTo>
                    <a:pt x="326" y="342"/>
                  </a:lnTo>
                  <a:lnTo>
                    <a:pt x="326" y="342"/>
                  </a:lnTo>
                  <a:lnTo>
                    <a:pt x="314" y="356"/>
                  </a:lnTo>
                  <a:lnTo>
                    <a:pt x="303" y="371"/>
                  </a:lnTo>
                  <a:lnTo>
                    <a:pt x="293" y="387"/>
                  </a:lnTo>
                  <a:lnTo>
                    <a:pt x="287" y="401"/>
                  </a:lnTo>
                  <a:lnTo>
                    <a:pt x="281" y="419"/>
                  </a:lnTo>
                  <a:lnTo>
                    <a:pt x="277" y="435"/>
                  </a:lnTo>
                  <a:lnTo>
                    <a:pt x="275" y="454"/>
                  </a:lnTo>
                  <a:lnTo>
                    <a:pt x="277" y="470"/>
                  </a:lnTo>
                  <a:lnTo>
                    <a:pt x="277" y="470"/>
                  </a:lnTo>
                  <a:lnTo>
                    <a:pt x="277" y="472"/>
                  </a:lnTo>
                  <a:lnTo>
                    <a:pt x="277" y="472"/>
                  </a:lnTo>
                  <a:lnTo>
                    <a:pt x="277" y="472"/>
                  </a:lnTo>
                  <a:lnTo>
                    <a:pt x="279" y="490"/>
                  </a:lnTo>
                  <a:lnTo>
                    <a:pt x="283" y="506"/>
                  </a:lnTo>
                  <a:lnTo>
                    <a:pt x="289" y="522"/>
                  </a:lnTo>
                  <a:lnTo>
                    <a:pt x="297" y="537"/>
                  </a:lnTo>
                  <a:lnTo>
                    <a:pt x="305" y="553"/>
                  </a:lnTo>
                  <a:lnTo>
                    <a:pt x="318" y="565"/>
                  </a:lnTo>
                  <a:lnTo>
                    <a:pt x="330" y="577"/>
                  </a:lnTo>
                  <a:lnTo>
                    <a:pt x="342" y="589"/>
                  </a:lnTo>
                  <a:lnTo>
                    <a:pt x="342" y="589"/>
                  </a:lnTo>
                  <a:lnTo>
                    <a:pt x="358" y="599"/>
                  </a:lnTo>
                  <a:lnTo>
                    <a:pt x="374" y="607"/>
                  </a:lnTo>
                  <a:lnTo>
                    <a:pt x="391" y="615"/>
                  </a:lnTo>
                  <a:lnTo>
                    <a:pt x="409" y="622"/>
                  </a:lnTo>
                  <a:lnTo>
                    <a:pt x="429" y="626"/>
                  </a:lnTo>
                  <a:lnTo>
                    <a:pt x="447" y="630"/>
                  </a:lnTo>
                  <a:lnTo>
                    <a:pt x="467" y="630"/>
                  </a:lnTo>
                  <a:lnTo>
                    <a:pt x="490" y="630"/>
                  </a:lnTo>
                  <a:lnTo>
                    <a:pt x="490" y="630"/>
                  </a:lnTo>
                  <a:lnTo>
                    <a:pt x="492" y="630"/>
                  </a:lnTo>
                  <a:lnTo>
                    <a:pt x="492" y="630"/>
                  </a:lnTo>
                  <a:lnTo>
                    <a:pt x="500" y="630"/>
                  </a:lnTo>
                  <a:lnTo>
                    <a:pt x="506" y="632"/>
                  </a:lnTo>
                  <a:lnTo>
                    <a:pt x="514" y="634"/>
                  </a:lnTo>
                  <a:lnTo>
                    <a:pt x="520" y="638"/>
                  </a:lnTo>
                  <a:lnTo>
                    <a:pt x="524" y="644"/>
                  </a:lnTo>
                  <a:lnTo>
                    <a:pt x="528" y="650"/>
                  </a:lnTo>
                  <a:lnTo>
                    <a:pt x="530" y="656"/>
                  </a:lnTo>
                  <a:lnTo>
                    <a:pt x="532" y="664"/>
                  </a:lnTo>
                  <a:lnTo>
                    <a:pt x="532" y="664"/>
                  </a:lnTo>
                  <a:lnTo>
                    <a:pt x="532" y="672"/>
                  </a:lnTo>
                  <a:lnTo>
                    <a:pt x="530" y="678"/>
                  </a:lnTo>
                  <a:lnTo>
                    <a:pt x="528" y="686"/>
                  </a:lnTo>
                  <a:lnTo>
                    <a:pt x="522" y="690"/>
                  </a:lnTo>
                  <a:lnTo>
                    <a:pt x="518" y="696"/>
                  </a:lnTo>
                  <a:lnTo>
                    <a:pt x="512" y="700"/>
                  </a:lnTo>
                  <a:lnTo>
                    <a:pt x="506" y="702"/>
                  </a:lnTo>
                  <a:lnTo>
                    <a:pt x="498" y="705"/>
                  </a:lnTo>
                  <a:lnTo>
                    <a:pt x="494" y="705"/>
                  </a:lnTo>
                  <a:lnTo>
                    <a:pt x="494" y="705"/>
                  </a:lnTo>
                  <a:lnTo>
                    <a:pt x="494" y="705"/>
                  </a:lnTo>
                  <a:lnTo>
                    <a:pt x="494" y="705"/>
                  </a:lnTo>
                  <a:lnTo>
                    <a:pt x="467" y="705"/>
                  </a:lnTo>
                  <a:lnTo>
                    <a:pt x="439" y="702"/>
                  </a:lnTo>
                  <a:lnTo>
                    <a:pt x="413" y="698"/>
                  </a:lnTo>
                  <a:lnTo>
                    <a:pt x="388" y="692"/>
                  </a:lnTo>
                  <a:lnTo>
                    <a:pt x="364" y="684"/>
                  </a:lnTo>
                  <a:lnTo>
                    <a:pt x="340" y="674"/>
                  </a:lnTo>
                  <a:lnTo>
                    <a:pt x="318" y="662"/>
                  </a:lnTo>
                  <a:lnTo>
                    <a:pt x="297" y="648"/>
                  </a:lnTo>
                  <a:lnTo>
                    <a:pt x="297" y="648"/>
                  </a:lnTo>
                  <a:lnTo>
                    <a:pt x="279" y="632"/>
                  </a:lnTo>
                  <a:lnTo>
                    <a:pt x="261" y="613"/>
                  </a:lnTo>
                  <a:lnTo>
                    <a:pt x="245" y="595"/>
                  </a:lnTo>
                  <a:lnTo>
                    <a:pt x="233" y="573"/>
                  </a:lnTo>
                  <a:lnTo>
                    <a:pt x="220" y="553"/>
                  </a:lnTo>
                  <a:lnTo>
                    <a:pt x="212" y="528"/>
                  </a:lnTo>
                  <a:lnTo>
                    <a:pt x="206" y="504"/>
                  </a:lnTo>
                  <a:lnTo>
                    <a:pt x="202" y="478"/>
                  </a:lnTo>
                  <a:lnTo>
                    <a:pt x="202" y="478"/>
                  </a:lnTo>
                  <a:lnTo>
                    <a:pt x="202" y="478"/>
                  </a:lnTo>
                  <a:lnTo>
                    <a:pt x="202" y="476"/>
                  </a:lnTo>
                  <a:lnTo>
                    <a:pt x="202" y="476"/>
                  </a:lnTo>
                  <a:lnTo>
                    <a:pt x="202" y="476"/>
                  </a:lnTo>
                  <a:lnTo>
                    <a:pt x="202" y="476"/>
                  </a:lnTo>
                  <a:lnTo>
                    <a:pt x="202" y="449"/>
                  </a:lnTo>
                  <a:lnTo>
                    <a:pt x="204" y="425"/>
                  </a:lnTo>
                  <a:lnTo>
                    <a:pt x="208" y="401"/>
                  </a:lnTo>
                  <a:lnTo>
                    <a:pt x="216" y="377"/>
                  </a:lnTo>
                  <a:lnTo>
                    <a:pt x="227" y="352"/>
                  </a:lnTo>
                  <a:lnTo>
                    <a:pt x="241" y="332"/>
                  </a:lnTo>
                  <a:lnTo>
                    <a:pt x="255" y="310"/>
                  </a:lnTo>
                  <a:lnTo>
                    <a:pt x="271" y="292"/>
                  </a:lnTo>
                  <a:lnTo>
                    <a:pt x="271" y="292"/>
                  </a:lnTo>
                  <a:lnTo>
                    <a:pt x="291" y="273"/>
                  </a:lnTo>
                  <a:lnTo>
                    <a:pt x="312" y="257"/>
                  </a:lnTo>
                  <a:lnTo>
                    <a:pt x="332" y="243"/>
                  </a:lnTo>
                  <a:lnTo>
                    <a:pt x="356" y="231"/>
                  </a:lnTo>
                  <a:lnTo>
                    <a:pt x="380" y="221"/>
                  </a:lnTo>
                  <a:lnTo>
                    <a:pt x="407" y="213"/>
                  </a:lnTo>
                  <a:lnTo>
                    <a:pt x="433" y="207"/>
                  </a:lnTo>
                  <a:lnTo>
                    <a:pt x="461" y="203"/>
                  </a:lnTo>
                  <a:lnTo>
                    <a:pt x="461" y="203"/>
                  </a:lnTo>
                  <a:lnTo>
                    <a:pt x="461" y="203"/>
                  </a:lnTo>
                  <a:lnTo>
                    <a:pt x="463" y="203"/>
                  </a:lnTo>
                  <a:lnTo>
                    <a:pt x="463" y="203"/>
                  </a:lnTo>
                  <a:lnTo>
                    <a:pt x="463" y="203"/>
                  </a:lnTo>
                  <a:lnTo>
                    <a:pt x="463" y="203"/>
                  </a:lnTo>
                  <a:lnTo>
                    <a:pt x="486" y="203"/>
                  </a:lnTo>
                  <a:lnTo>
                    <a:pt x="506" y="205"/>
                  </a:lnTo>
                  <a:lnTo>
                    <a:pt x="528" y="207"/>
                  </a:lnTo>
                  <a:lnTo>
                    <a:pt x="548" y="213"/>
                  </a:lnTo>
                  <a:lnTo>
                    <a:pt x="567" y="219"/>
                  </a:lnTo>
                  <a:lnTo>
                    <a:pt x="585" y="227"/>
                  </a:lnTo>
                  <a:lnTo>
                    <a:pt x="601" y="237"/>
                  </a:lnTo>
                  <a:lnTo>
                    <a:pt x="617" y="247"/>
                  </a:lnTo>
                  <a:lnTo>
                    <a:pt x="617" y="247"/>
                  </a:lnTo>
                  <a:lnTo>
                    <a:pt x="633" y="259"/>
                  </a:lnTo>
                  <a:lnTo>
                    <a:pt x="648" y="273"/>
                  </a:lnTo>
                  <a:lnTo>
                    <a:pt x="660" y="290"/>
                  </a:lnTo>
                  <a:lnTo>
                    <a:pt x="670" y="306"/>
                  </a:lnTo>
                  <a:lnTo>
                    <a:pt x="678" y="324"/>
                  </a:lnTo>
                  <a:lnTo>
                    <a:pt x="686" y="342"/>
                  </a:lnTo>
                  <a:lnTo>
                    <a:pt x="690" y="360"/>
                  </a:lnTo>
                  <a:lnTo>
                    <a:pt x="694" y="381"/>
                  </a:lnTo>
                  <a:lnTo>
                    <a:pt x="694" y="381"/>
                  </a:lnTo>
                  <a:lnTo>
                    <a:pt x="694" y="381"/>
                  </a:lnTo>
                  <a:lnTo>
                    <a:pt x="694" y="383"/>
                  </a:lnTo>
                  <a:lnTo>
                    <a:pt x="694" y="383"/>
                  </a:lnTo>
                  <a:lnTo>
                    <a:pt x="694" y="383"/>
                  </a:lnTo>
                  <a:lnTo>
                    <a:pt x="694" y="383"/>
                  </a:lnTo>
                  <a:lnTo>
                    <a:pt x="694" y="403"/>
                  </a:lnTo>
                  <a:lnTo>
                    <a:pt x="692" y="423"/>
                  </a:lnTo>
                  <a:lnTo>
                    <a:pt x="688" y="443"/>
                  </a:lnTo>
                  <a:lnTo>
                    <a:pt x="682" y="462"/>
                  </a:lnTo>
                  <a:lnTo>
                    <a:pt x="674" y="480"/>
                  </a:lnTo>
                  <a:lnTo>
                    <a:pt x="664" y="498"/>
                  </a:lnTo>
                  <a:lnTo>
                    <a:pt x="652" y="514"/>
                  </a:lnTo>
                  <a:lnTo>
                    <a:pt x="637" y="528"/>
                  </a:lnTo>
                  <a:lnTo>
                    <a:pt x="637" y="528"/>
                  </a:lnTo>
                  <a:lnTo>
                    <a:pt x="623" y="543"/>
                  </a:lnTo>
                  <a:lnTo>
                    <a:pt x="607" y="555"/>
                  </a:lnTo>
                  <a:lnTo>
                    <a:pt x="591" y="565"/>
                  </a:lnTo>
                  <a:lnTo>
                    <a:pt x="573" y="575"/>
                  </a:lnTo>
                  <a:lnTo>
                    <a:pt x="552" y="583"/>
                  </a:lnTo>
                  <a:lnTo>
                    <a:pt x="532" y="589"/>
                  </a:lnTo>
                  <a:lnTo>
                    <a:pt x="512" y="595"/>
                  </a:lnTo>
                  <a:lnTo>
                    <a:pt x="490" y="597"/>
                  </a:lnTo>
                  <a:lnTo>
                    <a:pt x="490" y="597"/>
                  </a:lnTo>
                  <a:lnTo>
                    <a:pt x="490" y="597"/>
                  </a:lnTo>
                  <a:lnTo>
                    <a:pt x="488" y="597"/>
                  </a:lnTo>
                  <a:lnTo>
                    <a:pt x="488" y="597"/>
                  </a:lnTo>
                  <a:lnTo>
                    <a:pt x="488" y="597"/>
                  </a:lnTo>
                  <a:lnTo>
                    <a:pt x="488" y="597"/>
                  </a:lnTo>
                  <a:lnTo>
                    <a:pt x="474" y="597"/>
                  </a:lnTo>
                  <a:lnTo>
                    <a:pt x="457" y="597"/>
                  </a:lnTo>
                  <a:lnTo>
                    <a:pt x="443" y="595"/>
                  </a:lnTo>
                  <a:lnTo>
                    <a:pt x="429" y="591"/>
                  </a:lnTo>
                  <a:lnTo>
                    <a:pt x="415" y="587"/>
                  </a:lnTo>
                  <a:lnTo>
                    <a:pt x="401" y="581"/>
                  </a:lnTo>
                  <a:lnTo>
                    <a:pt x="388" y="573"/>
                  </a:lnTo>
                  <a:lnTo>
                    <a:pt x="378" y="565"/>
                  </a:lnTo>
                  <a:lnTo>
                    <a:pt x="378" y="565"/>
                  </a:lnTo>
                  <a:lnTo>
                    <a:pt x="366" y="557"/>
                  </a:lnTo>
                  <a:lnTo>
                    <a:pt x="356" y="547"/>
                  </a:lnTo>
                  <a:lnTo>
                    <a:pt x="348" y="534"/>
                  </a:lnTo>
                  <a:lnTo>
                    <a:pt x="340" y="522"/>
                  </a:lnTo>
                  <a:lnTo>
                    <a:pt x="334" y="510"/>
                  </a:lnTo>
                  <a:lnTo>
                    <a:pt x="328" y="496"/>
                  </a:lnTo>
                  <a:lnTo>
                    <a:pt x="324" y="482"/>
                  </a:lnTo>
                  <a:lnTo>
                    <a:pt x="322" y="468"/>
                  </a:lnTo>
                  <a:lnTo>
                    <a:pt x="322" y="468"/>
                  </a:lnTo>
                  <a:lnTo>
                    <a:pt x="322" y="468"/>
                  </a:lnTo>
                  <a:lnTo>
                    <a:pt x="322" y="466"/>
                  </a:lnTo>
                  <a:lnTo>
                    <a:pt x="322" y="466"/>
                  </a:lnTo>
                  <a:lnTo>
                    <a:pt x="322" y="466"/>
                  </a:lnTo>
                  <a:lnTo>
                    <a:pt x="322" y="466"/>
                  </a:lnTo>
                  <a:lnTo>
                    <a:pt x="322" y="451"/>
                  </a:lnTo>
                  <a:lnTo>
                    <a:pt x="324" y="437"/>
                  </a:lnTo>
                  <a:lnTo>
                    <a:pt x="326" y="421"/>
                  </a:lnTo>
                  <a:lnTo>
                    <a:pt x="332" y="409"/>
                  </a:lnTo>
                  <a:lnTo>
                    <a:pt x="336" y="395"/>
                  </a:lnTo>
                  <a:lnTo>
                    <a:pt x="344" y="383"/>
                  </a:lnTo>
                  <a:lnTo>
                    <a:pt x="352" y="371"/>
                  </a:lnTo>
                  <a:lnTo>
                    <a:pt x="362" y="360"/>
                  </a:lnTo>
                  <a:lnTo>
                    <a:pt x="362" y="360"/>
                  </a:lnTo>
                  <a:lnTo>
                    <a:pt x="372" y="350"/>
                  </a:lnTo>
                  <a:lnTo>
                    <a:pt x="384" y="340"/>
                  </a:lnTo>
                  <a:lnTo>
                    <a:pt x="397" y="332"/>
                  </a:lnTo>
                  <a:lnTo>
                    <a:pt x="409" y="326"/>
                  </a:lnTo>
                  <a:lnTo>
                    <a:pt x="423" y="320"/>
                  </a:lnTo>
                  <a:lnTo>
                    <a:pt x="439" y="316"/>
                  </a:lnTo>
                  <a:lnTo>
                    <a:pt x="453" y="312"/>
                  </a:lnTo>
                  <a:lnTo>
                    <a:pt x="469" y="310"/>
                  </a:lnTo>
                  <a:lnTo>
                    <a:pt x="469" y="310"/>
                  </a:lnTo>
                  <a:lnTo>
                    <a:pt x="469" y="310"/>
                  </a:lnTo>
                  <a:lnTo>
                    <a:pt x="469" y="310"/>
                  </a:lnTo>
                  <a:lnTo>
                    <a:pt x="469" y="310"/>
                  </a:lnTo>
                  <a:lnTo>
                    <a:pt x="469" y="310"/>
                  </a:lnTo>
                  <a:lnTo>
                    <a:pt x="469" y="310"/>
                  </a:lnTo>
                  <a:lnTo>
                    <a:pt x="490" y="310"/>
                  </a:lnTo>
                  <a:lnTo>
                    <a:pt x="506" y="314"/>
                  </a:lnTo>
                  <a:lnTo>
                    <a:pt x="524" y="320"/>
                  </a:lnTo>
                  <a:lnTo>
                    <a:pt x="538" y="330"/>
                  </a:lnTo>
                  <a:lnTo>
                    <a:pt x="538" y="330"/>
                  </a:lnTo>
                  <a:lnTo>
                    <a:pt x="552" y="342"/>
                  </a:lnTo>
                  <a:lnTo>
                    <a:pt x="563" y="356"/>
                  </a:lnTo>
                  <a:lnTo>
                    <a:pt x="569" y="373"/>
                  </a:lnTo>
                  <a:lnTo>
                    <a:pt x="573" y="393"/>
                  </a:lnTo>
                  <a:lnTo>
                    <a:pt x="573" y="393"/>
                  </a:lnTo>
                  <a:lnTo>
                    <a:pt x="573" y="393"/>
                  </a:lnTo>
                  <a:lnTo>
                    <a:pt x="573" y="393"/>
                  </a:lnTo>
                  <a:lnTo>
                    <a:pt x="573" y="393"/>
                  </a:lnTo>
                  <a:lnTo>
                    <a:pt x="573" y="393"/>
                  </a:lnTo>
                  <a:lnTo>
                    <a:pt x="573" y="393"/>
                  </a:lnTo>
                  <a:lnTo>
                    <a:pt x="573" y="411"/>
                  </a:lnTo>
                  <a:lnTo>
                    <a:pt x="567" y="429"/>
                  </a:lnTo>
                  <a:lnTo>
                    <a:pt x="559" y="445"/>
                  </a:lnTo>
                  <a:lnTo>
                    <a:pt x="548" y="460"/>
                  </a:lnTo>
                  <a:lnTo>
                    <a:pt x="548" y="460"/>
                  </a:lnTo>
                  <a:lnTo>
                    <a:pt x="534" y="472"/>
                  </a:lnTo>
                  <a:lnTo>
                    <a:pt x="518" y="482"/>
                  </a:lnTo>
                  <a:lnTo>
                    <a:pt x="502" y="488"/>
                  </a:lnTo>
                  <a:lnTo>
                    <a:pt x="484" y="490"/>
                  </a:lnTo>
                  <a:lnTo>
                    <a:pt x="484" y="490"/>
                  </a:lnTo>
                  <a:close/>
                  <a:moveTo>
                    <a:pt x="688" y="279"/>
                  </a:moveTo>
                  <a:lnTo>
                    <a:pt x="688" y="279"/>
                  </a:lnTo>
                  <a:lnTo>
                    <a:pt x="700" y="298"/>
                  </a:lnTo>
                  <a:lnTo>
                    <a:pt x="712" y="318"/>
                  </a:lnTo>
                  <a:lnTo>
                    <a:pt x="723" y="338"/>
                  </a:lnTo>
                  <a:lnTo>
                    <a:pt x="731" y="358"/>
                  </a:lnTo>
                  <a:lnTo>
                    <a:pt x="731" y="358"/>
                  </a:lnTo>
                  <a:lnTo>
                    <a:pt x="749" y="354"/>
                  </a:lnTo>
                  <a:lnTo>
                    <a:pt x="765" y="348"/>
                  </a:lnTo>
                  <a:lnTo>
                    <a:pt x="777" y="342"/>
                  </a:lnTo>
                  <a:lnTo>
                    <a:pt x="787" y="334"/>
                  </a:lnTo>
                  <a:lnTo>
                    <a:pt x="795" y="328"/>
                  </a:lnTo>
                  <a:lnTo>
                    <a:pt x="803" y="320"/>
                  </a:lnTo>
                  <a:lnTo>
                    <a:pt x="814" y="304"/>
                  </a:lnTo>
                  <a:lnTo>
                    <a:pt x="824" y="290"/>
                  </a:lnTo>
                  <a:lnTo>
                    <a:pt x="834" y="277"/>
                  </a:lnTo>
                  <a:lnTo>
                    <a:pt x="840" y="271"/>
                  </a:lnTo>
                  <a:lnTo>
                    <a:pt x="846" y="265"/>
                  </a:lnTo>
                  <a:lnTo>
                    <a:pt x="856" y="261"/>
                  </a:lnTo>
                  <a:lnTo>
                    <a:pt x="868" y="257"/>
                  </a:lnTo>
                  <a:lnTo>
                    <a:pt x="868" y="257"/>
                  </a:lnTo>
                  <a:lnTo>
                    <a:pt x="846" y="243"/>
                  </a:lnTo>
                  <a:lnTo>
                    <a:pt x="824" y="233"/>
                  </a:lnTo>
                  <a:lnTo>
                    <a:pt x="801" y="227"/>
                  </a:lnTo>
                  <a:lnTo>
                    <a:pt x="791" y="225"/>
                  </a:lnTo>
                  <a:lnTo>
                    <a:pt x="781" y="225"/>
                  </a:lnTo>
                  <a:lnTo>
                    <a:pt x="769" y="227"/>
                  </a:lnTo>
                  <a:lnTo>
                    <a:pt x="757" y="229"/>
                  </a:lnTo>
                  <a:lnTo>
                    <a:pt x="747" y="233"/>
                  </a:lnTo>
                  <a:lnTo>
                    <a:pt x="735" y="239"/>
                  </a:lnTo>
                  <a:lnTo>
                    <a:pt x="723" y="247"/>
                  </a:lnTo>
                  <a:lnTo>
                    <a:pt x="712" y="255"/>
                  </a:lnTo>
                  <a:lnTo>
                    <a:pt x="700" y="267"/>
                  </a:lnTo>
                  <a:lnTo>
                    <a:pt x="688" y="279"/>
                  </a:lnTo>
                  <a:lnTo>
                    <a:pt x="688" y="279"/>
                  </a:lnTo>
                  <a:close/>
                  <a:moveTo>
                    <a:pt x="569" y="188"/>
                  </a:moveTo>
                  <a:lnTo>
                    <a:pt x="569" y="188"/>
                  </a:lnTo>
                  <a:lnTo>
                    <a:pt x="589" y="196"/>
                  </a:lnTo>
                  <a:lnTo>
                    <a:pt x="607" y="209"/>
                  </a:lnTo>
                  <a:lnTo>
                    <a:pt x="627" y="221"/>
                  </a:lnTo>
                  <a:lnTo>
                    <a:pt x="646" y="235"/>
                  </a:lnTo>
                  <a:lnTo>
                    <a:pt x="646" y="235"/>
                  </a:lnTo>
                  <a:lnTo>
                    <a:pt x="658" y="221"/>
                  </a:lnTo>
                  <a:lnTo>
                    <a:pt x="668" y="209"/>
                  </a:lnTo>
                  <a:lnTo>
                    <a:pt x="676" y="196"/>
                  </a:lnTo>
                  <a:lnTo>
                    <a:pt x="682" y="186"/>
                  </a:lnTo>
                  <a:lnTo>
                    <a:pt x="686" y="174"/>
                  </a:lnTo>
                  <a:lnTo>
                    <a:pt x="688" y="164"/>
                  </a:lnTo>
                  <a:lnTo>
                    <a:pt x="690" y="146"/>
                  </a:lnTo>
                  <a:lnTo>
                    <a:pt x="690" y="130"/>
                  </a:lnTo>
                  <a:lnTo>
                    <a:pt x="692" y="111"/>
                  </a:lnTo>
                  <a:lnTo>
                    <a:pt x="694" y="103"/>
                  </a:lnTo>
                  <a:lnTo>
                    <a:pt x="698" y="95"/>
                  </a:lnTo>
                  <a:lnTo>
                    <a:pt x="704" y="87"/>
                  </a:lnTo>
                  <a:lnTo>
                    <a:pt x="712" y="77"/>
                  </a:lnTo>
                  <a:lnTo>
                    <a:pt x="712" y="77"/>
                  </a:lnTo>
                  <a:lnTo>
                    <a:pt x="686" y="77"/>
                  </a:lnTo>
                  <a:lnTo>
                    <a:pt x="664" y="79"/>
                  </a:lnTo>
                  <a:lnTo>
                    <a:pt x="642" y="85"/>
                  </a:lnTo>
                  <a:lnTo>
                    <a:pt x="631" y="89"/>
                  </a:lnTo>
                  <a:lnTo>
                    <a:pt x="621" y="93"/>
                  </a:lnTo>
                  <a:lnTo>
                    <a:pt x="611" y="101"/>
                  </a:lnTo>
                  <a:lnTo>
                    <a:pt x="603" y="107"/>
                  </a:lnTo>
                  <a:lnTo>
                    <a:pt x="595" y="117"/>
                  </a:lnTo>
                  <a:lnTo>
                    <a:pt x="589" y="128"/>
                  </a:lnTo>
                  <a:lnTo>
                    <a:pt x="583" y="140"/>
                  </a:lnTo>
                  <a:lnTo>
                    <a:pt x="577" y="154"/>
                  </a:lnTo>
                  <a:lnTo>
                    <a:pt x="573" y="170"/>
                  </a:lnTo>
                  <a:lnTo>
                    <a:pt x="569" y="188"/>
                  </a:lnTo>
                  <a:lnTo>
                    <a:pt x="569" y="188"/>
                  </a:lnTo>
                  <a:close/>
                  <a:moveTo>
                    <a:pt x="419" y="168"/>
                  </a:moveTo>
                  <a:lnTo>
                    <a:pt x="419" y="168"/>
                  </a:lnTo>
                  <a:lnTo>
                    <a:pt x="441" y="166"/>
                  </a:lnTo>
                  <a:lnTo>
                    <a:pt x="463" y="166"/>
                  </a:lnTo>
                  <a:lnTo>
                    <a:pt x="486" y="166"/>
                  </a:lnTo>
                  <a:lnTo>
                    <a:pt x="508" y="170"/>
                  </a:lnTo>
                  <a:lnTo>
                    <a:pt x="508" y="170"/>
                  </a:lnTo>
                  <a:lnTo>
                    <a:pt x="512" y="152"/>
                  </a:lnTo>
                  <a:lnTo>
                    <a:pt x="516" y="136"/>
                  </a:lnTo>
                  <a:lnTo>
                    <a:pt x="516" y="122"/>
                  </a:lnTo>
                  <a:lnTo>
                    <a:pt x="516" y="109"/>
                  </a:lnTo>
                  <a:lnTo>
                    <a:pt x="514" y="97"/>
                  </a:lnTo>
                  <a:lnTo>
                    <a:pt x="510" y="87"/>
                  </a:lnTo>
                  <a:lnTo>
                    <a:pt x="502" y="71"/>
                  </a:lnTo>
                  <a:lnTo>
                    <a:pt x="494" y="55"/>
                  </a:lnTo>
                  <a:lnTo>
                    <a:pt x="488" y="41"/>
                  </a:lnTo>
                  <a:lnTo>
                    <a:pt x="486" y="30"/>
                  </a:lnTo>
                  <a:lnTo>
                    <a:pt x="486" y="22"/>
                  </a:lnTo>
                  <a:lnTo>
                    <a:pt x="486" y="12"/>
                  </a:lnTo>
                  <a:lnTo>
                    <a:pt x="488" y="0"/>
                  </a:lnTo>
                  <a:lnTo>
                    <a:pt x="488" y="0"/>
                  </a:lnTo>
                  <a:lnTo>
                    <a:pt x="465" y="12"/>
                  </a:lnTo>
                  <a:lnTo>
                    <a:pt x="445" y="26"/>
                  </a:lnTo>
                  <a:lnTo>
                    <a:pt x="429" y="41"/>
                  </a:lnTo>
                  <a:lnTo>
                    <a:pt x="423" y="51"/>
                  </a:lnTo>
                  <a:lnTo>
                    <a:pt x="417" y="61"/>
                  </a:lnTo>
                  <a:lnTo>
                    <a:pt x="413" y="71"/>
                  </a:lnTo>
                  <a:lnTo>
                    <a:pt x="409" y="81"/>
                  </a:lnTo>
                  <a:lnTo>
                    <a:pt x="407" y="93"/>
                  </a:lnTo>
                  <a:lnTo>
                    <a:pt x="407" y="105"/>
                  </a:lnTo>
                  <a:lnTo>
                    <a:pt x="407" y="120"/>
                  </a:lnTo>
                  <a:lnTo>
                    <a:pt x="409" y="134"/>
                  </a:lnTo>
                  <a:lnTo>
                    <a:pt x="413" y="150"/>
                  </a:lnTo>
                  <a:lnTo>
                    <a:pt x="419" y="168"/>
                  </a:lnTo>
                  <a:lnTo>
                    <a:pt x="419" y="168"/>
                  </a:lnTo>
                  <a:close/>
                  <a:moveTo>
                    <a:pt x="279" y="225"/>
                  </a:moveTo>
                  <a:lnTo>
                    <a:pt x="279" y="225"/>
                  </a:lnTo>
                  <a:lnTo>
                    <a:pt x="297" y="213"/>
                  </a:lnTo>
                  <a:lnTo>
                    <a:pt x="316" y="200"/>
                  </a:lnTo>
                  <a:lnTo>
                    <a:pt x="336" y="190"/>
                  </a:lnTo>
                  <a:lnTo>
                    <a:pt x="358" y="182"/>
                  </a:lnTo>
                  <a:lnTo>
                    <a:pt x="358" y="182"/>
                  </a:lnTo>
                  <a:lnTo>
                    <a:pt x="352" y="164"/>
                  </a:lnTo>
                  <a:lnTo>
                    <a:pt x="346" y="148"/>
                  </a:lnTo>
                  <a:lnTo>
                    <a:pt x="340" y="136"/>
                  </a:lnTo>
                  <a:lnTo>
                    <a:pt x="334" y="126"/>
                  </a:lnTo>
                  <a:lnTo>
                    <a:pt x="326" y="117"/>
                  </a:lnTo>
                  <a:lnTo>
                    <a:pt x="318" y="109"/>
                  </a:lnTo>
                  <a:lnTo>
                    <a:pt x="303" y="99"/>
                  </a:lnTo>
                  <a:lnTo>
                    <a:pt x="289" y="89"/>
                  </a:lnTo>
                  <a:lnTo>
                    <a:pt x="275" y="79"/>
                  </a:lnTo>
                  <a:lnTo>
                    <a:pt x="269" y="73"/>
                  </a:lnTo>
                  <a:lnTo>
                    <a:pt x="263" y="65"/>
                  </a:lnTo>
                  <a:lnTo>
                    <a:pt x="259" y="57"/>
                  </a:lnTo>
                  <a:lnTo>
                    <a:pt x="255" y="45"/>
                  </a:lnTo>
                  <a:lnTo>
                    <a:pt x="255" y="45"/>
                  </a:lnTo>
                  <a:lnTo>
                    <a:pt x="243" y="67"/>
                  </a:lnTo>
                  <a:lnTo>
                    <a:pt x="233" y="89"/>
                  </a:lnTo>
                  <a:lnTo>
                    <a:pt x="225" y="109"/>
                  </a:lnTo>
                  <a:lnTo>
                    <a:pt x="225" y="122"/>
                  </a:lnTo>
                  <a:lnTo>
                    <a:pt x="225" y="132"/>
                  </a:lnTo>
                  <a:lnTo>
                    <a:pt x="225" y="144"/>
                  </a:lnTo>
                  <a:lnTo>
                    <a:pt x="227" y="154"/>
                  </a:lnTo>
                  <a:lnTo>
                    <a:pt x="231" y="166"/>
                  </a:lnTo>
                  <a:lnTo>
                    <a:pt x="237" y="178"/>
                  </a:lnTo>
                  <a:lnTo>
                    <a:pt x="245" y="190"/>
                  </a:lnTo>
                  <a:lnTo>
                    <a:pt x="255" y="200"/>
                  </a:lnTo>
                  <a:lnTo>
                    <a:pt x="265" y="213"/>
                  </a:lnTo>
                  <a:lnTo>
                    <a:pt x="279" y="225"/>
                  </a:lnTo>
                  <a:lnTo>
                    <a:pt x="279" y="225"/>
                  </a:lnTo>
                  <a:close/>
                  <a:moveTo>
                    <a:pt x="186" y="344"/>
                  </a:moveTo>
                  <a:lnTo>
                    <a:pt x="186" y="344"/>
                  </a:lnTo>
                  <a:lnTo>
                    <a:pt x="196" y="324"/>
                  </a:lnTo>
                  <a:lnTo>
                    <a:pt x="206" y="304"/>
                  </a:lnTo>
                  <a:lnTo>
                    <a:pt x="218" y="285"/>
                  </a:lnTo>
                  <a:lnTo>
                    <a:pt x="233" y="267"/>
                  </a:lnTo>
                  <a:lnTo>
                    <a:pt x="233" y="267"/>
                  </a:lnTo>
                  <a:lnTo>
                    <a:pt x="218" y="255"/>
                  </a:lnTo>
                  <a:lnTo>
                    <a:pt x="206" y="245"/>
                  </a:lnTo>
                  <a:lnTo>
                    <a:pt x="194" y="237"/>
                  </a:lnTo>
                  <a:lnTo>
                    <a:pt x="184" y="231"/>
                  </a:lnTo>
                  <a:lnTo>
                    <a:pt x="174" y="227"/>
                  </a:lnTo>
                  <a:lnTo>
                    <a:pt x="164" y="225"/>
                  </a:lnTo>
                  <a:lnTo>
                    <a:pt x="146" y="223"/>
                  </a:lnTo>
                  <a:lnTo>
                    <a:pt x="127" y="223"/>
                  </a:lnTo>
                  <a:lnTo>
                    <a:pt x="111" y="221"/>
                  </a:lnTo>
                  <a:lnTo>
                    <a:pt x="103" y="219"/>
                  </a:lnTo>
                  <a:lnTo>
                    <a:pt x="93" y="215"/>
                  </a:lnTo>
                  <a:lnTo>
                    <a:pt x="85" y="209"/>
                  </a:lnTo>
                  <a:lnTo>
                    <a:pt x="77" y="200"/>
                  </a:lnTo>
                  <a:lnTo>
                    <a:pt x="77" y="200"/>
                  </a:lnTo>
                  <a:lnTo>
                    <a:pt x="75" y="227"/>
                  </a:lnTo>
                  <a:lnTo>
                    <a:pt x="77" y="249"/>
                  </a:lnTo>
                  <a:lnTo>
                    <a:pt x="83" y="271"/>
                  </a:lnTo>
                  <a:lnTo>
                    <a:pt x="87" y="281"/>
                  </a:lnTo>
                  <a:lnTo>
                    <a:pt x="93" y="292"/>
                  </a:lnTo>
                  <a:lnTo>
                    <a:pt x="99" y="302"/>
                  </a:lnTo>
                  <a:lnTo>
                    <a:pt x="107" y="310"/>
                  </a:lnTo>
                  <a:lnTo>
                    <a:pt x="115" y="318"/>
                  </a:lnTo>
                  <a:lnTo>
                    <a:pt x="127" y="324"/>
                  </a:lnTo>
                  <a:lnTo>
                    <a:pt x="140" y="330"/>
                  </a:lnTo>
                  <a:lnTo>
                    <a:pt x="154" y="336"/>
                  </a:lnTo>
                  <a:lnTo>
                    <a:pt x="168" y="340"/>
                  </a:lnTo>
                  <a:lnTo>
                    <a:pt x="186" y="344"/>
                  </a:lnTo>
                  <a:lnTo>
                    <a:pt x="186" y="344"/>
                  </a:lnTo>
                  <a:close/>
                  <a:moveTo>
                    <a:pt x="166" y="494"/>
                  </a:moveTo>
                  <a:lnTo>
                    <a:pt x="166" y="494"/>
                  </a:lnTo>
                  <a:lnTo>
                    <a:pt x="164" y="472"/>
                  </a:lnTo>
                  <a:lnTo>
                    <a:pt x="164" y="449"/>
                  </a:lnTo>
                  <a:lnTo>
                    <a:pt x="166" y="427"/>
                  </a:lnTo>
                  <a:lnTo>
                    <a:pt x="168" y="405"/>
                  </a:lnTo>
                  <a:lnTo>
                    <a:pt x="168" y="405"/>
                  </a:lnTo>
                  <a:lnTo>
                    <a:pt x="150" y="399"/>
                  </a:lnTo>
                  <a:lnTo>
                    <a:pt x="133" y="397"/>
                  </a:lnTo>
                  <a:lnTo>
                    <a:pt x="119" y="397"/>
                  </a:lnTo>
                  <a:lnTo>
                    <a:pt x="107" y="397"/>
                  </a:lnTo>
                  <a:lnTo>
                    <a:pt x="97" y="399"/>
                  </a:lnTo>
                  <a:lnTo>
                    <a:pt x="87" y="403"/>
                  </a:lnTo>
                  <a:lnTo>
                    <a:pt x="69" y="409"/>
                  </a:lnTo>
                  <a:lnTo>
                    <a:pt x="54" y="419"/>
                  </a:lnTo>
                  <a:lnTo>
                    <a:pt x="38" y="425"/>
                  </a:lnTo>
                  <a:lnTo>
                    <a:pt x="30" y="427"/>
                  </a:lnTo>
                  <a:lnTo>
                    <a:pt x="20" y="427"/>
                  </a:lnTo>
                  <a:lnTo>
                    <a:pt x="10" y="427"/>
                  </a:lnTo>
                  <a:lnTo>
                    <a:pt x="0" y="425"/>
                  </a:lnTo>
                  <a:lnTo>
                    <a:pt x="0" y="425"/>
                  </a:lnTo>
                  <a:lnTo>
                    <a:pt x="10" y="447"/>
                  </a:lnTo>
                  <a:lnTo>
                    <a:pt x="24" y="466"/>
                  </a:lnTo>
                  <a:lnTo>
                    <a:pt x="40" y="484"/>
                  </a:lnTo>
                  <a:lnTo>
                    <a:pt x="48" y="490"/>
                  </a:lnTo>
                  <a:lnTo>
                    <a:pt x="59" y="496"/>
                  </a:lnTo>
                  <a:lnTo>
                    <a:pt x="69" y="500"/>
                  </a:lnTo>
                  <a:lnTo>
                    <a:pt x="79" y="504"/>
                  </a:lnTo>
                  <a:lnTo>
                    <a:pt x="91" y="506"/>
                  </a:lnTo>
                  <a:lnTo>
                    <a:pt x="105" y="506"/>
                  </a:lnTo>
                  <a:lnTo>
                    <a:pt x="119" y="506"/>
                  </a:lnTo>
                  <a:lnTo>
                    <a:pt x="133" y="504"/>
                  </a:lnTo>
                  <a:lnTo>
                    <a:pt x="150" y="500"/>
                  </a:lnTo>
                  <a:lnTo>
                    <a:pt x="166" y="494"/>
                  </a:lnTo>
                  <a:lnTo>
                    <a:pt x="166" y="494"/>
                  </a:lnTo>
                  <a:close/>
                  <a:moveTo>
                    <a:pt x="225" y="634"/>
                  </a:moveTo>
                  <a:lnTo>
                    <a:pt x="225" y="634"/>
                  </a:lnTo>
                  <a:lnTo>
                    <a:pt x="210" y="615"/>
                  </a:lnTo>
                  <a:lnTo>
                    <a:pt x="198" y="597"/>
                  </a:lnTo>
                  <a:lnTo>
                    <a:pt x="188" y="577"/>
                  </a:lnTo>
                  <a:lnTo>
                    <a:pt x="180" y="555"/>
                  </a:lnTo>
                  <a:lnTo>
                    <a:pt x="180" y="555"/>
                  </a:lnTo>
                  <a:lnTo>
                    <a:pt x="162" y="561"/>
                  </a:lnTo>
                  <a:lnTo>
                    <a:pt x="148" y="567"/>
                  </a:lnTo>
                  <a:lnTo>
                    <a:pt x="135" y="573"/>
                  </a:lnTo>
                  <a:lnTo>
                    <a:pt x="125" y="579"/>
                  </a:lnTo>
                  <a:lnTo>
                    <a:pt x="115" y="587"/>
                  </a:lnTo>
                  <a:lnTo>
                    <a:pt x="109" y="593"/>
                  </a:lnTo>
                  <a:lnTo>
                    <a:pt x="97" y="609"/>
                  </a:lnTo>
                  <a:lnTo>
                    <a:pt x="89" y="624"/>
                  </a:lnTo>
                  <a:lnTo>
                    <a:pt x="79" y="638"/>
                  </a:lnTo>
                  <a:lnTo>
                    <a:pt x="73" y="644"/>
                  </a:lnTo>
                  <a:lnTo>
                    <a:pt x="65" y="650"/>
                  </a:lnTo>
                  <a:lnTo>
                    <a:pt x="54" y="654"/>
                  </a:lnTo>
                  <a:lnTo>
                    <a:pt x="44" y="658"/>
                  </a:lnTo>
                  <a:lnTo>
                    <a:pt x="44" y="658"/>
                  </a:lnTo>
                  <a:lnTo>
                    <a:pt x="65" y="670"/>
                  </a:lnTo>
                  <a:lnTo>
                    <a:pt x="87" y="680"/>
                  </a:lnTo>
                  <a:lnTo>
                    <a:pt x="109" y="688"/>
                  </a:lnTo>
                  <a:lnTo>
                    <a:pt x="119" y="688"/>
                  </a:lnTo>
                  <a:lnTo>
                    <a:pt x="131" y="688"/>
                  </a:lnTo>
                  <a:lnTo>
                    <a:pt x="142" y="688"/>
                  </a:lnTo>
                  <a:lnTo>
                    <a:pt x="154" y="686"/>
                  </a:lnTo>
                  <a:lnTo>
                    <a:pt x="166" y="682"/>
                  </a:lnTo>
                  <a:lnTo>
                    <a:pt x="176" y="676"/>
                  </a:lnTo>
                  <a:lnTo>
                    <a:pt x="188" y="668"/>
                  </a:lnTo>
                  <a:lnTo>
                    <a:pt x="200" y="658"/>
                  </a:lnTo>
                  <a:lnTo>
                    <a:pt x="212" y="648"/>
                  </a:lnTo>
                  <a:lnTo>
                    <a:pt x="225" y="634"/>
                  </a:lnTo>
                  <a:lnTo>
                    <a:pt x="225" y="634"/>
                  </a:lnTo>
                  <a:close/>
                  <a:moveTo>
                    <a:pt x="344" y="727"/>
                  </a:moveTo>
                  <a:lnTo>
                    <a:pt x="344" y="727"/>
                  </a:lnTo>
                  <a:lnTo>
                    <a:pt x="324" y="717"/>
                  </a:lnTo>
                  <a:lnTo>
                    <a:pt x="303" y="707"/>
                  </a:lnTo>
                  <a:lnTo>
                    <a:pt x="285" y="694"/>
                  </a:lnTo>
                  <a:lnTo>
                    <a:pt x="267" y="680"/>
                  </a:lnTo>
                  <a:lnTo>
                    <a:pt x="267" y="680"/>
                  </a:lnTo>
                  <a:lnTo>
                    <a:pt x="253" y="692"/>
                  </a:lnTo>
                  <a:lnTo>
                    <a:pt x="243" y="707"/>
                  </a:lnTo>
                  <a:lnTo>
                    <a:pt x="235" y="717"/>
                  </a:lnTo>
                  <a:lnTo>
                    <a:pt x="231" y="729"/>
                  </a:lnTo>
                  <a:lnTo>
                    <a:pt x="227" y="739"/>
                  </a:lnTo>
                  <a:lnTo>
                    <a:pt x="225" y="749"/>
                  </a:lnTo>
                  <a:lnTo>
                    <a:pt x="223" y="767"/>
                  </a:lnTo>
                  <a:lnTo>
                    <a:pt x="220" y="785"/>
                  </a:lnTo>
                  <a:lnTo>
                    <a:pt x="218" y="802"/>
                  </a:lnTo>
                  <a:lnTo>
                    <a:pt x="216" y="810"/>
                  </a:lnTo>
                  <a:lnTo>
                    <a:pt x="212" y="818"/>
                  </a:lnTo>
                  <a:lnTo>
                    <a:pt x="206" y="828"/>
                  </a:lnTo>
                  <a:lnTo>
                    <a:pt x="198" y="836"/>
                  </a:lnTo>
                  <a:lnTo>
                    <a:pt x="198" y="836"/>
                  </a:lnTo>
                  <a:lnTo>
                    <a:pt x="225" y="836"/>
                  </a:lnTo>
                  <a:lnTo>
                    <a:pt x="249" y="836"/>
                  </a:lnTo>
                  <a:lnTo>
                    <a:pt x="271" y="830"/>
                  </a:lnTo>
                  <a:lnTo>
                    <a:pt x="281" y="826"/>
                  </a:lnTo>
                  <a:lnTo>
                    <a:pt x="291" y="820"/>
                  </a:lnTo>
                  <a:lnTo>
                    <a:pt x="299" y="814"/>
                  </a:lnTo>
                  <a:lnTo>
                    <a:pt x="308" y="806"/>
                  </a:lnTo>
                  <a:lnTo>
                    <a:pt x="316" y="796"/>
                  </a:lnTo>
                  <a:lnTo>
                    <a:pt x="324" y="785"/>
                  </a:lnTo>
                  <a:lnTo>
                    <a:pt x="330" y="773"/>
                  </a:lnTo>
                  <a:lnTo>
                    <a:pt x="334" y="759"/>
                  </a:lnTo>
                  <a:lnTo>
                    <a:pt x="340" y="745"/>
                  </a:lnTo>
                  <a:lnTo>
                    <a:pt x="344" y="727"/>
                  </a:lnTo>
                  <a:lnTo>
                    <a:pt x="344" y="727"/>
                  </a:lnTo>
                  <a:close/>
                  <a:moveTo>
                    <a:pt x="494" y="747"/>
                  </a:moveTo>
                  <a:lnTo>
                    <a:pt x="494" y="747"/>
                  </a:lnTo>
                  <a:lnTo>
                    <a:pt x="471" y="749"/>
                  </a:lnTo>
                  <a:lnTo>
                    <a:pt x="447" y="749"/>
                  </a:lnTo>
                  <a:lnTo>
                    <a:pt x="425" y="747"/>
                  </a:lnTo>
                  <a:lnTo>
                    <a:pt x="403" y="745"/>
                  </a:lnTo>
                  <a:lnTo>
                    <a:pt x="403" y="745"/>
                  </a:lnTo>
                  <a:lnTo>
                    <a:pt x="399" y="763"/>
                  </a:lnTo>
                  <a:lnTo>
                    <a:pt x="397" y="779"/>
                  </a:lnTo>
                  <a:lnTo>
                    <a:pt x="395" y="794"/>
                  </a:lnTo>
                  <a:lnTo>
                    <a:pt x="397" y="806"/>
                  </a:lnTo>
                  <a:lnTo>
                    <a:pt x="399" y="816"/>
                  </a:lnTo>
                  <a:lnTo>
                    <a:pt x="401" y="826"/>
                  </a:lnTo>
                  <a:lnTo>
                    <a:pt x="409" y="842"/>
                  </a:lnTo>
                  <a:lnTo>
                    <a:pt x="417" y="858"/>
                  </a:lnTo>
                  <a:lnTo>
                    <a:pt x="423" y="875"/>
                  </a:lnTo>
                  <a:lnTo>
                    <a:pt x="425" y="883"/>
                  </a:lnTo>
                  <a:lnTo>
                    <a:pt x="427" y="893"/>
                  </a:lnTo>
                  <a:lnTo>
                    <a:pt x="425" y="903"/>
                  </a:lnTo>
                  <a:lnTo>
                    <a:pt x="423" y="913"/>
                  </a:lnTo>
                  <a:lnTo>
                    <a:pt x="423" y="913"/>
                  </a:lnTo>
                  <a:lnTo>
                    <a:pt x="445" y="901"/>
                  </a:lnTo>
                  <a:lnTo>
                    <a:pt x="465" y="889"/>
                  </a:lnTo>
                  <a:lnTo>
                    <a:pt x="482" y="873"/>
                  </a:lnTo>
                  <a:lnTo>
                    <a:pt x="488" y="864"/>
                  </a:lnTo>
                  <a:lnTo>
                    <a:pt x="494" y="854"/>
                  </a:lnTo>
                  <a:lnTo>
                    <a:pt x="500" y="844"/>
                  </a:lnTo>
                  <a:lnTo>
                    <a:pt x="502" y="832"/>
                  </a:lnTo>
                  <a:lnTo>
                    <a:pt x="504" y="822"/>
                  </a:lnTo>
                  <a:lnTo>
                    <a:pt x="506" y="808"/>
                  </a:lnTo>
                  <a:lnTo>
                    <a:pt x="504" y="794"/>
                  </a:lnTo>
                  <a:lnTo>
                    <a:pt x="502" y="779"/>
                  </a:lnTo>
                  <a:lnTo>
                    <a:pt x="498" y="763"/>
                  </a:lnTo>
                  <a:lnTo>
                    <a:pt x="494" y="747"/>
                  </a:lnTo>
                  <a:lnTo>
                    <a:pt x="494" y="747"/>
                  </a:lnTo>
                  <a:close/>
                  <a:moveTo>
                    <a:pt x="631" y="674"/>
                  </a:moveTo>
                  <a:lnTo>
                    <a:pt x="631" y="674"/>
                  </a:lnTo>
                  <a:lnTo>
                    <a:pt x="613" y="686"/>
                  </a:lnTo>
                  <a:lnTo>
                    <a:pt x="593" y="698"/>
                  </a:lnTo>
                  <a:lnTo>
                    <a:pt x="573" y="709"/>
                  </a:lnTo>
                  <a:lnTo>
                    <a:pt x="552" y="719"/>
                  </a:lnTo>
                  <a:lnTo>
                    <a:pt x="552" y="719"/>
                  </a:lnTo>
                  <a:lnTo>
                    <a:pt x="557" y="735"/>
                  </a:lnTo>
                  <a:lnTo>
                    <a:pt x="563" y="751"/>
                  </a:lnTo>
                  <a:lnTo>
                    <a:pt x="569" y="763"/>
                  </a:lnTo>
                  <a:lnTo>
                    <a:pt x="577" y="773"/>
                  </a:lnTo>
                  <a:lnTo>
                    <a:pt x="583" y="781"/>
                  </a:lnTo>
                  <a:lnTo>
                    <a:pt x="591" y="790"/>
                  </a:lnTo>
                  <a:lnTo>
                    <a:pt x="607" y="800"/>
                  </a:lnTo>
                  <a:lnTo>
                    <a:pt x="621" y="810"/>
                  </a:lnTo>
                  <a:lnTo>
                    <a:pt x="635" y="820"/>
                  </a:lnTo>
                  <a:lnTo>
                    <a:pt x="642" y="826"/>
                  </a:lnTo>
                  <a:lnTo>
                    <a:pt x="646" y="834"/>
                  </a:lnTo>
                  <a:lnTo>
                    <a:pt x="650" y="842"/>
                  </a:lnTo>
                  <a:lnTo>
                    <a:pt x="654" y="854"/>
                  </a:lnTo>
                  <a:lnTo>
                    <a:pt x="654" y="854"/>
                  </a:lnTo>
                  <a:lnTo>
                    <a:pt x="668" y="832"/>
                  </a:lnTo>
                  <a:lnTo>
                    <a:pt x="678" y="812"/>
                  </a:lnTo>
                  <a:lnTo>
                    <a:pt x="684" y="790"/>
                  </a:lnTo>
                  <a:lnTo>
                    <a:pt x="686" y="777"/>
                  </a:lnTo>
                  <a:lnTo>
                    <a:pt x="686" y="767"/>
                  </a:lnTo>
                  <a:lnTo>
                    <a:pt x="684" y="755"/>
                  </a:lnTo>
                  <a:lnTo>
                    <a:pt x="682" y="745"/>
                  </a:lnTo>
                  <a:lnTo>
                    <a:pt x="678" y="733"/>
                  </a:lnTo>
                  <a:lnTo>
                    <a:pt x="672" y="721"/>
                  </a:lnTo>
                  <a:lnTo>
                    <a:pt x="666" y="711"/>
                  </a:lnTo>
                  <a:lnTo>
                    <a:pt x="656" y="698"/>
                  </a:lnTo>
                  <a:lnTo>
                    <a:pt x="644" y="686"/>
                  </a:lnTo>
                  <a:lnTo>
                    <a:pt x="631" y="674"/>
                  </a:lnTo>
                  <a:lnTo>
                    <a:pt x="631" y="674"/>
                  </a:lnTo>
                  <a:close/>
                  <a:moveTo>
                    <a:pt x="716" y="553"/>
                  </a:moveTo>
                  <a:lnTo>
                    <a:pt x="716" y="553"/>
                  </a:lnTo>
                  <a:lnTo>
                    <a:pt x="708" y="573"/>
                  </a:lnTo>
                  <a:lnTo>
                    <a:pt x="696" y="593"/>
                  </a:lnTo>
                  <a:lnTo>
                    <a:pt x="684" y="611"/>
                  </a:lnTo>
                  <a:lnTo>
                    <a:pt x="670" y="630"/>
                  </a:lnTo>
                  <a:lnTo>
                    <a:pt x="670" y="630"/>
                  </a:lnTo>
                  <a:lnTo>
                    <a:pt x="684" y="644"/>
                  </a:lnTo>
                  <a:lnTo>
                    <a:pt x="696" y="654"/>
                  </a:lnTo>
                  <a:lnTo>
                    <a:pt x="708" y="660"/>
                  </a:lnTo>
                  <a:lnTo>
                    <a:pt x="718" y="666"/>
                  </a:lnTo>
                  <a:lnTo>
                    <a:pt x="729" y="670"/>
                  </a:lnTo>
                  <a:lnTo>
                    <a:pt x="739" y="672"/>
                  </a:lnTo>
                  <a:lnTo>
                    <a:pt x="759" y="674"/>
                  </a:lnTo>
                  <a:lnTo>
                    <a:pt x="775" y="674"/>
                  </a:lnTo>
                  <a:lnTo>
                    <a:pt x="793" y="676"/>
                  </a:lnTo>
                  <a:lnTo>
                    <a:pt x="801" y="680"/>
                  </a:lnTo>
                  <a:lnTo>
                    <a:pt x="810" y="684"/>
                  </a:lnTo>
                  <a:lnTo>
                    <a:pt x="818" y="688"/>
                  </a:lnTo>
                  <a:lnTo>
                    <a:pt x="826" y="696"/>
                  </a:lnTo>
                  <a:lnTo>
                    <a:pt x="826" y="696"/>
                  </a:lnTo>
                  <a:lnTo>
                    <a:pt x="828" y="672"/>
                  </a:lnTo>
                  <a:lnTo>
                    <a:pt x="826" y="648"/>
                  </a:lnTo>
                  <a:lnTo>
                    <a:pt x="820" y="626"/>
                  </a:lnTo>
                  <a:lnTo>
                    <a:pt x="816" y="615"/>
                  </a:lnTo>
                  <a:lnTo>
                    <a:pt x="812" y="605"/>
                  </a:lnTo>
                  <a:lnTo>
                    <a:pt x="803" y="597"/>
                  </a:lnTo>
                  <a:lnTo>
                    <a:pt x="795" y="587"/>
                  </a:lnTo>
                  <a:lnTo>
                    <a:pt x="787" y="581"/>
                  </a:lnTo>
                  <a:lnTo>
                    <a:pt x="777" y="573"/>
                  </a:lnTo>
                  <a:lnTo>
                    <a:pt x="765" y="567"/>
                  </a:lnTo>
                  <a:lnTo>
                    <a:pt x="751" y="561"/>
                  </a:lnTo>
                  <a:lnTo>
                    <a:pt x="735" y="557"/>
                  </a:lnTo>
                  <a:lnTo>
                    <a:pt x="716" y="553"/>
                  </a:lnTo>
                  <a:lnTo>
                    <a:pt x="716" y="5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 name="TextBox 1210"/>
          <p:cNvSpPr/>
          <p:nvPr/>
        </p:nvSpPr>
        <p:spPr>
          <a:xfrm>
            <a:off x="1069975" y="2618105"/>
            <a:ext cx="2882900" cy="306705"/>
          </a:xfrm>
          <a:prstGeom prst="rect">
            <a:avLst/>
          </a:prstGeom>
          <a:noFill/>
          <a:ln w="9525">
            <a:noFill/>
            <a:miter/>
          </a:ln>
        </p:spPr>
        <p:txBody>
          <a:bodyPr wrap="square">
            <a:spAutoFit/>
          </a:bodyPr>
          <a:lstStyle/>
          <a:p>
            <a:pPr algn="ctr"/>
            <a:r>
              <a:rPr lang="zh-CN" altLang="en-US" sz="1400" b="1"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b="1"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1" name="TextBox 1210"/>
          <p:cNvSpPr/>
          <p:nvPr/>
        </p:nvSpPr>
        <p:spPr>
          <a:xfrm>
            <a:off x="1213485" y="2900045"/>
            <a:ext cx="2739390"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itchFamily="2" charset="-122"/>
                <a:sym typeface="+mn-ea"/>
              </a:rPr>
              <a:t>Lorme ipsum dolor sit,consectetur adipsiicing elit.</a:t>
            </a:r>
          </a:p>
        </p:txBody>
      </p:sp>
      <p:sp>
        <p:nvSpPr>
          <p:cNvPr id="9" name="TextBox 1210"/>
          <p:cNvSpPr/>
          <p:nvPr/>
        </p:nvSpPr>
        <p:spPr>
          <a:xfrm>
            <a:off x="4612005" y="2642870"/>
            <a:ext cx="2882900" cy="306705"/>
          </a:xfrm>
          <a:prstGeom prst="rect">
            <a:avLst/>
          </a:prstGeom>
          <a:noFill/>
          <a:ln w="9525">
            <a:noFill/>
            <a:miter/>
          </a:ln>
        </p:spPr>
        <p:txBody>
          <a:bodyPr wrap="square">
            <a:spAutoFit/>
          </a:bodyPr>
          <a:lstStyle/>
          <a:p>
            <a:pPr algn="ctr"/>
            <a:r>
              <a:rPr lang="zh-CN" altLang="en-US" sz="1400" b="1"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b="1"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3" name="TextBox 1210"/>
          <p:cNvSpPr/>
          <p:nvPr/>
        </p:nvSpPr>
        <p:spPr>
          <a:xfrm>
            <a:off x="4755515" y="2924810"/>
            <a:ext cx="2739390"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itchFamily="2" charset="-122"/>
                <a:sym typeface="+mn-ea"/>
              </a:rPr>
              <a:t>Lorme ipsum dolor sit,consectetur adipsiicing elit.</a:t>
            </a:r>
          </a:p>
        </p:txBody>
      </p:sp>
      <p:sp>
        <p:nvSpPr>
          <p:cNvPr id="14" name="TextBox 1210"/>
          <p:cNvSpPr/>
          <p:nvPr/>
        </p:nvSpPr>
        <p:spPr>
          <a:xfrm>
            <a:off x="8011795" y="2618105"/>
            <a:ext cx="2882900" cy="306705"/>
          </a:xfrm>
          <a:prstGeom prst="rect">
            <a:avLst/>
          </a:prstGeom>
          <a:noFill/>
          <a:ln w="9525">
            <a:noFill/>
            <a:miter/>
          </a:ln>
        </p:spPr>
        <p:txBody>
          <a:bodyPr wrap="square">
            <a:spAutoFit/>
          </a:bodyPr>
          <a:lstStyle/>
          <a:p>
            <a:pPr algn="ctr"/>
            <a:r>
              <a:rPr lang="zh-CN" altLang="en-US" sz="1400" b="1"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b="1"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15" name="TextBox 1210"/>
          <p:cNvSpPr/>
          <p:nvPr/>
        </p:nvSpPr>
        <p:spPr>
          <a:xfrm>
            <a:off x="8155305" y="2900045"/>
            <a:ext cx="2739390"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itchFamily="2" charset="-122"/>
                <a:sym typeface="+mn-ea"/>
              </a:rPr>
              <a:t>Lorme ipsum dolor sit,consectetur adipsiicing elit.</a:t>
            </a:r>
          </a:p>
        </p:txBody>
      </p:sp>
      <p:sp>
        <p:nvSpPr>
          <p:cNvPr id="27" name="TextBox 1210"/>
          <p:cNvSpPr/>
          <p:nvPr/>
        </p:nvSpPr>
        <p:spPr>
          <a:xfrm>
            <a:off x="1006475" y="4657725"/>
            <a:ext cx="2882900" cy="306705"/>
          </a:xfrm>
          <a:prstGeom prst="rect">
            <a:avLst/>
          </a:prstGeom>
          <a:noFill/>
          <a:ln w="9525">
            <a:noFill/>
            <a:miter/>
          </a:ln>
        </p:spPr>
        <p:txBody>
          <a:bodyPr wrap="square">
            <a:spAutoFit/>
          </a:bodyPr>
          <a:lstStyle/>
          <a:p>
            <a:pPr algn="ctr"/>
            <a:r>
              <a:rPr lang="zh-CN" altLang="en-US" sz="1400" b="1"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b="1"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29" name="TextBox 1210"/>
          <p:cNvSpPr/>
          <p:nvPr/>
        </p:nvSpPr>
        <p:spPr>
          <a:xfrm>
            <a:off x="1149985" y="4939665"/>
            <a:ext cx="2739390"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itchFamily="2" charset="-122"/>
                <a:sym typeface="+mn-ea"/>
              </a:rPr>
              <a:t>Lorme ipsum dolor sit,consectetur adipsiicing elit.</a:t>
            </a:r>
          </a:p>
        </p:txBody>
      </p:sp>
      <p:sp>
        <p:nvSpPr>
          <p:cNvPr id="30" name="TextBox 1210"/>
          <p:cNvSpPr/>
          <p:nvPr/>
        </p:nvSpPr>
        <p:spPr>
          <a:xfrm>
            <a:off x="4548505" y="4682490"/>
            <a:ext cx="2882900" cy="306705"/>
          </a:xfrm>
          <a:prstGeom prst="rect">
            <a:avLst/>
          </a:prstGeom>
          <a:noFill/>
          <a:ln w="9525">
            <a:noFill/>
            <a:miter/>
          </a:ln>
        </p:spPr>
        <p:txBody>
          <a:bodyPr wrap="square">
            <a:spAutoFit/>
          </a:bodyPr>
          <a:lstStyle/>
          <a:p>
            <a:pPr algn="ctr"/>
            <a:r>
              <a:rPr lang="zh-CN" altLang="en-US" sz="1400" b="1"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b="1"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39" name="TextBox 1210"/>
          <p:cNvSpPr/>
          <p:nvPr/>
        </p:nvSpPr>
        <p:spPr>
          <a:xfrm>
            <a:off x="4692015" y="4964430"/>
            <a:ext cx="2739390"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itchFamily="2" charset="-122"/>
                <a:sym typeface="+mn-ea"/>
              </a:rPr>
              <a:t>Lorme ipsum dolor sit,consectetur adipsiicing elit.</a:t>
            </a:r>
          </a:p>
        </p:txBody>
      </p:sp>
      <p:sp>
        <p:nvSpPr>
          <p:cNvPr id="40" name="TextBox 1210"/>
          <p:cNvSpPr/>
          <p:nvPr/>
        </p:nvSpPr>
        <p:spPr>
          <a:xfrm>
            <a:off x="7948295" y="4657725"/>
            <a:ext cx="2882900" cy="306705"/>
          </a:xfrm>
          <a:prstGeom prst="rect">
            <a:avLst/>
          </a:prstGeom>
          <a:noFill/>
          <a:ln w="9525">
            <a:noFill/>
            <a:miter/>
          </a:ln>
        </p:spPr>
        <p:txBody>
          <a:bodyPr wrap="square">
            <a:spAutoFit/>
          </a:bodyPr>
          <a:lstStyle/>
          <a:p>
            <a:pPr algn="ctr"/>
            <a:r>
              <a:rPr lang="zh-CN" altLang="en-US" sz="1400" b="1"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1400" b="1"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41" name="TextBox 1210"/>
          <p:cNvSpPr/>
          <p:nvPr/>
        </p:nvSpPr>
        <p:spPr>
          <a:xfrm>
            <a:off x="8091805" y="4939665"/>
            <a:ext cx="2739390"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itchFamily="2" charset="-122"/>
                <a:sym typeface="+mn-ea"/>
              </a:rPr>
              <a:t>Lorme ipsum dolor sit,consectetur adipsiicing elit.</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sp>
        <p:nvSpPr>
          <p:cNvPr id="30726" name="Freeform 196"/>
          <p:cNvSpPr/>
          <p:nvPr/>
        </p:nvSpPr>
        <p:spPr>
          <a:xfrm>
            <a:off x="1235710" y="3300095"/>
            <a:ext cx="1270635" cy="1096645"/>
          </a:xfrm>
          <a:custGeom>
            <a:avLst/>
            <a:gdLst>
              <a:gd name="txL" fmla="*/ 0 w 623"/>
              <a:gd name="txT" fmla="*/ 0 h 538"/>
              <a:gd name="txR" fmla="*/ 623 w 623"/>
              <a:gd name="txB" fmla="*/ 538 h 538"/>
            </a:gdLst>
            <a:ahLst/>
            <a:cxnLst>
              <a:cxn ang="0">
                <a:pos x="247650" y="854075"/>
              </a:cxn>
              <a:cxn ang="0">
                <a:pos x="0" y="431800"/>
              </a:cxn>
              <a:cxn ang="0">
                <a:pos x="247650" y="0"/>
              </a:cxn>
              <a:cxn ang="0">
                <a:pos x="741363" y="0"/>
              </a:cxn>
              <a:cxn ang="0">
                <a:pos x="989013" y="431800"/>
              </a:cxn>
              <a:cxn ang="0">
                <a:pos x="741363" y="854075"/>
              </a:cxn>
              <a:cxn ang="0">
                <a:pos x="247650" y="854075"/>
              </a:cxn>
            </a:cxnLst>
            <a:rect l="txL" t="txT" r="txR" b="txB"/>
            <a:pathLst>
              <a:path w="623" h="538">
                <a:moveTo>
                  <a:pt x="156" y="538"/>
                </a:moveTo>
                <a:lnTo>
                  <a:pt x="0" y="272"/>
                </a:lnTo>
                <a:lnTo>
                  <a:pt x="156" y="0"/>
                </a:lnTo>
                <a:lnTo>
                  <a:pt x="467" y="0"/>
                </a:lnTo>
                <a:lnTo>
                  <a:pt x="623" y="272"/>
                </a:lnTo>
                <a:lnTo>
                  <a:pt x="467" y="538"/>
                </a:lnTo>
                <a:lnTo>
                  <a:pt x="156" y="538"/>
                </a:lnTo>
                <a:close/>
              </a:path>
            </a:pathLst>
          </a:custGeom>
          <a:solidFill>
            <a:srgbClr val="95C822"/>
          </a:solidFill>
          <a:ln w="9525">
            <a:noFill/>
          </a:ln>
        </p:spPr>
        <p:txBody>
          <a:bodyPr/>
          <a:lstStyle/>
          <a:p>
            <a:endParaRPr lang="zh-CN" altLang="en-US"/>
          </a:p>
        </p:txBody>
      </p:sp>
      <p:sp>
        <p:nvSpPr>
          <p:cNvPr id="30727" name="Freeform 197"/>
          <p:cNvSpPr/>
          <p:nvPr/>
        </p:nvSpPr>
        <p:spPr>
          <a:xfrm>
            <a:off x="2196465" y="2315845"/>
            <a:ext cx="1678305" cy="1439545"/>
          </a:xfrm>
          <a:custGeom>
            <a:avLst/>
            <a:gdLst>
              <a:gd name="txL" fmla="*/ 0 w 823"/>
              <a:gd name="txT" fmla="*/ 0 h 706"/>
              <a:gd name="txR" fmla="*/ 823 w 823"/>
              <a:gd name="txB" fmla="*/ 706 h 706"/>
            </a:gdLst>
            <a:ahLst/>
            <a:cxnLst>
              <a:cxn ang="0">
                <a:pos x="330200" y="1120775"/>
              </a:cxn>
              <a:cxn ang="0">
                <a:pos x="0" y="565150"/>
              </a:cxn>
              <a:cxn ang="0">
                <a:pos x="330200" y="0"/>
              </a:cxn>
              <a:cxn ang="0">
                <a:pos x="977900" y="0"/>
              </a:cxn>
              <a:cxn ang="0">
                <a:pos x="1306513" y="565150"/>
              </a:cxn>
              <a:cxn ang="0">
                <a:pos x="977900" y="1120775"/>
              </a:cxn>
              <a:cxn ang="0">
                <a:pos x="330200" y="1120775"/>
              </a:cxn>
            </a:cxnLst>
            <a:rect l="txL" t="txT" r="txR" b="txB"/>
            <a:pathLst>
              <a:path w="823" h="706">
                <a:moveTo>
                  <a:pt x="208" y="706"/>
                </a:moveTo>
                <a:lnTo>
                  <a:pt x="0" y="356"/>
                </a:lnTo>
                <a:lnTo>
                  <a:pt x="208" y="0"/>
                </a:lnTo>
                <a:lnTo>
                  <a:pt x="616" y="0"/>
                </a:lnTo>
                <a:lnTo>
                  <a:pt x="823" y="356"/>
                </a:lnTo>
                <a:lnTo>
                  <a:pt x="616" y="706"/>
                </a:lnTo>
                <a:lnTo>
                  <a:pt x="208" y="706"/>
                </a:lnTo>
                <a:close/>
              </a:path>
            </a:pathLst>
          </a:custGeom>
          <a:solidFill>
            <a:srgbClr val="EED434"/>
          </a:solidFill>
          <a:ln w="9525">
            <a:noFill/>
          </a:ln>
        </p:spPr>
        <p:txBody>
          <a:bodyPr/>
          <a:lstStyle/>
          <a:p>
            <a:endParaRPr lang="zh-CN" altLang="en-US"/>
          </a:p>
        </p:txBody>
      </p:sp>
      <p:sp>
        <p:nvSpPr>
          <p:cNvPr id="30728" name="Freeform 198"/>
          <p:cNvSpPr/>
          <p:nvPr/>
        </p:nvSpPr>
        <p:spPr>
          <a:xfrm>
            <a:off x="2269490" y="3943985"/>
            <a:ext cx="1532890" cy="1333500"/>
          </a:xfrm>
          <a:custGeom>
            <a:avLst/>
            <a:gdLst>
              <a:gd name="txL" fmla="*/ 0 w 752"/>
              <a:gd name="txT" fmla="*/ 0 h 654"/>
              <a:gd name="txR" fmla="*/ 752 w 752"/>
              <a:gd name="txB" fmla="*/ 654 h 654"/>
            </a:gdLst>
            <a:ahLst/>
            <a:cxnLst>
              <a:cxn ang="0">
                <a:pos x="298450" y="1038225"/>
              </a:cxn>
              <a:cxn ang="0">
                <a:pos x="0" y="512763"/>
              </a:cxn>
              <a:cxn ang="0">
                <a:pos x="298450" y="0"/>
              </a:cxn>
              <a:cxn ang="0">
                <a:pos x="895350" y="0"/>
              </a:cxn>
              <a:cxn ang="0">
                <a:pos x="1193800" y="512763"/>
              </a:cxn>
              <a:cxn ang="0">
                <a:pos x="895350" y="1038225"/>
              </a:cxn>
              <a:cxn ang="0">
                <a:pos x="298450" y="1038225"/>
              </a:cxn>
            </a:cxnLst>
            <a:rect l="txL" t="txT" r="txR" b="txB"/>
            <a:pathLst>
              <a:path w="752" h="654">
                <a:moveTo>
                  <a:pt x="188" y="654"/>
                </a:moveTo>
                <a:lnTo>
                  <a:pt x="0" y="323"/>
                </a:lnTo>
                <a:lnTo>
                  <a:pt x="188" y="0"/>
                </a:lnTo>
                <a:lnTo>
                  <a:pt x="564" y="0"/>
                </a:lnTo>
                <a:lnTo>
                  <a:pt x="752" y="323"/>
                </a:lnTo>
                <a:lnTo>
                  <a:pt x="564" y="654"/>
                </a:lnTo>
                <a:lnTo>
                  <a:pt x="188" y="654"/>
                </a:lnTo>
                <a:close/>
              </a:path>
            </a:pathLst>
          </a:custGeom>
          <a:solidFill>
            <a:srgbClr val="EED434"/>
          </a:solidFill>
          <a:ln w="9525">
            <a:noFill/>
          </a:ln>
        </p:spPr>
        <p:txBody>
          <a:bodyPr/>
          <a:lstStyle/>
          <a:p>
            <a:endParaRPr lang="zh-CN" altLang="en-US"/>
          </a:p>
        </p:txBody>
      </p:sp>
      <p:sp>
        <p:nvSpPr>
          <p:cNvPr id="30729" name="Freeform 199"/>
          <p:cNvSpPr/>
          <p:nvPr/>
        </p:nvSpPr>
        <p:spPr>
          <a:xfrm>
            <a:off x="3681730" y="2990850"/>
            <a:ext cx="2087880" cy="1807845"/>
          </a:xfrm>
          <a:custGeom>
            <a:avLst/>
            <a:gdLst>
              <a:gd name="txL" fmla="*/ 0 w 1024"/>
              <a:gd name="txT" fmla="*/ 0 h 887"/>
              <a:gd name="txR" fmla="*/ 1024 w 1024"/>
              <a:gd name="txB" fmla="*/ 887 h 887"/>
            </a:gdLst>
            <a:ahLst/>
            <a:cxnLst>
              <a:cxn ang="0">
                <a:pos x="400050" y="1408112"/>
              </a:cxn>
              <a:cxn ang="0">
                <a:pos x="0" y="709612"/>
              </a:cxn>
              <a:cxn ang="0">
                <a:pos x="400050" y="0"/>
              </a:cxn>
              <a:cxn ang="0">
                <a:pos x="1212850" y="0"/>
              </a:cxn>
              <a:cxn ang="0">
                <a:pos x="1625600" y="709612"/>
              </a:cxn>
              <a:cxn ang="0">
                <a:pos x="1212850" y="1408112"/>
              </a:cxn>
              <a:cxn ang="0">
                <a:pos x="400050" y="1408112"/>
              </a:cxn>
            </a:cxnLst>
            <a:rect l="txL" t="txT" r="txR" b="txB"/>
            <a:pathLst>
              <a:path w="1024" h="887">
                <a:moveTo>
                  <a:pt x="252" y="887"/>
                </a:moveTo>
                <a:lnTo>
                  <a:pt x="0" y="447"/>
                </a:lnTo>
                <a:lnTo>
                  <a:pt x="252" y="0"/>
                </a:lnTo>
                <a:lnTo>
                  <a:pt x="764" y="0"/>
                </a:lnTo>
                <a:lnTo>
                  <a:pt x="1024" y="447"/>
                </a:lnTo>
                <a:lnTo>
                  <a:pt x="764" y="887"/>
                </a:lnTo>
                <a:lnTo>
                  <a:pt x="252" y="887"/>
                </a:lnTo>
                <a:close/>
              </a:path>
            </a:pathLst>
          </a:custGeom>
          <a:solidFill>
            <a:srgbClr val="95C822"/>
          </a:solidFill>
          <a:ln w="9525">
            <a:noFill/>
          </a:ln>
        </p:spPr>
        <p:txBody>
          <a:bodyPr/>
          <a:lstStyle/>
          <a:p>
            <a:endParaRPr lang="zh-CN" altLang="en-US"/>
          </a:p>
        </p:txBody>
      </p:sp>
      <p:sp>
        <p:nvSpPr>
          <p:cNvPr id="30732" name="TextBox 682"/>
          <p:cNvSpPr/>
          <p:nvPr/>
        </p:nvSpPr>
        <p:spPr>
          <a:xfrm>
            <a:off x="1296670" y="3465830"/>
            <a:ext cx="1148080" cy="584200"/>
          </a:xfrm>
          <a:prstGeom prst="rect">
            <a:avLst/>
          </a:prstGeom>
          <a:noFill/>
          <a:ln w="9525">
            <a:noFill/>
          </a:ln>
        </p:spPr>
        <p:txBody>
          <a:bodyPr wrap="square">
            <a:spAutoFit/>
          </a:bodyPr>
          <a:lstStyle/>
          <a:p>
            <a:pPr lvl="0"/>
            <a:r>
              <a:rPr lang="en-US" altLang="zh-CN" sz="3200" dirty="0">
                <a:solidFill>
                  <a:schemeClr val="bg1"/>
                </a:solidFill>
                <a:latin typeface="Calibri" panose="020F0502020204030204" pitchFamily="34" charset="0"/>
                <a:ea typeface="宋体" panose="02010600030101010101" pitchFamily="2" charset="-122"/>
                <a:sym typeface="Calibri" panose="020F0502020204030204" pitchFamily="34" charset="0"/>
              </a:rPr>
              <a:t>20%</a:t>
            </a:r>
            <a:endParaRPr lang="zh-CN" altLang="en-US" sz="3200" dirty="0">
              <a:solidFill>
                <a:schemeClr val="bg1"/>
              </a:solidFill>
              <a:latin typeface="Calibri" panose="020F0502020204030204" pitchFamily="34" charset="0"/>
              <a:ea typeface="宋体" panose="02010600030101010101" pitchFamily="2" charset="-122"/>
              <a:sym typeface="Calibri" panose="020F0502020204030204" pitchFamily="34" charset="0"/>
            </a:endParaRPr>
          </a:p>
        </p:txBody>
      </p:sp>
      <p:sp>
        <p:nvSpPr>
          <p:cNvPr id="30733" name="TextBox 682"/>
          <p:cNvSpPr/>
          <p:nvPr/>
        </p:nvSpPr>
        <p:spPr>
          <a:xfrm>
            <a:off x="2484120" y="2611120"/>
            <a:ext cx="1149985" cy="584200"/>
          </a:xfrm>
          <a:prstGeom prst="rect">
            <a:avLst/>
          </a:prstGeom>
          <a:noFill/>
          <a:ln w="9525">
            <a:noFill/>
          </a:ln>
        </p:spPr>
        <p:txBody>
          <a:bodyPr wrap="square">
            <a:spAutoFit/>
          </a:bodyPr>
          <a:lstStyle/>
          <a:p>
            <a:pPr lvl="0"/>
            <a:r>
              <a:rPr lang="en-US" altLang="zh-CN" sz="3200" dirty="0">
                <a:solidFill>
                  <a:schemeClr val="bg1"/>
                </a:solidFill>
                <a:latin typeface="Calibri" panose="020F0502020204030204" pitchFamily="34" charset="0"/>
                <a:ea typeface="宋体" panose="02010600030101010101" pitchFamily="2" charset="-122"/>
                <a:sym typeface="Calibri" panose="020F0502020204030204" pitchFamily="34" charset="0"/>
              </a:rPr>
              <a:t>47%</a:t>
            </a:r>
            <a:endParaRPr lang="zh-CN" altLang="en-US" sz="3200" dirty="0">
              <a:solidFill>
                <a:schemeClr val="bg1"/>
              </a:solidFill>
              <a:latin typeface="Calibri" panose="020F0502020204030204" pitchFamily="34" charset="0"/>
              <a:ea typeface="宋体" panose="02010600030101010101" pitchFamily="2" charset="-122"/>
              <a:sym typeface="Calibri" panose="020F0502020204030204" pitchFamily="34" charset="0"/>
            </a:endParaRPr>
          </a:p>
        </p:txBody>
      </p:sp>
      <p:sp>
        <p:nvSpPr>
          <p:cNvPr id="30734" name="TextBox 682"/>
          <p:cNvSpPr/>
          <p:nvPr/>
        </p:nvSpPr>
        <p:spPr>
          <a:xfrm>
            <a:off x="2486025" y="4214495"/>
            <a:ext cx="1148080" cy="584200"/>
          </a:xfrm>
          <a:prstGeom prst="rect">
            <a:avLst/>
          </a:prstGeom>
          <a:noFill/>
          <a:ln w="9525">
            <a:noFill/>
          </a:ln>
        </p:spPr>
        <p:txBody>
          <a:bodyPr wrap="square">
            <a:spAutoFit/>
          </a:bodyPr>
          <a:lstStyle/>
          <a:p>
            <a:pPr lvl="0"/>
            <a:r>
              <a:rPr lang="en-US" altLang="zh-CN" sz="3200" dirty="0">
                <a:solidFill>
                  <a:schemeClr val="bg1"/>
                </a:solidFill>
                <a:latin typeface="Calibri" panose="020F0502020204030204" pitchFamily="34" charset="0"/>
                <a:ea typeface="宋体" panose="02010600030101010101" pitchFamily="2" charset="-122"/>
                <a:sym typeface="Calibri" panose="020F0502020204030204" pitchFamily="34" charset="0"/>
              </a:rPr>
              <a:t>33%</a:t>
            </a:r>
            <a:endParaRPr lang="zh-CN" altLang="en-US" sz="3200" dirty="0">
              <a:solidFill>
                <a:schemeClr val="bg1"/>
              </a:solidFill>
              <a:latin typeface="Calibri" panose="020F0502020204030204" pitchFamily="34" charset="0"/>
              <a:ea typeface="宋体" panose="02010600030101010101" pitchFamily="2" charset="-122"/>
              <a:sym typeface="Calibri" panose="020F0502020204030204" pitchFamily="34" charset="0"/>
            </a:endParaRPr>
          </a:p>
        </p:txBody>
      </p:sp>
      <p:sp>
        <p:nvSpPr>
          <p:cNvPr id="30735" name="TextBox 682"/>
          <p:cNvSpPr/>
          <p:nvPr/>
        </p:nvSpPr>
        <p:spPr>
          <a:xfrm>
            <a:off x="4218305" y="3556000"/>
            <a:ext cx="1149985" cy="584200"/>
          </a:xfrm>
          <a:prstGeom prst="rect">
            <a:avLst/>
          </a:prstGeom>
          <a:noFill/>
          <a:ln w="9525">
            <a:noFill/>
          </a:ln>
        </p:spPr>
        <p:txBody>
          <a:bodyPr wrap="square">
            <a:spAutoFit/>
          </a:bodyPr>
          <a:lstStyle/>
          <a:p>
            <a:pPr lvl="0"/>
            <a:r>
              <a:rPr lang="en-US" altLang="zh-CN" sz="3200" dirty="0">
                <a:solidFill>
                  <a:schemeClr val="bg1"/>
                </a:solidFill>
                <a:latin typeface="Calibri" panose="020F0502020204030204" pitchFamily="34" charset="0"/>
                <a:ea typeface="宋体" panose="02010600030101010101" pitchFamily="2" charset="-122"/>
                <a:sym typeface="Calibri" panose="020F0502020204030204" pitchFamily="34" charset="0"/>
              </a:rPr>
              <a:t>75%</a:t>
            </a:r>
            <a:endParaRPr lang="zh-CN" altLang="en-US" sz="3200" dirty="0">
              <a:solidFill>
                <a:schemeClr val="bg1"/>
              </a:solidFill>
              <a:latin typeface="Calibri" panose="020F0502020204030204" pitchFamily="34" charset="0"/>
              <a:ea typeface="宋体" panose="02010600030101010101" pitchFamily="2" charset="-122"/>
              <a:sym typeface="Calibri" panose="020F0502020204030204" pitchFamily="34" charset="0"/>
            </a:endParaRPr>
          </a:p>
        </p:txBody>
      </p:sp>
      <p:sp>
        <p:nvSpPr>
          <p:cNvPr id="47" name="Text Placeholder 14"/>
          <p:cNvSpPr txBox="1"/>
          <p:nvPr/>
        </p:nvSpPr>
        <p:spPr>
          <a:xfrm>
            <a:off x="6776085" y="3308985"/>
            <a:ext cx="4560570" cy="1098550"/>
          </a:xfrm>
          <a:prstGeom prst="rect">
            <a:avLst/>
          </a:prstGeom>
          <a:noFill/>
          <a:ln w="9525">
            <a:noFill/>
          </a:ln>
        </p:spPr>
        <p:txBody>
          <a:bodyPr wrap="square" lIns="0" tIns="0" rIns="0" bIns="0" anchor="t">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 adipsiicing elit.Lorme ipsum dolor sit,consectetur adipsiicing elit.Lorme ipsum dolor sit,consectetur adipsiicing elit.Lorme ipsum dolor sit,consectetur adipsiicing elit.Lorme ipsum dolor sit,consectetur adipsiicing elit.Lorme ipsum dolor sit,consectetur adipsiicing elit.</a:t>
            </a:r>
            <a:endParaRPr lang="en-US" altLang="zh-CN" sz="1200" kern="0" noProof="0" dirty="0">
              <a:ln>
                <a:noFill/>
              </a:ln>
              <a:solidFill>
                <a:schemeClr val="tx1">
                  <a:lumMod val="50000"/>
                  <a:lumOff val="50000"/>
                </a:schemeClr>
              </a:solidFill>
              <a:uLnTx/>
              <a:uFillTx/>
              <a:latin typeface="Verdana" panose="020B0604030504040204" charset="0"/>
              <a:ea typeface="方正舒体" pitchFamily="2" charset="-122"/>
              <a:sym typeface="+mn-ea"/>
            </a:endParaRPr>
          </a:p>
        </p:txBody>
      </p:sp>
      <p:sp>
        <p:nvSpPr>
          <p:cNvPr id="93300" name="TextBox 1957"/>
          <p:cNvSpPr/>
          <p:nvPr/>
        </p:nvSpPr>
        <p:spPr>
          <a:xfrm>
            <a:off x="6704965" y="2672080"/>
            <a:ext cx="3794125" cy="398145"/>
          </a:xfrm>
          <a:prstGeom prst="rect">
            <a:avLst/>
          </a:prstGeom>
          <a:noFill/>
          <a:ln w="9525">
            <a:noFill/>
            <a:miter/>
          </a:ln>
        </p:spPr>
        <p:txBody>
          <a:bodyPr wrap="square">
            <a:spAutoFit/>
          </a:bodyPr>
          <a:lstStyle/>
          <a:p>
            <a:pPr algn="l"/>
            <a:r>
              <a:rPr lang="zh-CN" altLang="en-US" sz="2000" noProof="0" dirty="0">
                <a:ln>
                  <a:noFill/>
                </a:ln>
                <a:solidFill>
                  <a:schemeClr val="tx1">
                    <a:lumMod val="65000"/>
                    <a:lumOff val="35000"/>
                  </a:schemeClr>
                </a:solidFill>
                <a:uLnTx/>
                <a:uFillTx/>
                <a:latin typeface="Verdana" panose="020B0604030504040204" charset="0"/>
                <a:ea typeface="方正舒体" pitchFamily="2" charset="-122"/>
                <a:sym typeface="+mn-ea"/>
              </a:rPr>
              <a:t>点击此处添加标题</a:t>
            </a:r>
            <a:endParaRPr lang="en-US" altLang="zh-CN" sz="2000" noProof="0" dirty="0">
              <a:ln>
                <a:noFill/>
              </a:ln>
              <a:solidFill>
                <a:schemeClr val="tx1">
                  <a:lumMod val="65000"/>
                  <a:lumOff val="35000"/>
                </a:schemeClr>
              </a:solidFill>
              <a:uLnTx/>
              <a:uFillTx/>
              <a:latin typeface="Verdana" panose="020B0604030504040204" charset="0"/>
              <a:ea typeface="方正舒体" pitchFamily="2" charset="-122"/>
              <a:sym typeface="+mn-ea"/>
            </a:endParaRPr>
          </a:p>
        </p:txBody>
      </p:sp>
      <p:sp>
        <p:nvSpPr>
          <p:cNvPr id="8" name="Freeform 197"/>
          <p:cNvSpPr/>
          <p:nvPr/>
        </p:nvSpPr>
        <p:spPr>
          <a:xfrm>
            <a:off x="1612265" y="2611120"/>
            <a:ext cx="517525" cy="443865"/>
          </a:xfrm>
          <a:custGeom>
            <a:avLst/>
            <a:gdLst>
              <a:gd name="txL" fmla="*/ 0 w 823"/>
              <a:gd name="txT" fmla="*/ 0 h 706"/>
              <a:gd name="txR" fmla="*/ 823 w 823"/>
              <a:gd name="txB" fmla="*/ 706 h 706"/>
            </a:gdLst>
            <a:ahLst/>
            <a:cxnLst>
              <a:cxn ang="0">
                <a:pos x="330200" y="1120775"/>
              </a:cxn>
              <a:cxn ang="0">
                <a:pos x="0" y="565150"/>
              </a:cxn>
              <a:cxn ang="0">
                <a:pos x="330200" y="0"/>
              </a:cxn>
              <a:cxn ang="0">
                <a:pos x="977900" y="0"/>
              </a:cxn>
              <a:cxn ang="0">
                <a:pos x="1306513" y="565150"/>
              </a:cxn>
              <a:cxn ang="0">
                <a:pos x="977900" y="1120775"/>
              </a:cxn>
              <a:cxn ang="0">
                <a:pos x="330200" y="1120775"/>
              </a:cxn>
            </a:cxnLst>
            <a:rect l="txL" t="txT" r="txR" b="txB"/>
            <a:pathLst>
              <a:path w="823" h="706">
                <a:moveTo>
                  <a:pt x="208" y="706"/>
                </a:moveTo>
                <a:lnTo>
                  <a:pt x="0" y="356"/>
                </a:lnTo>
                <a:lnTo>
                  <a:pt x="208" y="0"/>
                </a:lnTo>
                <a:lnTo>
                  <a:pt x="616" y="0"/>
                </a:lnTo>
                <a:lnTo>
                  <a:pt x="823" y="356"/>
                </a:lnTo>
                <a:lnTo>
                  <a:pt x="616" y="706"/>
                </a:lnTo>
                <a:lnTo>
                  <a:pt x="208" y="706"/>
                </a:lnTo>
                <a:close/>
              </a:path>
            </a:pathLst>
          </a:custGeom>
          <a:solidFill>
            <a:srgbClr val="EED434"/>
          </a:solidFill>
          <a:ln w="9525">
            <a:noFill/>
          </a:ln>
        </p:spPr>
        <p:txBody>
          <a:bodyPr/>
          <a:lstStyle/>
          <a:p>
            <a:endParaRPr lang="zh-CN" altLang="en-US"/>
          </a:p>
        </p:txBody>
      </p:sp>
      <p:sp>
        <p:nvSpPr>
          <p:cNvPr id="9" name="Freeform 197"/>
          <p:cNvSpPr/>
          <p:nvPr/>
        </p:nvSpPr>
        <p:spPr>
          <a:xfrm>
            <a:off x="4039870" y="4921250"/>
            <a:ext cx="485140" cy="415925"/>
          </a:xfrm>
          <a:custGeom>
            <a:avLst/>
            <a:gdLst>
              <a:gd name="txL" fmla="*/ 0 w 823"/>
              <a:gd name="txT" fmla="*/ 0 h 706"/>
              <a:gd name="txR" fmla="*/ 823 w 823"/>
              <a:gd name="txB" fmla="*/ 706 h 706"/>
            </a:gdLst>
            <a:ahLst/>
            <a:cxnLst>
              <a:cxn ang="0">
                <a:pos x="330200" y="1120775"/>
              </a:cxn>
              <a:cxn ang="0">
                <a:pos x="0" y="565150"/>
              </a:cxn>
              <a:cxn ang="0">
                <a:pos x="330200" y="0"/>
              </a:cxn>
              <a:cxn ang="0">
                <a:pos x="977900" y="0"/>
              </a:cxn>
              <a:cxn ang="0">
                <a:pos x="1306513" y="565150"/>
              </a:cxn>
              <a:cxn ang="0">
                <a:pos x="977900" y="1120775"/>
              </a:cxn>
              <a:cxn ang="0">
                <a:pos x="330200" y="1120775"/>
              </a:cxn>
            </a:cxnLst>
            <a:rect l="txL" t="txT" r="txR" b="txB"/>
            <a:pathLst>
              <a:path w="823" h="706">
                <a:moveTo>
                  <a:pt x="208" y="706"/>
                </a:moveTo>
                <a:lnTo>
                  <a:pt x="0" y="356"/>
                </a:lnTo>
                <a:lnTo>
                  <a:pt x="208" y="0"/>
                </a:lnTo>
                <a:lnTo>
                  <a:pt x="616" y="0"/>
                </a:lnTo>
                <a:lnTo>
                  <a:pt x="823" y="356"/>
                </a:lnTo>
                <a:lnTo>
                  <a:pt x="616" y="706"/>
                </a:lnTo>
                <a:lnTo>
                  <a:pt x="208" y="706"/>
                </a:lnTo>
                <a:close/>
              </a:path>
            </a:pathLst>
          </a:custGeom>
          <a:solidFill>
            <a:srgbClr val="EED434"/>
          </a:solidFill>
          <a:ln w="9525">
            <a:noFill/>
          </a:ln>
        </p:spPr>
        <p:txBody>
          <a:bodyPr/>
          <a:lstStyle/>
          <a:p>
            <a:endParaRPr lang="zh-CN" altLang="en-US"/>
          </a:p>
        </p:txBody>
      </p:sp>
      <p:sp>
        <p:nvSpPr>
          <p:cNvPr id="10" name="Freeform 199"/>
          <p:cNvSpPr/>
          <p:nvPr/>
        </p:nvSpPr>
        <p:spPr>
          <a:xfrm>
            <a:off x="1732280" y="4577080"/>
            <a:ext cx="397510" cy="344170"/>
          </a:xfrm>
          <a:custGeom>
            <a:avLst/>
            <a:gdLst>
              <a:gd name="txL" fmla="*/ 0 w 1024"/>
              <a:gd name="txT" fmla="*/ 0 h 887"/>
              <a:gd name="txR" fmla="*/ 1024 w 1024"/>
              <a:gd name="txB" fmla="*/ 887 h 887"/>
            </a:gdLst>
            <a:ahLst/>
            <a:cxnLst>
              <a:cxn ang="0">
                <a:pos x="400050" y="1408112"/>
              </a:cxn>
              <a:cxn ang="0">
                <a:pos x="0" y="709612"/>
              </a:cxn>
              <a:cxn ang="0">
                <a:pos x="400050" y="0"/>
              </a:cxn>
              <a:cxn ang="0">
                <a:pos x="1212850" y="0"/>
              </a:cxn>
              <a:cxn ang="0">
                <a:pos x="1625600" y="709612"/>
              </a:cxn>
              <a:cxn ang="0">
                <a:pos x="1212850" y="1408112"/>
              </a:cxn>
              <a:cxn ang="0">
                <a:pos x="400050" y="1408112"/>
              </a:cxn>
            </a:cxnLst>
            <a:rect l="txL" t="txT" r="txR" b="txB"/>
            <a:pathLst>
              <a:path w="1024" h="887">
                <a:moveTo>
                  <a:pt x="252" y="887"/>
                </a:moveTo>
                <a:lnTo>
                  <a:pt x="0" y="447"/>
                </a:lnTo>
                <a:lnTo>
                  <a:pt x="252" y="0"/>
                </a:lnTo>
                <a:lnTo>
                  <a:pt x="764" y="0"/>
                </a:lnTo>
                <a:lnTo>
                  <a:pt x="1024" y="447"/>
                </a:lnTo>
                <a:lnTo>
                  <a:pt x="764" y="887"/>
                </a:lnTo>
                <a:lnTo>
                  <a:pt x="252" y="887"/>
                </a:lnTo>
                <a:close/>
              </a:path>
            </a:pathLst>
          </a:custGeom>
          <a:solidFill>
            <a:srgbClr val="95C822"/>
          </a:solidFill>
          <a:ln w="9525">
            <a:noFill/>
          </a:ln>
        </p:spPr>
        <p:txBody>
          <a:bodyPr/>
          <a:lstStyle/>
          <a:p>
            <a:endParaRPr lang="zh-CN" altLang="en-US"/>
          </a:p>
        </p:txBody>
      </p:sp>
      <p:sp>
        <p:nvSpPr>
          <p:cNvPr id="11" name="Freeform 199"/>
          <p:cNvSpPr/>
          <p:nvPr/>
        </p:nvSpPr>
        <p:spPr>
          <a:xfrm>
            <a:off x="987425" y="2765425"/>
            <a:ext cx="397510" cy="344170"/>
          </a:xfrm>
          <a:custGeom>
            <a:avLst/>
            <a:gdLst>
              <a:gd name="txL" fmla="*/ 0 w 1024"/>
              <a:gd name="txT" fmla="*/ 0 h 887"/>
              <a:gd name="txR" fmla="*/ 1024 w 1024"/>
              <a:gd name="txB" fmla="*/ 887 h 887"/>
            </a:gdLst>
            <a:ahLst/>
            <a:cxnLst>
              <a:cxn ang="0">
                <a:pos x="400050" y="1408112"/>
              </a:cxn>
              <a:cxn ang="0">
                <a:pos x="0" y="709612"/>
              </a:cxn>
              <a:cxn ang="0">
                <a:pos x="400050" y="0"/>
              </a:cxn>
              <a:cxn ang="0">
                <a:pos x="1212850" y="0"/>
              </a:cxn>
              <a:cxn ang="0">
                <a:pos x="1625600" y="709612"/>
              </a:cxn>
              <a:cxn ang="0">
                <a:pos x="1212850" y="1408112"/>
              </a:cxn>
              <a:cxn ang="0">
                <a:pos x="400050" y="1408112"/>
              </a:cxn>
            </a:cxnLst>
            <a:rect l="txL" t="txT" r="txR" b="txB"/>
            <a:pathLst>
              <a:path w="1024" h="887">
                <a:moveTo>
                  <a:pt x="252" y="887"/>
                </a:moveTo>
                <a:lnTo>
                  <a:pt x="0" y="447"/>
                </a:lnTo>
                <a:lnTo>
                  <a:pt x="252" y="0"/>
                </a:lnTo>
                <a:lnTo>
                  <a:pt x="764" y="0"/>
                </a:lnTo>
                <a:lnTo>
                  <a:pt x="1024" y="447"/>
                </a:lnTo>
                <a:lnTo>
                  <a:pt x="764" y="887"/>
                </a:lnTo>
                <a:lnTo>
                  <a:pt x="252" y="887"/>
                </a:lnTo>
                <a:close/>
              </a:path>
            </a:pathLst>
          </a:custGeom>
          <a:solidFill>
            <a:srgbClr val="95C822"/>
          </a:solidFill>
          <a:ln w="9525">
            <a:noFill/>
          </a:ln>
        </p:spPr>
        <p:txBody>
          <a:bodyPr/>
          <a:lstStyle/>
          <a:p>
            <a:endParaRPr lang="zh-CN" altLang="en-US"/>
          </a:p>
        </p:txBody>
      </p:sp>
      <p:sp>
        <p:nvSpPr>
          <p:cNvPr id="13" name="Freeform 199"/>
          <p:cNvSpPr/>
          <p:nvPr/>
        </p:nvSpPr>
        <p:spPr>
          <a:xfrm>
            <a:off x="4790440" y="4858385"/>
            <a:ext cx="397510" cy="344170"/>
          </a:xfrm>
          <a:custGeom>
            <a:avLst/>
            <a:gdLst>
              <a:gd name="txL" fmla="*/ 0 w 1024"/>
              <a:gd name="txT" fmla="*/ 0 h 887"/>
              <a:gd name="txR" fmla="*/ 1024 w 1024"/>
              <a:gd name="txB" fmla="*/ 887 h 887"/>
            </a:gdLst>
            <a:ahLst/>
            <a:cxnLst>
              <a:cxn ang="0">
                <a:pos x="400050" y="1408112"/>
              </a:cxn>
              <a:cxn ang="0">
                <a:pos x="0" y="709612"/>
              </a:cxn>
              <a:cxn ang="0">
                <a:pos x="400050" y="0"/>
              </a:cxn>
              <a:cxn ang="0">
                <a:pos x="1212850" y="0"/>
              </a:cxn>
              <a:cxn ang="0">
                <a:pos x="1625600" y="709612"/>
              </a:cxn>
              <a:cxn ang="0">
                <a:pos x="1212850" y="1408112"/>
              </a:cxn>
              <a:cxn ang="0">
                <a:pos x="400050" y="1408112"/>
              </a:cxn>
            </a:cxnLst>
            <a:rect l="txL" t="txT" r="txR" b="txB"/>
            <a:pathLst>
              <a:path w="1024" h="887">
                <a:moveTo>
                  <a:pt x="252" y="887"/>
                </a:moveTo>
                <a:lnTo>
                  <a:pt x="0" y="447"/>
                </a:lnTo>
                <a:lnTo>
                  <a:pt x="252" y="0"/>
                </a:lnTo>
                <a:lnTo>
                  <a:pt x="764" y="0"/>
                </a:lnTo>
                <a:lnTo>
                  <a:pt x="1024" y="447"/>
                </a:lnTo>
                <a:lnTo>
                  <a:pt x="764" y="887"/>
                </a:lnTo>
                <a:lnTo>
                  <a:pt x="252" y="887"/>
                </a:lnTo>
                <a:close/>
              </a:path>
            </a:pathLst>
          </a:custGeom>
          <a:solidFill>
            <a:srgbClr val="95C822"/>
          </a:solidFill>
          <a:ln w="9525">
            <a:noFill/>
          </a:ln>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anim calcmode="lin" valueType="num">
                                      <p:cBhvr>
                                        <p:cTn id="8" dur="500" fill="hold"/>
                                        <p:tgtEl>
                                          <p:spTgt spid="47"/>
                                        </p:tgtEl>
                                        <p:attrNameLst>
                                          <p:attrName>ppt_x</p:attrName>
                                        </p:attrNameLst>
                                      </p:cBhvr>
                                      <p:tavLst>
                                        <p:tav tm="0">
                                          <p:val>
                                            <p:strVal val="#ppt_x"/>
                                          </p:val>
                                        </p:tav>
                                        <p:tav tm="100000">
                                          <p:val>
                                            <p:strVal val="#ppt_x"/>
                                          </p:val>
                                        </p:tav>
                                      </p:tavLst>
                                    </p:anim>
                                    <p:anim calcmode="lin" valueType="num">
                                      <p:cBhvr>
                                        <p:cTn id="9"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grpSp>
        <p:nvGrpSpPr>
          <p:cNvPr id="2" name="组合 1"/>
          <p:cNvGrpSpPr/>
          <p:nvPr/>
        </p:nvGrpSpPr>
        <p:grpSpPr>
          <a:xfrm>
            <a:off x="1412240" y="2590800"/>
            <a:ext cx="9048115" cy="2136140"/>
            <a:chOff x="1915" y="3450"/>
            <a:chExt cx="10570" cy="2495"/>
          </a:xfrm>
        </p:grpSpPr>
        <p:sp>
          <p:nvSpPr>
            <p:cNvPr id="18441" name="任意多边形 18440"/>
            <p:cNvSpPr/>
            <p:nvPr/>
          </p:nvSpPr>
          <p:spPr>
            <a:xfrm>
              <a:off x="3935" y="4698"/>
              <a:ext cx="2493" cy="1247"/>
            </a:xfrm>
            <a:custGeom>
              <a:avLst/>
              <a:gdLst/>
              <a:ahLst/>
              <a:cxnLst/>
              <a:rect l="0" t="0" r="0" b="0"/>
              <a:pathLst>
                <a:path w="457" h="229">
                  <a:moveTo>
                    <a:pt x="228" y="142"/>
                  </a:moveTo>
                  <a:cubicBezTo>
                    <a:pt x="150" y="142"/>
                    <a:pt x="87" y="78"/>
                    <a:pt x="87"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rgbClr val="EED434"/>
            </a:solidFill>
            <a:ln w="9525">
              <a:noFill/>
            </a:ln>
          </p:spPr>
          <p:txBody>
            <a:bodyPr/>
            <a:lstStyle/>
            <a:p>
              <a:endParaRPr lang="zh-CN" altLang="en-US"/>
            </a:p>
          </p:txBody>
        </p:sp>
        <p:sp>
          <p:nvSpPr>
            <p:cNvPr id="18442" name="任意多边形 18441"/>
            <p:cNvSpPr/>
            <p:nvPr/>
          </p:nvSpPr>
          <p:spPr>
            <a:xfrm>
              <a:off x="5953" y="3450"/>
              <a:ext cx="2495" cy="1248"/>
            </a:xfrm>
            <a:custGeom>
              <a:avLst/>
              <a:gdLst/>
              <a:ahLst/>
              <a:cxnLst/>
              <a:rect l="0" t="0" r="0" b="0"/>
              <a:pathLst>
                <a:path w="458" h="229">
                  <a:moveTo>
                    <a:pt x="229" y="87"/>
                  </a:moveTo>
                  <a:cubicBezTo>
                    <a:pt x="307" y="87"/>
                    <a:pt x="371" y="151"/>
                    <a:pt x="371" y="229"/>
                  </a:cubicBezTo>
                  <a:cubicBezTo>
                    <a:pt x="458" y="229"/>
                    <a:pt x="458" y="229"/>
                    <a:pt x="458" y="229"/>
                  </a:cubicBezTo>
                  <a:cubicBezTo>
                    <a:pt x="458" y="103"/>
                    <a:pt x="355" y="0"/>
                    <a:pt x="229" y="0"/>
                  </a:cubicBezTo>
                  <a:cubicBezTo>
                    <a:pt x="103" y="0"/>
                    <a:pt x="0" y="103"/>
                    <a:pt x="0" y="229"/>
                  </a:cubicBezTo>
                  <a:cubicBezTo>
                    <a:pt x="87" y="229"/>
                    <a:pt x="87" y="229"/>
                    <a:pt x="87" y="229"/>
                  </a:cubicBezTo>
                  <a:cubicBezTo>
                    <a:pt x="87" y="151"/>
                    <a:pt x="151" y="87"/>
                    <a:pt x="229" y="87"/>
                  </a:cubicBezTo>
                  <a:close/>
                </a:path>
              </a:pathLst>
            </a:custGeom>
            <a:solidFill>
              <a:srgbClr val="95C822"/>
            </a:solidFill>
            <a:ln w="9525">
              <a:noFill/>
            </a:ln>
          </p:spPr>
          <p:txBody>
            <a:bodyPr/>
            <a:lstStyle/>
            <a:p>
              <a:endParaRPr lang="zh-CN" altLang="en-US"/>
            </a:p>
          </p:txBody>
        </p:sp>
        <p:sp>
          <p:nvSpPr>
            <p:cNvPr id="18443" name="任意多边形 18442"/>
            <p:cNvSpPr/>
            <p:nvPr/>
          </p:nvSpPr>
          <p:spPr>
            <a:xfrm>
              <a:off x="7973" y="4698"/>
              <a:ext cx="2492" cy="1247"/>
            </a:xfrm>
            <a:custGeom>
              <a:avLst/>
              <a:gdLst/>
              <a:ahLst/>
              <a:cxnLst/>
              <a:rect l="0" t="0" r="0" b="0"/>
              <a:pathLst>
                <a:path w="457" h="229">
                  <a:moveTo>
                    <a:pt x="228" y="142"/>
                  </a:moveTo>
                  <a:cubicBezTo>
                    <a:pt x="150" y="142"/>
                    <a:pt x="86" y="78"/>
                    <a:pt x="86"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rgbClr val="EED434"/>
            </a:solidFill>
            <a:ln w="9525">
              <a:noFill/>
            </a:ln>
          </p:spPr>
          <p:txBody>
            <a:bodyPr/>
            <a:lstStyle/>
            <a:p>
              <a:endParaRPr lang="zh-CN" altLang="en-US"/>
            </a:p>
          </p:txBody>
        </p:sp>
        <p:sp>
          <p:nvSpPr>
            <p:cNvPr id="18444" name="任意多边形 18443"/>
            <p:cNvSpPr/>
            <p:nvPr/>
          </p:nvSpPr>
          <p:spPr>
            <a:xfrm>
              <a:off x="1915" y="3450"/>
              <a:ext cx="2495" cy="1483"/>
            </a:xfrm>
            <a:custGeom>
              <a:avLst/>
              <a:gdLst/>
              <a:ahLst/>
              <a:cxnLst/>
              <a:rect l="0" t="0" r="0" b="0"/>
              <a:pathLst>
                <a:path w="458" h="272">
                  <a:moveTo>
                    <a:pt x="229" y="0"/>
                  </a:moveTo>
                  <a:cubicBezTo>
                    <a:pt x="103" y="0"/>
                    <a:pt x="0" y="103"/>
                    <a:pt x="0" y="229"/>
                  </a:cubicBezTo>
                  <a:cubicBezTo>
                    <a:pt x="0" y="253"/>
                    <a:pt x="20" y="272"/>
                    <a:pt x="44" y="272"/>
                  </a:cubicBezTo>
                  <a:cubicBezTo>
                    <a:pt x="68" y="272"/>
                    <a:pt x="87" y="253"/>
                    <a:pt x="87" y="229"/>
                  </a:cubicBezTo>
                  <a:cubicBezTo>
                    <a:pt x="87" y="151"/>
                    <a:pt x="151" y="87"/>
                    <a:pt x="229" y="87"/>
                  </a:cubicBezTo>
                  <a:cubicBezTo>
                    <a:pt x="307" y="87"/>
                    <a:pt x="371" y="151"/>
                    <a:pt x="371" y="229"/>
                  </a:cubicBezTo>
                  <a:cubicBezTo>
                    <a:pt x="458" y="229"/>
                    <a:pt x="458" y="229"/>
                    <a:pt x="458" y="229"/>
                  </a:cubicBezTo>
                  <a:cubicBezTo>
                    <a:pt x="458" y="103"/>
                    <a:pt x="355" y="0"/>
                    <a:pt x="229" y="0"/>
                  </a:cubicBezTo>
                  <a:close/>
                </a:path>
              </a:pathLst>
            </a:custGeom>
            <a:solidFill>
              <a:srgbClr val="95C822"/>
            </a:solidFill>
            <a:ln w="9525">
              <a:noFill/>
            </a:ln>
          </p:spPr>
          <p:txBody>
            <a:bodyPr/>
            <a:lstStyle/>
            <a:p>
              <a:endParaRPr lang="zh-CN" altLang="en-US"/>
            </a:p>
          </p:txBody>
        </p:sp>
        <p:sp>
          <p:nvSpPr>
            <p:cNvPr id="18445" name="任意多边形 18444"/>
            <p:cNvSpPr/>
            <p:nvPr/>
          </p:nvSpPr>
          <p:spPr>
            <a:xfrm>
              <a:off x="9990" y="3450"/>
              <a:ext cx="2495" cy="1483"/>
            </a:xfrm>
            <a:custGeom>
              <a:avLst/>
              <a:gdLst/>
              <a:ahLst/>
              <a:cxnLst/>
              <a:rect l="0" t="0" r="0" b="0"/>
              <a:pathLst>
                <a:path w="458" h="272">
                  <a:moveTo>
                    <a:pt x="229" y="0"/>
                  </a:moveTo>
                  <a:cubicBezTo>
                    <a:pt x="103" y="0"/>
                    <a:pt x="0" y="103"/>
                    <a:pt x="0" y="229"/>
                  </a:cubicBezTo>
                  <a:cubicBezTo>
                    <a:pt x="87" y="229"/>
                    <a:pt x="87" y="229"/>
                    <a:pt x="87" y="229"/>
                  </a:cubicBezTo>
                  <a:cubicBezTo>
                    <a:pt x="87" y="151"/>
                    <a:pt x="151" y="87"/>
                    <a:pt x="229" y="87"/>
                  </a:cubicBezTo>
                  <a:cubicBezTo>
                    <a:pt x="307" y="87"/>
                    <a:pt x="371" y="151"/>
                    <a:pt x="371" y="229"/>
                  </a:cubicBezTo>
                  <a:cubicBezTo>
                    <a:pt x="371" y="253"/>
                    <a:pt x="390" y="272"/>
                    <a:pt x="414" y="272"/>
                  </a:cubicBezTo>
                  <a:cubicBezTo>
                    <a:pt x="438" y="272"/>
                    <a:pt x="458" y="253"/>
                    <a:pt x="458" y="229"/>
                  </a:cubicBezTo>
                  <a:cubicBezTo>
                    <a:pt x="458" y="103"/>
                    <a:pt x="355" y="0"/>
                    <a:pt x="229" y="0"/>
                  </a:cubicBezTo>
                  <a:close/>
                </a:path>
              </a:pathLst>
            </a:custGeom>
            <a:solidFill>
              <a:srgbClr val="95C822"/>
            </a:solidFill>
            <a:ln w="9525">
              <a:noFill/>
            </a:ln>
          </p:spPr>
          <p:txBody>
            <a:bodyPr/>
            <a:lstStyle/>
            <a:p>
              <a:endParaRPr lang="zh-CN" altLang="en-US"/>
            </a:p>
          </p:txBody>
        </p:sp>
      </p:grpSp>
      <p:sp>
        <p:nvSpPr>
          <p:cNvPr id="190505" name="Freeform 44"/>
          <p:cNvSpPr>
            <a:spLocks noEditPoints="1"/>
          </p:cNvSpPr>
          <p:nvPr/>
        </p:nvSpPr>
        <p:spPr>
          <a:xfrm>
            <a:off x="3976370" y="3448050"/>
            <a:ext cx="527685" cy="537210"/>
          </a:xfrm>
          <a:custGeom>
            <a:avLst/>
            <a:gdLst>
              <a:gd name="txL" fmla="*/ 0 w 136"/>
              <a:gd name="txT" fmla="*/ 0 h 137"/>
              <a:gd name="txR" fmla="*/ 136 w 136"/>
              <a:gd name="txB" fmla="*/ 137 h 137"/>
            </a:gdLst>
            <a:ahLst/>
            <a:cxnLst>
              <a:cxn ang="0">
                <a:pos x="0" y="190407"/>
              </a:cxn>
              <a:cxn ang="0">
                <a:pos x="23824" y="153791"/>
              </a:cxn>
              <a:cxn ang="0">
                <a:pos x="82468" y="135482"/>
              </a:cxn>
              <a:cxn ang="0">
                <a:pos x="124619" y="206885"/>
              </a:cxn>
              <a:cxn ang="0">
                <a:pos x="166769" y="135482"/>
              </a:cxn>
              <a:cxn ang="0">
                <a:pos x="225413" y="153791"/>
              </a:cxn>
              <a:cxn ang="0">
                <a:pos x="249237" y="190407"/>
              </a:cxn>
              <a:cxn ang="0">
                <a:pos x="249237" y="250825"/>
              </a:cxn>
              <a:cxn ang="0">
                <a:pos x="124619" y="250825"/>
              </a:cxn>
              <a:cxn ang="0">
                <a:pos x="0" y="250825"/>
              </a:cxn>
              <a:cxn ang="0">
                <a:pos x="0" y="190407"/>
              </a:cxn>
              <a:cxn ang="0">
                <a:pos x="124619" y="135482"/>
              </a:cxn>
              <a:cxn ang="0">
                <a:pos x="84301" y="106189"/>
              </a:cxn>
              <a:cxn ang="0">
                <a:pos x="71472" y="38448"/>
              </a:cxn>
              <a:cxn ang="0">
                <a:pos x="124619" y="0"/>
              </a:cxn>
              <a:cxn ang="0">
                <a:pos x="175932" y="38448"/>
              </a:cxn>
              <a:cxn ang="0">
                <a:pos x="164936" y="106189"/>
              </a:cxn>
              <a:cxn ang="0">
                <a:pos x="124619" y="135482"/>
              </a:cxn>
              <a:cxn ang="0">
                <a:pos x="168602" y="197731"/>
              </a:cxn>
              <a:cxn ang="0">
                <a:pos x="210752" y="197731"/>
              </a:cxn>
              <a:cxn ang="0">
                <a:pos x="214417" y="201392"/>
              </a:cxn>
              <a:cxn ang="0">
                <a:pos x="214417" y="223362"/>
              </a:cxn>
              <a:cxn ang="0">
                <a:pos x="210752" y="227024"/>
              </a:cxn>
              <a:cxn ang="0">
                <a:pos x="168602" y="227024"/>
              </a:cxn>
              <a:cxn ang="0">
                <a:pos x="164936" y="223362"/>
              </a:cxn>
              <a:cxn ang="0">
                <a:pos x="164936" y="201392"/>
              </a:cxn>
              <a:cxn ang="0">
                <a:pos x="168602" y="197731"/>
              </a:cxn>
            </a:cxnLst>
            <a:rect l="txL" t="txT" r="txR" b="txB"/>
            <a:pathLst>
              <a:path w="136" h="137">
                <a:moveTo>
                  <a:pt x="0" y="104"/>
                </a:moveTo>
                <a:cubicBezTo>
                  <a:pt x="0" y="94"/>
                  <a:pt x="4" y="87"/>
                  <a:pt x="13" y="84"/>
                </a:cubicBezTo>
                <a:cubicBezTo>
                  <a:pt x="45" y="74"/>
                  <a:pt x="45" y="74"/>
                  <a:pt x="45" y="74"/>
                </a:cubicBezTo>
                <a:cubicBezTo>
                  <a:pt x="68" y="113"/>
                  <a:pt x="68" y="113"/>
                  <a:pt x="68" y="113"/>
                </a:cubicBezTo>
                <a:cubicBezTo>
                  <a:pt x="91" y="74"/>
                  <a:pt x="91" y="74"/>
                  <a:pt x="91" y="74"/>
                </a:cubicBezTo>
                <a:cubicBezTo>
                  <a:pt x="123" y="84"/>
                  <a:pt x="123" y="84"/>
                  <a:pt x="123" y="84"/>
                </a:cubicBezTo>
                <a:cubicBezTo>
                  <a:pt x="132" y="87"/>
                  <a:pt x="136" y="94"/>
                  <a:pt x="136" y="104"/>
                </a:cubicBezTo>
                <a:cubicBezTo>
                  <a:pt x="136" y="137"/>
                  <a:pt x="136" y="137"/>
                  <a:pt x="136" y="137"/>
                </a:cubicBezTo>
                <a:cubicBezTo>
                  <a:pt x="68" y="137"/>
                  <a:pt x="68" y="137"/>
                  <a:pt x="68" y="137"/>
                </a:cubicBezTo>
                <a:cubicBezTo>
                  <a:pt x="0" y="137"/>
                  <a:pt x="0" y="137"/>
                  <a:pt x="0" y="137"/>
                </a:cubicBezTo>
                <a:cubicBezTo>
                  <a:pt x="0" y="104"/>
                  <a:pt x="0" y="104"/>
                  <a:pt x="0" y="104"/>
                </a:cubicBezTo>
                <a:close/>
                <a:moveTo>
                  <a:pt x="68" y="74"/>
                </a:moveTo>
                <a:cubicBezTo>
                  <a:pt x="58" y="74"/>
                  <a:pt x="50" y="66"/>
                  <a:pt x="46" y="58"/>
                </a:cubicBezTo>
                <a:cubicBezTo>
                  <a:pt x="39" y="47"/>
                  <a:pt x="36" y="33"/>
                  <a:pt x="39" y="21"/>
                </a:cubicBezTo>
                <a:cubicBezTo>
                  <a:pt x="42" y="9"/>
                  <a:pt x="51" y="0"/>
                  <a:pt x="68" y="0"/>
                </a:cubicBezTo>
                <a:cubicBezTo>
                  <a:pt x="85" y="0"/>
                  <a:pt x="93" y="9"/>
                  <a:pt x="96" y="21"/>
                </a:cubicBezTo>
                <a:cubicBezTo>
                  <a:pt x="100" y="33"/>
                  <a:pt x="97" y="47"/>
                  <a:pt x="90" y="58"/>
                </a:cubicBezTo>
                <a:cubicBezTo>
                  <a:pt x="85" y="67"/>
                  <a:pt x="77" y="74"/>
                  <a:pt x="68" y="74"/>
                </a:cubicBezTo>
                <a:close/>
                <a:moveTo>
                  <a:pt x="92" y="108"/>
                </a:moveTo>
                <a:cubicBezTo>
                  <a:pt x="115" y="108"/>
                  <a:pt x="115" y="108"/>
                  <a:pt x="115" y="108"/>
                </a:cubicBezTo>
                <a:cubicBezTo>
                  <a:pt x="116" y="108"/>
                  <a:pt x="117" y="109"/>
                  <a:pt x="117" y="110"/>
                </a:cubicBezTo>
                <a:cubicBezTo>
                  <a:pt x="117" y="122"/>
                  <a:pt x="117" y="122"/>
                  <a:pt x="117" y="122"/>
                </a:cubicBezTo>
                <a:cubicBezTo>
                  <a:pt x="117" y="123"/>
                  <a:pt x="116" y="124"/>
                  <a:pt x="115" y="124"/>
                </a:cubicBezTo>
                <a:cubicBezTo>
                  <a:pt x="92" y="124"/>
                  <a:pt x="92" y="124"/>
                  <a:pt x="92" y="124"/>
                </a:cubicBezTo>
                <a:cubicBezTo>
                  <a:pt x="91" y="124"/>
                  <a:pt x="90" y="123"/>
                  <a:pt x="90" y="122"/>
                </a:cubicBezTo>
                <a:cubicBezTo>
                  <a:pt x="90" y="110"/>
                  <a:pt x="90" y="110"/>
                  <a:pt x="90" y="110"/>
                </a:cubicBezTo>
                <a:cubicBezTo>
                  <a:pt x="90" y="109"/>
                  <a:pt x="91" y="108"/>
                  <a:pt x="92" y="108"/>
                </a:cubicBezTo>
                <a:close/>
              </a:path>
            </a:pathLst>
          </a:custGeom>
          <a:solidFill>
            <a:srgbClr val="EED434"/>
          </a:solidFill>
          <a:ln w="9525">
            <a:noFill/>
          </a:ln>
        </p:spPr>
        <p:txBody>
          <a:bodyPr/>
          <a:lstStyle/>
          <a:p>
            <a:endParaRPr lang="zh-CN" altLang="en-US"/>
          </a:p>
        </p:txBody>
      </p:sp>
      <p:sp>
        <p:nvSpPr>
          <p:cNvPr id="190508" name="Freeform 47"/>
          <p:cNvSpPr>
            <a:spLocks noEditPoints="1"/>
          </p:cNvSpPr>
          <p:nvPr/>
        </p:nvSpPr>
        <p:spPr>
          <a:xfrm>
            <a:off x="2162810" y="3473450"/>
            <a:ext cx="606425" cy="418465"/>
          </a:xfrm>
          <a:custGeom>
            <a:avLst/>
            <a:gdLst>
              <a:gd name="txL" fmla="*/ 0 w 143"/>
              <a:gd name="txT" fmla="*/ 0 h 97"/>
              <a:gd name="txR" fmla="*/ 143 w 143"/>
              <a:gd name="txB" fmla="*/ 97 h 97"/>
            </a:gdLst>
            <a:ahLst/>
            <a:cxnLst>
              <a:cxn ang="0">
                <a:pos x="236682" y="10998"/>
              </a:cxn>
              <a:cxn ang="0">
                <a:pos x="233041" y="0"/>
              </a:cxn>
              <a:cxn ang="0">
                <a:pos x="198449" y="3666"/>
              </a:cxn>
              <a:cxn ang="0">
                <a:pos x="41874" y="10998"/>
              </a:cxn>
              <a:cxn ang="0">
                <a:pos x="38233" y="0"/>
              </a:cxn>
              <a:cxn ang="0">
                <a:pos x="23668" y="3666"/>
              </a:cxn>
              <a:cxn ang="0">
                <a:pos x="7283" y="10998"/>
              </a:cxn>
              <a:cxn ang="0">
                <a:pos x="0" y="170468"/>
              </a:cxn>
              <a:cxn ang="0">
                <a:pos x="253067" y="177800"/>
              </a:cxn>
              <a:cxn ang="0">
                <a:pos x="260350" y="18330"/>
              </a:cxn>
              <a:cxn ang="0">
                <a:pos x="253067" y="10998"/>
              </a:cxn>
              <a:cxn ang="0">
                <a:pos x="21848" y="32994"/>
              </a:cxn>
              <a:cxn ang="0">
                <a:pos x="43695" y="32994"/>
              </a:cxn>
              <a:cxn ang="0">
                <a:pos x="32771" y="21996"/>
              </a:cxn>
              <a:cxn ang="0">
                <a:pos x="202090" y="27495"/>
              </a:cxn>
              <a:cxn ang="0">
                <a:pos x="198449" y="34827"/>
              </a:cxn>
              <a:cxn ang="0">
                <a:pos x="233041" y="40326"/>
              </a:cxn>
              <a:cxn ang="0">
                <a:pos x="236682" y="31161"/>
              </a:cxn>
              <a:cxn ang="0">
                <a:pos x="233041" y="27495"/>
              </a:cxn>
              <a:cxn ang="0">
                <a:pos x="203910" y="93482"/>
              </a:cxn>
              <a:cxn ang="0">
                <a:pos x="56440" y="93482"/>
              </a:cxn>
              <a:cxn ang="0">
                <a:pos x="131085" y="20163"/>
              </a:cxn>
              <a:cxn ang="0">
                <a:pos x="189345" y="93482"/>
              </a:cxn>
              <a:cxn ang="0">
                <a:pos x="71005" y="93482"/>
              </a:cxn>
              <a:cxn ang="0">
                <a:pos x="131085" y="34827"/>
              </a:cxn>
              <a:cxn ang="0">
                <a:pos x="172960" y="93482"/>
              </a:cxn>
              <a:cxn ang="0">
                <a:pos x="89211" y="93482"/>
              </a:cxn>
              <a:cxn ang="0">
                <a:pos x="131085" y="51324"/>
              </a:cxn>
              <a:cxn ang="0">
                <a:pos x="154753" y="73320"/>
              </a:cxn>
              <a:cxn ang="0">
                <a:pos x="103776" y="100814"/>
              </a:cxn>
              <a:cxn ang="0">
                <a:pos x="98314" y="93482"/>
              </a:cxn>
              <a:cxn ang="0">
                <a:pos x="131085" y="62322"/>
              </a:cxn>
            </a:cxnLst>
            <a:rect l="txL" t="txT" r="txR" b="txB"/>
            <a:pathLst>
              <a:path w="143" h="97">
                <a:moveTo>
                  <a:pt x="139" y="6"/>
                </a:moveTo>
                <a:cubicBezTo>
                  <a:pt x="130" y="6"/>
                  <a:pt x="130" y="6"/>
                  <a:pt x="130" y="6"/>
                </a:cubicBezTo>
                <a:cubicBezTo>
                  <a:pt x="130" y="2"/>
                  <a:pt x="130" y="2"/>
                  <a:pt x="130" y="2"/>
                </a:cubicBezTo>
                <a:cubicBezTo>
                  <a:pt x="130" y="1"/>
                  <a:pt x="129" y="0"/>
                  <a:pt x="128" y="0"/>
                </a:cubicBezTo>
                <a:cubicBezTo>
                  <a:pt x="111" y="0"/>
                  <a:pt x="111" y="0"/>
                  <a:pt x="111" y="0"/>
                </a:cubicBezTo>
                <a:cubicBezTo>
                  <a:pt x="110" y="0"/>
                  <a:pt x="109" y="1"/>
                  <a:pt x="109" y="2"/>
                </a:cubicBezTo>
                <a:cubicBezTo>
                  <a:pt x="109" y="6"/>
                  <a:pt x="109" y="6"/>
                  <a:pt x="109" y="6"/>
                </a:cubicBezTo>
                <a:cubicBezTo>
                  <a:pt x="23" y="6"/>
                  <a:pt x="23" y="6"/>
                  <a:pt x="23" y="6"/>
                </a:cubicBezTo>
                <a:cubicBezTo>
                  <a:pt x="23" y="2"/>
                  <a:pt x="23" y="2"/>
                  <a:pt x="23" y="2"/>
                </a:cubicBezTo>
                <a:cubicBezTo>
                  <a:pt x="23" y="1"/>
                  <a:pt x="22" y="0"/>
                  <a:pt x="21" y="0"/>
                </a:cubicBezTo>
                <a:cubicBezTo>
                  <a:pt x="15" y="0"/>
                  <a:pt x="15" y="0"/>
                  <a:pt x="15" y="0"/>
                </a:cubicBezTo>
                <a:cubicBezTo>
                  <a:pt x="14" y="0"/>
                  <a:pt x="13" y="1"/>
                  <a:pt x="13" y="2"/>
                </a:cubicBezTo>
                <a:cubicBezTo>
                  <a:pt x="13" y="6"/>
                  <a:pt x="13" y="6"/>
                  <a:pt x="13" y="6"/>
                </a:cubicBezTo>
                <a:cubicBezTo>
                  <a:pt x="4" y="6"/>
                  <a:pt x="4" y="6"/>
                  <a:pt x="4" y="6"/>
                </a:cubicBezTo>
                <a:cubicBezTo>
                  <a:pt x="2" y="6"/>
                  <a:pt x="0" y="8"/>
                  <a:pt x="0" y="10"/>
                </a:cubicBezTo>
                <a:cubicBezTo>
                  <a:pt x="0" y="93"/>
                  <a:pt x="0" y="93"/>
                  <a:pt x="0" y="93"/>
                </a:cubicBezTo>
                <a:cubicBezTo>
                  <a:pt x="0" y="95"/>
                  <a:pt x="2" y="97"/>
                  <a:pt x="4" y="97"/>
                </a:cubicBezTo>
                <a:cubicBezTo>
                  <a:pt x="139" y="97"/>
                  <a:pt x="139" y="97"/>
                  <a:pt x="139" y="97"/>
                </a:cubicBezTo>
                <a:cubicBezTo>
                  <a:pt x="141" y="97"/>
                  <a:pt x="143" y="95"/>
                  <a:pt x="143" y="93"/>
                </a:cubicBezTo>
                <a:cubicBezTo>
                  <a:pt x="143" y="10"/>
                  <a:pt x="143" y="10"/>
                  <a:pt x="143" y="10"/>
                </a:cubicBezTo>
                <a:cubicBezTo>
                  <a:pt x="143" y="8"/>
                  <a:pt x="141" y="6"/>
                  <a:pt x="139" y="6"/>
                </a:cubicBezTo>
                <a:cubicBezTo>
                  <a:pt x="139" y="6"/>
                  <a:pt x="139" y="6"/>
                  <a:pt x="139" y="6"/>
                </a:cubicBezTo>
                <a:close/>
                <a:moveTo>
                  <a:pt x="18" y="12"/>
                </a:moveTo>
                <a:cubicBezTo>
                  <a:pt x="14" y="12"/>
                  <a:pt x="12" y="15"/>
                  <a:pt x="12" y="18"/>
                </a:cubicBezTo>
                <a:cubicBezTo>
                  <a:pt x="12" y="21"/>
                  <a:pt x="14" y="24"/>
                  <a:pt x="18" y="24"/>
                </a:cubicBezTo>
                <a:cubicBezTo>
                  <a:pt x="21" y="24"/>
                  <a:pt x="24" y="21"/>
                  <a:pt x="24" y="18"/>
                </a:cubicBezTo>
                <a:cubicBezTo>
                  <a:pt x="24" y="15"/>
                  <a:pt x="21" y="12"/>
                  <a:pt x="18" y="12"/>
                </a:cubicBezTo>
                <a:cubicBezTo>
                  <a:pt x="18" y="12"/>
                  <a:pt x="18" y="12"/>
                  <a:pt x="18" y="12"/>
                </a:cubicBezTo>
                <a:close/>
                <a:moveTo>
                  <a:pt x="128" y="15"/>
                </a:moveTo>
                <a:cubicBezTo>
                  <a:pt x="111" y="15"/>
                  <a:pt x="111" y="15"/>
                  <a:pt x="111" y="15"/>
                </a:cubicBezTo>
                <a:cubicBezTo>
                  <a:pt x="110" y="15"/>
                  <a:pt x="109" y="16"/>
                  <a:pt x="109" y="17"/>
                </a:cubicBezTo>
                <a:cubicBezTo>
                  <a:pt x="109" y="19"/>
                  <a:pt x="109" y="19"/>
                  <a:pt x="109" y="19"/>
                </a:cubicBezTo>
                <a:cubicBezTo>
                  <a:pt x="109" y="21"/>
                  <a:pt x="110" y="22"/>
                  <a:pt x="111" y="22"/>
                </a:cubicBezTo>
                <a:cubicBezTo>
                  <a:pt x="128" y="22"/>
                  <a:pt x="128" y="22"/>
                  <a:pt x="128" y="22"/>
                </a:cubicBezTo>
                <a:cubicBezTo>
                  <a:pt x="129" y="22"/>
                  <a:pt x="130" y="21"/>
                  <a:pt x="130" y="19"/>
                </a:cubicBezTo>
                <a:cubicBezTo>
                  <a:pt x="130" y="17"/>
                  <a:pt x="130" y="17"/>
                  <a:pt x="130" y="17"/>
                </a:cubicBezTo>
                <a:cubicBezTo>
                  <a:pt x="130" y="16"/>
                  <a:pt x="129" y="15"/>
                  <a:pt x="128" y="15"/>
                </a:cubicBezTo>
                <a:cubicBezTo>
                  <a:pt x="128" y="15"/>
                  <a:pt x="128" y="15"/>
                  <a:pt x="128" y="15"/>
                </a:cubicBezTo>
                <a:close/>
                <a:moveTo>
                  <a:pt x="72" y="11"/>
                </a:moveTo>
                <a:cubicBezTo>
                  <a:pt x="94" y="11"/>
                  <a:pt x="112" y="29"/>
                  <a:pt x="112" y="51"/>
                </a:cubicBezTo>
                <a:cubicBezTo>
                  <a:pt x="112" y="73"/>
                  <a:pt x="94" y="91"/>
                  <a:pt x="72" y="91"/>
                </a:cubicBezTo>
                <a:cubicBezTo>
                  <a:pt x="50" y="91"/>
                  <a:pt x="31" y="73"/>
                  <a:pt x="31" y="51"/>
                </a:cubicBezTo>
                <a:cubicBezTo>
                  <a:pt x="31" y="29"/>
                  <a:pt x="50" y="11"/>
                  <a:pt x="72" y="11"/>
                </a:cubicBezTo>
                <a:cubicBezTo>
                  <a:pt x="72" y="11"/>
                  <a:pt x="72" y="11"/>
                  <a:pt x="72" y="11"/>
                </a:cubicBezTo>
                <a:close/>
                <a:moveTo>
                  <a:pt x="72" y="19"/>
                </a:moveTo>
                <a:cubicBezTo>
                  <a:pt x="89" y="19"/>
                  <a:pt x="104" y="34"/>
                  <a:pt x="104" y="51"/>
                </a:cubicBezTo>
                <a:cubicBezTo>
                  <a:pt x="104" y="69"/>
                  <a:pt x="89" y="83"/>
                  <a:pt x="72" y="83"/>
                </a:cubicBezTo>
                <a:cubicBezTo>
                  <a:pt x="54" y="83"/>
                  <a:pt x="39" y="69"/>
                  <a:pt x="39" y="51"/>
                </a:cubicBezTo>
                <a:cubicBezTo>
                  <a:pt x="39" y="34"/>
                  <a:pt x="54" y="19"/>
                  <a:pt x="72" y="19"/>
                </a:cubicBezTo>
                <a:cubicBezTo>
                  <a:pt x="72" y="19"/>
                  <a:pt x="72" y="19"/>
                  <a:pt x="72" y="19"/>
                </a:cubicBezTo>
                <a:close/>
                <a:moveTo>
                  <a:pt x="72" y="28"/>
                </a:moveTo>
                <a:cubicBezTo>
                  <a:pt x="84" y="28"/>
                  <a:pt x="95" y="39"/>
                  <a:pt x="95" y="51"/>
                </a:cubicBezTo>
                <a:cubicBezTo>
                  <a:pt x="95" y="64"/>
                  <a:pt x="84" y="74"/>
                  <a:pt x="72" y="74"/>
                </a:cubicBezTo>
                <a:cubicBezTo>
                  <a:pt x="59" y="74"/>
                  <a:pt x="49" y="64"/>
                  <a:pt x="49" y="51"/>
                </a:cubicBezTo>
                <a:cubicBezTo>
                  <a:pt x="49" y="39"/>
                  <a:pt x="59" y="28"/>
                  <a:pt x="72" y="28"/>
                </a:cubicBezTo>
                <a:cubicBezTo>
                  <a:pt x="72" y="28"/>
                  <a:pt x="72" y="28"/>
                  <a:pt x="72" y="28"/>
                </a:cubicBezTo>
                <a:close/>
                <a:moveTo>
                  <a:pt x="72" y="34"/>
                </a:moveTo>
                <a:cubicBezTo>
                  <a:pt x="77" y="34"/>
                  <a:pt x="82" y="37"/>
                  <a:pt x="85" y="40"/>
                </a:cubicBezTo>
                <a:cubicBezTo>
                  <a:pt x="82" y="38"/>
                  <a:pt x="79" y="37"/>
                  <a:pt x="75" y="37"/>
                </a:cubicBezTo>
                <a:cubicBezTo>
                  <a:pt x="65" y="37"/>
                  <a:pt x="57" y="45"/>
                  <a:pt x="57" y="55"/>
                </a:cubicBezTo>
                <a:cubicBezTo>
                  <a:pt x="57" y="58"/>
                  <a:pt x="58" y="61"/>
                  <a:pt x="59" y="63"/>
                </a:cubicBezTo>
                <a:cubicBezTo>
                  <a:pt x="56" y="60"/>
                  <a:pt x="54" y="56"/>
                  <a:pt x="54" y="51"/>
                </a:cubicBezTo>
                <a:cubicBezTo>
                  <a:pt x="54" y="42"/>
                  <a:pt x="62" y="34"/>
                  <a:pt x="72" y="34"/>
                </a:cubicBezTo>
                <a:cubicBezTo>
                  <a:pt x="72" y="34"/>
                  <a:pt x="72" y="34"/>
                  <a:pt x="72" y="34"/>
                </a:cubicBezTo>
                <a:close/>
              </a:path>
            </a:pathLst>
          </a:custGeom>
          <a:solidFill>
            <a:srgbClr val="95C822"/>
          </a:solidFill>
          <a:ln w="9525">
            <a:noFill/>
          </a:ln>
        </p:spPr>
        <p:txBody>
          <a:bodyPr/>
          <a:lstStyle/>
          <a:p>
            <a:endParaRPr lang="zh-CN" altLang="en-US"/>
          </a:p>
        </p:txBody>
      </p:sp>
      <p:sp>
        <p:nvSpPr>
          <p:cNvPr id="190496" name="Freeform 35"/>
          <p:cNvSpPr>
            <a:spLocks noEditPoints="1"/>
          </p:cNvSpPr>
          <p:nvPr/>
        </p:nvSpPr>
        <p:spPr>
          <a:xfrm>
            <a:off x="7386955" y="3378835"/>
            <a:ext cx="575945" cy="563245"/>
          </a:xfrm>
          <a:custGeom>
            <a:avLst/>
            <a:gdLst>
              <a:gd name="txL" fmla="*/ 0 w 144"/>
              <a:gd name="txT" fmla="*/ 0 h 139"/>
              <a:gd name="txR" fmla="*/ 144 w 144"/>
              <a:gd name="txB" fmla="*/ 139 h 139"/>
            </a:gdLst>
            <a:ahLst/>
            <a:cxnLst>
              <a:cxn ang="0">
                <a:pos x="241565" y="57001"/>
              </a:cxn>
              <a:cxn ang="0">
                <a:pos x="263525" y="102970"/>
              </a:cxn>
              <a:cxn ang="0">
                <a:pos x="241565" y="150778"/>
              </a:cxn>
              <a:cxn ang="0">
                <a:pos x="241565" y="57001"/>
              </a:cxn>
              <a:cxn ang="0">
                <a:pos x="75031" y="62518"/>
              </a:cxn>
              <a:cxn ang="0">
                <a:pos x="10980" y="62518"/>
              </a:cxn>
              <a:cxn ang="0">
                <a:pos x="0" y="73550"/>
              </a:cxn>
              <a:cxn ang="0">
                <a:pos x="0" y="79066"/>
              </a:cxn>
              <a:cxn ang="0">
                <a:pos x="16470" y="79066"/>
              </a:cxn>
              <a:cxn ang="0">
                <a:pos x="16470" y="88260"/>
              </a:cxn>
              <a:cxn ang="0">
                <a:pos x="0" y="88260"/>
              </a:cxn>
              <a:cxn ang="0">
                <a:pos x="0" y="99293"/>
              </a:cxn>
              <a:cxn ang="0">
                <a:pos x="16470" y="99293"/>
              </a:cxn>
              <a:cxn ang="0">
                <a:pos x="16470" y="108487"/>
              </a:cxn>
              <a:cxn ang="0">
                <a:pos x="0" y="108487"/>
              </a:cxn>
              <a:cxn ang="0">
                <a:pos x="0" y="119519"/>
              </a:cxn>
              <a:cxn ang="0">
                <a:pos x="16470" y="119519"/>
              </a:cxn>
              <a:cxn ang="0">
                <a:pos x="16470" y="128713"/>
              </a:cxn>
              <a:cxn ang="0">
                <a:pos x="0" y="128713"/>
              </a:cxn>
              <a:cxn ang="0">
                <a:pos x="0" y="134229"/>
              </a:cxn>
              <a:cxn ang="0">
                <a:pos x="10980" y="145262"/>
              </a:cxn>
              <a:cxn ang="0">
                <a:pos x="34771" y="145262"/>
              </a:cxn>
              <a:cxn ang="0">
                <a:pos x="54901" y="244554"/>
              </a:cxn>
              <a:cxn ang="0">
                <a:pos x="69541" y="255587"/>
              </a:cxn>
              <a:cxn ang="0">
                <a:pos x="95162" y="255587"/>
              </a:cxn>
              <a:cxn ang="0">
                <a:pos x="102482" y="239038"/>
              </a:cxn>
              <a:cxn ang="0">
                <a:pos x="75031" y="143423"/>
              </a:cxn>
              <a:cxn ang="0">
                <a:pos x="75031" y="139745"/>
              </a:cxn>
              <a:cxn ang="0">
                <a:pos x="75031" y="62518"/>
              </a:cxn>
              <a:cxn ang="0">
                <a:pos x="226924" y="0"/>
              </a:cxn>
              <a:cxn ang="0">
                <a:pos x="226924" y="207779"/>
              </a:cxn>
              <a:cxn ang="0">
                <a:pos x="87842" y="143423"/>
              </a:cxn>
              <a:cxn ang="0">
                <a:pos x="87842" y="64356"/>
              </a:cxn>
              <a:cxn ang="0">
                <a:pos x="226924" y="0"/>
              </a:cxn>
            </a:cxnLst>
            <a:rect l="txL" t="txT" r="txR" b="txB"/>
            <a:pathLst>
              <a:path w="144" h="139">
                <a:moveTo>
                  <a:pt x="132" y="31"/>
                </a:moveTo>
                <a:cubicBezTo>
                  <a:pt x="139" y="34"/>
                  <a:pt x="144" y="45"/>
                  <a:pt x="144" y="56"/>
                </a:cubicBezTo>
                <a:cubicBezTo>
                  <a:pt x="144" y="68"/>
                  <a:pt x="139" y="78"/>
                  <a:pt x="132" y="82"/>
                </a:cubicBezTo>
                <a:cubicBezTo>
                  <a:pt x="132" y="31"/>
                  <a:pt x="132" y="31"/>
                  <a:pt x="132" y="31"/>
                </a:cubicBezTo>
                <a:close/>
                <a:moveTo>
                  <a:pt x="41" y="34"/>
                </a:moveTo>
                <a:cubicBezTo>
                  <a:pt x="6" y="34"/>
                  <a:pt x="6" y="34"/>
                  <a:pt x="6" y="34"/>
                </a:cubicBezTo>
                <a:cubicBezTo>
                  <a:pt x="2" y="34"/>
                  <a:pt x="0" y="37"/>
                  <a:pt x="0" y="40"/>
                </a:cubicBezTo>
                <a:cubicBezTo>
                  <a:pt x="0" y="43"/>
                  <a:pt x="0" y="43"/>
                  <a:pt x="0" y="43"/>
                </a:cubicBezTo>
                <a:cubicBezTo>
                  <a:pt x="9" y="43"/>
                  <a:pt x="9" y="43"/>
                  <a:pt x="9" y="43"/>
                </a:cubicBezTo>
                <a:cubicBezTo>
                  <a:pt x="9" y="48"/>
                  <a:pt x="9" y="48"/>
                  <a:pt x="9" y="48"/>
                </a:cubicBezTo>
                <a:cubicBezTo>
                  <a:pt x="0" y="48"/>
                  <a:pt x="0" y="48"/>
                  <a:pt x="0" y="48"/>
                </a:cubicBezTo>
                <a:cubicBezTo>
                  <a:pt x="0" y="54"/>
                  <a:pt x="0" y="54"/>
                  <a:pt x="0" y="54"/>
                </a:cubicBezTo>
                <a:cubicBezTo>
                  <a:pt x="3" y="54"/>
                  <a:pt x="6" y="54"/>
                  <a:pt x="9" y="54"/>
                </a:cubicBezTo>
                <a:cubicBezTo>
                  <a:pt x="9" y="56"/>
                  <a:pt x="9" y="57"/>
                  <a:pt x="9" y="59"/>
                </a:cubicBezTo>
                <a:cubicBezTo>
                  <a:pt x="6" y="59"/>
                  <a:pt x="3" y="59"/>
                  <a:pt x="0" y="59"/>
                </a:cubicBezTo>
                <a:cubicBezTo>
                  <a:pt x="0" y="65"/>
                  <a:pt x="0" y="65"/>
                  <a:pt x="0" y="65"/>
                </a:cubicBezTo>
                <a:cubicBezTo>
                  <a:pt x="9" y="65"/>
                  <a:pt x="9" y="65"/>
                  <a:pt x="9" y="65"/>
                </a:cubicBezTo>
                <a:cubicBezTo>
                  <a:pt x="9" y="70"/>
                  <a:pt x="9" y="70"/>
                  <a:pt x="9" y="70"/>
                </a:cubicBezTo>
                <a:cubicBezTo>
                  <a:pt x="0" y="70"/>
                  <a:pt x="0" y="70"/>
                  <a:pt x="0" y="70"/>
                </a:cubicBezTo>
                <a:cubicBezTo>
                  <a:pt x="0" y="73"/>
                  <a:pt x="0" y="73"/>
                  <a:pt x="0" y="73"/>
                </a:cubicBezTo>
                <a:cubicBezTo>
                  <a:pt x="0" y="76"/>
                  <a:pt x="2" y="79"/>
                  <a:pt x="6" y="79"/>
                </a:cubicBezTo>
                <a:cubicBezTo>
                  <a:pt x="19" y="79"/>
                  <a:pt x="19" y="79"/>
                  <a:pt x="19" y="79"/>
                </a:cubicBezTo>
                <a:cubicBezTo>
                  <a:pt x="19" y="97"/>
                  <a:pt x="24" y="118"/>
                  <a:pt x="30" y="133"/>
                </a:cubicBezTo>
                <a:cubicBezTo>
                  <a:pt x="31" y="135"/>
                  <a:pt x="33" y="139"/>
                  <a:pt x="38" y="139"/>
                </a:cubicBezTo>
                <a:cubicBezTo>
                  <a:pt x="52" y="139"/>
                  <a:pt x="52" y="139"/>
                  <a:pt x="52" y="139"/>
                </a:cubicBezTo>
                <a:cubicBezTo>
                  <a:pt x="58" y="139"/>
                  <a:pt x="57" y="134"/>
                  <a:pt x="56" y="130"/>
                </a:cubicBezTo>
                <a:cubicBezTo>
                  <a:pt x="49" y="114"/>
                  <a:pt x="41" y="96"/>
                  <a:pt x="41" y="78"/>
                </a:cubicBezTo>
                <a:cubicBezTo>
                  <a:pt x="41" y="76"/>
                  <a:pt x="41" y="76"/>
                  <a:pt x="41" y="76"/>
                </a:cubicBezTo>
                <a:cubicBezTo>
                  <a:pt x="41" y="34"/>
                  <a:pt x="41" y="34"/>
                  <a:pt x="41" y="34"/>
                </a:cubicBezTo>
                <a:close/>
                <a:moveTo>
                  <a:pt x="124" y="0"/>
                </a:moveTo>
                <a:cubicBezTo>
                  <a:pt x="124" y="113"/>
                  <a:pt x="124" y="113"/>
                  <a:pt x="124" y="113"/>
                </a:cubicBezTo>
                <a:cubicBezTo>
                  <a:pt x="48" y="78"/>
                  <a:pt x="48" y="78"/>
                  <a:pt x="48" y="78"/>
                </a:cubicBezTo>
                <a:cubicBezTo>
                  <a:pt x="48" y="35"/>
                  <a:pt x="48" y="35"/>
                  <a:pt x="48" y="35"/>
                </a:cubicBezTo>
                <a:cubicBezTo>
                  <a:pt x="124" y="0"/>
                  <a:pt x="124" y="0"/>
                  <a:pt x="124" y="0"/>
                </a:cubicBezTo>
                <a:close/>
              </a:path>
            </a:pathLst>
          </a:custGeom>
          <a:solidFill>
            <a:srgbClr val="EED434"/>
          </a:solidFill>
          <a:ln w="9525">
            <a:noFill/>
          </a:ln>
        </p:spPr>
        <p:txBody>
          <a:bodyPr/>
          <a:lstStyle/>
          <a:p>
            <a:endParaRPr lang="zh-CN" altLang="en-US"/>
          </a:p>
        </p:txBody>
      </p:sp>
      <p:sp>
        <p:nvSpPr>
          <p:cNvPr id="190490" name="Freeform 29"/>
          <p:cNvSpPr>
            <a:spLocks noEditPoints="1"/>
          </p:cNvSpPr>
          <p:nvPr/>
        </p:nvSpPr>
        <p:spPr>
          <a:xfrm>
            <a:off x="9117965" y="3291205"/>
            <a:ext cx="549910" cy="650875"/>
          </a:xfrm>
          <a:custGeom>
            <a:avLst/>
            <a:gdLst>
              <a:gd name="txL" fmla="*/ 0 w 142"/>
              <a:gd name="txT" fmla="*/ 0 h 165"/>
              <a:gd name="txR" fmla="*/ 142 w 142"/>
              <a:gd name="txB" fmla="*/ 165 h 165"/>
            </a:gdLst>
            <a:ahLst/>
            <a:cxnLst>
              <a:cxn ang="0">
                <a:pos x="164004" y="259108"/>
              </a:cxn>
              <a:cxn ang="0">
                <a:pos x="167649" y="271972"/>
              </a:cxn>
              <a:cxn ang="0">
                <a:pos x="92936" y="275647"/>
              </a:cxn>
              <a:cxn ang="0">
                <a:pos x="89291" y="264621"/>
              </a:cxn>
              <a:cxn ang="0">
                <a:pos x="92936" y="259108"/>
              </a:cxn>
              <a:cxn ang="0">
                <a:pos x="154893" y="294024"/>
              </a:cxn>
              <a:cxn ang="0">
                <a:pos x="111158" y="303212"/>
              </a:cxn>
              <a:cxn ang="0">
                <a:pos x="102047" y="284836"/>
              </a:cxn>
              <a:cxn ang="0">
                <a:pos x="129381" y="69831"/>
              </a:cxn>
              <a:cxn ang="0">
                <a:pos x="162182" y="249920"/>
              </a:cxn>
              <a:cxn ang="0">
                <a:pos x="61957" y="135986"/>
              </a:cxn>
              <a:cxn ang="0">
                <a:pos x="129381" y="69831"/>
              </a:cxn>
              <a:cxn ang="0">
                <a:pos x="142137" y="82694"/>
              </a:cxn>
              <a:cxn ang="0">
                <a:pos x="154893" y="90045"/>
              </a:cxn>
              <a:cxn ang="0">
                <a:pos x="140315" y="88207"/>
              </a:cxn>
              <a:cxn ang="0">
                <a:pos x="98402" y="106584"/>
              </a:cxn>
              <a:cxn ang="0">
                <a:pos x="82002" y="137824"/>
              </a:cxn>
              <a:cxn ang="0">
                <a:pos x="78358" y="163551"/>
              </a:cxn>
              <a:cxn ang="0">
                <a:pos x="74713" y="148850"/>
              </a:cxn>
              <a:cxn ang="0">
                <a:pos x="74713" y="119447"/>
              </a:cxn>
              <a:cxn ang="0">
                <a:pos x="91113" y="95558"/>
              </a:cxn>
              <a:cxn ang="0">
                <a:pos x="129381" y="80857"/>
              </a:cxn>
              <a:cxn ang="0">
                <a:pos x="136670" y="80857"/>
              </a:cxn>
              <a:cxn ang="0">
                <a:pos x="136670" y="0"/>
              </a:cxn>
              <a:cxn ang="0">
                <a:pos x="129381" y="45941"/>
              </a:cxn>
              <a:cxn ang="0">
                <a:pos x="122092" y="0"/>
              </a:cxn>
              <a:cxn ang="0">
                <a:pos x="225961" y="44104"/>
              </a:cxn>
              <a:cxn ang="0">
                <a:pos x="184049" y="64318"/>
              </a:cxn>
              <a:cxn ang="0">
                <a:pos x="67424" y="203979"/>
              </a:cxn>
              <a:cxn ang="0">
                <a:pos x="32801" y="216843"/>
              </a:cxn>
              <a:cxn ang="0">
                <a:pos x="67424" y="203979"/>
              </a:cxn>
              <a:cxn ang="0">
                <a:pos x="43734" y="33078"/>
              </a:cxn>
              <a:cxn ang="0">
                <a:pos x="61957" y="75344"/>
              </a:cxn>
              <a:cxn ang="0">
                <a:pos x="43734" y="33078"/>
              </a:cxn>
              <a:cxn ang="0">
                <a:pos x="215028" y="227868"/>
              </a:cxn>
              <a:cxn ang="0">
                <a:pos x="202272" y="192953"/>
              </a:cxn>
              <a:cxn ang="0">
                <a:pos x="191338" y="203979"/>
              </a:cxn>
              <a:cxn ang="0">
                <a:pos x="258762" y="137824"/>
              </a:cxn>
              <a:cxn ang="0">
                <a:pos x="220494" y="137824"/>
              </a:cxn>
              <a:cxn ang="0">
                <a:pos x="258762" y="123122"/>
              </a:cxn>
              <a:cxn ang="0">
                <a:pos x="0" y="137824"/>
              </a:cxn>
              <a:cxn ang="0">
                <a:pos x="40090" y="123122"/>
              </a:cxn>
              <a:cxn ang="0">
                <a:pos x="38268" y="137824"/>
              </a:cxn>
            </a:cxnLst>
            <a:rect l="txL" t="txT" r="txR" b="txB"/>
            <a:pathLst>
              <a:path w="142" h="165">
                <a:moveTo>
                  <a:pt x="51" y="141"/>
                </a:moveTo>
                <a:cubicBezTo>
                  <a:pt x="90" y="141"/>
                  <a:pt x="90" y="141"/>
                  <a:pt x="90" y="141"/>
                </a:cubicBezTo>
                <a:cubicBezTo>
                  <a:pt x="91" y="141"/>
                  <a:pt x="92" y="143"/>
                  <a:pt x="92" y="144"/>
                </a:cubicBezTo>
                <a:cubicBezTo>
                  <a:pt x="92" y="148"/>
                  <a:pt x="92" y="148"/>
                  <a:pt x="92" y="148"/>
                </a:cubicBezTo>
                <a:cubicBezTo>
                  <a:pt x="92" y="149"/>
                  <a:pt x="91" y="150"/>
                  <a:pt x="90" y="150"/>
                </a:cubicBezTo>
                <a:cubicBezTo>
                  <a:pt x="51" y="150"/>
                  <a:pt x="51" y="150"/>
                  <a:pt x="51" y="150"/>
                </a:cubicBezTo>
                <a:cubicBezTo>
                  <a:pt x="50" y="150"/>
                  <a:pt x="49" y="149"/>
                  <a:pt x="49" y="148"/>
                </a:cubicBezTo>
                <a:cubicBezTo>
                  <a:pt x="49" y="144"/>
                  <a:pt x="49" y="144"/>
                  <a:pt x="49" y="144"/>
                </a:cubicBezTo>
                <a:cubicBezTo>
                  <a:pt x="49" y="143"/>
                  <a:pt x="50" y="141"/>
                  <a:pt x="51" y="141"/>
                </a:cubicBezTo>
                <a:cubicBezTo>
                  <a:pt x="51" y="141"/>
                  <a:pt x="51" y="141"/>
                  <a:pt x="51" y="141"/>
                </a:cubicBezTo>
                <a:close/>
                <a:moveTo>
                  <a:pt x="85" y="155"/>
                </a:moveTo>
                <a:cubicBezTo>
                  <a:pt x="85" y="160"/>
                  <a:pt x="85" y="160"/>
                  <a:pt x="85" y="160"/>
                </a:cubicBezTo>
                <a:cubicBezTo>
                  <a:pt x="85" y="162"/>
                  <a:pt x="83" y="165"/>
                  <a:pt x="80" y="165"/>
                </a:cubicBezTo>
                <a:cubicBezTo>
                  <a:pt x="61" y="165"/>
                  <a:pt x="61" y="165"/>
                  <a:pt x="61" y="165"/>
                </a:cubicBezTo>
                <a:cubicBezTo>
                  <a:pt x="58" y="165"/>
                  <a:pt x="56" y="162"/>
                  <a:pt x="56" y="160"/>
                </a:cubicBezTo>
                <a:cubicBezTo>
                  <a:pt x="56" y="155"/>
                  <a:pt x="56" y="155"/>
                  <a:pt x="56" y="155"/>
                </a:cubicBezTo>
                <a:cubicBezTo>
                  <a:pt x="85" y="155"/>
                  <a:pt x="85" y="155"/>
                  <a:pt x="85" y="155"/>
                </a:cubicBezTo>
                <a:close/>
                <a:moveTo>
                  <a:pt x="71" y="38"/>
                </a:moveTo>
                <a:cubicBezTo>
                  <a:pt x="91" y="38"/>
                  <a:pt x="107" y="54"/>
                  <a:pt x="107" y="74"/>
                </a:cubicBezTo>
                <a:cubicBezTo>
                  <a:pt x="107" y="97"/>
                  <a:pt x="89" y="103"/>
                  <a:pt x="89" y="136"/>
                </a:cubicBezTo>
                <a:cubicBezTo>
                  <a:pt x="52" y="136"/>
                  <a:pt x="52" y="136"/>
                  <a:pt x="52" y="136"/>
                </a:cubicBezTo>
                <a:cubicBezTo>
                  <a:pt x="52" y="103"/>
                  <a:pt x="34" y="97"/>
                  <a:pt x="34" y="74"/>
                </a:cubicBezTo>
                <a:cubicBezTo>
                  <a:pt x="34" y="54"/>
                  <a:pt x="50" y="38"/>
                  <a:pt x="71" y="38"/>
                </a:cubicBezTo>
                <a:cubicBezTo>
                  <a:pt x="71" y="38"/>
                  <a:pt x="71" y="38"/>
                  <a:pt x="71" y="38"/>
                </a:cubicBezTo>
                <a:close/>
                <a:moveTo>
                  <a:pt x="75" y="44"/>
                </a:moveTo>
                <a:cubicBezTo>
                  <a:pt x="78" y="45"/>
                  <a:pt x="78" y="45"/>
                  <a:pt x="78" y="45"/>
                </a:cubicBezTo>
                <a:cubicBezTo>
                  <a:pt x="83" y="46"/>
                  <a:pt x="86" y="48"/>
                  <a:pt x="90" y="51"/>
                </a:cubicBezTo>
                <a:cubicBezTo>
                  <a:pt x="88" y="50"/>
                  <a:pt x="87" y="50"/>
                  <a:pt x="85" y="49"/>
                </a:cubicBezTo>
                <a:cubicBezTo>
                  <a:pt x="82" y="48"/>
                  <a:pt x="82" y="48"/>
                  <a:pt x="82" y="48"/>
                </a:cubicBezTo>
                <a:cubicBezTo>
                  <a:pt x="80" y="48"/>
                  <a:pt x="79" y="48"/>
                  <a:pt x="77" y="48"/>
                </a:cubicBezTo>
                <a:cubicBezTo>
                  <a:pt x="74" y="48"/>
                  <a:pt x="71" y="48"/>
                  <a:pt x="69" y="49"/>
                </a:cubicBezTo>
                <a:cubicBezTo>
                  <a:pt x="63" y="51"/>
                  <a:pt x="59" y="54"/>
                  <a:pt x="54" y="58"/>
                </a:cubicBezTo>
                <a:cubicBezTo>
                  <a:pt x="52" y="60"/>
                  <a:pt x="52" y="60"/>
                  <a:pt x="52" y="60"/>
                </a:cubicBezTo>
                <a:cubicBezTo>
                  <a:pt x="49" y="65"/>
                  <a:pt x="46" y="69"/>
                  <a:pt x="45" y="75"/>
                </a:cubicBezTo>
                <a:cubicBezTo>
                  <a:pt x="44" y="79"/>
                  <a:pt x="44" y="79"/>
                  <a:pt x="44" y="79"/>
                </a:cubicBezTo>
                <a:cubicBezTo>
                  <a:pt x="43" y="82"/>
                  <a:pt x="43" y="85"/>
                  <a:pt x="43" y="89"/>
                </a:cubicBezTo>
                <a:cubicBezTo>
                  <a:pt x="43" y="87"/>
                  <a:pt x="42" y="85"/>
                  <a:pt x="41" y="84"/>
                </a:cubicBezTo>
                <a:cubicBezTo>
                  <a:pt x="41" y="81"/>
                  <a:pt x="41" y="81"/>
                  <a:pt x="41" y="81"/>
                </a:cubicBezTo>
                <a:cubicBezTo>
                  <a:pt x="40" y="77"/>
                  <a:pt x="40" y="73"/>
                  <a:pt x="41" y="68"/>
                </a:cubicBezTo>
                <a:cubicBezTo>
                  <a:pt x="41" y="65"/>
                  <a:pt x="41" y="65"/>
                  <a:pt x="41" y="65"/>
                </a:cubicBezTo>
                <a:cubicBezTo>
                  <a:pt x="43" y="61"/>
                  <a:pt x="45" y="58"/>
                  <a:pt x="48" y="54"/>
                </a:cubicBezTo>
                <a:cubicBezTo>
                  <a:pt x="50" y="52"/>
                  <a:pt x="50" y="52"/>
                  <a:pt x="50" y="52"/>
                </a:cubicBezTo>
                <a:cubicBezTo>
                  <a:pt x="54" y="48"/>
                  <a:pt x="58" y="46"/>
                  <a:pt x="63" y="45"/>
                </a:cubicBezTo>
                <a:cubicBezTo>
                  <a:pt x="66" y="44"/>
                  <a:pt x="68" y="44"/>
                  <a:pt x="71" y="44"/>
                </a:cubicBezTo>
                <a:cubicBezTo>
                  <a:pt x="72" y="44"/>
                  <a:pt x="74" y="44"/>
                  <a:pt x="75" y="44"/>
                </a:cubicBezTo>
                <a:cubicBezTo>
                  <a:pt x="75" y="44"/>
                  <a:pt x="75" y="44"/>
                  <a:pt x="75" y="44"/>
                </a:cubicBezTo>
                <a:close/>
                <a:moveTo>
                  <a:pt x="67" y="0"/>
                </a:moveTo>
                <a:cubicBezTo>
                  <a:pt x="75" y="0"/>
                  <a:pt x="75" y="0"/>
                  <a:pt x="75" y="0"/>
                </a:cubicBezTo>
                <a:cubicBezTo>
                  <a:pt x="75" y="25"/>
                  <a:pt x="75" y="25"/>
                  <a:pt x="75" y="25"/>
                </a:cubicBezTo>
                <a:cubicBezTo>
                  <a:pt x="74" y="25"/>
                  <a:pt x="72" y="25"/>
                  <a:pt x="71" y="25"/>
                </a:cubicBezTo>
                <a:cubicBezTo>
                  <a:pt x="69" y="25"/>
                  <a:pt x="68" y="25"/>
                  <a:pt x="67" y="25"/>
                </a:cubicBezTo>
                <a:cubicBezTo>
                  <a:pt x="67" y="0"/>
                  <a:pt x="67" y="0"/>
                  <a:pt x="67" y="0"/>
                </a:cubicBezTo>
                <a:close/>
                <a:moveTo>
                  <a:pt x="118" y="18"/>
                </a:moveTo>
                <a:cubicBezTo>
                  <a:pt x="124" y="24"/>
                  <a:pt x="124" y="24"/>
                  <a:pt x="124" y="24"/>
                </a:cubicBezTo>
                <a:cubicBezTo>
                  <a:pt x="107" y="41"/>
                  <a:pt x="107" y="41"/>
                  <a:pt x="107" y="41"/>
                </a:cubicBezTo>
                <a:cubicBezTo>
                  <a:pt x="105" y="39"/>
                  <a:pt x="103" y="37"/>
                  <a:pt x="101" y="35"/>
                </a:cubicBezTo>
                <a:cubicBezTo>
                  <a:pt x="118" y="18"/>
                  <a:pt x="118" y="18"/>
                  <a:pt x="118" y="18"/>
                </a:cubicBezTo>
                <a:close/>
                <a:moveTo>
                  <a:pt x="37" y="111"/>
                </a:moveTo>
                <a:cubicBezTo>
                  <a:pt x="24" y="124"/>
                  <a:pt x="24" y="124"/>
                  <a:pt x="24" y="124"/>
                </a:cubicBezTo>
                <a:cubicBezTo>
                  <a:pt x="18" y="118"/>
                  <a:pt x="18" y="118"/>
                  <a:pt x="18" y="118"/>
                </a:cubicBezTo>
                <a:cubicBezTo>
                  <a:pt x="31" y="105"/>
                  <a:pt x="31" y="105"/>
                  <a:pt x="31" y="105"/>
                </a:cubicBezTo>
                <a:cubicBezTo>
                  <a:pt x="33" y="107"/>
                  <a:pt x="35" y="109"/>
                  <a:pt x="37" y="111"/>
                </a:cubicBezTo>
                <a:cubicBezTo>
                  <a:pt x="37" y="111"/>
                  <a:pt x="37" y="111"/>
                  <a:pt x="37" y="111"/>
                </a:cubicBezTo>
                <a:close/>
                <a:moveTo>
                  <a:pt x="24" y="18"/>
                </a:moveTo>
                <a:cubicBezTo>
                  <a:pt x="18" y="24"/>
                  <a:pt x="18" y="24"/>
                  <a:pt x="18" y="24"/>
                </a:cubicBezTo>
                <a:cubicBezTo>
                  <a:pt x="34" y="41"/>
                  <a:pt x="34" y="41"/>
                  <a:pt x="34" y="41"/>
                </a:cubicBezTo>
                <a:cubicBezTo>
                  <a:pt x="37" y="39"/>
                  <a:pt x="39" y="37"/>
                  <a:pt x="41" y="35"/>
                </a:cubicBezTo>
                <a:cubicBezTo>
                  <a:pt x="24" y="18"/>
                  <a:pt x="24" y="18"/>
                  <a:pt x="24" y="18"/>
                </a:cubicBezTo>
                <a:close/>
                <a:moveTo>
                  <a:pt x="105" y="111"/>
                </a:moveTo>
                <a:cubicBezTo>
                  <a:pt x="118" y="124"/>
                  <a:pt x="118" y="124"/>
                  <a:pt x="118" y="124"/>
                </a:cubicBezTo>
                <a:cubicBezTo>
                  <a:pt x="124" y="118"/>
                  <a:pt x="124" y="118"/>
                  <a:pt x="124" y="118"/>
                </a:cubicBezTo>
                <a:cubicBezTo>
                  <a:pt x="111" y="105"/>
                  <a:pt x="111" y="105"/>
                  <a:pt x="111" y="105"/>
                </a:cubicBezTo>
                <a:cubicBezTo>
                  <a:pt x="109" y="107"/>
                  <a:pt x="107" y="109"/>
                  <a:pt x="105" y="111"/>
                </a:cubicBezTo>
                <a:cubicBezTo>
                  <a:pt x="105" y="111"/>
                  <a:pt x="105" y="111"/>
                  <a:pt x="105" y="111"/>
                </a:cubicBezTo>
                <a:close/>
                <a:moveTo>
                  <a:pt x="142" y="67"/>
                </a:moveTo>
                <a:cubicBezTo>
                  <a:pt x="142" y="75"/>
                  <a:pt x="142" y="75"/>
                  <a:pt x="142" y="75"/>
                </a:cubicBezTo>
                <a:cubicBezTo>
                  <a:pt x="121" y="75"/>
                  <a:pt x="121" y="75"/>
                  <a:pt x="121" y="75"/>
                </a:cubicBezTo>
                <a:cubicBezTo>
                  <a:pt x="121" y="75"/>
                  <a:pt x="121" y="75"/>
                  <a:pt x="121" y="75"/>
                </a:cubicBezTo>
                <a:cubicBezTo>
                  <a:pt x="121" y="72"/>
                  <a:pt x="120" y="69"/>
                  <a:pt x="120" y="67"/>
                </a:cubicBezTo>
                <a:cubicBezTo>
                  <a:pt x="142" y="67"/>
                  <a:pt x="142" y="67"/>
                  <a:pt x="142" y="67"/>
                </a:cubicBezTo>
                <a:close/>
                <a:moveTo>
                  <a:pt x="21" y="75"/>
                </a:moveTo>
                <a:cubicBezTo>
                  <a:pt x="0" y="75"/>
                  <a:pt x="0" y="75"/>
                  <a:pt x="0" y="75"/>
                </a:cubicBezTo>
                <a:cubicBezTo>
                  <a:pt x="0" y="67"/>
                  <a:pt x="0" y="67"/>
                  <a:pt x="0" y="67"/>
                </a:cubicBezTo>
                <a:cubicBezTo>
                  <a:pt x="22" y="67"/>
                  <a:pt x="22" y="67"/>
                  <a:pt x="22" y="67"/>
                </a:cubicBezTo>
                <a:cubicBezTo>
                  <a:pt x="21" y="69"/>
                  <a:pt x="21" y="72"/>
                  <a:pt x="21" y="75"/>
                </a:cubicBezTo>
                <a:cubicBezTo>
                  <a:pt x="21" y="75"/>
                  <a:pt x="21" y="75"/>
                  <a:pt x="21" y="75"/>
                </a:cubicBezTo>
                <a:cubicBezTo>
                  <a:pt x="21" y="75"/>
                  <a:pt x="21" y="75"/>
                  <a:pt x="21" y="75"/>
                </a:cubicBezTo>
                <a:close/>
              </a:path>
            </a:pathLst>
          </a:custGeom>
          <a:solidFill>
            <a:srgbClr val="95C822"/>
          </a:solidFill>
          <a:ln w="9525">
            <a:noFill/>
          </a:ln>
        </p:spPr>
        <p:txBody>
          <a:bodyPr/>
          <a:lstStyle/>
          <a:p>
            <a:endParaRPr lang="zh-CN" altLang="en-US"/>
          </a:p>
        </p:txBody>
      </p:sp>
      <p:sp>
        <p:nvSpPr>
          <p:cNvPr id="190482" name="Freeform 21"/>
          <p:cNvSpPr>
            <a:spLocks noEditPoints="1"/>
          </p:cNvSpPr>
          <p:nvPr/>
        </p:nvSpPr>
        <p:spPr>
          <a:xfrm>
            <a:off x="5701665" y="3465195"/>
            <a:ext cx="498475" cy="496570"/>
          </a:xfrm>
          <a:custGeom>
            <a:avLst/>
            <a:gdLst>
              <a:gd name="txL" fmla="*/ 0 w 177"/>
              <a:gd name="txT" fmla="*/ 0 h 175"/>
              <a:gd name="txR" fmla="*/ 177 w 177"/>
              <a:gd name="txB" fmla="*/ 175 h 175"/>
            </a:gdLst>
            <a:ahLst/>
            <a:cxnLst>
              <a:cxn ang="0">
                <a:pos x="190608" y="89426"/>
              </a:cxn>
              <a:cxn ang="0">
                <a:pos x="64980" y="89426"/>
              </a:cxn>
              <a:cxn ang="0">
                <a:pos x="64980" y="75002"/>
              </a:cxn>
              <a:cxn ang="0">
                <a:pos x="190608" y="75002"/>
              </a:cxn>
              <a:cxn ang="0">
                <a:pos x="190608" y="75002"/>
              </a:cxn>
              <a:cxn ang="0">
                <a:pos x="190608" y="89426"/>
              </a:cxn>
              <a:cxn ang="0">
                <a:pos x="190608" y="89426"/>
              </a:cxn>
              <a:cxn ang="0">
                <a:pos x="190608" y="118273"/>
              </a:cxn>
              <a:cxn ang="0">
                <a:pos x="64980" y="118273"/>
              </a:cxn>
              <a:cxn ang="0">
                <a:pos x="64980" y="103850"/>
              </a:cxn>
              <a:cxn ang="0">
                <a:pos x="190608" y="103850"/>
              </a:cxn>
              <a:cxn ang="0">
                <a:pos x="190608" y="103850"/>
              </a:cxn>
              <a:cxn ang="0">
                <a:pos x="190608" y="118273"/>
              </a:cxn>
              <a:cxn ang="0">
                <a:pos x="190608" y="118273"/>
              </a:cxn>
              <a:cxn ang="0">
                <a:pos x="128516" y="0"/>
              </a:cxn>
              <a:cxn ang="0">
                <a:pos x="255588" y="83657"/>
              </a:cxn>
              <a:cxn ang="0">
                <a:pos x="255588" y="83657"/>
              </a:cxn>
              <a:cxn ang="0">
                <a:pos x="210824" y="112504"/>
              </a:cxn>
              <a:cxn ang="0">
                <a:pos x="210824" y="54809"/>
              </a:cxn>
              <a:cxn ang="0">
                <a:pos x="44764" y="54809"/>
              </a:cxn>
              <a:cxn ang="0">
                <a:pos x="44764" y="112504"/>
              </a:cxn>
              <a:cxn ang="0">
                <a:pos x="1444" y="83657"/>
              </a:cxn>
              <a:cxn ang="0">
                <a:pos x="0" y="83657"/>
              </a:cxn>
              <a:cxn ang="0">
                <a:pos x="128516" y="0"/>
              </a:cxn>
              <a:cxn ang="0">
                <a:pos x="128516" y="0"/>
              </a:cxn>
              <a:cxn ang="0">
                <a:pos x="255588" y="99522"/>
              </a:cxn>
              <a:cxn ang="0">
                <a:pos x="255588" y="235104"/>
              </a:cxn>
              <a:cxn ang="0">
                <a:pos x="154508" y="167313"/>
              </a:cxn>
              <a:cxn ang="0">
                <a:pos x="255588" y="99522"/>
              </a:cxn>
              <a:cxn ang="0">
                <a:pos x="255588" y="99522"/>
              </a:cxn>
              <a:cxn ang="0">
                <a:pos x="102524" y="167313"/>
              </a:cxn>
              <a:cxn ang="0">
                <a:pos x="0" y="235104"/>
              </a:cxn>
              <a:cxn ang="0">
                <a:pos x="0" y="99522"/>
              </a:cxn>
              <a:cxn ang="0">
                <a:pos x="102524" y="167313"/>
              </a:cxn>
              <a:cxn ang="0">
                <a:pos x="102524" y="167313"/>
              </a:cxn>
              <a:cxn ang="0">
                <a:pos x="255588" y="252412"/>
              </a:cxn>
              <a:cxn ang="0">
                <a:pos x="1444" y="252412"/>
              </a:cxn>
              <a:cxn ang="0">
                <a:pos x="128516" y="167313"/>
              </a:cxn>
              <a:cxn ang="0">
                <a:pos x="255588" y="252412"/>
              </a:cxn>
              <a:cxn ang="0">
                <a:pos x="255588" y="252412"/>
              </a:cxn>
              <a:cxn ang="0">
                <a:pos x="160284" y="147120"/>
              </a:cxn>
              <a:cxn ang="0">
                <a:pos x="96748" y="147120"/>
              </a:cxn>
              <a:cxn ang="0">
                <a:pos x="75088" y="132697"/>
              </a:cxn>
              <a:cxn ang="0">
                <a:pos x="180500" y="132697"/>
              </a:cxn>
              <a:cxn ang="0">
                <a:pos x="160284" y="147120"/>
              </a:cxn>
              <a:cxn ang="0">
                <a:pos x="160284" y="147120"/>
              </a:cxn>
            </a:cxnLst>
            <a:rect l="txL" t="txT" r="txR" b="txB"/>
            <a:pathLst>
              <a:path w="177" h="175">
                <a:moveTo>
                  <a:pt x="132" y="62"/>
                </a:moveTo>
                <a:lnTo>
                  <a:pt x="45" y="62"/>
                </a:lnTo>
                <a:lnTo>
                  <a:pt x="45" y="52"/>
                </a:lnTo>
                <a:lnTo>
                  <a:pt x="132" y="52"/>
                </a:lnTo>
                <a:lnTo>
                  <a:pt x="132" y="52"/>
                </a:lnTo>
                <a:lnTo>
                  <a:pt x="132" y="62"/>
                </a:lnTo>
                <a:lnTo>
                  <a:pt x="132" y="62"/>
                </a:lnTo>
                <a:close/>
                <a:moveTo>
                  <a:pt x="132" y="82"/>
                </a:moveTo>
                <a:lnTo>
                  <a:pt x="45" y="82"/>
                </a:lnTo>
                <a:lnTo>
                  <a:pt x="45" y="72"/>
                </a:lnTo>
                <a:lnTo>
                  <a:pt x="132" y="72"/>
                </a:lnTo>
                <a:lnTo>
                  <a:pt x="132" y="72"/>
                </a:lnTo>
                <a:lnTo>
                  <a:pt x="132" y="82"/>
                </a:lnTo>
                <a:lnTo>
                  <a:pt x="132" y="82"/>
                </a:lnTo>
                <a:close/>
                <a:moveTo>
                  <a:pt x="89" y="0"/>
                </a:moveTo>
                <a:lnTo>
                  <a:pt x="177" y="58"/>
                </a:lnTo>
                <a:lnTo>
                  <a:pt x="177" y="58"/>
                </a:lnTo>
                <a:lnTo>
                  <a:pt x="146" y="78"/>
                </a:lnTo>
                <a:lnTo>
                  <a:pt x="146" y="38"/>
                </a:lnTo>
                <a:lnTo>
                  <a:pt x="31" y="38"/>
                </a:lnTo>
                <a:lnTo>
                  <a:pt x="31" y="78"/>
                </a:lnTo>
                <a:lnTo>
                  <a:pt x="1" y="58"/>
                </a:lnTo>
                <a:lnTo>
                  <a:pt x="0" y="58"/>
                </a:lnTo>
                <a:lnTo>
                  <a:pt x="89" y="0"/>
                </a:lnTo>
                <a:lnTo>
                  <a:pt x="89" y="0"/>
                </a:lnTo>
                <a:close/>
                <a:moveTo>
                  <a:pt x="177" y="69"/>
                </a:moveTo>
                <a:lnTo>
                  <a:pt x="177" y="163"/>
                </a:lnTo>
                <a:lnTo>
                  <a:pt x="107" y="116"/>
                </a:lnTo>
                <a:lnTo>
                  <a:pt x="177" y="69"/>
                </a:lnTo>
                <a:lnTo>
                  <a:pt x="177" y="69"/>
                </a:lnTo>
                <a:close/>
                <a:moveTo>
                  <a:pt x="71" y="116"/>
                </a:moveTo>
                <a:lnTo>
                  <a:pt x="0" y="163"/>
                </a:lnTo>
                <a:lnTo>
                  <a:pt x="0" y="69"/>
                </a:lnTo>
                <a:lnTo>
                  <a:pt x="71" y="116"/>
                </a:lnTo>
                <a:lnTo>
                  <a:pt x="71" y="116"/>
                </a:lnTo>
                <a:close/>
                <a:moveTo>
                  <a:pt x="177" y="175"/>
                </a:moveTo>
                <a:lnTo>
                  <a:pt x="1" y="175"/>
                </a:lnTo>
                <a:lnTo>
                  <a:pt x="89" y="116"/>
                </a:lnTo>
                <a:lnTo>
                  <a:pt x="177" y="175"/>
                </a:lnTo>
                <a:lnTo>
                  <a:pt x="177" y="175"/>
                </a:lnTo>
                <a:close/>
                <a:moveTo>
                  <a:pt x="111" y="102"/>
                </a:moveTo>
                <a:lnTo>
                  <a:pt x="67" y="102"/>
                </a:lnTo>
                <a:lnTo>
                  <a:pt x="52" y="92"/>
                </a:lnTo>
                <a:lnTo>
                  <a:pt x="125" y="92"/>
                </a:lnTo>
                <a:lnTo>
                  <a:pt x="111" y="102"/>
                </a:lnTo>
                <a:lnTo>
                  <a:pt x="111" y="102"/>
                </a:lnTo>
                <a:close/>
              </a:path>
            </a:pathLst>
          </a:custGeom>
          <a:solidFill>
            <a:srgbClr val="95C822"/>
          </a:solidFill>
          <a:ln w="9525">
            <a:noFill/>
          </a:ln>
        </p:spPr>
        <p:txBody>
          <a:bodyPr/>
          <a:lstStyle/>
          <a:p>
            <a:endParaRPr lang="zh-CN" altLang="en-US"/>
          </a:p>
        </p:txBody>
      </p:sp>
      <p:sp>
        <p:nvSpPr>
          <p:cNvPr id="11" name="TextBox 1210"/>
          <p:cNvSpPr/>
          <p:nvPr/>
        </p:nvSpPr>
        <p:spPr>
          <a:xfrm>
            <a:off x="1631950" y="4321175"/>
            <a:ext cx="1667510" cy="381000"/>
          </a:xfrm>
          <a:prstGeom prst="rect">
            <a:avLst/>
          </a:prstGeom>
          <a:noFill/>
          <a:ln w="9525">
            <a:noFill/>
            <a:miter/>
          </a:ln>
        </p:spPr>
        <p:txBody>
          <a:bodyPr wrap="square">
            <a:spAutoFit/>
          </a:bodyPr>
          <a:lstStyle/>
          <a:p>
            <a:pPr algn="ctr" fontAlgn="base"/>
            <a:r>
              <a:rPr lang="zh-CN" altLang="en-US" sz="1900" dirty="0">
                <a:solidFill>
                  <a:schemeClr val="tx1">
                    <a:lumMod val="65000"/>
                    <a:lumOff val="35000"/>
                  </a:schemeClr>
                </a:solidFill>
                <a:latin typeface="Arial" panose="020B0604020202020204" pitchFamily="34" charset="0"/>
                <a:ea typeface="宋体" panose="02010600030101010101" pitchFamily="2" charset="-122"/>
                <a:cs typeface="+mn-ea"/>
                <a:sym typeface="+mn-ea"/>
              </a:rPr>
              <a:t>标题</a:t>
            </a:r>
            <a:endParaRPr lang="en-US" altLang="zh-CN" sz="1900" dirty="0">
              <a:solidFill>
                <a:schemeClr val="tx1">
                  <a:lumMod val="65000"/>
                  <a:lumOff val="35000"/>
                </a:schemeClr>
              </a:solidFill>
              <a:latin typeface="Arial" panose="020B0604020202020204" pitchFamily="34" charset="0"/>
              <a:ea typeface="宋体" panose="02010600030101010101" pitchFamily="2" charset="-122"/>
              <a:cs typeface="+mn-ea"/>
              <a:sym typeface="+mn-ea"/>
            </a:endParaRPr>
          </a:p>
        </p:txBody>
      </p:sp>
      <p:sp>
        <p:nvSpPr>
          <p:cNvPr id="13" name="TextBox 1210"/>
          <p:cNvSpPr/>
          <p:nvPr/>
        </p:nvSpPr>
        <p:spPr>
          <a:xfrm>
            <a:off x="1007110" y="4718050"/>
            <a:ext cx="2886710" cy="641350"/>
          </a:xfrm>
          <a:prstGeom prst="rect">
            <a:avLst/>
          </a:prstGeom>
          <a:noFill/>
          <a:ln w="9525">
            <a:noFill/>
            <a:miter/>
          </a:ln>
        </p:spPr>
        <p:txBody>
          <a:bodyPr wrap="square">
            <a:spAutoFit/>
          </a:bodyPr>
          <a:lstStyle/>
          <a:p>
            <a:pPr algn="ctr"/>
            <a:r>
              <a:rPr lang="en-US" altLang="zh-CN" sz="1200" noProof="0" dirty="0">
                <a:ln>
                  <a:noFill/>
                </a:ln>
                <a:solidFill>
                  <a:schemeClr val="tx1">
                    <a:lumMod val="65000"/>
                    <a:lumOff val="35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12" name="TextBox 1210"/>
          <p:cNvSpPr/>
          <p:nvPr/>
        </p:nvSpPr>
        <p:spPr>
          <a:xfrm>
            <a:off x="5111115" y="4345940"/>
            <a:ext cx="1667510" cy="381000"/>
          </a:xfrm>
          <a:prstGeom prst="rect">
            <a:avLst/>
          </a:prstGeom>
          <a:noFill/>
          <a:ln w="9525">
            <a:noFill/>
            <a:miter/>
          </a:ln>
        </p:spPr>
        <p:txBody>
          <a:bodyPr wrap="square">
            <a:spAutoFit/>
          </a:bodyPr>
          <a:lstStyle/>
          <a:p>
            <a:pPr algn="ctr" fontAlgn="base"/>
            <a:r>
              <a:rPr lang="zh-CN" altLang="en-US" sz="1900" dirty="0">
                <a:solidFill>
                  <a:schemeClr val="tx1">
                    <a:lumMod val="65000"/>
                    <a:lumOff val="35000"/>
                  </a:schemeClr>
                </a:solidFill>
                <a:latin typeface="Arial" panose="020B0604020202020204" pitchFamily="34" charset="0"/>
                <a:ea typeface="宋体" panose="02010600030101010101" pitchFamily="2" charset="-122"/>
                <a:cs typeface="+mn-ea"/>
                <a:sym typeface="+mn-ea"/>
              </a:rPr>
              <a:t>标题</a:t>
            </a:r>
            <a:endParaRPr lang="en-US" altLang="zh-CN" sz="1900" dirty="0">
              <a:solidFill>
                <a:schemeClr val="tx1">
                  <a:lumMod val="65000"/>
                  <a:lumOff val="35000"/>
                </a:schemeClr>
              </a:solidFill>
              <a:latin typeface="Arial" panose="020B0604020202020204" pitchFamily="34" charset="0"/>
              <a:ea typeface="宋体" panose="02010600030101010101" pitchFamily="2" charset="-122"/>
              <a:cs typeface="+mn-ea"/>
              <a:sym typeface="+mn-ea"/>
            </a:endParaRPr>
          </a:p>
        </p:txBody>
      </p:sp>
      <p:sp>
        <p:nvSpPr>
          <p:cNvPr id="14" name="TextBox 1210"/>
          <p:cNvSpPr/>
          <p:nvPr/>
        </p:nvSpPr>
        <p:spPr>
          <a:xfrm>
            <a:off x="4486275" y="4742815"/>
            <a:ext cx="2886710" cy="641350"/>
          </a:xfrm>
          <a:prstGeom prst="rect">
            <a:avLst/>
          </a:prstGeom>
          <a:noFill/>
          <a:ln w="9525">
            <a:noFill/>
            <a:miter/>
          </a:ln>
        </p:spPr>
        <p:txBody>
          <a:bodyPr wrap="square">
            <a:spAutoFit/>
          </a:bodyPr>
          <a:lstStyle/>
          <a:p>
            <a:pPr algn="ctr"/>
            <a:r>
              <a:rPr lang="en-US" altLang="zh-CN" sz="1200" noProof="0" dirty="0">
                <a:ln>
                  <a:noFill/>
                </a:ln>
                <a:solidFill>
                  <a:schemeClr val="tx1">
                    <a:lumMod val="65000"/>
                    <a:lumOff val="35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15" name="TextBox 1210"/>
          <p:cNvSpPr/>
          <p:nvPr/>
        </p:nvSpPr>
        <p:spPr>
          <a:xfrm>
            <a:off x="8552180" y="4321175"/>
            <a:ext cx="1667510" cy="381000"/>
          </a:xfrm>
          <a:prstGeom prst="rect">
            <a:avLst/>
          </a:prstGeom>
          <a:noFill/>
          <a:ln w="9525">
            <a:noFill/>
            <a:miter/>
          </a:ln>
        </p:spPr>
        <p:txBody>
          <a:bodyPr wrap="square">
            <a:spAutoFit/>
          </a:bodyPr>
          <a:lstStyle/>
          <a:p>
            <a:pPr algn="ctr" fontAlgn="base"/>
            <a:r>
              <a:rPr lang="zh-CN" altLang="en-US" sz="1900" dirty="0">
                <a:solidFill>
                  <a:schemeClr val="tx1">
                    <a:lumMod val="65000"/>
                    <a:lumOff val="35000"/>
                  </a:schemeClr>
                </a:solidFill>
                <a:latin typeface="Arial" panose="020B0604020202020204" pitchFamily="34" charset="0"/>
                <a:ea typeface="宋体" panose="02010600030101010101" pitchFamily="2" charset="-122"/>
                <a:cs typeface="+mn-ea"/>
                <a:sym typeface="+mn-ea"/>
              </a:rPr>
              <a:t>标题</a:t>
            </a:r>
            <a:endParaRPr lang="en-US" altLang="zh-CN" sz="1900" dirty="0">
              <a:solidFill>
                <a:schemeClr val="tx1">
                  <a:lumMod val="65000"/>
                  <a:lumOff val="35000"/>
                </a:schemeClr>
              </a:solidFill>
              <a:latin typeface="Arial" panose="020B0604020202020204" pitchFamily="34" charset="0"/>
              <a:ea typeface="宋体" panose="02010600030101010101" pitchFamily="2" charset="-122"/>
              <a:cs typeface="+mn-ea"/>
              <a:sym typeface="+mn-ea"/>
            </a:endParaRPr>
          </a:p>
        </p:txBody>
      </p:sp>
      <p:sp>
        <p:nvSpPr>
          <p:cNvPr id="16" name="TextBox 1210"/>
          <p:cNvSpPr/>
          <p:nvPr/>
        </p:nvSpPr>
        <p:spPr>
          <a:xfrm>
            <a:off x="7927340" y="4718050"/>
            <a:ext cx="2886710" cy="641350"/>
          </a:xfrm>
          <a:prstGeom prst="rect">
            <a:avLst/>
          </a:prstGeom>
          <a:noFill/>
          <a:ln w="9525">
            <a:noFill/>
            <a:miter/>
          </a:ln>
        </p:spPr>
        <p:txBody>
          <a:bodyPr wrap="square">
            <a:spAutoFit/>
          </a:bodyPr>
          <a:lstStyle/>
          <a:p>
            <a:pPr algn="ctr"/>
            <a:r>
              <a:rPr lang="en-US" altLang="zh-CN" sz="1200" noProof="0" dirty="0">
                <a:ln>
                  <a:noFill/>
                </a:ln>
                <a:solidFill>
                  <a:schemeClr val="tx1">
                    <a:lumMod val="65000"/>
                    <a:lumOff val="35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17" name="TextBox 1210"/>
          <p:cNvSpPr/>
          <p:nvPr/>
        </p:nvSpPr>
        <p:spPr>
          <a:xfrm>
            <a:off x="3374390" y="2447925"/>
            <a:ext cx="1667510" cy="381000"/>
          </a:xfrm>
          <a:prstGeom prst="rect">
            <a:avLst/>
          </a:prstGeom>
          <a:noFill/>
          <a:ln w="9525">
            <a:noFill/>
            <a:miter/>
          </a:ln>
        </p:spPr>
        <p:txBody>
          <a:bodyPr wrap="square">
            <a:spAutoFit/>
          </a:bodyPr>
          <a:lstStyle/>
          <a:p>
            <a:pPr algn="ctr" fontAlgn="base"/>
            <a:r>
              <a:rPr lang="zh-CN" altLang="en-US" sz="1900" dirty="0">
                <a:solidFill>
                  <a:schemeClr val="tx1">
                    <a:lumMod val="65000"/>
                    <a:lumOff val="35000"/>
                  </a:schemeClr>
                </a:solidFill>
                <a:latin typeface="Arial" panose="020B0604020202020204" pitchFamily="34" charset="0"/>
                <a:ea typeface="宋体" panose="02010600030101010101" pitchFamily="2" charset="-122"/>
                <a:cs typeface="+mn-ea"/>
                <a:sym typeface="+mn-ea"/>
              </a:rPr>
              <a:t>标题</a:t>
            </a:r>
            <a:endParaRPr lang="en-US" altLang="zh-CN" sz="1900" dirty="0">
              <a:solidFill>
                <a:schemeClr val="tx1">
                  <a:lumMod val="65000"/>
                  <a:lumOff val="35000"/>
                </a:schemeClr>
              </a:solidFill>
              <a:latin typeface="Arial" panose="020B0604020202020204" pitchFamily="34" charset="0"/>
              <a:ea typeface="宋体" panose="02010600030101010101" pitchFamily="2" charset="-122"/>
              <a:cs typeface="+mn-ea"/>
              <a:sym typeface="+mn-ea"/>
            </a:endParaRPr>
          </a:p>
        </p:txBody>
      </p:sp>
      <p:sp>
        <p:nvSpPr>
          <p:cNvPr id="18" name="TextBox 1210"/>
          <p:cNvSpPr/>
          <p:nvPr/>
        </p:nvSpPr>
        <p:spPr>
          <a:xfrm>
            <a:off x="2772410" y="1806575"/>
            <a:ext cx="2935605" cy="641350"/>
          </a:xfrm>
          <a:prstGeom prst="rect">
            <a:avLst/>
          </a:prstGeom>
          <a:noFill/>
          <a:ln w="9525">
            <a:noFill/>
            <a:miter/>
          </a:ln>
        </p:spPr>
        <p:txBody>
          <a:bodyPr wrap="square">
            <a:spAutoFit/>
          </a:bodyPr>
          <a:lstStyle/>
          <a:p>
            <a:pPr algn="ctr"/>
            <a:r>
              <a:rPr lang="en-US" altLang="zh-CN" sz="1200" noProof="0" dirty="0">
                <a:ln>
                  <a:noFill/>
                </a:ln>
                <a:solidFill>
                  <a:schemeClr val="tx1">
                    <a:lumMod val="65000"/>
                    <a:lumOff val="35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
        <p:nvSpPr>
          <p:cNvPr id="19" name="TextBox 1210"/>
          <p:cNvSpPr/>
          <p:nvPr/>
        </p:nvSpPr>
        <p:spPr>
          <a:xfrm>
            <a:off x="6830695" y="2447925"/>
            <a:ext cx="1667510" cy="381000"/>
          </a:xfrm>
          <a:prstGeom prst="rect">
            <a:avLst/>
          </a:prstGeom>
          <a:noFill/>
          <a:ln w="9525">
            <a:noFill/>
            <a:miter/>
          </a:ln>
        </p:spPr>
        <p:txBody>
          <a:bodyPr wrap="square">
            <a:spAutoFit/>
          </a:bodyPr>
          <a:lstStyle/>
          <a:p>
            <a:pPr algn="ctr" fontAlgn="base"/>
            <a:r>
              <a:rPr lang="zh-CN" altLang="en-US" sz="1900" dirty="0">
                <a:solidFill>
                  <a:schemeClr val="tx1">
                    <a:lumMod val="65000"/>
                    <a:lumOff val="35000"/>
                  </a:schemeClr>
                </a:solidFill>
                <a:latin typeface="Arial" panose="020B0604020202020204" pitchFamily="34" charset="0"/>
                <a:ea typeface="宋体" panose="02010600030101010101" pitchFamily="2" charset="-122"/>
                <a:cs typeface="+mn-ea"/>
                <a:sym typeface="+mn-ea"/>
              </a:rPr>
              <a:t>标题</a:t>
            </a:r>
            <a:endParaRPr lang="en-US" altLang="zh-CN" sz="1900" dirty="0">
              <a:solidFill>
                <a:schemeClr val="tx1">
                  <a:lumMod val="65000"/>
                  <a:lumOff val="35000"/>
                </a:schemeClr>
              </a:solidFill>
              <a:latin typeface="Arial" panose="020B0604020202020204" pitchFamily="34" charset="0"/>
              <a:ea typeface="宋体" panose="02010600030101010101" pitchFamily="2" charset="-122"/>
              <a:cs typeface="+mn-ea"/>
              <a:sym typeface="+mn-ea"/>
            </a:endParaRPr>
          </a:p>
        </p:txBody>
      </p:sp>
      <p:sp>
        <p:nvSpPr>
          <p:cNvPr id="20" name="TextBox 1210"/>
          <p:cNvSpPr/>
          <p:nvPr/>
        </p:nvSpPr>
        <p:spPr>
          <a:xfrm>
            <a:off x="6228715" y="1806575"/>
            <a:ext cx="2935605" cy="641350"/>
          </a:xfrm>
          <a:prstGeom prst="rect">
            <a:avLst/>
          </a:prstGeom>
          <a:noFill/>
          <a:ln w="9525">
            <a:noFill/>
            <a:miter/>
          </a:ln>
        </p:spPr>
        <p:txBody>
          <a:bodyPr wrap="square">
            <a:spAutoFit/>
          </a:bodyPr>
          <a:lstStyle/>
          <a:p>
            <a:pPr algn="ctr"/>
            <a:r>
              <a:rPr lang="en-US" altLang="zh-CN" sz="1200" noProof="0" dirty="0">
                <a:ln>
                  <a:noFill/>
                </a:ln>
                <a:solidFill>
                  <a:schemeClr val="tx1">
                    <a:lumMod val="65000"/>
                    <a:lumOff val="35000"/>
                  </a:schemeClr>
                </a:solidFill>
                <a:uLnTx/>
                <a:uFillTx/>
                <a:latin typeface="Verdana" panose="020B0604030504040204" charset="0"/>
                <a:ea typeface="方正舒体" pitchFamily="2" charset="-122"/>
                <a:sym typeface="+mn-ea"/>
              </a:rPr>
              <a:t>Lorme ipsum dolor sit,consectetur adipsiicing elit.Lorme ipsum dolor sit,consectetur adipsiicing elit.</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sp>
        <p:nvSpPr>
          <p:cNvPr id="86" name="MH_Other_15"/>
          <p:cNvSpPr/>
          <p:nvPr/>
        </p:nvSpPr>
        <p:spPr bwMode="auto">
          <a:xfrm>
            <a:off x="1884680" y="1990725"/>
            <a:ext cx="932180" cy="1009015"/>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EED434"/>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2" name="MH_Other_15"/>
          <p:cNvSpPr/>
          <p:nvPr/>
        </p:nvSpPr>
        <p:spPr bwMode="auto">
          <a:xfrm>
            <a:off x="6593840" y="1990725"/>
            <a:ext cx="932180" cy="1009015"/>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EED434"/>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9" name="MH_Other_15"/>
          <p:cNvSpPr/>
          <p:nvPr/>
        </p:nvSpPr>
        <p:spPr bwMode="auto">
          <a:xfrm>
            <a:off x="4283710" y="1990725"/>
            <a:ext cx="932180" cy="1009015"/>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95C822"/>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11" name="MH_Other_15"/>
          <p:cNvSpPr/>
          <p:nvPr/>
        </p:nvSpPr>
        <p:spPr bwMode="auto">
          <a:xfrm>
            <a:off x="9129395" y="1990725"/>
            <a:ext cx="932180" cy="1009015"/>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95C822"/>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2" name="Shape 540"/>
          <p:cNvSpPr/>
          <p:nvPr/>
        </p:nvSpPr>
        <p:spPr>
          <a:xfrm>
            <a:off x="1656715" y="3413125"/>
            <a:ext cx="1388110" cy="245745"/>
          </a:xfrm>
          <a:prstGeom prst="rect">
            <a:avLst/>
          </a:prstGeom>
          <a:noFill/>
          <a:ln w="12700" cap="flat">
            <a:noFill/>
            <a:miter lim="400000"/>
          </a:ln>
          <a:effectLst/>
        </p:spPr>
        <p:txBody>
          <a:bodyPr wrap="square" lIns="0" tIns="0" rIns="0" bIns="0">
            <a:spAutoFit/>
          </a:bodyPr>
          <a:lstStyle>
            <a:lvl1pPr algn="l">
              <a:defRPr sz="4200" spc="84">
                <a:solidFill>
                  <a:srgbClr val="AAAAAA"/>
                </a:solidFill>
                <a:latin typeface="Oswald Light"/>
                <a:ea typeface="Oswald Light"/>
                <a:cs typeface="Oswald Light"/>
                <a:sym typeface="Oswald Light"/>
              </a:defRPr>
            </a:lvl1pPr>
          </a:lstStyle>
          <a:p>
            <a:pPr algn="ctr"/>
            <a:r>
              <a:rPr kumimoji="0" lang="zh-CN" altLang="en-US" sz="1600" b="1" i="0" u="none" strike="noStrike" kern="1200" cap="none" spc="42" normalizeH="0" baseline="0" noProof="0" dirty="0">
                <a:ln>
                  <a:noFill/>
                </a:ln>
                <a:solidFill>
                  <a:schemeClr val="tx1">
                    <a:lumMod val="65000"/>
                    <a:lumOff val="35000"/>
                  </a:schemeClr>
                </a:solidFill>
                <a:effectLst/>
                <a:uLnTx/>
                <a:uFillTx/>
                <a:latin typeface="Verdana" panose="020B0604030504040204" charset="0"/>
                <a:ea typeface="方正舒体" pitchFamily="2" charset="-122"/>
                <a:cs typeface="Oswald Light"/>
                <a:sym typeface="+mn-ea"/>
              </a:rPr>
              <a:t>标题</a:t>
            </a:r>
            <a:endParaRPr kumimoji="0" lang="en-US" altLang="zh-CN" sz="1600" b="1" i="0" u="none" strike="noStrike" kern="1200" cap="none" spc="42" normalizeH="0" baseline="0" noProof="0" dirty="0">
              <a:ln>
                <a:noFill/>
              </a:ln>
              <a:solidFill>
                <a:schemeClr val="tx1">
                  <a:lumMod val="65000"/>
                  <a:lumOff val="35000"/>
                </a:schemeClr>
              </a:solidFill>
              <a:effectLst/>
              <a:uLnTx/>
              <a:uFillTx/>
              <a:latin typeface="Verdana" panose="020B0604030504040204" charset="0"/>
              <a:ea typeface="方正舒体" pitchFamily="2" charset="-122"/>
              <a:cs typeface="Oswald Light"/>
              <a:sym typeface="+mn-ea"/>
            </a:endParaRPr>
          </a:p>
        </p:txBody>
      </p:sp>
      <p:sp>
        <p:nvSpPr>
          <p:cNvPr id="25" name="文本框 24"/>
          <p:cNvSpPr txBox="1"/>
          <p:nvPr/>
        </p:nvSpPr>
        <p:spPr>
          <a:xfrm>
            <a:off x="1256030" y="3630295"/>
            <a:ext cx="2189480" cy="19202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en-US" altLang="zh-CN" sz="14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sit,consecteturadipsiicing elit.Lorme ipsum dolor sit,consectetur adipsiicing elit.</a:t>
            </a:r>
            <a:endParaRPr lang="en-US" altLang="zh-CN" sz="1400" kern="0" noProof="0" dirty="0">
              <a:ln>
                <a:noFill/>
              </a:ln>
              <a:solidFill>
                <a:schemeClr val="tx1">
                  <a:lumMod val="50000"/>
                  <a:lumOff val="50000"/>
                </a:schemeClr>
              </a:solidFill>
              <a:uLnTx/>
              <a:uFillTx/>
              <a:latin typeface="Verdana" panose="020B0604030504040204" charset="0"/>
              <a:ea typeface="方正舒体" pitchFamily="2" charset="-122"/>
              <a:sym typeface="+mn-ea"/>
            </a:endParaRPr>
          </a:p>
          <a:p>
            <a:pPr indent="0" algn="ctr" fontAlgn="auto">
              <a:lnSpc>
                <a:spcPct val="150000"/>
              </a:lnSpc>
            </a:pPr>
            <a:endParaRPr lang="zh-CN" altLang="en-US" sz="1000" kern="0" noProof="0" dirty="0">
              <a:ln>
                <a:noFill/>
              </a:ln>
              <a:solidFill>
                <a:schemeClr val="bg1">
                  <a:lumMod val="50000"/>
                </a:schemeClr>
              </a:solidFill>
              <a:uLnTx/>
              <a:uFillTx/>
              <a:latin typeface="微软雅黑" panose="020B0503020204020204" charset="-122"/>
              <a:ea typeface="微软雅黑" panose="020B0503020204020204" charset="-122"/>
              <a:sym typeface="+mn-ea"/>
            </a:endParaRPr>
          </a:p>
        </p:txBody>
      </p:sp>
      <p:sp>
        <p:nvSpPr>
          <p:cNvPr id="3" name="Shape 540"/>
          <p:cNvSpPr/>
          <p:nvPr/>
        </p:nvSpPr>
        <p:spPr>
          <a:xfrm>
            <a:off x="4055745" y="3413125"/>
            <a:ext cx="1388110" cy="245745"/>
          </a:xfrm>
          <a:prstGeom prst="rect">
            <a:avLst/>
          </a:prstGeom>
          <a:noFill/>
          <a:ln w="12700" cap="flat">
            <a:noFill/>
            <a:miter lim="400000"/>
          </a:ln>
          <a:effectLst/>
        </p:spPr>
        <p:txBody>
          <a:bodyPr wrap="square" lIns="0" tIns="0" rIns="0" bIns="0">
            <a:spAutoFit/>
          </a:bodyPr>
          <a:lstStyle>
            <a:lvl1pPr algn="l">
              <a:defRPr sz="4200" spc="84">
                <a:solidFill>
                  <a:srgbClr val="AAAAAA"/>
                </a:solidFill>
                <a:latin typeface="Oswald Light"/>
                <a:ea typeface="Oswald Light"/>
                <a:cs typeface="Oswald Light"/>
                <a:sym typeface="Oswald Light"/>
              </a:defRPr>
            </a:lvl1pPr>
          </a:lstStyle>
          <a:p>
            <a:pPr algn="ctr"/>
            <a:r>
              <a:rPr kumimoji="0" lang="zh-CN" altLang="en-US" sz="1600" b="1" i="0" u="none" strike="noStrike" kern="1200" cap="none" spc="42" normalizeH="0" baseline="0" noProof="0" dirty="0">
                <a:ln>
                  <a:noFill/>
                </a:ln>
                <a:solidFill>
                  <a:schemeClr val="tx1">
                    <a:lumMod val="65000"/>
                    <a:lumOff val="35000"/>
                  </a:schemeClr>
                </a:solidFill>
                <a:effectLst/>
                <a:uLnTx/>
                <a:uFillTx/>
                <a:latin typeface="Verdana" panose="020B0604030504040204" charset="0"/>
                <a:ea typeface="方正舒体" pitchFamily="2" charset="-122"/>
                <a:cs typeface="Oswald Light"/>
                <a:sym typeface="+mn-ea"/>
              </a:rPr>
              <a:t>标题</a:t>
            </a:r>
            <a:endParaRPr kumimoji="0" lang="en-US" altLang="zh-CN" sz="1600" b="1" i="0" u="none" strike="noStrike" kern="1200" cap="none" spc="42" normalizeH="0" baseline="0" noProof="0" dirty="0">
              <a:ln>
                <a:noFill/>
              </a:ln>
              <a:solidFill>
                <a:schemeClr val="tx1">
                  <a:lumMod val="65000"/>
                  <a:lumOff val="35000"/>
                </a:schemeClr>
              </a:solidFill>
              <a:effectLst/>
              <a:uLnTx/>
              <a:uFillTx/>
              <a:latin typeface="Verdana" panose="020B0604030504040204" charset="0"/>
              <a:ea typeface="方正舒体" pitchFamily="2" charset="-122"/>
              <a:cs typeface="Oswald Light"/>
              <a:sym typeface="+mn-ea"/>
            </a:endParaRPr>
          </a:p>
        </p:txBody>
      </p:sp>
      <p:sp>
        <p:nvSpPr>
          <p:cNvPr id="6" name="文本框 5"/>
          <p:cNvSpPr txBox="1"/>
          <p:nvPr/>
        </p:nvSpPr>
        <p:spPr>
          <a:xfrm>
            <a:off x="3655060" y="3630295"/>
            <a:ext cx="2189480" cy="19202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en-US" altLang="zh-CN" sz="14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sit,consecteturadipsiicing elit.Lorme ipsum dolor sit,consectetur adipsiicing elit.</a:t>
            </a:r>
            <a:endParaRPr lang="en-US" altLang="zh-CN" sz="1400" kern="0" noProof="0" dirty="0">
              <a:ln>
                <a:noFill/>
              </a:ln>
              <a:solidFill>
                <a:schemeClr val="tx1">
                  <a:lumMod val="50000"/>
                  <a:lumOff val="50000"/>
                </a:schemeClr>
              </a:solidFill>
              <a:uLnTx/>
              <a:uFillTx/>
              <a:latin typeface="Verdana" panose="020B0604030504040204" charset="0"/>
              <a:ea typeface="方正舒体" pitchFamily="2" charset="-122"/>
              <a:sym typeface="+mn-ea"/>
            </a:endParaRPr>
          </a:p>
          <a:p>
            <a:pPr indent="0" algn="ctr" fontAlgn="auto">
              <a:lnSpc>
                <a:spcPct val="150000"/>
              </a:lnSpc>
            </a:pPr>
            <a:endParaRPr lang="zh-CN" altLang="en-US" sz="1000" kern="0" noProof="0" dirty="0">
              <a:ln>
                <a:noFill/>
              </a:ln>
              <a:solidFill>
                <a:schemeClr val="bg1">
                  <a:lumMod val="50000"/>
                </a:schemeClr>
              </a:solidFill>
              <a:uLnTx/>
              <a:uFillTx/>
              <a:latin typeface="微软雅黑" panose="020B0503020204020204" charset="-122"/>
              <a:ea typeface="微软雅黑" panose="020B0503020204020204" charset="-122"/>
              <a:sym typeface="+mn-ea"/>
            </a:endParaRPr>
          </a:p>
        </p:txBody>
      </p:sp>
      <p:sp>
        <p:nvSpPr>
          <p:cNvPr id="7" name="Shape 540"/>
          <p:cNvSpPr/>
          <p:nvPr/>
        </p:nvSpPr>
        <p:spPr>
          <a:xfrm>
            <a:off x="6365875" y="3413125"/>
            <a:ext cx="1388110" cy="245745"/>
          </a:xfrm>
          <a:prstGeom prst="rect">
            <a:avLst/>
          </a:prstGeom>
          <a:noFill/>
          <a:ln w="12700" cap="flat">
            <a:noFill/>
            <a:miter lim="400000"/>
          </a:ln>
          <a:effectLst/>
        </p:spPr>
        <p:txBody>
          <a:bodyPr wrap="square" lIns="0" tIns="0" rIns="0" bIns="0">
            <a:spAutoFit/>
          </a:bodyPr>
          <a:lstStyle>
            <a:lvl1pPr algn="l">
              <a:defRPr sz="4200" spc="84">
                <a:solidFill>
                  <a:srgbClr val="AAAAAA"/>
                </a:solidFill>
                <a:latin typeface="Oswald Light"/>
                <a:ea typeface="Oswald Light"/>
                <a:cs typeface="Oswald Light"/>
                <a:sym typeface="Oswald Light"/>
              </a:defRPr>
            </a:lvl1pPr>
          </a:lstStyle>
          <a:p>
            <a:pPr algn="ctr"/>
            <a:r>
              <a:rPr kumimoji="0" lang="zh-CN" altLang="en-US" sz="1600" b="1" i="0" u="none" strike="noStrike" kern="1200" cap="none" spc="42" normalizeH="0" baseline="0" noProof="0" dirty="0">
                <a:ln>
                  <a:noFill/>
                </a:ln>
                <a:solidFill>
                  <a:schemeClr val="tx1">
                    <a:lumMod val="65000"/>
                    <a:lumOff val="35000"/>
                  </a:schemeClr>
                </a:solidFill>
                <a:effectLst/>
                <a:uLnTx/>
                <a:uFillTx/>
                <a:latin typeface="Verdana" panose="020B0604030504040204" charset="0"/>
                <a:ea typeface="方正舒体" pitchFamily="2" charset="-122"/>
                <a:cs typeface="Oswald Light"/>
                <a:sym typeface="+mn-ea"/>
              </a:rPr>
              <a:t>标题</a:t>
            </a:r>
            <a:endParaRPr kumimoji="0" lang="en-US" altLang="zh-CN" sz="1600" b="1" i="0" u="none" strike="noStrike" kern="1200" cap="none" spc="42" normalizeH="0" baseline="0" noProof="0" dirty="0">
              <a:ln>
                <a:noFill/>
              </a:ln>
              <a:solidFill>
                <a:schemeClr val="tx1">
                  <a:lumMod val="65000"/>
                  <a:lumOff val="35000"/>
                </a:schemeClr>
              </a:solidFill>
              <a:effectLst/>
              <a:uLnTx/>
              <a:uFillTx/>
              <a:latin typeface="Verdana" panose="020B0604030504040204" charset="0"/>
              <a:ea typeface="方正舒体" pitchFamily="2" charset="-122"/>
              <a:cs typeface="Oswald Light"/>
              <a:sym typeface="+mn-ea"/>
            </a:endParaRPr>
          </a:p>
        </p:txBody>
      </p:sp>
      <p:sp>
        <p:nvSpPr>
          <p:cNvPr id="8" name="文本框 7"/>
          <p:cNvSpPr txBox="1"/>
          <p:nvPr/>
        </p:nvSpPr>
        <p:spPr>
          <a:xfrm>
            <a:off x="5965190" y="3630295"/>
            <a:ext cx="2189480" cy="19202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en-US" altLang="zh-CN" sz="14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sit,consecteturadipsiicing elit.Lorme ipsum dolor sit,consectetur adipsiicing elit.</a:t>
            </a:r>
            <a:endParaRPr lang="en-US" altLang="zh-CN" sz="1400" kern="0" noProof="0" dirty="0">
              <a:ln>
                <a:noFill/>
              </a:ln>
              <a:solidFill>
                <a:schemeClr val="tx1">
                  <a:lumMod val="50000"/>
                  <a:lumOff val="50000"/>
                </a:schemeClr>
              </a:solidFill>
              <a:uLnTx/>
              <a:uFillTx/>
              <a:latin typeface="Verdana" panose="020B0604030504040204" charset="0"/>
              <a:ea typeface="方正舒体" pitchFamily="2" charset="-122"/>
              <a:sym typeface="+mn-ea"/>
            </a:endParaRPr>
          </a:p>
          <a:p>
            <a:pPr indent="0" algn="ctr" fontAlgn="auto">
              <a:lnSpc>
                <a:spcPct val="150000"/>
              </a:lnSpc>
            </a:pPr>
            <a:endParaRPr lang="zh-CN" altLang="en-US" sz="1000" kern="0" noProof="0" dirty="0">
              <a:ln>
                <a:noFill/>
              </a:ln>
              <a:solidFill>
                <a:schemeClr val="bg1">
                  <a:lumMod val="50000"/>
                </a:schemeClr>
              </a:solidFill>
              <a:uLnTx/>
              <a:uFillTx/>
              <a:latin typeface="微软雅黑" panose="020B0503020204020204" charset="-122"/>
              <a:ea typeface="微软雅黑" panose="020B0503020204020204" charset="-122"/>
              <a:sym typeface="+mn-ea"/>
            </a:endParaRPr>
          </a:p>
        </p:txBody>
      </p:sp>
      <p:sp>
        <p:nvSpPr>
          <p:cNvPr id="13" name="Shape 540"/>
          <p:cNvSpPr/>
          <p:nvPr/>
        </p:nvSpPr>
        <p:spPr>
          <a:xfrm>
            <a:off x="8883650" y="3413125"/>
            <a:ext cx="1388110" cy="245745"/>
          </a:xfrm>
          <a:prstGeom prst="rect">
            <a:avLst/>
          </a:prstGeom>
          <a:noFill/>
          <a:ln w="12700" cap="flat">
            <a:noFill/>
            <a:miter lim="400000"/>
          </a:ln>
          <a:effectLst/>
        </p:spPr>
        <p:txBody>
          <a:bodyPr wrap="square" lIns="0" tIns="0" rIns="0" bIns="0">
            <a:spAutoFit/>
          </a:bodyPr>
          <a:lstStyle>
            <a:lvl1pPr algn="l">
              <a:defRPr sz="4200" spc="84">
                <a:solidFill>
                  <a:srgbClr val="AAAAAA"/>
                </a:solidFill>
                <a:latin typeface="Oswald Light"/>
                <a:ea typeface="Oswald Light"/>
                <a:cs typeface="Oswald Light"/>
                <a:sym typeface="Oswald Light"/>
              </a:defRPr>
            </a:lvl1pPr>
          </a:lstStyle>
          <a:p>
            <a:pPr algn="ctr"/>
            <a:r>
              <a:rPr kumimoji="0" lang="zh-CN" altLang="en-US" sz="1600" b="1" i="0" u="none" strike="noStrike" kern="1200" cap="none" spc="42" normalizeH="0" baseline="0" noProof="0" dirty="0">
                <a:ln>
                  <a:noFill/>
                </a:ln>
                <a:solidFill>
                  <a:schemeClr val="tx1">
                    <a:lumMod val="65000"/>
                    <a:lumOff val="35000"/>
                  </a:schemeClr>
                </a:solidFill>
                <a:effectLst/>
                <a:uLnTx/>
                <a:uFillTx/>
                <a:latin typeface="Verdana" panose="020B0604030504040204" charset="0"/>
                <a:ea typeface="方正舒体" pitchFamily="2" charset="-122"/>
                <a:cs typeface="Oswald Light"/>
                <a:sym typeface="+mn-ea"/>
              </a:rPr>
              <a:t>标题</a:t>
            </a:r>
            <a:endParaRPr kumimoji="0" lang="en-US" altLang="zh-CN" sz="1600" b="1" i="0" u="none" strike="noStrike" kern="1200" cap="none" spc="42" normalizeH="0" baseline="0" noProof="0" dirty="0">
              <a:ln>
                <a:noFill/>
              </a:ln>
              <a:solidFill>
                <a:schemeClr val="tx1">
                  <a:lumMod val="65000"/>
                  <a:lumOff val="35000"/>
                </a:schemeClr>
              </a:solidFill>
              <a:effectLst/>
              <a:uLnTx/>
              <a:uFillTx/>
              <a:latin typeface="Verdana" panose="020B0604030504040204" charset="0"/>
              <a:ea typeface="方正舒体" pitchFamily="2" charset="-122"/>
              <a:cs typeface="Oswald Light"/>
              <a:sym typeface="+mn-ea"/>
            </a:endParaRPr>
          </a:p>
        </p:txBody>
      </p:sp>
      <p:sp>
        <p:nvSpPr>
          <p:cNvPr id="14" name="文本框 13"/>
          <p:cNvSpPr txBox="1"/>
          <p:nvPr/>
        </p:nvSpPr>
        <p:spPr>
          <a:xfrm>
            <a:off x="8482965" y="3630295"/>
            <a:ext cx="2189480" cy="19202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en-US" altLang="zh-CN" sz="1400" noProof="0" dirty="0">
                <a:ln>
                  <a:noFill/>
                </a:ln>
                <a:solidFill>
                  <a:schemeClr val="tx1">
                    <a:lumMod val="50000"/>
                    <a:lumOff val="50000"/>
                  </a:schemeClr>
                </a:solidFill>
                <a:uLnTx/>
                <a:uFillTx/>
                <a:latin typeface="Verdana" panose="020B0604030504040204" charset="0"/>
                <a:ea typeface="方正舒体" pitchFamily="2" charset="-122"/>
                <a:sym typeface="+mn-ea"/>
              </a:rPr>
              <a:t>Lorme ipsum dolor sit,consecteturadipsiicing elit.Lorme ipsum dolor sit,consectetur adipsiicing elit.</a:t>
            </a:r>
            <a:endParaRPr lang="en-US" altLang="zh-CN" sz="1400" kern="0" noProof="0" dirty="0">
              <a:ln>
                <a:noFill/>
              </a:ln>
              <a:solidFill>
                <a:schemeClr val="tx1">
                  <a:lumMod val="50000"/>
                  <a:lumOff val="50000"/>
                </a:schemeClr>
              </a:solidFill>
              <a:uLnTx/>
              <a:uFillTx/>
              <a:latin typeface="Verdana" panose="020B0604030504040204" charset="0"/>
              <a:ea typeface="方正舒体" pitchFamily="2" charset="-122"/>
              <a:sym typeface="+mn-ea"/>
            </a:endParaRPr>
          </a:p>
          <a:p>
            <a:pPr indent="0" algn="ctr" fontAlgn="auto">
              <a:lnSpc>
                <a:spcPct val="150000"/>
              </a:lnSpc>
            </a:pPr>
            <a:endParaRPr lang="zh-CN" altLang="en-US" sz="1000" kern="0" noProof="0" dirty="0">
              <a:ln>
                <a:noFill/>
              </a:ln>
              <a:solidFill>
                <a:schemeClr val="bg1">
                  <a:lumMod val="50000"/>
                </a:schemeClr>
              </a:solidFill>
              <a:uLnTx/>
              <a:uFillTx/>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
          <p:cNvPicPr>
            <a:picLocks noChangeAspect="1"/>
          </p:cNvPicPr>
          <p:nvPr/>
        </p:nvPicPr>
        <p:blipFill>
          <a:blip r:embed="rId3"/>
          <a:srcRect r="21067"/>
          <a:stretch>
            <a:fillRect/>
          </a:stretch>
        </p:blipFill>
        <p:spPr>
          <a:xfrm>
            <a:off x="-20955" y="-5080"/>
            <a:ext cx="4272280" cy="3006725"/>
          </a:xfrm>
          <a:prstGeom prst="rect">
            <a:avLst/>
          </a:prstGeom>
        </p:spPr>
      </p:pic>
      <p:pic>
        <p:nvPicPr>
          <p:cNvPr id="3" name="图片 2" descr="5"/>
          <p:cNvPicPr>
            <a:picLocks noChangeAspect="1"/>
          </p:cNvPicPr>
          <p:nvPr/>
        </p:nvPicPr>
        <p:blipFill>
          <a:blip r:embed="rId4"/>
          <a:srcRect l="11372"/>
          <a:stretch>
            <a:fillRect/>
          </a:stretch>
        </p:blipFill>
        <p:spPr>
          <a:xfrm>
            <a:off x="-34290" y="5131435"/>
            <a:ext cx="907415" cy="1722120"/>
          </a:xfrm>
          <a:prstGeom prst="rect">
            <a:avLst/>
          </a:prstGeom>
        </p:spPr>
      </p:pic>
      <p:pic>
        <p:nvPicPr>
          <p:cNvPr id="4" name="图片 3" descr="567"/>
          <p:cNvPicPr>
            <a:picLocks noChangeAspect="1"/>
          </p:cNvPicPr>
          <p:nvPr/>
        </p:nvPicPr>
        <p:blipFill>
          <a:blip r:embed="rId5"/>
          <a:stretch>
            <a:fillRect/>
          </a:stretch>
        </p:blipFill>
        <p:spPr>
          <a:xfrm>
            <a:off x="11174095" y="424815"/>
            <a:ext cx="1042670" cy="1512570"/>
          </a:xfrm>
          <a:prstGeom prst="rect">
            <a:avLst/>
          </a:prstGeom>
        </p:spPr>
      </p:pic>
      <p:pic>
        <p:nvPicPr>
          <p:cNvPr id="5" name="图片 4" descr="5607"/>
          <p:cNvPicPr>
            <a:picLocks noChangeAspect="1"/>
          </p:cNvPicPr>
          <p:nvPr/>
        </p:nvPicPr>
        <p:blipFill>
          <a:blip r:embed="rId6"/>
          <a:srcRect l="12218" t="4610" b="14711"/>
          <a:stretch>
            <a:fillRect/>
          </a:stretch>
        </p:blipFill>
        <p:spPr>
          <a:xfrm>
            <a:off x="9602470" y="-447675"/>
            <a:ext cx="1543050" cy="1489710"/>
          </a:xfrm>
          <a:prstGeom prst="rect">
            <a:avLst/>
          </a:prstGeom>
        </p:spPr>
      </p:pic>
      <p:pic>
        <p:nvPicPr>
          <p:cNvPr id="6" name="图片 5" descr="7"/>
          <p:cNvPicPr>
            <a:picLocks noChangeAspect="1"/>
          </p:cNvPicPr>
          <p:nvPr/>
        </p:nvPicPr>
        <p:blipFill>
          <a:blip r:embed="rId3"/>
          <a:srcRect r="21067"/>
          <a:stretch>
            <a:fillRect/>
          </a:stretch>
        </p:blipFill>
        <p:spPr>
          <a:xfrm flipH="1" flipV="1">
            <a:off x="8047990" y="3919220"/>
            <a:ext cx="4168775" cy="2934335"/>
          </a:xfrm>
          <a:prstGeom prst="rect">
            <a:avLst/>
          </a:prstGeom>
        </p:spPr>
      </p:pic>
      <p:pic>
        <p:nvPicPr>
          <p:cNvPr id="7" name="图片 6" descr="5607"/>
          <p:cNvPicPr>
            <a:picLocks noChangeAspect="1"/>
          </p:cNvPicPr>
          <p:nvPr/>
        </p:nvPicPr>
        <p:blipFill>
          <a:blip r:embed="rId6"/>
          <a:srcRect l="12218" t="4610" b="14711"/>
          <a:stretch>
            <a:fillRect/>
          </a:stretch>
        </p:blipFill>
        <p:spPr>
          <a:xfrm>
            <a:off x="1099820" y="5478145"/>
            <a:ext cx="1224915" cy="1183005"/>
          </a:xfrm>
          <a:prstGeom prst="rect">
            <a:avLst/>
          </a:prstGeom>
        </p:spPr>
      </p:pic>
      <p:sp>
        <p:nvSpPr>
          <p:cNvPr id="14" name="文本框 13"/>
          <p:cNvSpPr txBox="1"/>
          <p:nvPr/>
        </p:nvSpPr>
        <p:spPr>
          <a:xfrm>
            <a:off x="2970530" y="2566035"/>
            <a:ext cx="1566545" cy="1788795"/>
          </a:xfrm>
          <a:prstGeom prst="rect">
            <a:avLst/>
          </a:prstGeom>
          <a:noFill/>
        </p:spPr>
        <p:txBody>
          <a:bodyPr anchor="ctr"/>
          <a:lstStyle/>
          <a:p>
            <a:pPr marL="0" marR="0" lvl="0" algn="ctr" defTabSz="914400" rtl="0" eaLnBrk="1" latinLnBrk="0" hangingPunct="1">
              <a:spcBef>
                <a:spcPts val="0"/>
              </a:spcBef>
              <a:buNone/>
            </a:pPr>
            <a:r>
              <a:rPr lang="en-US" altLang="zh-CN" sz="9600" b="1" noProof="0" dirty="0">
                <a:ln>
                  <a:noFill/>
                </a:ln>
                <a:solidFill>
                  <a:srgbClr val="3A931D"/>
                </a:solidFill>
                <a:uLnTx/>
                <a:uFillTx/>
                <a:latin typeface="Curlz MT" charset="0"/>
                <a:ea typeface="方正舒体" pitchFamily="2" charset="-122"/>
                <a:sym typeface="+mn-ea"/>
              </a:rPr>
              <a:t>02</a:t>
            </a:r>
            <a:endParaRPr kumimoji="0" lang="en-US" altLang="zh-CN" sz="9600" b="1" i="0" u="none" strike="noStrike" cap="none" spc="0" normalizeH="0" baseline="0" noProof="0" dirty="0">
              <a:ln>
                <a:noFill/>
              </a:ln>
              <a:solidFill>
                <a:srgbClr val="3A931D"/>
              </a:solidFill>
              <a:uLnTx/>
              <a:uFillTx/>
              <a:latin typeface="Curlz MT" charset="0"/>
              <a:ea typeface="方正舒体" pitchFamily="2" charset="-122"/>
              <a:cs typeface="+mn-cs"/>
              <a:sym typeface="+mn-ea"/>
            </a:endParaRPr>
          </a:p>
        </p:txBody>
      </p:sp>
      <p:sp>
        <p:nvSpPr>
          <p:cNvPr id="24" name="文本框 23"/>
          <p:cNvSpPr txBox="1"/>
          <p:nvPr/>
        </p:nvSpPr>
        <p:spPr>
          <a:xfrm>
            <a:off x="4157345" y="2918460"/>
            <a:ext cx="4467225" cy="713740"/>
          </a:xfrm>
          <a:prstGeom prst="rect">
            <a:avLst/>
          </a:prstGeom>
          <a:noFill/>
        </p:spPr>
        <p:txBody>
          <a:bodyPr anchor="ctr"/>
          <a:lstStyle/>
          <a:p>
            <a:pPr marL="0" marR="0" lvl="0" indent="0" algn="ctr" defTabSz="914400" rtl="0" eaLnBrk="1" fontAlgn="t" latinLnBrk="0" hangingPunct="1">
              <a:spcBef>
                <a:spcPts val="0"/>
              </a:spcBef>
              <a:spcAft>
                <a:spcPts val="0"/>
              </a:spcAft>
              <a:buClrTx/>
              <a:buSzTx/>
              <a:buFontTx/>
              <a:buNone/>
              <a:defRPr/>
            </a:pPr>
            <a:r>
              <a:rPr lang="zh-CN" altLang="en-US" sz="3600" kern="0" noProof="0" dirty="0">
                <a:ln>
                  <a:noFill/>
                </a:ln>
                <a:solidFill>
                  <a:srgbClr val="3A931D"/>
                </a:solidFill>
                <a:uLnTx/>
                <a:uFillTx/>
                <a:latin typeface="微软雅黑" panose="020B0503020204020204" charset="-122"/>
                <a:ea typeface="微软雅黑" panose="020B0503020204020204" charset="-122"/>
                <a:sym typeface="+mn-ea"/>
              </a:rPr>
              <a:t>在此输入您的标题</a:t>
            </a:r>
            <a:endParaRPr kumimoji="0" lang="zh-CN" altLang="en-US" sz="3600" i="0" u="none" strike="noStrike" kern="0" cap="none" spc="0" normalizeH="0" baseline="0" noProof="0" dirty="0">
              <a:ln>
                <a:noFill/>
              </a:ln>
              <a:solidFill>
                <a:srgbClr val="3A931D"/>
              </a:solidFill>
              <a:effectLst/>
              <a:uLnTx/>
              <a:uFillTx/>
              <a:latin typeface="微软雅黑" panose="020B0503020204020204" charset="-122"/>
              <a:ea typeface="微软雅黑" panose="020B0503020204020204" charset="-122"/>
              <a:cs typeface="+mn-cs"/>
              <a:sym typeface="+mn-ea"/>
            </a:endParaRPr>
          </a:p>
        </p:txBody>
      </p:sp>
      <p:sp>
        <p:nvSpPr>
          <p:cNvPr id="25" name="文本框 24"/>
          <p:cNvSpPr txBox="1"/>
          <p:nvPr/>
        </p:nvSpPr>
        <p:spPr>
          <a:xfrm>
            <a:off x="4403090" y="3632200"/>
            <a:ext cx="5080635" cy="255905"/>
          </a:xfrm>
          <a:prstGeom prst="rect">
            <a:avLst/>
          </a:prstGeom>
          <a:noFill/>
          <a:ln>
            <a:noFill/>
          </a:ln>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en-US" altLang="zh-CN" sz="1000" dirty="0">
                <a:solidFill>
                  <a:schemeClr val="tx1">
                    <a:lumMod val="75000"/>
                    <a:lumOff val="25000"/>
                  </a:schemeClr>
                </a:solidFill>
                <a:latin typeface="Verdana" panose="020B0604030504040204" charset="0"/>
              </a:rPr>
              <a:t> </a:t>
            </a:r>
            <a:r>
              <a:rPr lang="zh-CN" altLang="en-US" sz="1000" dirty="0">
                <a:solidFill>
                  <a:schemeClr val="tx1">
                    <a:lumMod val="75000"/>
                    <a:lumOff val="25000"/>
                  </a:schemeClr>
                </a:solidFill>
                <a:latin typeface="Arial Unicode MS" charset="0"/>
                <a:ea typeface="Arial Unicode MS" charset="0"/>
              </a:rPr>
              <a:t>ＡＤＤ　ＹＯＵＲ　ＴＥＸＴ　ＨＥＲＥ      </a:t>
            </a:r>
            <a:r>
              <a:rPr lang="zh-CN" altLang="en-US" sz="1000" dirty="0">
                <a:solidFill>
                  <a:schemeClr val="tx1">
                    <a:lumMod val="75000"/>
                    <a:lumOff val="25000"/>
                  </a:schemeClr>
                </a:solidFill>
                <a:latin typeface="Arial Unicode MS" charset="0"/>
                <a:ea typeface="Arial Unicode MS" charset="0"/>
                <a:sym typeface="+mn-ea"/>
              </a:rPr>
              <a:t>ＡＤＤ　ＹＯＵＲ　ＴＥＸＴ　ＨＥＲＥ</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edge">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097905" y="2450465"/>
            <a:ext cx="4936490" cy="2766695"/>
          </a:xfrm>
          <a:prstGeom prst="rect">
            <a:avLst/>
          </a:prstGeom>
          <a:solidFill>
            <a:srgbClr val="95C8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5607"/>
          <p:cNvPicPr>
            <a:picLocks noChangeAspect="1"/>
          </p:cNvPicPr>
          <p:nvPr/>
        </p:nvPicPr>
        <p:blipFill>
          <a:blip r:embed="rId3"/>
          <a:srcRect l="12218" t="4610" b="14711"/>
          <a:stretch>
            <a:fillRect/>
          </a:stretch>
        </p:blipFill>
        <p:spPr>
          <a:xfrm>
            <a:off x="167640" y="391160"/>
            <a:ext cx="471805" cy="456565"/>
          </a:xfrm>
          <a:prstGeom prst="rect">
            <a:avLst/>
          </a:prstGeom>
        </p:spPr>
      </p:pic>
      <p:sp>
        <p:nvSpPr>
          <p:cNvPr id="5" name="文本框 4"/>
          <p:cNvSpPr txBox="1"/>
          <p:nvPr/>
        </p:nvSpPr>
        <p:spPr>
          <a:xfrm>
            <a:off x="655320" y="403225"/>
            <a:ext cx="3199765" cy="460375"/>
          </a:xfrm>
          <a:prstGeom prst="rect">
            <a:avLst/>
          </a:prstGeom>
          <a:noFill/>
        </p:spPr>
        <p:txBody>
          <a:bodyPr wrap="square" rtlCol="0">
            <a:spAutoFit/>
          </a:bodyPr>
          <a:lstStyle/>
          <a:p>
            <a:pPr algn="l"/>
            <a:r>
              <a:rPr lang="zh-CN" altLang="en-US" sz="2400" b="1" dirty="0">
                <a:solidFill>
                  <a:srgbClr val="3A931D"/>
                </a:solidFill>
                <a:ea typeface="微软雅黑" panose="020B0503020204020204" charset="-122"/>
                <a:sym typeface="+mn-ea"/>
              </a:rPr>
              <a:t>点击此处添加标题</a:t>
            </a:r>
            <a:endParaRPr lang="en-US" altLang="zh-CN" sz="2400" b="1" dirty="0">
              <a:solidFill>
                <a:srgbClr val="3A931D"/>
              </a:solidFill>
              <a:ea typeface="微软雅黑" panose="020B0503020204020204" charset="-122"/>
              <a:sym typeface="+mn-ea"/>
            </a:endParaRPr>
          </a:p>
        </p:txBody>
      </p:sp>
      <p:sp>
        <p:nvSpPr>
          <p:cNvPr id="29728" name="椭圆 29727"/>
          <p:cNvSpPr/>
          <p:nvPr/>
        </p:nvSpPr>
        <p:spPr>
          <a:xfrm>
            <a:off x="1534160" y="3074035"/>
            <a:ext cx="641350" cy="641350"/>
          </a:xfrm>
          <a:prstGeom prst="ellipse">
            <a:avLst/>
          </a:prstGeom>
          <a:solidFill>
            <a:srgbClr val="EED434"/>
          </a:solidFill>
          <a:ln w="12700">
            <a:noFill/>
          </a:ln>
        </p:spPr>
        <p:txBody>
          <a:bodyPr/>
          <a:lstStyle/>
          <a:p>
            <a:endParaRPr lang="zh-CN" altLang="en-US"/>
          </a:p>
        </p:txBody>
      </p:sp>
      <p:sp>
        <p:nvSpPr>
          <p:cNvPr id="29729" name="椭圆 29728"/>
          <p:cNvSpPr/>
          <p:nvPr/>
        </p:nvSpPr>
        <p:spPr>
          <a:xfrm>
            <a:off x="1534160" y="4008120"/>
            <a:ext cx="641350" cy="641350"/>
          </a:xfrm>
          <a:prstGeom prst="ellipse">
            <a:avLst/>
          </a:prstGeom>
          <a:solidFill>
            <a:srgbClr val="95C822"/>
          </a:solidFill>
          <a:ln w="12700">
            <a:noFill/>
          </a:ln>
        </p:spPr>
        <p:txBody>
          <a:bodyPr/>
          <a:lstStyle/>
          <a:p>
            <a:endParaRPr lang="zh-CN" altLang="en-US"/>
          </a:p>
        </p:txBody>
      </p:sp>
      <p:sp>
        <p:nvSpPr>
          <p:cNvPr id="29730" name="椭圆 29729"/>
          <p:cNvSpPr/>
          <p:nvPr/>
        </p:nvSpPr>
        <p:spPr>
          <a:xfrm>
            <a:off x="1534160" y="4995545"/>
            <a:ext cx="641350" cy="641350"/>
          </a:xfrm>
          <a:prstGeom prst="ellipse">
            <a:avLst/>
          </a:prstGeom>
          <a:solidFill>
            <a:srgbClr val="EED434"/>
          </a:solidFill>
          <a:ln w="12700">
            <a:noFill/>
          </a:ln>
        </p:spPr>
        <p:txBody>
          <a:bodyPr/>
          <a:lstStyle/>
          <a:p>
            <a:endParaRPr lang="zh-CN" altLang="en-US"/>
          </a:p>
        </p:txBody>
      </p:sp>
      <p:sp>
        <p:nvSpPr>
          <p:cNvPr id="29727" name="椭圆 29726"/>
          <p:cNvSpPr/>
          <p:nvPr/>
        </p:nvSpPr>
        <p:spPr>
          <a:xfrm>
            <a:off x="1534160" y="2136775"/>
            <a:ext cx="641350" cy="641350"/>
          </a:xfrm>
          <a:prstGeom prst="ellipse">
            <a:avLst/>
          </a:prstGeom>
          <a:solidFill>
            <a:srgbClr val="95C822"/>
          </a:solidFill>
          <a:ln w="12700">
            <a:noFill/>
          </a:ln>
        </p:spPr>
        <p:txBody>
          <a:bodyPr/>
          <a:lstStyle/>
          <a:p>
            <a:endParaRPr lang="zh-CN" altLang="en-US"/>
          </a:p>
        </p:txBody>
      </p:sp>
      <p:grpSp>
        <p:nvGrpSpPr>
          <p:cNvPr id="29712" name="组合 29711"/>
          <p:cNvGrpSpPr/>
          <p:nvPr/>
        </p:nvGrpSpPr>
        <p:grpSpPr>
          <a:xfrm>
            <a:off x="1731010" y="2301875"/>
            <a:ext cx="247650" cy="320675"/>
            <a:chOff x="0" y="0"/>
            <a:chExt cx="184" cy="236"/>
          </a:xfrm>
        </p:grpSpPr>
        <p:sp>
          <p:nvSpPr>
            <p:cNvPr id="29713" name="任意多边形 29712"/>
            <p:cNvSpPr/>
            <p:nvPr/>
          </p:nvSpPr>
          <p:spPr>
            <a:xfrm>
              <a:off x="0" y="0"/>
              <a:ext cx="184" cy="236"/>
            </a:xfrm>
            <a:custGeom>
              <a:avLst/>
              <a:gdLst/>
              <a:ahLst/>
              <a:cxnLst/>
              <a:rect l="0" t="0" r="0" b="0"/>
              <a:pathLst>
                <a:path w="84" h="108">
                  <a:moveTo>
                    <a:pt x="19" y="98"/>
                  </a:moveTo>
                  <a:cubicBezTo>
                    <a:pt x="10" y="98"/>
                    <a:pt x="10" y="98"/>
                    <a:pt x="10" y="98"/>
                  </a:cubicBezTo>
                  <a:cubicBezTo>
                    <a:pt x="10" y="9"/>
                    <a:pt x="10" y="9"/>
                    <a:pt x="10" y="9"/>
                  </a:cubicBezTo>
                  <a:cubicBezTo>
                    <a:pt x="79" y="9"/>
                    <a:pt x="79" y="9"/>
                    <a:pt x="79" y="9"/>
                  </a:cubicBezTo>
                  <a:cubicBezTo>
                    <a:pt x="82" y="9"/>
                    <a:pt x="84" y="7"/>
                    <a:pt x="84" y="5"/>
                  </a:cubicBezTo>
                  <a:cubicBezTo>
                    <a:pt x="84" y="2"/>
                    <a:pt x="82" y="0"/>
                    <a:pt x="79" y="0"/>
                  </a:cubicBezTo>
                  <a:cubicBezTo>
                    <a:pt x="5" y="0"/>
                    <a:pt x="5" y="0"/>
                    <a:pt x="5" y="0"/>
                  </a:cubicBezTo>
                  <a:cubicBezTo>
                    <a:pt x="3" y="0"/>
                    <a:pt x="0" y="2"/>
                    <a:pt x="0" y="5"/>
                  </a:cubicBezTo>
                  <a:cubicBezTo>
                    <a:pt x="0" y="103"/>
                    <a:pt x="0" y="103"/>
                    <a:pt x="0" y="103"/>
                  </a:cubicBezTo>
                  <a:cubicBezTo>
                    <a:pt x="0" y="106"/>
                    <a:pt x="3" y="108"/>
                    <a:pt x="5" y="108"/>
                  </a:cubicBezTo>
                  <a:cubicBezTo>
                    <a:pt x="19" y="108"/>
                    <a:pt x="19" y="108"/>
                    <a:pt x="19" y="108"/>
                  </a:cubicBezTo>
                  <a:cubicBezTo>
                    <a:pt x="21" y="108"/>
                    <a:pt x="23" y="106"/>
                    <a:pt x="23" y="103"/>
                  </a:cubicBezTo>
                  <a:cubicBezTo>
                    <a:pt x="23" y="100"/>
                    <a:pt x="21" y="98"/>
                    <a:pt x="19" y="98"/>
                  </a:cubicBezTo>
                  <a:close/>
                </a:path>
              </a:pathLst>
            </a:custGeom>
            <a:solidFill>
              <a:srgbClr val="FFFFFF"/>
            </a:solidFill>
            <a:ln w="9525">
              <a:noFill/>
            </a:ln>
          </p:spPr>
          <p:txBody>
            <a:bodyPr/>
            <a:lstStyle/>
            <a:p>
              <a:endParaRPr lang="zh-CN" altLang="en-US"/>
            </a:p>
          </p:txBody>
        </p:sp>
        <p:sp>
          <p:nvSpPr>
            <p:cNvPr id="29714" name="任意多边形 29713"/>
            <p:cNvSpPr/>
            <p:nvPr/>
          </p:nvSpPr>
          <p:spPr>
            <a:xfrm>
              <a:off x="116" y="138"/>
              <a:ext cx="68" cy="98"/>
            </a:xfrm>
            <a:custGeom>
              <a:avLst/>
              <a:gdLst/>
              <a:ahLst/>
              <a:cxnLst/>
              <a:rect l="0" t="0" r="0" b="0"/>
              <a:pathLst>
                <a:path w="31" h="45">
                  <a:moveTo>
                    <a:pt x="26" y="0"/>
                  </a:moveTo>
                  <a:cubicBezTo>
                    <a:pt x="23" y="0"/>
                    <a:pt x="21" y="2"/>
                    <a:pt x="21" y="5"/>
                  </a:cubicBezTo>
                  <a:cubicBezTo>
                    <a:pt x="21" y="35"/>
                    <a:pt x="21" y="35"/>
                    <a:pt x="21" y="35"/>
                  </a:cubicBezTo>
                  <a:cubicBezTo>
                    <a:pt x="4" y="35"/>
                    <a:pt x="4" y="35"/>
                    <a:pt x="4" y="35"/>
                  </a:cubicBezTo>
                  <a:cubicBezTo>
                    <a:pt x="2" y="35"/>
                    <a:pt x="0" y="37"/>
                    <a:pt x="0" y="40"/>
                  </a:cubicBezTo>
                  <a:cubicBezTo>
                    <a:pt x="0" y="43"/>
                    <a:pt x="2" y="45"/>
                    <a:pt x="4" y="45"/>
                  </a:cubicBezTo>
                  <a:cubicBezTo>
                    <a:pt x="26" y="45"/>
                    <a:pt x="26" y="45"/>
                    <a:pt x="26" y="45"/>
                  </a:cubicBezTo>
                  <a:cubicBezTo>
                    <a:pt x="27" y="45"/>
                    <a:pt x="28" y="44"/>
                    <a:pt x="29" y="43"/>
                  </a:cubicBezTo>
                  <a:cubicBezTo>
                    <a:pt x="30" y="42"/>
                    <a:pt x="31" y="41"/>
                    <a:pt x="31" y="40"/>
                  </a:cubicBezTo>
                  <a:cubicBezTo>
                    <a:pt x="31" y="5"/>
                    <a:pt x="31" y="5"/>
                    <a:pt x="31" y="5"/>
                  </a:cubicBezTo>
                  <a:cubicBezTo>
                    <a:pt x="31" y="2"/>
                    <a:pt x="29" y="0"/>
                    <a:pt x="26" y="0"/>
                  </a:cubicBezTo>
                  <a:close/>
                </a:path>
              </a:pathLst>
            </a:custGeom>
            <a:solidFill>
              <a:srgbClr val="FFFFFF"/>
            </a:solidFill>
            <a:ln w="9525">
              <a:noFill/>
            </a:ln>
          </p:spPr>
          <p:txBody>
            <a:bodyPr/>
            <a:lstStyle/>
            <a:p>
              <a:endParaRPr lang="zh-CN" altLang="en-US"/>
            </a:p>
          </p:txBody>
        </p:sp>
        <p:sp>
          <p:nvSpPr>
            <p:cNvPr id="29715" name="任意多边形 29714"/>
            <p:cNvSpPr>
              <a:spLocks noEditPoints="1"/>
            </p:cNvSpPr>
            <p:nvPr/>
          </p:nvSpPr>
          <p:spPr>
            <a:xfrm>
              <a:off x="66" y="51"/>
              <a:ext cx="113" cy="163"/>
            </a:xfrm>
            <a:custGeom>
              <a:avLst/>
              <a:gdLst/>
              <a:ahLst/>
              <a:cxnLst/>
              <a:rect l="0" t="0" r="0" b="0"/>
              <a:pathLst>
                <a:path w="52" h="75">
                  <a:moveTo>
                    <a:pt x="45" y="1"/>
                  </a:moveTo>
                  <a:cubicBezTo>
                    <a:pt x="44" y="0"/>
                    <a:pt x="42" y="0"/>
                    <a:pt x="40" y="0"/>
                  </a:cubicBezTo>
                  <a:cubicBezTo>
                    <a:pt x="36" y="0"/>
                    <a:pt x="32" y="2"/>
                    <a:pt x="30" y="5"/>
                  </a:cubicBezTo>
                  <a:cubicBezTo>
                    <a:pt x="1" y="57"/>
                    <a:pt x="1" y="57"/>
                    <a:pt x="1" y="57"/>
                  </a:cubicBezTo>
                  <a:cubicBezTo>
                    <a:pt x="0" y="57"/>
                    <a:pt x="0" y="58"/>
                    <a:pt x="0" y="59"/>
                  </a:cubicBezTo>
                  <a:cubicBezTo>
                    <a:pt x="0" y="71"/>
                    <a:pt x="0" y="71"/>
                    <a:pt x="0" y="71"/>
                  </a:cubicBezTo>
                  <a:cubicBezTo>
                    <a:pt x="1" y="72"/>
                    <a:pt x="1" y="74"/>
                    <a:pt x="3" y="75"/>
                  </a:cubicBezTo>
                  <a:cubicBezTo>
                    <a:pt x="3" y="75"/>
                    <a:pt x="4" y="75"/>
                    <a:pt x="5" y="75"/>
                  </a:cubicBezTo>
                  <a:cubicBezTo>
                    <a:pt x="6" y="75"/>
                    <a:pt x="7" y="75"/>
                    <a:pt x="7" y="75"/>
                  </a:cubicBezTo>
                  <a:cubicBezTo>
                    <a:pt x="18" y="69"/>
                    <a:pt x="18" y="69"/>
                    <a:pt x="18" y="69"/>
                  </a:cubicBezTo>
                  <a:cubicBezTo>
                    <a:pt x="18" y="69"/>
                    <a:pt x="19" y="68"/>
                    <a:pt x="19" y="67"/>
                  </a:cubicBezTo>
                  <a:cubicBezTo>
                    <a:pt x="49" y="16"/>
                    <a:pt x="49" y="16"/>
                    <a:pt x="49" y="16"/>
                  </a:cubicBezTo>
                  <a:cubicBezTo>
                    <a:pt x="52" y="11"/>
                    <a:pt x="50" y="4"/>
                    <a:pt x="45" y="1"/>
                  </a:cubicBezTo>
                  <a:close/>
                  <a:moveTo>
                    <a:pt x="41" y="11"/>
                  </a:moveTo>
                  <a:cubicBezTo>
                    <a:pt x="12" y="62"/>
                    <a:pt x="12" y="62"/>
                    <a:pt x="12" y="62"/>
                  </a:cubicBezTo>
                  <a:cubicBezTo>
                    <a:pt x="9" y="63"/>
                    <a:pt x="9" y="63"/>
                    <a:pt x="9" y="63"/>
                  </a:cubicBezTo>
                  <a:cubicBezTo>
                    <a:pt x="9" y="60"/>
                    <a:pt x="9" y="60"/>
                    <a:pt x="9" y="60"/>
                  </a:cubicBezTo>
                  <a:cubicBezTo>
                    <a:pt x="38" y="10"/>
                    <a:pt x="38" y="10"/>
                    <a:pt x="38" y="10"/>
                  </a:cubicBezTo>
                  <a:cubicBezTo>
                    <a:pt x="39" y="9"/>
                    <a:pt x="40" y="9"/>
                    <a:pt x="41" y="9"/>
                  </a:cubicBezTo>
                  <a:cubicBezTo>
                    <a:pt x="41" y="10"/>
                    <a:pt x="42" y="11"/>
                    <a:pt x="41" y="11"/>
                  </a:cubicBezTo>
                  <a:close/>
                </a:path>
              </a:pathLst>
            </a:custGeom>
            <a:solidFill>
              <a:srgbClr val="FFFFFF"/>
            </a:solidFill>
            <a:ln w="9525">
              <a:noFill/>
            </a:ln>
          </p:spPr>
          <p:txBody>
            <a:bodyPr/>
            <a:lstStyle/>
            <a:p>
              <a:endParaRPr lang="zh-CN" altLang="en-US"/>
            </a:p>
          </p:txBody>
        </p:sp>
        <p:sp>
          <p:nvSpPr>
            <p:cNvPr id="29716" name="任意多边形 29715"/>
            <p:cNvSpPr/>
            <p:nvPr/>
          </p:nvSpPr>
          <p:spPr>
            <a:xfrm>
              <a:off x="35" y="68"/>
              <a:ext cx="70" cy="20"/>
            </a:xfrm>
            <a:custGeom>
              <a:avLst/>
              <a:gdLst/>
              <a:ahLst/>
              <a:cxnLst/>
              <a:rect l="0" t="0" r="0" b="0"/>
              <a:pathLst>
                <a:path w="32" h="9">
                  <a:moveTo>
                    <a:pt x="32" y="4"/>
                  </a:moveTo>
                  <a:cubicBezTo>
                    <a:pt x="32" y="2"/>
                    <a:pt x="30" y="0"/>
                    <a:pt x="28" y="0"/>
                  </a:cubicBezTo>
                  <a:cubicBezTo>
                    <a:pt x="4" y="0"/>
                    <a:pt x="4" y="0"/>
                    <a:pt x="4" y="0"/>
                  </a:cubicBezTo>
                  <a:cubicBezTo>
                    <a:pt x="2" y="0"/>
                    <a:pt x="0" y="2"/>
                    <a:pt x="0" y="4"/>
                  </a:cubicBezTo>
                  <a:cubicBezTo>
                    <a:pt x="0" y="7"/>
                    <a:pt x="2" y="9"/>
                    <a:pt x="4" y="9"/>
                  </a:cubicBezTo>
                  <a:cubicBezTo>
                    <a:pt x="28" y="9"/>
                    <a:pt x="28" y="9"/>
                    <a:pt x="28" y="9"/>
                  </a:cubicBezTo>
                  <a:cubicBezTo>
                    <a:pt x="30" y="9"/>
                    <a:pt x="32" y="7"/>
                    <a:pt x="32" y="4"/>
                  </a:cubicBezTo>
                  <a:close/>
                </a:path>
              </a:pathLst>
            </a:custGeom>
            <a:solidFill>
              <a:srgbClr val="FFFFFF"/>
            </a:solidFill>
            <a:ln w="9525">
              <a:noFill/>
            </a:ln>
          </p:spPr>
          <p:txBody>
            <a:bodyPr/>
            <a:lstStyle/>
            <a:p>
              <a:endParaRPr lang="zh-CN" altLang="en-US"/>
            </a:p>
          </p:txBody>
        </p:sp>
        <p:sp>
          <p:nvSpPr>
            <p:cNvPr id="29717" name="任意多边形 29716"/>
            <p:cNvSpPr/>
            <p:nvPr/>
          </p:nvSpPr>
          <p:spPr>
            <a:xfrm>
              <a:off x="35" y="107"/>
              <a:ext cx="46" cy="20"/>
            </a:xfrm>
            <a:custGeom>
              <a:avLst/>
              <a:gdLst/>
              <a:ahLst/>
              <a:cxnLst/>
              <a:rect l="0" t="0" r="0" b="0"/>
              <a:pathLst>
                <a:path w="21" h="9">
                  <a:moveTo>
                    <a:pt x="4" y="0"/>
                  </a:moveTo>
                  <a:cubicBezTo>
                    <a:pt x="2" y="0"/>
                    <a:pt x="0" y="2"/>
                    <a:pt x="0" y="4"/>
                  </a:cubicBezTo>
                  <a:cubicBezTo>
                    <a:pt x="0" y="7"/>
                    <a:pt x="2" y="9"/>
                    <a:pt x="4" y="9"/>
                  </a:cubicBezTo>
                  <a:cubicBezTo>
                    <a:pt x="16" y="9"/>
                    <a:pt x="16" y="9"/>
                    <a:pt x="16" y="9"/>
                  </a:cubicBezTo>
                  <a:cubicBezTo>
                    <a:pt x="19" y="9"/>
                    <a:pt x="21" y="7"/>
                    <a:pt x="21" y="4"/>
                  </a:cubicBezTo>
                  <a:cubicBezTo>
                    <a:pt x="21" y="2"/>
                    <a:pt x="19" y="0"/>
                    <a:pt x="16" y="0"/>
                  </a:cubicBezTo>
                  <a:lnTo>
                    <a:pt x="4" y="0"/>
                  </a:lnTo>
                  <a:close/>
                </a:path>
              </a:pathLst>
            </a:custGeom>
            <a:solidFill>
              <a:srgbClr val="FFFFFF"/>
            </a:solidFill>
            <a:ln w="9525">
              <a:noFill/>
            </a:ln>
          </p:spPr>
          <p:txBody>
            <a:bodyPr/>
            <a:lstStyle/>
            <a:p>
              <a:endParaRPr lang="zh-CN" altLang="en-US"/>
            </a:p>
          </p:txBody>
        </p:sp>
      </p:grpSp>
      <p:grpSp>
        <p:nvGrpSpPr>
          <p:cNvPr id="29718" name="组合 29717"/>
          <p:cNvGrpSpPr/>
          <p:nvPr/>
        </p:nvGrpSpPr>
        <p:grpSpPr>
          <a:xfrm>
            <a:off x="1694815" y="5160645"/>
            <a:ext cx="316230" cy="320675"/>
            <a:chOff x="0" y="0"/>
            <a:chExt cx="233" cy="236"/>
          </a:xfrm>
        </p:grpSpPr>
        <p:sp>
          <p:nvSpPr>
            <p:cNvPr id="29719" name="任意多边形 29718"/>
            <p:cNvSpPr>
              <a:spLocks noEditPoints="1"/>
            </p:cNvSpPr>
            <p:nvPr/>
          </p:nvSpPr>
          <p:spPr>
            <a:xfrm>
              <a:off x="0" y="0"/>
              <a:ext cx="233" cy="236"/>
            </a:xfrm>
            <a:custGeom>
              <a:avLst/>
              <a:gdLst/>
              <a:ahLst/>
              <a:cxnLst/>
              <a:rect l="0" t="0" r="0" b="0"/>
              <a:pathLst>
                <a:path w="107" h="108">
                  <a:moveTo>
                    <a:pt x="106" y="46"/>
                  </a:moveTo>
                  <a:cubicBezTo>
                    <a:pt x="106" y="44"/>
                    <a:pt x="105" y="43"/>
                    <a:pt x="103" y="42"/>
                  </a:cubicBezTo>
                  <a:cubicBezTo>
                    <a:pt x="95" y="39"/>
                    <a:pt x="95" y="39"/>
                    <a:pt x="95" y="39"/>
                  </a:cubicBezTo>
                  <a:cubicBezTo>
                    <a:pt x="94" y="38"/>
                    <a:pt x="94" y="36"/>
                    <a:pt x="93" y="35"/>
                  </a:cubicBezTo>
                  <a:cubicBezTo>
                    <a:pt x="97" y="27"/>
                    <a:pt x="97" y="27"/>
                    <a:pt x="97" y="27"/>
                  </a:cubicBezTo>
                  <a:cubicBezTo>
                    <a:pt x="98" y="25"/>
                    <a:pt x="98" y="24"/>
                    <a:pt x="97" y="22"/>
                  </a:cubicBezTo>
                  <a:cubicBezTo>
                    <a:pt x="93" y="18"/>
                    <a:pt x="89" y="14"/>
                    <a:pt x="85" y="11"/>
                  </a:cubicBezTo>
                  <a:cubicBezTo>
                    <a:pt x="84" y="10"/>
                    <a:pt x="82" y="10"/>
                    <a:pt x="80" y="10"/>
                  </a:cubicBezTo>
                  <a:cubicBezTo>
                    <a:pt x="72" y="14"/>
                    <a:pt x="72" y="14"/>
                    <a:pt x="72" y="14"/>
                  </a:cubicBezTo>
                  <a:cubicBezTo>
                    <a:pt x="71" y="14"/>
                    <a:pt x="70" y="13"/>
                    <a:pt x="68" y="12"/>
                  </a:cubicBezTo>
                  <a:cubicBezTo>
                    <a:pt x="65" y="4"/>
                    <a:pt x="65" y="4"/>
                    <a:pt x="65" y="4"/>
                  </a:cubicBezTo>
                  <a:cubicBezTo>
                    <a:pt x="65" y="2"/>
                    <a:pt x="63" y="1"/>
                    <a:pt x="62" y="1"/>
                  </a:cubicBezTo>
                  <a:cubicBezTo>
                    <a:pt x="56" y="0"/>
                    <a:pt x="51" y="0"/>
                    <a:pt x="45" y="1"/>
                  </a:cubicBezTo>
                  <a:cubicBezTo>
                    <a:pt x="44" y="1"/>
                    <a:pt x="42" y="2"/>
                    <a:pt x="42" y="4"/>
                  </a:cubicBezTo>
                  <a:cubicBezTo>
                    <a:pt x="39" y="12"/>
                    <a:pt x="39" y="12"/>
                    <a:pt x="39" y="12"/>
                  </a:cubicBezTo>
                  <a:cubicBezTo>
                    <a:pt x="37" y="13"/>
                    <a:pt x="36" y="14"/>
                    <a:pt x="34" y="14"/>
                  </a:cubicBezTo>
                  <a:cubicBezTo>
                    <a:pt x="26" y="10"/>
                    <a:pt x="26" y="10"/>
                    <a:pt x="26" y="10"/>
                  </a:cubicBezTo>
                  <a:cubicBezTo>
                    <a:pt x="25" y="10"/>
                    <a:pt x="23" y="10"/>
                    <a:pt x="22" y="11"/>
                  </a:cubicBezTo>
                  <a:cubicBezTo>
                    <a:pt x="17" y="14"/>
                    <a:pt x="13" y="18"/>
                    <a:pt x="10" y="22"/>
                  </a:cubicBezTo>
                  <a:cubicBezTo>
                    <a:pt x="9" y="24"/>
                    <a:pt x="9" y="25"/>
                    <a:pt x="10" y="27"/>
                  </a:cubicBezTo>
                  <a:cubicBezTo>
                    <a:pt x="14" y="35"/>
                    <a:pt x="14" y="35"/>
                    <a:pt x="14" y="35"/>
                  </a:cubicBezTo>
                  <a:cubicBezTo>
                    <a:pt x="13" y="36"/>
                    <a:pt x="12" y="38"/>
                    <a:pt x="12" y="39"/>
                  </a:cubicBezTo>
                  <a:cubicBezTo>
                    <a:pt x="3" y="42"/>
                    <a:pt x="3" y="42"/>
                    <a:pt x="3" y="42"/>
                  </a:cubicBezTo>
                  <a:cubicBezTo>
                    <a:pt x="2" y="43"/>
                    <a:pt x="1" y="44"/>
                    <a:pt x="0" y="46"/>
                  </a:cubicBezTo>
                  <a:cubicBezTo>
                    <a:pt x="0" y="49"/>
                    <a:pt x="0" y="51"/>
                    <a:pt x="0" y="54"/>
                  </a:cubicBezTo>
                  <a:cubicBezTo>
                    <a:pt x="0" y="56"/>
                    <a:pt x="0" y="59"/>
                    <a:pt x="0" y="62"/>
                  </a:cubicBezTo>
                  <a:cubicBezTo>
                    <a:pt x="1" y="64"/>
                    <a:pt x="2" y="65"/>
                    <a:pt x="3" y="66"/>
                  </a:cubicBezTo>
                  <a:cubicBezTo>
                    <a:pt x="12" y="69"/>
                    <a:pt x="12" y="69"/>
                    <a:pt x="12" y="69"/>
                  </a:cubicBezTo>
                  <a:cubicBezTo>
                    <a:pt x="12" y="70"/>
                    <a:pt x="13" y="72"/>
                    <a:pt x="14" y="73"/>
                  </a:cubicBezTo>
                  <a:cubicBezTo>
                    <a:pt x="10" y="81"/>
                    <a:pt x="10" y="81"/>
                    <a:pt x="10" y="81"/>
                  </a:cubicBezTo>
                  <a:cubicBezTo>
                    <a:pt x="9" y="82"/>
                    <a:pt x="9" y="84"/>
                    <a:pt x="10" y="86"/>
                  </a:cubicBezTo>
                  <a:cubicBezTo>
                    <a:pt x="13" y="90"/>
                    <a:pt x="17" y="94"/>
                    <a:pt x="22" y="97"/>
                  </a:cubicBezTo>
                  <a:cubicBezTo>
                    <a:pt x="23" y="98"/>
                    <a:pt x="25" y="98"/>
                    <a:pt x="26" y="98"/>
                  </a:cubicBezTo>
                  <a:cubicBezTo>
                    <a:pt x="34" y="94"/>
                    <a:pt x="34" y="94"/>
                    <a:pt x="34" y="94"/>
                  </a:cubicBezTo>
                  <a:cubicBezTo>
                    <a:pt x="36" y="94"/>
                    <a:pt x="37" y="95"/>
                    <a:pt x="39" y="95"/>
                  </a:cubicBezTo>
                  <a:cubicBezTo>
                    <a:pt x="42" y="104"/>
                    <a:pt x="42" y="104"/>
                    <a:pt x="42" y="104"/>
                  </a:cubicBezTo>
                  <a:cubicBezTo>
                    <a:pt x="42" y="106"/>
                    <a:pt x="44" y="107"/>
                    <a:pt x="45" y="107"/>
                  </a:cubicBezTo>
                  <a:cubicBezTo>
                    <a:pt x="48" y="107"/>
                    <a:pt x="51" y="108"/>
                    <a:pt x="53" y="108"/>
                  </a:cubicBezTo>
                  <a:cubicBezTo>
                    <a:pt x="56" y="108"/>
                    <a:pt x="59" y="107"/>
                    <a:pt x="62" y="107"/>
                  </a:cubicBezTo>
                  <a:cubicBezTo>
                    <a:pt x="63" y="107"/>
                    <a:pt x="65" y="106"/>
                    <a:pt x="65" y="104"/>
                  </a:cubicBezTo>
                  <a:cubicBezTo>
                    <a:pt x="68" y="95"/>
                    <a:pt x="68" y="95"/>
                    <a:pt x="68" y="95"/>
                  </a:cubicBezTo>
                  <a:cubicBezTo>
                    <a:pt x="70" y="95"/>
                    <a:pt x="71" y="94"/>
                    <a:pt x="72" y="94"/>
                  </a:cubicBezTo>
                  <a:cubicBezTo>
                    <a:pt x="80" y="98"/>
                    <a:pt x="80" y="98"/>
                    <a:pt x="80" y="98"/>
                  </a:cubicBezTo>
                  <a:cubicBezTo>
                    <a:pt x="82" y="98"/>
                    <a:pt x="84" y="98"/>
                    <a:pt x="85" y="97"/>
                  </a:cubicBezTo>
                  <a:cubicBezTo>
                    <a:pt x="89" y="94"/>
                    <a:pt x="93" y="90"/>
                    <a:pt x="97" y="86"/>
                  </a:cubicBezTo>
                  <a:cubicBezTo>
                    <a:pt x="98" y="84"/>
                    <a:pt x="98" y="82"/>
                    <a:pt x="97" y="81"/>
                  </a:cubicBezTo>
                  <a:cubicBezTo>
                    <a:pt x="93" y="73"/>
                    <a:pt x="93" y="73"/>
                    <a:pt x="93" y="73"/>
                  </a:cubicBezTo>
                  <a:cubicBezTo>
                    <a:pt x="94" y="72"/>
                    <a:pt x="94" y="70"/>
                    <a:pt x="95" y="69"/>
                  </a:cubicBezTo>
                  <a:cubicBezTo>
                    <a:pt x="103" y="66"/>
                    <a:pt x="103" y="66"/>
                    <a:pt x="103" y="66"/>
                  </a:cubicBezTo>
                  <a:cubicBezTo>
                    <a:pt x="105" y="65"/>
                    <a:pt x="106" y="64"/>
                    <a:pt x="106" y="62"/>
                  </a:cubicBezTo>
                  <a:cubicBezTo>
                    <a:pt x="107" y="59"/>
                    <a:pt x="107" y="56"/>
                    <a:pt x="107" y="54"/>
                  </a:cubicBezTo>
                  <a:cubicBezTo>
                    <a:pt x="107" y="51"/>
                    <a:pt x="107" y="49"/>
                    <a:pt x="106" y="46"/>
                  </a:cubicBezTo>
                  <a:close/>
                  <a:moveTo>
                    <a:pt x="98" y="58"/>
                  </a:moveTo>
                  <a:cubicBezTo>
                    <a:pt x="90" y="61"/>
                    <a:pt x="90" y="61"/>
                    <a:pt x="90" y="61"/>
                  </a:cubicBezTo>
                  <a:cubicBezTo>
                    <a:pt x="88" y="61"/>
                    <a:pt x="87" y="62"/>
                    <a:pt x="87" y="64"/>
                  </a:cubicBezTo>
                  <a:cubicBezTo>
                    <a:pt x="86" y="66"/>
                    <a:pt x="85" y="69"/>
                    <a:pt x="84" y="71"/>
                  </a:cubicBezTo>
                  <a:cubicBezTo>
                    <a:pt x="83" y="72"/>
                    <a:pt x="83" y="73"/>
                    <a:pt x="84" y="75"/>
                  </a:cubicBezTo>
                  <a:cubicBezTo>
                    <a:pt x="88" y="82"/>
                    <a:pt x="88" y="82"/>
                    <a:pt x="88" y="82"/>
                  </a:cubicBezTo>
                  <a:cubicBezTo>
                    <a:pt x="86" y="84"/>
                    <a:pt x="84" y="86"/>
                    <a:pt x="82" y="88"/>
                  </a:cubicBezTo>
                  <a:cubicBezTo>
                    <a:pt x="74" y="84"/>
                    <a:pt x="74" y="84"/>
                    <a:pt x="74" y="84"/>
                  </a:cubicBezTo>
                  <a:cubicBezTo>
                    <a:pt x="73" y="84"/>
                    <a:pt x="71" y="84"/>
                    <a:pt x="70" y="85"/>
                  </a:cubicBezTo>
                  <a:cubicBezTo>
                    <a:pt x="68" y="86"/>
                    <a:pt x="66" y="87"/>
                    <a:pt x="63" y="87"/>
                  </a:cubicBezTo>
                  <a:cubicBezTo>
                    <a:pt x="62" y="88"/>
                    <a:pt x="61" y="89"/>
                    <a:pt x="60" y="90"/>
                  </a:cubicBezTo>
                  <a:cubicBezTo>
                    <a:pt x="57" y="98"/>
                    <a:pt x="57" y="98"/>
                    <a:pt x="57" y="98"/>
                  </a:cubicBezTo>
                  <a:cubicBezTo>
                    <a:pt x="55" y="98"/>
                    <a:pt x="52" y="98"/>
                    <a:pt x="49" y="98"/>
                  </a:cubicBezTo>
                  <a:cubicBezTo>
                    <a:pt x="47" y="90"/>
                    <a:pt x="47" y="90"/>
                    <a:pt x="47" y="90"/>
                  </a:cubicBezTo>
                  <a:cubicBezTo>
                    <a:pt x="46" y="89"/>
                    <a:pt x="45" y="88"/>
                    <a:pt x="43" y="87"/>
                  </a:cubicBezTo>
                  <a:cubicBezTo>
                    <a:pt x="41" y="87"/>
                    <a:pt x="39" y="86"/>
                    <a:pt x="37" y="85"/>
                  </a:cubicBezTo>
                  <a:cubicBezTo>
                    <a:pt x="35" y="84"/>
                    <a:pt x="34" y="84"/>
                    <a:pt x="33" y="84"/>
                  </a:cubicBezTo>
                  <a:cubicBezTo>
                    <a:pt x="25" y="88"/>
                    <a:pt x="25" y="88"/>
                    <a:pt x="25" y="88"/>
                  </a:cubicBezTo>
                  <a:cubicBezTo>
                    <a:pt x="23" y="86"/>
                    <a:pt x="21" y="84"/>
                    <a:pt x="19" y="82"/>
                  </a:cubicBezTo>
                  <a:cubicBezTo>
                    <a:pt x="23" y="75"/>
                    <a:pt x="23" y="75"/>
                    <a:pt x="23" y="75"/>
                  </a:cubicBezTo>
                  <a:cubicBezTo>
                    <a:pt x="23" y="73"/>
                    <a:pt x="23" y="72"/>
                    <a:pt x="23" y="71"/>
                  </a:cubicBezTo>
                  <a:cubicBezTo>
                    <a:pt x="22" y="69"/>
                    <a:pt x="21" y="66"/>
                    <a:pt x="20" y="64"/>
                  </a:cubicBezTo>
                  <a:cubicBezTo>
                    <a:pt x="20" y="62"/>
                    <a:pt x="18" y="61"/>
                    <a:pt x="17" y="61"/>
                  </a:cubicBezTo>
                  <a:cubicBezTo>
                    <a:pt x="9" y="58"/>
                    <a:pt x="9" y="58"/>
                    <a:pt x="9" y="58"/>
                  </a:cubicBezTo>
                  <a:cubicBezTo>
                    <a:pt x="9" y="57"/>
                    <a:pt x="9" y="55"/>
                    <a:pt x="9" y="54"/>
                  </a:cubicBezTo>
                  <a:cubicBezTo>
                    <a:pt x="9" y="53"/>
                    <a:pt x="9" y="51"/>
                    <a:pt x="9" y="50"/>
                  </a:cubicBezTo>
                  <a:cubicBezTo>
                    <a:pt x="17" y="47"/>
                    <a:pt x="17" y="47"/>
                    <a:pt x="17" y="47"/>
                  </a:cubicBezTo>
                  <a:cubicBezTo>
                    <a:pt x="18" y="47"/>
                    <a:pt x="20" y="45"/>
                    <a:pt x="20" y="44"/>
                  </a:cubicBezTo>
                  <a:cubicBezTo>
                    <a:pt x="21" y="42"/>
                    <a:pt x="22" y="39"/>
                    <a:pt x="23" y="37"/>
                  </a:cubicBezTo>
                  <a:cubicBezTo>
                    <a:pt x="23" y="36"/>
                    <a:pt x="23" y="34"/>
                    <a:pt x="23" y="33"/>
                  </a:cubicBezTo>
                  <a:cubicBezTo>
                    <a:pt x="19" y="26"/>
                    <a:pt x="19" y="26"/>
                    <a:pt x="19" y="26"/>
                  </a:cubicBezTo>
                  <a:cubicBezTo>
                    <a:pt x="21" y="23"/>
                    <a:pt x="23" y="22"/>
                    <a:pt x="25" y="20"/>
                  </a:cubicBezTo>
                  <a:cubicBezTo>
                    <a:pt x="33" y="23"/>
                    <a:pt x="33" y="23"/>
                    <a:pt x="33" y="23"/>
                  </a:cubicBezTo>
                  <a:cubicBezTo>
                    <a:pt x="34" y="24"/>
                    <a:pt x="35" y="24"/>
                    <a:pt x="37" y="23"/>
                  </a:cubicBezTo>
                  <a:cubicBezTo>
                    <a:pt x="39" y="22"/>
                    <a:pt x="41" y="21"/>
                    <a:pt x="43" y="21"/>
                  </a:cubicBezTo>
                  <a:cubicBezTo>
                    <a:pt x="45" y="20"/>
                    <a:pt x="46" y="19"/>
                    <a:pt x="47" y="18"/>
                  </a:cubicBezTo>
                  <a:cubicBezTo>
                    <a:pt x="49" y="10"/>
                    <a:pt x="49" y="10"/>
                    <a:pt x="49" y="10"/>
                  </a:cubicBezTo>
                  <a:cubicBezTo>
                    <a:pt x="52" y="9"/>
                    <a:pt x="55" y="9"/>
                    <a:pt x="57" y="10"/>
                  </a:cubicBezTo>
                  <a:cubicBezTo>
                    <a:pt x="60" y="18"/>
                    <a:pt x="60" y="18"/>
                    <a:pt x="60" y="18"/>
                  </a:cubicBezTo>
                  <a:cubicBezTo>
                    <a:pt x="61" y="19"/>
                    <a:pt x="62" y="20"/>
                    <a:pt x="63" y="21"/>
                  </a:cubicBezTo>
                  <a:cubicBezTo>
                    <a:pt x="66" y="21"/>
                    <a:pt x="68" y="22"/>
                    <a:pt x="70" y="23"/>
                  </a:cubicBezTo>
                  <a:cubicBezTo>
                    <a:pt x="71" y="24"/>
                    <a:pt x="73" y="24"/>
                    <a:pt x="74" y="23"/>
                  </a:cubicBezTo>
                  <a:cubicBezTo>
                    <a:pt x="82" y="20"/>
                    <a:pt x="82" y="20"/>
                    <a:pt x="82" y="20"/>
                  </a:cubicBezTo>
                  <a:cubicBezTo>
                    <a:pt x="84" y="22"/>
                    <a:pt x="86" y="23"/>
                    <a:pt x="88" y="26"/>
                  </a:cubicBezTo>
                  <a:cubicBezTo>
                    <a:pt x="84" y="33"/>
                    <a:pt x="84" y="33"/>
                    <a:pt x="84" y="33"/>
                  </a:cubicBezTo>
                  <a:cubicBezTo>
                    <a:pt x="83" y="34"/>
                    <a:pt x="83" y="36"/>
                    <a:pt x="84" y="37"/>
                  </a:cubicBezTo>
                  <a:cubicBezTo>
                    <a:pt x="85" y="39"/>
                    <a:pt x="86" y="42"/>
                    <a:pt x="87" y="44"/>
                  </a:cubicBezTo>
                  <a:cubicBezTo>
                    <a:pt x="87" y="45"/>
                    <a:pt x="88" y="47"/>
                    <a:pt x="90" y="47"/>
                  </a:cubicBezTo>
                  <a:cubicBezTo>
                    <a:pt x="98" y="50"/>
                    <a:pt x="98" y="50"/>
                    <a:pt x="98" y="50"/>
                  </a:cubicBezTo>
                  <a:cubicBezTo>
                    <a:pt x="98" y="51"/>
                    <a:pt x="98" y="53"/>
                    <a:pt x="98" y="54"/>
                  </a:cubicBezTo>
                  <a:cubicBezTo>
                    <a:pt x="98" y="55"/>
                    <a:pt x="98" y="57"/>
                    <a:pt x="98" y="58"/>
                  </a:cubicBezTo>
                  <a:close/>
                </a:path>
              </a:pathLst>
            </a:custGeom>
            <a:solidFill>
              <a:srgbClr val="FFFFFF"/>
            </a:solidFill>
            <a:ln w="9525">
              <a:noFill/>
            </a:ln>
          </p:spPr>
          <p:txBody>
            <a:bodyPr/>
            <a:lstStyle/>
            <a:p>
              <a:endParaRPr lang="zh-CN" altLang="en-US"/>
            </a:p>
          </p:txBody>
        </p:sp>
        <p:sp>
          <p:nvSpPr>
            <p:cNvPr id="29720" name="任意多边形 29719"/>
            <p:cNvSpPr>
              <a:spLocks noEditPoints="1"/>
            </p:cNvSpPr>
            <p:nvPr/>
          </p:nvSpPr>
          <p:spPr>
            <a:xfrm>
              <a:off x="70" y="70"/>
              <a:ext cx="93" cy="92"/>
            </a:xfrm>
            <a:custGeom>
              <a:avLst/>
              <a:gdLst/>
              <a:ahLst/>
              <a:cxnLst/>
              <a:rect l="0" t="0" r="0" b="0"/>
              <a:pathLst>
                <a:path w="43" h="42">
                  <a:moveTo>
                    <a:pt x="21" y="0"/>
                  </a:moveTo>
                  <a:cubicBezTo>
                    <a:pt x="10" y="0"/>
                    <a:pt x="0" y="9"/>
                    <a:pt x="0" y="21"/>
                  </a:cubicBezTo>
                  <a:cubicBezTo>
                    <a:pt x="0" y="33"/>
                    <a:pt x="10" y="42"/>
                    <a:pt x="21" y="42"/>
                  </a:cubicBezTo>
                  <a:cubicBezTo>
                    <a:pt x="33" y="42"/>
                    <a:pt x="43" y="33"/>
                    <a:pt x="43" y="21"/>
                  </a:cubicBezTo>
                  <a:cubicBezTo>
                    <a:pt x="43" y="9"/>
                    <a:pt x="33" y="0"/>
                    <a:pt x="21" y="0"/>
                  </a:cubicBezTo>
                  <a:close/>
                  <a:moveTo>
                    <a:pt x="21" y="33"/>
                  </a:moveTo>
                  <a:cubicBezTo>
                    <a:pt x="15" y="33"/>
                    <a:pt x="9" y="28"/>
                    <a:pt x="9" y="21"/>
                  </a:cubicBezTo>
                  <a:cubicBezTo>
                    <a:pt x="9" y="14"/>
                    <a:pt x="15" y="9"/>
                    <a:pt x="21" y="9"/>
                  </a:cubicBezTo>
                  <a:cubicBezTo>
                    <a:pt x="28" y="9"/>
                    <a:pt x="33" y="14"/>
                    <a:pt x="33" y="21"/>
                  </a:cubicBezTo>
                  <a:cubicBezTo>
                    <a:pt x="33" y="28"/>
                    <a:pt x="28" y="33"/>
                    <a:pt x="21" y="33"/>
                  </a:cubicBezTo>
                  <a:close/>
                </a:path>
              </a:pathLst>
            </a:custGeom>
            <a:solidFill>
              <a:srgbClr val="FFFFFF"/>
            </a:solidFill>
            <a:ln w="9525">
              <a:noFill/>
            </a:ln>
          </p:spPr>
          <p:txBody>
            <a:bodyPr/>
            <a:lstStyle/>
            <a:p>
              <a:endParaRPr lang="zh-CN" altLang="en-US"/>
            </a:p>
          </p:txBody>
        </p:sp>
      </p:grpSp>
      <p:grpSp>
        <p:nvGrpSpPr>
          <p:cNvPr id="29721" name="组合 29720"/>
          <p:cNvGrpSpPr/>
          <p:nvPr/>
        </p:nvGrpSpPr>
        <p:grpSpPr>
          <a:xfrm>
            <a:off x="1699260" y="4177665"/>
            <a:ext cx="311785" cy="320675"/>
            <a:chOff x="0" y="0"/>
            <a:chExt cx="232" cy="236"/>
          </a:xfrm>
        </p:grpSpPr>
        <p:sp>
          <p:nvSpPr>
            <p:cNvPr id="29722" name="任意多边形 29721"/>
            <p:cNvSpPr/>
            <p:nvPr/>
          </p:nvSpPr>
          <p:spPr>
            <a:xfrm>
              <a:off x="0" y="0"/>
              <a:ext cx="232" cy="168"/>
            </a:xfrm>
            <a:custGeom>
              <a:avLst/>
              <a:gdLst/>
              <a:ahLst/>
              <a:cxnLst/>
              <a:rect l="0" t="0" r="0" b="0"/>
              <a:pathLst>
                <a:path w="106" h="77">
                  <a:moveTo>
                    <a:pt x="82" y="28"/>
                  </a:moveTo>
                  <a:cubicBezTo>
                    <a:pt x="80" y="28"/>
                    <a:pt x="78" y="29"/>
                    <a:pt x="77" y="29"/>
                  </a:cubicBezTo>
                  <a:cubicBezTo>
                    <a:pt x="77" y="28"/>
                    <a:pt x="77" y="27"/>
                    <a:pt x="77" y="27"/>
                  </a:cubicBezTo>
                  <a:cubicBezTo>
                    <a:pt x="77" y="12"/>
                    <a:pt x="65" y="0"/>
                    <a:pt x="50" y="0"/>
                  </a:cubicBezTo>
                  <a:cubicBezTo>
                    <a:pt x="37" y="0"/>
                    <a:pt x="27" y="10"/>
                    <a:pt x="25" y="22"/>
                  </a:cubicBezTo>
                  <a:cubicBezTo>
                    <a:pt x="22" y="22"/>
                    <a:pt x="19" y="22"/>
                    <a:pt x="17" y="23"/>
                  </a:cubicBezTo>
                  <a:cubicBezTo>
                    <a:pt x="17" y="23"/>
                    <a:pt x="17" y="23"/>
                    <a:pt x="17" y="23"/>
                  </a:cubicBezTo>
                  <a:cubicBezTo>
                    <a:pt x="10" y="26"/>
                    <a:pt x="6" y="32"/>
                    <a:pt x="6" y="39"/>
                  </a:cubicBezTo>
                  <a:cubicBezTo>
                    <a:pt x="6" y="41"/>
                    <a:pt x="7" y="44"/>
                    <a:pt x="8" y="46"/>
                  </a:cubicBezTo>
                  <a:cubicBezTo>
                    <a:pt x="3" y="49"/>
                    <a:pt x="0" y="55"/>
                    <a:pt x="0" y="60"/>
                  </a:cubicBezTo>
                  <a:cubicBezTo>
                    <a:pt x="0" y="70"/>
                    <a:pt x="8" y="77"/>
                    <a:pt x="17" y="77"/>
                  </a:cubicBezTo>
                  <a:cubicBezTo>
                    <a:pt x="35" y="77"/>
                    <a:pt x="35" y="77"/>
                    <a:pt x="35" y="77"/>
                  </a:cubicBezTo>
                  <a:cubicBezTo>
                    <a:pt x="37" y="77"/>
                    <a:pt x="39" y="75"/>
                    <a:pt x="39" y="73"/>
                  </a:cubicBezTo>
                  <a:cubicBezTo>
                    <a:pt x="39" y="70"/>
                    <a:pt x="37" y="68"/>
                    <a:pt x="35" y="68"/>
                  </a:cubicBezTo>
                  <a:cubicBezTo>
                    <a:pt x="17" y="68"/>
                    <a:pt x="17" y="68"/>
                    <a:pt x="17" y="68"/>
                  </a:cubicBezTo>
                  <a:cubicBezTo>
                    <a:pt x="13" y="68"/>
                    <a:pt x="9" y="65"/>
                    <a:pt x="9" y="60"/>
                  </a:cubicBezTo>
                  <a:cubicBezTo>
                    <a:pt x="9" y="57"/>
                    <a:pt x="12" y="53"/>
                    <a:pt x="16" y="53"/>
                  </a:cubicBezTo>
                  <a:cubicBezTo>
                    <a:pt x="18" y="53"/>
                    <a:pt x="19" y="51"/>
                    <a:pt x="20" y="50"/>
                  </a:cubicBezTo>
                  <a:cubicBezTo>
                    <a:pt x="20" y="48"/>
                    <a:pt x="20" y="46"/>
                    <a:pt x="18" y="45"/>
                  </a:cubicBezTo>
                  <a:cubicBezTo>
                    <a:pt x="16" y="43"/>
                    <a:pt x="15" y="41"/>
                    <a:pt x="15" y="39"/>
                  </a:cubicBezTo>
                  <a:cubicBezTo>
                    <a:pt x="15" y="36"/>
                    <a:pt x="17" y="33"/>
                    <a:pt x="20" y="32"/>
                  </a:cubicBezTo>
                  <a:cubicBezTo>
                    <a:pt x="20" y="32"/>
                    <a:pt x="20" y="32"/>
                    <a:pt x="20" y="32"/>
                  </a:cubicBezTo>
                  <a:cubicBezTo>
                    <a:pt x="22" y="31"/>
                    <a:pt x="25" y="31"/>
                    <a:pt x="27" y="32"/>
                  </a:cubicBezTo>
                  <a:cubicBezTo>
                    <a:pt x="28" y="33"/>
                    <a:pt x="30" y="33"/>
                    <a:pt x="31" y="32"/>
                  </a:cubicBezTo>
                  <a:cubicBezTo>
                    <a:pt x="33" y="31"/>
                    <a:pt x="34" y="30"/>
                    <a:pt x="34" y="28"/>
                  </a:cubicBezTo>
                  <a:cubicBezTo>
                    <a:pt x="33" y="28"/>
                    <a:pt x="33" y="27"/>
                    <a:pt x="33" y="27"/>
                  </a:cubicBezTo>
                  <a:cubicBezTo>
                    <a:pt x="33" y="27"/>
                    <a:pt x="33" y="27"/>
                    <a:pt x="33" y="27"/>
                  </a:cubicBezTo>
                  <a:cubicBezTo>
                    <a:pt x="33" y="17"/>
                    <a:pt x="41" y="9"/>
                    <a:pt x="50" y="9"/>
                  </a:cubicBezTo>
                  <a:cubicBezTo>
                    <a:pt x="60" y="9"/>
                    <a:pt x="67" y="17"/>
                    <a:pt x="67" y="27"/>
                  </a:cubicBezTo>
                  <a:cubicBezTo>
                    <a:pt x="67" y="30"/>
                    <a:pt x="67" y="33"/>
                    <a:pt x="65" y="35"/>
                  </a:cubicBezTo>
                  <a:cubicBezTo>
                    <a:pt x="64" y="37"/>
                    <a:pt x="64" y="40"/>
                    <a:pt x="66" y="41"/>
                  </a:cubicBezTo>
                  <a:cubicBezTo>
                    <a:pt x="68" y="43"/>
                    <a:pt x="70" y="43"/>
                    <a:pt x="72" y="41"/>
                  </a:cubicBezTo>
                  <a:cubicBezTo>
                    <a:pt x="74" y="40"/>
                    <a:pt x="77" y="38"/>
                    <a:pt x="82" y="38"/>
                  </a:cubicBezTo>
                  <a:cubicBezTo>
                    <a:pt x="90" y="38"/>
                    <a:pt x="97" y="44"/>
                    <a:pt x="97" y="53"/>
                  </a:cubicBezTo>
                  <a:cubicBezTo>
                    <a:pt x="97" y="61"/>
                    <a:pt x="90" y="68"/>
                    <a:pt x="82" y="68"/>
                  </a:cubicBezTo>
                  <a:cubicBezTo>
                    <a:pt x="71" y="68"/>
                    <a:pt x="71" y="68"/>
                    <a:pt x="71" y="68"/>
                  </a:cubicBezTo>
                  <a:cubicBezTo>
                    <a:pt x="69" y="68"/>
                    <a:pt x="67" y="70"/>
                    <a:pt x="67" y="73"/>
                  </a:cubicBezTo>
                  <a:cubicBezTo>
                    <a:pt x="67" y="75"/>
                    <a:pt x="69" y="77"/>
                    <a:pt x="71" y="77"/>
                  </a:cubicBezTo>
                  <a:cubicBezTo>
                    <a:pt x="82" y="77"/>
                    <a:pt x="82" y="77"/>
                    <a:pt x="82" y="77"/>
                  </a:cubicBezTo>
                  <a:cubicBezTo>
                    <a:pt x="95" y="77"/>
                    <a:pt x="106" y="66"/>
                    <a:pt x="106" y="53"/>
                  </a:cubicBezTo>
                  <a:cubicBezTo>
                    <a:pt x="106" y="39"/>
                    <a:pt x="95" y="28"/>
                    <a:pt x="82" y="28"/>
                  </a:cubicBezTo>
                  <a:close/>
                </a:path>
              </a:pathLst>
            </a:custGeom>
            <a:solidFill>
              <a:srgbClr val="FFFFFF"/>
            </a:solidFill>
            <a:ln w="9525">
              <a:noFill/>
            </a:ln>
          </p:spPr>
          <p:txBody>
            <a:bodyPr/>
            <a:lstStyle/>
            <a:p>
              <a:endParaRPr lang="zh-CN" altLang="en-US"/>
            </a:p>
          </p:txBody>
        </p:sp>
        <p:sp>
          <p:nvSpPr>
            <p:cNvPr id="29723" name="任意多边形 29722"/>
            <p:cNvSpPr/>
            <p:nvPr/>
          </p:nvSpPr>
          <p:spPr>
            <a:xfrm>
              <a:off x="70" y="94"/>
              <a:ext cx="92" cy="142"/>
            </a:xfrm>
            <a:custGeom>
              <a:avLst/>
              <a:gdLst/>
              <a:ahLst/>
              <a:cxnLst/>
              <a:rect l="0" t="0" r="0" b="0"/>
              <a:pathLst>
                <a:path w="42" h="65">
                  <a:moveTo>
                    <a:pt x="33" y="41"/>
                  </a:moveTo>
                  <a:cubicBezTo>
                    <a:pt x="26" y="49"/>
                    <a:pt x="26" y="49"/>
                    <a:pt x="26" y="49"/>
                  </a:cubicBezTo>
                  <a:cubicBezTo>
                    <a:pt x="26" y="5"/>
                    <a:pt x="26" y="5"/>
                    <a:pt x="26" y="5"/>
                  </a:cubicBezTo>
                  <a:cubicBezTo>
                    <a:pt x="26" y="3"/>
                    <a:pt x="24" y="0"/>
                    <a:pt x="21" y="0"/>
                  </a:cubicBezTo>
                  <a:cubicBezTo>
                    <a:pt x="18" y="0"/>
                    <a:pt x="16" y="3"/>
                    <a:pt x="16" y="5"/>
                  </a:cubicBezTo>
                  <a:cubicBezTo>
                    <a:pt x="16" y="49"/>
                    <a:pt x="16" y="49"/>
                    <a:pt x="16" y="49"/>
                  </a:cubicBezTo>
                  <a:cubicBezTo>
                    <a:pt x="9" y="41"/>
                    <a:pt x="9" y="41"/>
                    <a:pt x="9" y="41"/>
                  </a:cubicBezTo>
                  <a:cubicBezTo>
                    <a:pt x="7" y="39"/>
                    <a:pt x="4" y="39"/>
                    <a:pt x="2" y="41"/>
                  </a:cubicBezTo>
                  <a:cubicBezTo>
                    <a:pt x="0" y="43"/>
                    <a:pt x="0" y="46"/>
                    <a:pt x="2" y="48"/>
                  </a:cubicBezTo>
                  <a:cubicBezTo>
                    <a:pt x="18" y="63"/>
                    <a:pt x="18" y="63"/>
                    <a:pt x="18" y="63"/>
                  </a:cubicBezTo>
                  <a:cubicBezTo>
                    <a:pt x="19" y="64"/>
                    <a:pt x="20" y="65"/>
                    <a:pt x="21" y="65"/>
                  </a:cubicBezTo>
                  <a:cubicBezTo>
                    <a:pt x="22" y="65"/>
                    <a:pt x="23" y="64"/>
                    <a:pt x="24" y="63"/>
                  </a:cubicBezTo>
                  <a:cubicBezTo>
                    <a:pt x="40" y="48"/>
                    <a:pt x="40" y="48"/>
                    <a:pt x="40" y="48"/>
                  </a:cubicBezTo>
                  <a:cubicBezTo>
                    <a:pt x="42" y="46"/>
                    <a:pt x="42" y="43"/>
                    <a:pt x="40" y="41"/>
                  </a:cubicBezTo>
                  <a:cubicBezTo>
                    <a:pt x="38" y="39"/>
                    <a:pt x="35" y="39"/>
                    <a:pt x="33" y="41"/>
                  </a:cubicBezTo>
                  <a:close/>
                </a:path>
              </a:pathLst>
            </a:custGeom>
            <a:solidFill>
              <a:srgbClr val="FFFFFF"/>
            </a:solidFill>
            <a:ln w="9525">
              <a:noFill/>
            </a:ln>
          </p:spPr>
          <p:txBody>
            <a:bodyPr/>
            <a:lstStyle/>
            <a:p>
              <a:endParaRPr lang="zh-CN" altLang="en-US"/>
            </a:p>
          </p:txBody>
        </p:sp>
      </p:grpSp>
      <p:grpSp>
        <p:nvGrpSpPr>
          <p:cNvPr id="29724" name="组合 29723"/>
          <p:cNvGrpSpPr/>
          <p:nvPr/>
        </p:nvGrpSpPr>
        <p:grpSpPr>
          <a:xfrm>
            <a:off x="1692275" y="3241040"/>
            <a:ext cx="320675" cy="270510"/>
            <a:chOff x="0" y="0"/>
            <a:chExt cx="235" cy="200"/>
          </a:xfrm>
        </p:grpSpPr>
        <p:sp>
          <p:nvSpPr>
            <p:cNvPr id="29725" name="任意多边形 29724"/>
            <p:cNvSpPr>
              <a:spLocks noEditPoints="1"/>
            </p:cNvSpPr>
            <p:nvPr/>
          </p:nvSpPr>
          <p:spPr>
            <a:xfrm>
              <a:off x="0" y="0"/>
              <a:ext cx="235" cy="200"/>
            </a:xfrm>
            <a:custGeom>
              <a:avLst/>
              <a:gdLst/>
              <a:ahLst/>
              <a:cxnLst/>
              <a:rect l="0" t="0" r="0" b="0"/>
              <a:pathLst>
                <a:path w="108" h="92">
                  <a:moveTo>
                    <a:pt x="94" y="15"/>
                  </a:moveTo>
                  <a:cubicBezTo>
                    <a:pt x="77" y="15"/>
                    <a:pt x="77" y="15"/>
                    <a:pt x="77" y="15"/>
                  </a:cubicBezTo>
                  <a:cubicBezTo>
                    <a:pt x="77" y="14"/>
                    <a:pt x="77" y="14"/>
                    <a:pt x="77" y="14"/>
                  </a:cubicBezTo>
                  <a:cubicBezTo>
                    <a:pt x="77" y="11"/>
                    <a:pt x="77" y="11"/>
                    <a:pt x="77" y="11"/>
                  </a:cubicBezTo>
                  <a:cubicBezTo>
                    <a:pt x="77" y="5"/>
                    <a:pt x="72" y="0"/>
                    <a:pt x="66" y="0"/>
                  </a:cubicBezTo>
                  <a:cubicBezTo>
                    <a:pt x="54" y="0"/>
                    <a:pt x="54" y="0"/>
                    <a:pt x="54" y="0"/>
                  </a:cubicBezTo>
                  <a:cubicBezTo>
                    <a:pt x="48" y="0"/>
                    <a:pt x="43" y="5"/>
                    <a:pt x="43" y="11"/>
                  </a:cubicBezTo>
                  <a:cubicBezTo>
                    <a:pt x="43" y="15"/>
                    <a:pt x="43" y="15"/>
                    <a:pt x="43" y="15"/>
                  </a:cubicBezTo>
                  <a:cubicBezTo>
                    <a:pt x="14" y="15"/>
                    <a:pt x="14" y="15"/>
                    <a:pt x="14" y="15"/>
                  </a:cubicBezTo>
                  <a:cubicBezTo>
                    <a:pt x="7" y="15"/>
                    <a:pt x="0" y="21"/>
                    <a:pt x="0" y="29"/>
                  </a:cubicBezTo>
                  <a:cubicBezTo>
                    <a:pt x="0" y="78"/>
                    <a:pt x="0" y="78"/>
                    <a:pt x="0" y="78"/>
                  </a:cubicBezTo>
                  <a:cubicBezTo>
                    <a:pt x="0" y="86"/>
                    <a:pt x="6" y="92"/>
                    <a:pt x="14" y="92"/>
                  </a:cubicBezTo>
                  <a:cubicBezTo>
                    <a:pt x="94" y="92"/>
                    <a:pt x="94" y="92"/>
                    <a:pt x="94" y="92"/>
                  </a:cubicBezTo>
                  <a:cubicBezTo>
                    <a:pt x="101" y="92"/>
                    <a:pt x="108" y="86"/>
                    <a:pt x="108" y="78"/>
                  </a:cubicBezTo>
                  <a:cubicBezTo>
                    <a:pt x="108" y="29"/>
                    <a:pt x="108" y="29"/>
                    <a:pt x="108" y="29"/>
                  </a:cubicBezTo>
                  <a:cubicBezTo>
                    <a:pt x="108" y="21"/>
                    <a:pt x="101" y="15"/>
                    <a:pt x="94" y="15"/>
                  </a:cubicBezTo>
                  <a:close/>
                  <a:moveTo>
                    <a:pt x="10" y="78"/>
                  </a:moveTo>
                  <a:cubicBezTo>
                    <a:pt x="10" y="29"/>
                    <a:pt x="10" y="29"/>
                    <a:pt x="10" y="29"/>
                  </a:cubicBezTo>
                  <a:cubicBezTo>
                    <a:pt x="10" y="27"/>
                    <a:pt x="12" y="24"/>
                    <a:pt x="14" y="24"/>
                  </a:cubicBezTo>
                  <a:cubicBezTo>
                    <a:pt x="26" y="24"/>
                    <a:pt x="26" y="24"/>
                    <a:pt x="26" y="24"/>
                  </a:cubicBezTo>
                  <a:cubicBezTo>
                    <a:pt x="26" y="83"/>
                    <a:pt x="26" y="83"/>
                    <a:pt x="26" y="83"/>
                  </a:cubicBezTo>
                  <a:cubicBezTo>
                    <a:pt x="14" y="83"/>
                    <a:pt x="14" y="83"/>
                    <a:pt x="14" y="83"/>
                  </a:cubicBezTo>
                  <a:cubicBezTo>
                    <a:pt x="11" y="83"/>
                    <a:pt x="10" y="80"/>
                    <a:pt x="10" y="78"/>
                  </a:cubicBezTo>
                  <a:close/>
                  <a:moveTo>
                    <a:pt x="99" y="78"/>
                  </a:moveTo>
                  <a:cubicBezTo>
                    <a:pt x="99" y="80"/>
                    <a:pt x="96" y="83"/>
                    <a:pt x="94" y="83"/>
                  </a:cubicBezTo>
                  <a:cubicBezTo>
                    <a:pt x="35" y="83"/>
                    <a:pt x="35" y="83"/>
                    <a:pt x="35" y="83"/>
                  </a:cubicBezTo>
                  <a:cubicBezTo>
                    <a:pt x="35" y="24"/>
                    <a:pt x="35" y="24"/>
                    <a:pt x="35" y="24"/>
                  </a:cubicBezTo>
                  <a:cubicBezTo>
                    <a:pt x="43" y="24"/>
                    <a:pt x="43" y="24"/>
                    <a:pt x="43" y="24"/>
                  </a:cubicBezTo>
                  <a:cubicBezTo>
                    <a:pt x="77" y="24"/>
                    <a:pt x="77" y="24"/>
                    <a:pt x="77" y="24"/>
                  </a:cubicBezTo>
                  <a:cubicBezTo>
                    <a:pt x="94" y="24"/>
                    <a:pt x="94" y="24"/>
                    <a:pt x="94" y="24"/>
                  </a:cubicBezTo>
                  <a:cubicBezTo>
                    <a:pt x="96" y="24"/>
                    <a:pt x="99" y="27"/>
                    <a:pt x="99" y="29"/>
                  </a:cubicBezTo>
                  <a:lnTo>
                    <a:pt x="99" y="78"/>
                  </a:lnTo>
                  <a:close/>
                </a:path>
              </a:pathLst>
            </a:custGeom>
            <a:solidFill>
              <a:srgbClr val="FFFFFF"/>
            </a:solidFill>
            <a:ln w="9525">
              <a:noFill/>
            </a:ln>
          </p:spPr>
          <p:txBody>
            <a:bodyPr/>
            <a:lstStyle/>
            <a:p>
              <a:endParaRPr lang="zh-CN" altLang="en-US"/>
            </a:p>
          </p:txBody>
        </p:sp>
        <p:sp>
          <p:nvSpPr>
            <p:cNvPr id="29726" name="任意多边形 29725"/>
            <p:cNvSpPr>
              <a:spLocks noEditPoints="1"/>
            </p:cNvSpPr>
            <p:nvPr/>
          </p:nvSpPr>
          <p:spPr>
            <a:xfrm>
              <a:off x="93" y="83"/>
              <a:ext cx="74" cy="74"/>
            </a:xfrm>
            <a:custGeom>
              <a:avLst/>
              <a:gdLst/>
              <a:ahLst/>
              <a:cxnLst/>
              <a:rect l="0" t="0" r="0" b="0"/>
              <a:pathLst>
                <a:path w="34" h="34">
                  <a:moveTo>
                    <a:pt x="17" y="0"/>
                  </a:moveTo>
                  <a:cubicBezTo>
                    <a:pt x="8" y="0"/>
                    <a:pt x="0" y="8"/>
                    <a:pt x="0" y="17"/>
                  </a:cubicBezTo>
                  <a:cubicBezTo>
                    <a:pt x="0" y="27"/>
                    <a:pt x="8" y="34"/>
                    <a:pt x="17" y="34"/>
                  </a:cubicBezTo>
                  <a:cubicBezTo>
                    <a:pt x="26" y="34"/>
                    <a:pt x="34" y="27"/>
                    <a:pt x="34" y="17"/>
                  </a:cubicBezTo>
                  <a:cubicBezTo>
                    <a:pt x="34" y="8"/>
                    <a:pt x="26" y="0"/>
                    <a:pt x="17" y="0"/>
                  </a:cubicBezTo>
                  <a:close/>
                  <a:moveTo>
                    <a:pt x="17" y="25"/>
                  </a:moveTo>
                  <a:cubicBezTo>
                    <a:pt x="13" y="25"/>
                    <a:pt x="9" y="21"/>
                    <a:pt x="9" y="17"/>
                  </a:cubicBezTo>
                  <a:cubicBezTo>
                    <a:pt x="9" y="13"/>
                    <a:pt x="13" y="10"/>
                    <a:pt x="17" y="10"/>
                  </a:cubicBezTo>
                  <a:cubicBezTo>
                    <a:pt x="21" y="10"/>
                    <a:pt x="25" y="13"/>
                    <a:pt x="25" y="17"/>
                  </a:cubicBezTo>
                  <a:cubicBezTo>
                    <a:pt x="25" y="21"/>
                    <a:pt x="21" y="25"/>
                    <a:pt x="17" y="25"/>
                  </a:cubicBezTo>
                  <a:close/>
                </a:path>
              </a:pathLst>
            </a:custGeom>
            <a:solidFill>
              <a:srgbClr val="FFFFFF"/>
            </a:solidFill>
            <a:ln w="9525">
              <a:noFill/>
            </a:ln>
          </p:spPr>
          <p:txBody>
            <a:bodyPr/>
            <a:lstStyle/>
            <a:p>
              <a:endParaRPr lang="zh-CN" altLang="en-US"/>
            </a:p>
          </p:txBody>
        </p:sp>
      </p:grpSp>
      <p:grpSp>
        <p:nvGrpSpPr>
          <p:cNvPr id="3" name="组合 2"/>
          <p:cNvGrpSpPr/>
          <p:nvPr/>
        </p:nvGrpSpPr>
        <p:grpSpPr>
          <a:xfrm>
            <a:off x="6098540" y="1991995"/>
            <a:ext cx="1835785" cy="3750945"/>
            <a:chOff x="-229" y="2147"/>
            <a:chExt cx="3376" cy="6896"/>
          </a:xfrm>
        </p:grpSpPr>
        <p:pic>
          <p:nvPicPr>
            <p:cNvPr id="8" name="图片 7" descr="手机"/>
            <p:cNvPicPr>
              <a:picLocks noChangeAspect="1"/>
            </p:cNvPicPr>
            <p:nvPr/>
          </p:nvPicPr>
          <p:blipFill>
            <a:blip r:embed="rId4"/>
            <a:stretch>
              <a:fillRect/>
            </a:stretch>
          </p:blipFill>
          <p:spPr>
            <a:xfrm>
              <a:off x="-229" y="2147"/>
              <a:ext cx="3377" cy="6897"/>
            </a:xfrm>
            <a:prstGeom prst="rect">
              <a:avLst/>
            </a:prstGeom>
          </p:spPr>
        </p:pic>
        <p:pic>
          <p:nvPicPr>
            <p:cNvPr id="29" name="图片 28" descr="t01409a3a7ca53d46d8"/>
            <p:cNvPicPr>
              <a:picLocks noChangeAspect="1"/>
            </p:cNvPicPr>
            <p:nvPr/>
          </p:nvPicPr>
          <p:blipFill>
            <a:blip r:embed="rId5" cstate="print"/>
            <a:srcRect/>
            <a:stretch>
              <a:fillRect/>
            </a:stretch>
          </p:blipFill>
          <p:spPr>
            <a:xfrm>
              <a:off x="3" y="2990"/>
              <a:ext cx="2907" cy="5173"/>
            </a:xfrm>
            <a:prstGeom prst="rect">
              <a:avLst/>
            </a:prstGeom>
          </p:spPr>
        </p:pic>
      </p:grpSp>
      <p:sp>
        <p:nvSpPr>
          <p:cNvPr id="47" name="Text Placeholder 14"/>
          <p:cNvSpPr txBox="1"/>
          <p:nvPr/>
        </p:nvSpPr>
        <p:spPr>
          <a:xfrm>
            <a:off x="8101330" y="3411855"/>
            <a:ext cx="2933700" cy="1098550"/>
          </a:xfrm>
          <a:prstGeom prst="rect">
            <a:avLst/>
          </a:prstGeom>
          <a:noFill/>
          <a:ln w="9525">
            <a:noFill/>
          </a:ln>
        </p:spPr>
        <p:txBody>
          <a:bodyPr wrap="square" lIns="0" tIns="0" rIns="0" bIns="0" anchor="t">
            <a:spAutoFit/>
          </a:bodyPr>
          <a:lstStyle/>
          <a:p>
            <a:pPr algn="l"/>
            <a:r>
              <a:rPr lang="en-US" altLang="zh-CN" sz="1200" noProof="0" dirty="0">
                <a:ln>
                  <a:noFill/>
                </a:ln>
                <a:solidFill>
                  <a:schemeClr val="bg1"/>
                </a:solidFill>
                <a:uLnTx/>
                <a:uFillTx/>
                <a:latin typeface="Verdana" panose="020B0604030504040204" charset="0"/>
                <a:ea typeface="方正舒体" pitchFamily="2" charset="-122"/>
                <a:sym typeface="+mn-ea"/>
              </a:rPr>
              <a:t>Lorme ipsum dolor sit,consectetur adipsiicing elit.Lorme ipsum dolor sit,consectetur adipsiicing elit.Lorme ipsum dolor sit,consectetur adipsiicing elit.Lorme ipsum dolor sit,consectetur adipsiicing elit.</a:t>
            </a:r>
            <a:endParaRPr lang="en-US" altLang="zh-CN" sz="1200" kern="0" noProof="0" dirty="0">
              <a:ln>
                <a:noFill/>
              </a:ln>
              <a:solidFill>
                <a:schemeClr val="bg1"/>
              </a:solidFill>
              <a:uLnTx/>
              <a:uFillTx/>
              <a:latin typeface="Verdana" panose="020B0604030504040204" charset="0"/>
              <a:ea typeface="方正舒体" pitchFamily="2" charset="-122"/>
              <a:sym typeface="+mn-ea"/>
            </a:endParaRPr>
          </a:p>
        </p:txBody>
      </p:sp>
      <p:sp>
        <p:nvSpPr>
          <p:cNvPr id="93300" name="TextBox 1957"/>
          <p:cNvSpPr/>
          <p:nvPr/>
        </p:nvSpPr>
        <p:spPr>
          <a:xfrm>
            <a:off x="8042910" y="2927985"/>
            <a:ext cx="2797175" cy="367665"/>
          </a:xfrm>
          <a:prstGeom prst="rect">
            <a:avLst/>
          </a:prstGeom>
          <a:noFill/>
          <a:ln w="9525">
            <a:noFill/>
            <a:miter/>
          </a:ln>
        </p:spPr>
        <p:txBody>
          <a:bodyPr wrap="square">
            <a:spAutoFit/>
          </a:bodyPr>
          <a:lstStyle/>
          <a:p>
            <a:pPr algn="l"/>
            <a:r>
              <a:rPr lang="zh-CN" altLang="en-US" noProof="0" dirty="0">
                <a:ln>
                  <a:noFill/>
                </a:ln>
                <a:solidFill>
                  <a:schemeClr val="bg1"/>
                </a:solidFill>
                <a:uLnTx/>
                <a:uFillTx/>
                <a:latin typeface="Verdana" panose="020B0604030504040204" charset="0"/>
                <a:ea typeface="方正舒体" pitchFamily="2" charset="-122"/>
                <a:sym typeface="+mn-ea"/>
              </a:rPr>
              <a:t>点击此处添加标题</a:t>
            </a:r>
            <a:endParaRPr lang="en-US" altLang="zh-CN" noProof="0" dirty="0">
              <a:ln>
                <a:noFill/>
              </a:ln>
              <a:solidFill>
                <a:schemeClr val="bg1"/>
              </a:solidFill>
              <a:uLnTx/>
              <a:uFillTx/>
              <a:latin typeface="Verdana" panose="020B0604030504040204" charset="0"/>
              <a:ea typeface="方正舒体" pitchFamily="2" charset="-122"/>
              <a:sym typeface="+mn-ea"/>
            </a:endParaRPr>
          </a:p>
        </p:txBody>
      </p:sp>
      <p:sp>
        <p:nvSpPr>
          <p:cNvPr id="10" name="TextBox 1210"/>
          <p:cNvSpPr/>
          <p:nvPr/>
        </p:nvSpPr>
        <p:spPr>
          <a:xfrm>
            <a:off x="2245995" y="2123440"/>
            <a:ext cx="2882900" cy="337820"/>
          </a:xfrm>
          <a:prstGeom prst="rect">
            <a:avLst/>
          </a:prstGeom>
          <a:noFill/>
          <a:ln w="9525">
            <a:noFill/>
            <a:miter/>
          </a:ln>
        </p:spPr>
        <p:txBody>
          <a:bodyPr wrap="square">
            <a:spAutoFit/>
          </a:bodyPr>
          <a:lstStyle/>
          <a:p>
            <a:pPr algn="l"/>
            <a:r>
              <a:rPr lang="zh-CN" altLang="en-US" sz="1600" b="1" noProof="0" dirty="0">
                <a:ln>
                  <a:noFill/>
                </a:ln>
                <a:solidFill>
                  <a:schemeClr val="tx1">
                    <a:lumMod val="65000"/>
                    <a:lumOff val="35000"/>
                  </a:schemeClr>
                </a:solidFill>
                <a:uLnTx/>
                <a:uFillTx/>
                <a:ea typeface="方正舒体" pitchFamily="2" charset="-122"/>
                <a:sym typeface="+mn-ea"/>
              </a:rPr>
              <a:t>点击此处添加标题</a:t>
            </a:r>
            <a:endParaRPr lang="en-US" altLang="zh-CN" sz="1600" b="1" noProof="0" dirty="0">
              <a:ln>
                <a:noFill/>
              </a:ln>
              <a:solidFill>
                <a:schemeClr val="tx1">
                  <a:lumMod val="65000"/>
                  <a:lumOff val="35000"/>
                </a:schemeClr>
              </a:solidFill>
              <a:uLnTx/>
              <a:uFillTx/>
              <a:ea typeface="方正舒体" pitchFamily="2" charset="-122"/>
              <a:sym typeface="+mn-ea"/>
            </a:endParaRPr>
          </a:p>
        </p:txBody>
      </p:sp>
      <p:sp>
        <p:nvSpPr>
          <p:cNvPr id="11" name="TextBox 1210"/>
          <p:cNvSpPr/>
          <p:nvPr/>
        </p:nvSpPr>
        <p:spPr>
          <a:xfrm>
            <a:off x="2245995" y="2419985"/>
            <a:ext cx="3641090" cy="458470"/>
          </a:xfrm>
          <a:prstGeom prst="rect">
            <a:avLst/>
          </a:prstGeom>
          <a:noFill/>
          <a:ln w="9525">
            <a:noFill/>
            <a:miter/>
          </a:ln>
        </p:spPr>
        <p:txBody>
          <a:bodyPr wrap="square">
            <a:spAutoFit/>
          </a:bodyPr>
          <a:lstStyle/>
          <a:p>
            <a:pPr algn="l"/>
            <a:r>
              <a:rPr lang="en-US" altLang="zh-CN" sz="1200" noProof="0" dirty="0">
                <a:ln>
                  <a:noFill/>
                </a:ln>
                <a:solidFill>
                  <a:schemeClr val="tx1">
                    <a:lumMod val="65000"/>
                    <a:lumOff val="35000"/>
                  </a:schemeClr>
                </a:solidFill>
                <a:uLnTx/>
                <a:uFillTx/>
                <a:latin typeface="Verdana" panose="020B0604030504040204" charset="0"/>
                <a:ea typeface="方正舒体" pitchFamily="2" charset="-122"/>
                <a:sym typeface="+mn-ea"/>
              </a:rPr>
              <a:t>Lorme ipsum dolor sit,consectetur adipsiicing elit.</a:t>
            </a:r>
          </a:p>
        </p:txBody>
      </p:sp>
      <p:sp>
        <p:nvSpPr>
          <p:cNvPr id="7" name="TextBox 1210"/>
          <p:cNvSpPr/>
          <p:nvPr/>
        </p:nvSpPr>
        <p:spPr>
          <a:xfrm>
            <a:off x="2245995" y="2927985"/>
            <a:ext cx="2882900" cy="337820"/>
          </a:xfrm>
          <a:prstGeom prst="rect">
            <a:avLst/>
          </a:prstGeom>
          <a:noFill/>
          <a:ln w="9525">
            <a:noFill/>
            <a:miter/>
          </a:ln>
        </p:spPr>
        <p:txBody>
          <a:bodyPr wrap="square">
            <a:spAutoFit/>
          </a:bodyPr>
          <a:lstStyle/>
          <a:p>
            <a:pPr algn="l"/>
            <a:r>
              <a:rPr lang="zh-CN" altLang="en-US" sz="1600" b="1" noProof="0" dirty="0">
                <a:ln>
                  <a:noFill/>
                </a:ln>
                <a:solidFill>
                  <a:schemeClr val="tx1">
                    <a:lumMod val="65000"/>
                    <a:lumOff val="35000"/>
                  </a:schemeClr>
                </a:solidFill>
                <a:uLnTx/>
                <a:uFillTx/>
                <a:ea typeface="方正舒体" pitchFamily="2" charset="-122"/>
                <a:sym typeface="+mn-ea"/>
              </a:rPr>
              <a:t>点击此处添加标题</a:t>
            </a:r>
            <a:endParaRPr lang="en-US" altLang="zh-CN" sz="1600" b="1" noProof="0" dirty="0">
              <a:ln>
                <a:noFill/>
              </a:ln>
              <a:solidFill>
                <a:schemeClr val="tx1">
                  <a:lumMod val="65000"/>
                  <a:lumOff val="35000"/>
                </a:schemeClr>
              </a:solidFill>
              <a:uLnTx/>
              <a:uFillTx/>
              <a:ea typeface="方正舒体" pitchFamily="2" charset="-122"/>
              <a:sym typeface="+mn-ea"/>
            </a:endParaRPr>
          </a:p>
        </p:txBody>
      </p:sp>
      <p:sp>
        <p:nvSpPr>
          <p:cNvPr id="9" name="TextBox 1210"/>
          <p:cNvSpPr/>
          <p:nvPr/>
        </p:nvSpPr>
        <p:spPr>
          <a:xfrm>
            <a:off x="2245995" y="3224530"/>
            <a:ext cx="3481705" cy="458470"/>
          </a:xfrm>
          <a:prstGeom prst="rect">
            <a:avLst/>
          </a:prstGeom>
          <a:noFill/>
          <a:ln w="9525">
            <a:noFill/>
            <a:miter/>
          </a:ln>
        </p:spPr>
        <p:txBody>
          <a:bodyPr wrap="square">
            <a:spAutoFit/>
          </a:bodyPr>
          <a:lstStyle/>
          <a:p>
            <a:pPr algn="l"/>
            <a:r>
              <a:rPr lang="en-US" altLang="zh-CN" sz="1200" noProof="0" dirty="0">
                <a:ln>
                  <a:noFill/>
                </a:ln>
                <a:solidFill>
                  <a:schemeClr val="tx1">
                    <a:lumMod val="65000"/>
                    <a:lumOff val="35000"/>
                  </a:schemeClr>
                </a:solidFill>
                <a:uLnTx/>
                <a:uFillTx/>
                <a:latin typeface="Verdana" panose="020B0604030504040204" charset="0"/>
                <a:ea typeface="方正舒体" pitchFamily="2" charset="-122"/>
                <a:sym typeface="+mn-ea"/>
              </a:rPr>
              <a:t>Lorme ipsum dolor sit,consectetur adipsiicing elit.</a:t>
            </a:r>
          </a:p>
        </p:txBody>
      </p:sp>
      <p:sp>
        <p:nvSpPr>
          <p:cNvPr id="12" name="TextBox 1210"/>
          <p:cNvSpPr/>
          <p:nvPr/>
        </p:nvSpPr>
        <p:spPr>
          <a:xfrm>
            <a:off x="2245995" y="3876040"/>
            <a:ext cx="2882900" cy="337820"/>
          </a:xfrm>
          <a:prstGeom prst="rect">
            <a:avLst/>
          </a:prstGeom>
          <a:noFill/>
          <a:ln w="9525">
            <a:noFill/>
            <a:miter/>
          </a:ln>
        </p:spPr>
        <p:txBody>
          <a:bodyPr wrap="square">
            <a:spAutoFit/>
          </a:bodyPr>
          <a:lstStyle/>
          <a:p>
            <a:pPr algn="l"/>
            <a:r>
              <a:rPr lang="zh-CN" altLang="en-US" sz="1600" b="1" noProof="0" dirty="0">
                <a:ln>
                  <a:noFill/>
                </a:ln>
                <a:solidFill>
                  <a:schemeClr val="tx1">
                    <a:lumMod val="65000"/>
                    <a:lumOff val="35000"/>
                  </a:schemeClr>
                </a:solidFill>
                <a:uLnTx/>
                <a:uFillTx/>
                <a:ea typeface="方正舒体" pitchFamily="2" charset="-122"/>
                <a:sym typeface="+mn-ea"/>
              </a:rPr>
              <a:t>点击此处添加标题</a:t>
            </a:r>
            <a:endParaRPr lang="en-US" altLang="zh-CN" sz="1600" b="1" noProof="0" dirty="0">
              <a:ln>
                <a:noFill/>
              </a:ln>
              <a:solidFill>
                <a:schemeClr val="tx1">
                  <a:lumMod val="65000"/>
                  <a:lumOff val="35000"/>
                </a:schemeClr>
              </a:solidFill>
              <a:uLnTx/>
              <a:uFillTx/>
              <a:ea typeface="方正舒体" pitchFamily="2" charset="-122"/>
              <a:sym typeface="+mn-ea"/>
            </a:endParaRPr>
          </a:p>
        </p:txBody>
      </p:sp>
      <p:sp>
        <p:nvSpPr>
          <p:cNvPr id="13" name="TextBox 1210"/>
          <p:cNvSpPr/>
          <p:nvPr/>
        </p:nvSpPr>
        <p:spPr>
          <a:xfrm>
            <a:off x="2245995" y="4172585"/>
            <a:ext cx="3641090" cy="458470"/>
          </a:xfrm>
          <a:prstGeom prst="rect">
            <a:avLst/>
          </a:prstGeom>
          <a:noFill/>
          <a:ln w="9525">
            <a:noFill/>
            <a:miter/>
          </a:ln>
        </p:spPr>
        <p:txBody>
          <a:bodyPr wrap="square">
            <a:spAutoFit/>
          </a:bodyPr>
          <a:lstStyle/>
          <a:p>
            <a:pPr algn="l"/>
            <a:r>
              <a:rPr lang="en-US" altLang="zh-CN" sz="1200" noProof="0" dirty="0">
                <a:ln>
                  <a:noFill/>
                </a:ln>
                <a:solidFill>
                  <a:schemeClr val="tx1">
                    <a:lumMod val="65000"/>
                    <a:lumOff val="35000"/>
                  </a:schemeClr>
                </a:solidFill>
                <a:uLnTx/>
                <a:uFillTx/>
                <a:latin typeface="Verdana" panose="020B0604030504040204" charset="0"/>
                <a:ea typeface="方正舒体" pitchFamily="2" charset="-122"/>
                <a:sym typeface="+mn-ea"/>
              </a:rPr>
              <a:t>Lorme ipsum dolor sit,consectetur adipsiicing elit.</a:t>
            </a:r>
          </a:p>
        </p:txBody>
      </p:sp>
      <p:sp>
        <p:nvSpPr>
          <p:cNvPr id="14" name="TextBox 1210"/>
          <p:cNvSpPr/>
          <p:nvPr/>
        </p:nvSpPr>
        <p:spPr>
          <a:xfrm>
            <a:off x="2245995" y="4920615"/>
            <a:ext cx="2882900" cy="337820"/>
          </a:xfrm>
          <a:prstGeom prst="rect">
            <a:avLst/>
          </a:prstGeom>
          <a:noFill/>
          <a:ln w="9525">
            <a:noFill/>
            <a:miter/>
          </a:ln>
        </p:spPr>
        <p:txBody>
          <a:bodyPr wrap="square">
            <a:spAutoFit/>
          </a:bodyPr>
          <a:lstStyle/>
          <a:p>
            <a:pPr algn="l"/>
            <a:r>
              <a:rPr lang="zh-CN" altLang="en-US" sz="1600" b="1" noProof="0" dirty="0">
                <a:ln>
                  <a:noFill/>
                </a:ln>
                <a:solidFill>
                  <a:schemeClr val="tx1">
                    <a:lumMod val="65000"/>
                    <a:lumOff val="35000"/>
                  </a:schemeClr>
                </a:solidFill>
                <a:uLnTx/>
                <a:uFillTx/>
                <a:ea typeface="方正舒体" pitchFamily="2" charset="-122"/>
                <a:sym typeface="+mn-ea"/>
              </a:rPr>
              <a:t>点击此处添加标题</a:t>
            </a:r>
            <a:endParaRPr lang="en-US" altLang="zh-CN" sz="1600" b="1" noProof="0" dirty="0">
              <a:ln>
                <a:noFill/>
              </a:ln>
              <a:solidFill>
                <a:schemeClr val="tx1">
                  <a:lumMod val="65000"/>
                  <a:lumOff val="35000"/>
                </a:schemeClr>
              </a:solidFill>
              <a:uLnTx/>
              <a:uFillTx/>
              <a:ea typeface="方正舒体" pitchFamily="2" charset="-122"/>
              <a:sym typeface="+mn-ea"/>
            </a:endParaRPr>
          </a:p>
        </p:txBody>
      </p:sp>
      <p:sp>
        <p:nvSpPr>
          <p:cNvPr id="15" name="TextBox 1210"/>
          <p:cNvSpPr/>
          <p:nvPr/>
        </p:nvSpPr>
        <p:spPr>
          <a:xfrm>
            <a:off x="2245995" y="5217160"/>
            <a:ext cx="3641090" cy="458470"/>
          </a:xfrm>
          <a:prstGeom prst="rect">
            <a:avLst/>
          </a:prstGeom>
          <a:noFill/>
          <a:ln w="9525">
            <a:noFill/>
            <a:miter/>
          </a:ln>
        </p:spPr>
        <p:txBody>
          <a:bodyPr wrap="square">
            <a:spAutoFit/>
          </a:bodyPr>
          <a:lstStyle/>
          <a:p>
            <a:pPr algn="l"/>
            <a:r>
              <a:rPr lang="en-US" altLang="zh-CN" sz="1200" noProof="0" dirty="0">
                <a:ln>
                  <a:noFill/>
                </a:ln>
                <a:solidFill>
                  <a:schemeClr val="tx1">
                    <a:lumMod val="65000"/>
                    <a:lumOff val="35000"/>
                  </a:schemeClr>
                </a:solidFill>
                <a:uLnTx/>
                <a:uFillTx/>
                <a:latin typeface="Verdana" panose="020B0604030504040204" charset="0"/>
                <a:ea typeface="方正舒体" pitchFamily="2" charset="-122"/>
                <a:sym typeface="+mn-ea"/>
              </a:rPr>
              <a:t>Lorme ipsum dolor sit,consectetur adipsiicing elit.</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anim calcmode="lin" valueType="num">
                                      <p:cBhvr>
                                        <p:cTn id="8" dur="500" fill="hold"/>
                                        <p:tgtEl>
                                          <p:spTgt spid="47"/>
                                        </p:tgtEl>
                                        <p:attrNameLst>
                                          <p:attrName>ppt_x</p:attrName>
                                        </p:attrNameLst>
                                      </p:cBhvr>
                                      <p:tavLst>
                                        <p:tav tm="0">
                                          <p:val>
                                            <p:strVal val="#ppt_x"/>
                                          </p:val>
                                        </p:tav>
                                        <p:tav tm="100000">
                                          <p:val>
                                            <p:strVal val="#ppt_x"/>
                                          </p:val>
                                        </p:tav>
                                      </p:tavLst>
                                    </p:anim>
                                    <p:anim calcmode="lin" valueType="num">
                                      <p:cBhvr>
                                        <p:cTn id="9"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夏日柠檬商业计划书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2081</Words>
  <Application>Microsoft Office PowerPoint</Application>
  <PresentationFormat>自定义</PresentationFormat>
  <Paragraphs>290</Paragraphs>
  <Slides>30</Slides>
  <Notes>30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夏日柠檬商业计划书PPT模板</dc:title>
  <dc:creator/>
  <cp:lastModifiedBy>风轻无痕</cp:lastModifiedBy>
  <cp:revision>10</cp:revision>
  <dcterms:created xsi:type="dcterms:W3CDTF">2016-07-15T06:10:00Z</dcterms:created>
  <dcterms:modified xsi:type="dcterms:W3CDTF">2018-07-23T01:58:06Z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