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61" r:id="rId5"/>
    <p:sldId id="262" r:id="rId6"/>
    <p:sldId id="259" r:id="rId7"/>
    <p:sldId id="263" r:id="rId8"/>
    <p:sldId id="257" r:id="rId9"/>
    <p:sldId id="264" r:id="rId10"/>
    <p:sldId id="265" r:id="rId11"/>
    <p:sldId id="268" r:id="rId12"/>
    <p:sldId id="269" r:id="rId13"/>
    <p:sldId id="270" r:id="rId14"/>
    <p:sldId id="271" r:id="rId15"/>
    <p:sldId id="266" r:id="rId16"/>
    <p:sldId id="272" r:id="rId17"/>
    <p:sldId id="273" r:id="rId18"/>
    <p:sldId id="274" r:id="rId19"/>
    <p:sldId id="275" r:id="rId20"/>
    <p:sldId id="267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4820"/>
    <a:srgbClr val="E5C666"/>
    <a:srgbClr val="662312"/>
    <a:srgbClr val="792918"/>
    <a:srgbClr val="250602"/>
    <a:srgbClr val="C18728"/>
    <a:srgbClr val="C28226"/>
    <a:srgbClr val="D6C3A4"/>
    <a:srgbClr val="CEBFA5"/>
    <a:srgbClr val="D7C4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1218" y="9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48982"/>
          <c:y val="0.0650596"/>
          <c:w val="0.950102"/>
          <c:h val="0.8281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gradFill>
              <a:gsLst>
                <a:gs pos="0">
                  <a:srgbClr val="792918"/>
                </a:gs>
                <a:gs pos="46000">
                  <a:srgbClr val="E5C666"/>
                </a:gs>
                <a:gs pos="100000">
                  <a:srgbClr val="662312"/>
                </a:gs>
              </a:gsLst>
              <a:lin ang="7800000" scaled="0"/>
            </a:gra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gradFill>
              <a:gsLst>
                <a:gs pos="0">
                  <a:srgbClr val="792918"/>
                </a:gs>
                <a:gs pos="46000">
                  <a:srgbClr val="E5C666"/>
                </a:gs>
                <a:gs pos="100000">
                  <a:srgbClr val="662312"/>
                </a:gs>
              </a:gsLst>
              <a:lin ang="7800000" scaled="0"/>
            </a:gra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Region 2</c:v>
                </c:pt>
              </c:strCache>
            </c:strRef>
          </c:tx>
          <c:spPr>
            <a:gradFill>
              <a:gsLst>
                <a:gs pos="0">
                  <a:srgbClr val="792918"/>
                </a:gs>
                <a:gs pos="46000">
                  <a:srgbClr val="E5C666"/>
                </a:gs>
                <a:gs pos="100000">
                  <a:srgbClr val="662312"/>
                </a:gs>
              </a:gsLst>
              <a:lin ang="7800000" scaled="0"/>
            </a:gra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35</c:v>
                </c:pt>
                <c:pt idx="1">
                  <c:v>78</c:v>
                </c:pt>
                <c:pt idx="2">
                  <c:v>30</c:v>
                </c:pt>
                <c:pt idx="3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overlap val="-10"/>
        <c:axId val="-1569380208"/>
        <c:axId val="-1569380752"/>
      </c:barChart>
      <c:catAx>
        <c:axId val="-15693802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 cmpd="sng" algn="ctr">
            <a:solidFill>
              <a:srgbClr val="A6AAA9"/>
            </a:solidFill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2800" b="0" i="0" u="none" strike="noStrike" kern="1200" baseline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Lato Regular"/>
                <a:ea typeface="+mn-ea"/>
                <a:cs typeface="+mn-cs"/>
              </a:defRPr>
            </a:pPr>
          </a:p>
        </c:txPr>
        <c:crossAx val="-1569380752"/>
        <c:crosses val="autoZero"/>
        <c:auto val="1"/>
        <c:lblAlgn val="ctr"/>
        <c:lblOffset val="100"/>
        <c:noMultiLvlLbl val="1"/>
      </c:catAx>
      <c:valAx>
        <c:axId val="-1569380752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2400" b="0" i="0" u="none" strike="noStrike" kern="1200" baseline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Lato Regular"/>
                <a:ea typeface="+mn-ea"/>
                <a:cs typeface="+mn-cs"/>
              </a:defRPr>
            </a:pPr>
          </a:p>
        </c:txPr>
        <c:crossAx val="-1569380208"/>
        <c:crosses val="autoZero"/>
        <c:crossBetween val="between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BA5A1-E7D0-446A-AB6A-7AE77422F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C77B9-62D2-453F-A98C-655813157D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BA5A1-E7D0-446A-AB6A-7AE77422F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C77B9-62D2-453F-A98C-655813157D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BA5A1-E7D0-446A-AB6A-7AE77422F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C77B9-62D2-453F-A98C-655813157D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BA5A1-E7D0-446A-AB6A-7AE77422F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C77B9-62D2-453F-A98C-655813157D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BA5A1-E7D0-446A-AB6A-7AE77422F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C77B9-62D2-453F-A98C-655813157D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BA5A1-E7D0-446A-AB6A-7AE77422F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C77B9-62D2-453F-A98C-655813157D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BA5A1-E7D0-446A-AB6A-7AE77422F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C77B9-62D2-453F-A98C-655813157D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BA5A1-E7D0-446A-AB6A-7AE77422F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C77B9-62D2-453F-A98C-655813157D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BA5A1-E7D0-446A-AB6A-7AE77422F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C77B9-62D2-453F-A98C-655813157D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BA5A1-E7D0-446A-AB6A-7AE77422F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C77B9-62D2-453F-A98C-655813157D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BA5A1-E7D0-446A-AB6A-7AE77422F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C77B9-62D2-453F-A98C-655813157D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DD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DBA5A1-E7D0-446A-AB6A-7AE77422F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C77B9-62D2-453F-A98C-655813157D4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56053" y="1547816"/>
            <a:ext cx="7109639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6000" b="1" dirty="0">
                <a:gradFill flip="none" rotWithShape="1">
                  <a:gsLst>
                    <a:gs pos="0">
                      <a:srgbClr val="662312"/>
                    </a:gs>
                    <a:gs pos="50000">
                      <a:srgbClr val="E5C666"/>
                    </a:gs>
                    <a:gs pos="100000">
                      <a:srgbClr val="792918"/>
                    </a:gs>
                  </a:gsLst>
                  <a:lin ang="81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Century Gothic" panose="020B0502020202020204" pitchFamily="34" charset="0"/>
              </a:rPr>
              <a:t>新中式年度工作汇报</a:t>
            </a:r>
            <a:endParaRPr lang="zh-CN" altLang="en-US" sz="6000" b="1" dirty="0">
              <a:gradFill flip="none" rotWithShape="1">
                <a:gsLst>
                  <a:gs pos="0">
                    <a:srgbClr val="662312"/>
                  </a:gs>
                  <a:gs pos="50000">
                    <a:srgbClr val="E5C666"/>
                  </a:gs>
                  <a:gs pos="100000">
                    <a:srgbClr val="792918"/>
                  </a:gs>
                </a:gsLst>
                <a:lin ang="81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44208" y="2766679"/>
            <a:ext cx="3533339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dirty="0">
                <a:gradFill flip="none" rotWithShape="1">
                  <a:gsLst>
                    <a:gs pos="0">
                      <a:srgbClr val="662312"/>
                    </a:gs>
                    <a:gs pos="50000">
                      <a:srgbClr val="E5C666"/>
                    </a:gs>
                    <a:gs pos="100000">
                      <a:srgbClr val="792918"/>
                    </a:gs>
                  </a:gsLst>
                  <a:lin ang="81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Century Gothic" panose="020B0502020202020204" pitchFamily="34" charset="0"/>
              </a:rPr>
              <a:t>汇报人：</a:t>
            </a:r>
            <a:r>
              <a:rPr lang="en-US" altLang="zh-CN" dirty="0">
                <a:gradFill flip="none" rotWithShape="1">
                  <a:gsLst>
                    <a:gs pos="0">
                      <a:srgbClr val="662312"/>
                    </a:gs>
                    <a:gs pos="50000">
                      <a:srgbClr val="E5C666"/>
                    </a:gs>
                    <a:gs pos="100000">
                      <a:srgbClr val="792918"/>
                    </a:gs>
                  </a:gsLst>
                  <a:lin ang="81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Century Gothic" panose="020B0502020202020204" pitchFamily="34" charset="0"/>
              </a:rPr>
              <a:t>XXX  </a:t>
            </a:r>
            <a:r>
              <a:rPr lang="zh-CN" altLang="en-US" dirty="0">
                <a:gradFill flip="none" rotWithShape="1">
                  <a:gsLst>
                    <a:gs pos="0">
                      <a:srgbClr val="662312"/>
                    </a:gs>
                    <a:gs pos="50000">
                      <a:srgbClr val="E5C666"/>
                    </a:gs>
                    <a:gs pos="100000">
                      <a:srgbClr val="792918"/>
                    </a:gs>
                  </a:gsLst>
                  <a:lin ang="81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Century Gothic" panose="020B0502020202020204" pitchFamily="34" charset="0"/>
              </a:rPr>
              <a:t>日期：</a:t>
            </a:r>
            <a:r>
              <a:rPr lang="en-US" altLang="zh-CN" dirty="0">
                <a:gradFill flip="none" rotWithShape="1">
                  <a:gsLst>
                    <a:gs pos="0">
                      <a:srgbClr val="662312"/>
                    </a:gs>
                    <a:gs pos="50000">
                      <a:srgbClr val="E5C666"/>
                    </a:gs>
                    <a:gs pos="100000">
                      <a:srgbClr val="792918"/>
                    </a:gs>
                  </a:gsLst>
                  <a:lin ang="81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Century Gothic" panose="020B0502020202020204" pitchFamily="34" charset="0"/>
              </a:rPr>
              <a:t>XX</a:t>
            </a:r>
            <a:r>
              <a:rPr lang="zh-CN" altLang="en-US" dirty="0">
                <a:gradFill flip="none" rotWithShape="1">
                  <a:gsLst>
                    <a:gs pos="0">
                      <a:srgbClr val="662312"/>
                    </a:gs>
                    <a:gs pos="50000">
                      <a:srgbClr val="E5C666"/>
                    </a:gs>
                    <a:gs pos="100000">
                      <a:srgbClr val="792918"/>
                    </a:gs>
                  </a:gsLst>
                  <a:lin ang="81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Century Gothic" panose="020B0502020202020204" pitchFamily="34" charset="0"/>
              </a:rPr>
              <a:t>年</a:t>
            </a:r>
            <a:r>
              <a:rPr lang="en-US" altLang="zh-CN" dirty="0">
                <a:gradFill flip="none" rotWithShape="1">
                  <a:gsLst>
                    <a:gs pos="0">
                      <a:srgbClr val="662312"/>
                    </a:gs>
                    <a:gs pos="50000">
                      <a:srgbClr val="E5C666"/>
                    </a:gs>
                    <a:gs pos="100000">
                      <a:srgbClr val="792918"/>
                    </a:gs>
                  </a:gsLst>
                  <a:lin ang="81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Century Gothic" panose="020B0502020202020204" pitchFamily="34" charset="0"/>
              </a:rPr>
              <a:t>XX</a:t>
            </a:r>
            <a:r>
              <a:rPr lang="zh-CN" altLang="en-US" dirty="0">
                <a:gradFill flip="none" rotWithShape="1">
                  <a:gsLst>
                    <a:gs pos="0">
                      <a:srgbClr val="662312"/>
                    </a:gs>
                    <a:gs pos="50000">
                      <a:srgbClr val="E5C666"/>
                    </a:gs>
                    <a:gs pos="100000">
                      <a:srgbClr val="792918"/>
                    </a:gs>
                  </a:gsLst>
                  <a:lin ang="81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Century Gothic" panose="020B0502020202020204" pitchFamily="34" charset="0"/>
              </a:rPr>
              <a:t>月</a:t>
            </a:r>
            <a:endParaRPr lang="zh-CN" altLang="en-US" dirty="0">
              <a:gradFill flip="none" rotWithShape="1">
                <a:gsLst>
                  <a:gs pos="0">
                    <a:srgbClr val="662312"/>
                  </a:gs>
                  <a:gs pos="50000">
                    <a:srgbClr val="E5C666"/>
                  </a:gs>
                  <a:gs pos="100000">
                    <a:srgbClr val="792918"/>
                  </a:gs>
                </a:gsLst>
                <a:lin ang="81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688" y="-444502"/>
            <a:ext cx="4457702" cy="44577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1998" cy="685800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10338" y="407665"/>
            <a:ext cx="1212765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黑体简体" panose="02010601030101010101" pitchFamily="2" charset="-122"/>
                <a:cs typeface="+mn-lt"/>
                <a:sym typeface="方正黑体简体" panose="02010601030101010101" pitchFamily="2" charset="-122"/>
              </a:rPr>
              <a:t>TWO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67288" y="462244"/>
            <a:ext cx="321367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3000">
                      <a:srgbClr val="E5C666"/>
                    </a:gs>
                    <a:gs pos="0">
                      <a:srgbClr val="792918"/>
                    </a:gs>
                    <a:gs pos="100000">
                      <a:srgbClr val="792918"/>
                    </a:gs>
                  </a:gsLst>
                  <a:lin ang="7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方正黑体简体" panose="02010601030101010101" pitchFamily="2" charset="-122"/>
              </a:rPr>
              <a:t>单击此处添加标题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方正黑体简体" panose="02010601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9947" y="407665"/>
            <a:ext cx="171450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7" name="Polygon"/>
          <p:cNvSpPr/>
          <p:nvPr/>
        </p:nvSpPr>
        <p:spPr>
          <a:xfrm>
            <a:off x="1920427" y="1729311"/>
            <a:ext cx="1649779" cy="1905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8" name="Polygon"/>
          <p:cNvSpPr/>
          <p:nvPr/>
        </p:nvSpPr>
        <p:spPr>
          <a:xfrm>
            <a:off x="1044128" y="3257544"/>
            <a:ext cx="1649779" cy="1905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9" name="Polygon"/>
          <p:cNvSpPr/>
          <p:nvPr/>
        </p:nvSpPr>
        <p:spPr>
          <a:xfrm>
            <a:off x="2800961" y="3257544"/>
            <a:ext cx="1649779" cy="1905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0" name="Circle"/>
          <p:cNvSpPr/>
          <p:nvPr/>
        </p:nvSpPr>
        <p:spPr>
          <a:xfrm>
            <a:off x="4961776" y="3234691"/>
            <a:ext cx="508001" cy="508001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1" name="Circle"/>
          <p:cNvSpPr/>
          <p:nvPr/>
        </p:nvSpPr>
        <p:spPr>
          <a:xfrm>
            <a:off x="4961776" y="4391251"/>
            <a:ext cx="508001" cy="508001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2" name="Circle"/>
          <p:cNvSpPr/>
          <p:nvPr/>
        </p:nvSpPr>
        <p:spPr>
          <a:xfrm>
            <a:off x="4961776" y="2073037"/>
            <a:ext cx="508001" cy="508001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3" name="Create awesome and Unique presentation slides with these creative layouts,It’s easy to change colors"/>
          <p:cNvSpPr/>
          <p:nvPr/>
        </p:nvSpPr>
        <p:spPr>
          <a:xfrm>
            <a:off x="5652201" y="2253367"/>
            <a:ext cx="3148899" cy="744243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Create awesome and Unique presentation slides with these creative </a:t>
            </a:r>
            <a:r>
              <a:rPr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layouts,It’s</a:t>
            </a:r>
            <a:r>
              <a:rPr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 easy to change colors</a:t>
            </a:r>
            <a:endParaRPr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4" name="Create awesome and Unique presentation slides with these creative layouts,It’s easy to change colors"/>
          <p:cNvSpPr/>
          <p:nvPr/>
        </p:nvSpPr>
        <p:spPr>
          <a:xfrm>
            <a:off x="5652201" y="3412474"/>
            <a:ext cx="3148899" cy="744243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Create awesome and Unique presentation slides with these creative layouts,It’s easy to change colors</a:t>
            </a:r>
            <a:endParaRPr sz="12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5" name="Create awesome and Unique presentation slides with these creative layouts,It’s easy to change colors"/>
          <p:cNvSpPr/>
          <p:nvPr/>
        </p:nvSpPr>
        <p:spPr>
          <a:xfrm>
            <a:off x="5652201" y="4571581"/>
            <a:ext cx="3148899" cy="744243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Create awesome and Unique presentation slides with these creative layouts,It’s easy to change colors</a:t>
            </a:r>
            <a:endParaRPr sz="12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6" name="Unique Slides"/>
          <p:cNvSpPr/>
          <p:nvPr/>
        </p:nvSpPr>
        <p:spPr>
          <a:xfrm>
            <a:off x="5654318" y="1994090"/>
            <a:ext cx="1554913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 algn="l"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20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Slides</a:t>
            </a:r>
            <a:endParaRPr sz="20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7" name="Unique Slides"/>
          <p:cNvSpPr/>
          <p:nvPr/>
        </p:nvSpPr>
        <p:spPr>
          <a:xfrm>
            <a:off x="5654318" y="3154023"/>
            <a:ext cx="1554913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 algn="l"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20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Slides</a:t>
            </a:r>
            <a:endParaRPr sz="20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8" name="Unique Slides"/>
          <p:cNvSpPr/>
          <p:nvPr/>
        </p:nvSpPr>
        <p:spPr>
          <a:xfrm>
            <a:off x="5654318" y="4308388"/>
            <a:ext cx="1554913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 algn="l"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20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Slides</a:t>
            </a:r>
            <a:endParaRPr sz="20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9" name="Shape"/>
          <p:cNvSpPr/>
          <p:nvPr/>
        </p:nvSpPr>
        <p:spPr>
          <a:xfrm>
            <a:off x="5097058" y="4541806"/>
            <a:ext cx="222604" cy="221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73" h="19365" extrusionOk="0">
                <a:moveTo>
                  <a:pt x="11045" y="11319"/>
                </a:moveTo>
                <a:cubicBezTo>
                  <a:pt x="9338" y="13030"/>
                  <a:pt x="7144" y="14740"/>
                  <a:pt x="6315" y="13909"/>
                </a:cubicBezTo>
                <a:cubicBezTo>
                  <a:pt x="4999" y="12590"/>
                  <a:pt x="4121" y="11710"/>
                  <a:pt x="1537" y="13909"/>
                </a:cubicBezTo>
                <a:cubicBezTo>
                  <a:pt x="-1486" y="16060"/>
                  <a:pt x="659" y="17770"/>
                  <a:pt x="1976" y="18650"/>
                </a:cubicBezTo>
                <a:cubicBezTo>
                  <a:pt x="3244" y="20360"/>
                  <a:pt x="8461" y="19089"/>
                  <a:pt x="13629" y="13909"/>
                </a:cubicBezTo>
                <a:cubicBezTo>
                  <a:pt x="18798" y="8729"/>
                  <a:pt x="20114" y="3500"/>
                  <a:pt x="18798" y="1741"/>
                </a:cubicBezTo>
                <a:cubicBezTo>
                  <a:pt x="17530" y="470"/>
                  <a:pt x="16213" y="-1240"/>
                  <a:pt x="14068" y="1350"/>
                </a:cubicBezTo>
                <a:cubicBezTo>
                  <a:pt x="11923" y="3940"/>
                  <a:pt x="12800" y="4771"/>
                  <a:pt x="14068" y="6139"/>
                </a:cubicBezTo>
                <a:cubicBezTo>
                  <a:pt x="14946" y="6921"/>
                  <a:pt x="13239" y="9120"/>
                  <a:pt x="11045" y="11319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8965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0" name="Shape"/>
          <p:cNvSpPr/>
          <p:nvPr/>
        </p:nvSpPr>
        <p:spPr>
          <a:xfrm>
            <a:off x="5139593" y="2190428"/>
            <a:ext cx="152367" cy="2732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35" h="21123" extrusionOk="0">
                <a:moveTo>
                  <a:pt x="19598" y="15284"/>
                </a:moveTo>
                <a:cubicBezTo>
                  <a:pt x="15163" y="7074"/>
                  <a:pt x="15163" y="7074"/>
                  <a:pt x="15163" y="7074"/>
                </a:cubicBezTo>
                <a:cubicBezTo>
                  <a:pt x="13876" y="5221"/>
                  <a:pt x="9441" y="3705"/>
                  <a:pt x="5651" y="4463"/>
                </a:cubicBezTo>
                <a:cubicBezTo>
                  <a:pt x="2504" y="379"/>
                  <a:pt x="2504" y="379"/>
                  <a:pt x="2504" y="379"/>
                </a:cubicBezTo>
                <a:cubicBezTo>
                  <a:pt x="1860" y="0"/>
                  <a:pt x="1288" y="0"/>
                  <a:pt x="644" y="0"/>
                </a:cubicBezTo>
                <a:cubicBezTo>
                  <a:pt x="0" y="379"/>
                  <a:pt x="0" y="758"/>
                  <a:pt x="0" y="1137"/>
                </a:cubicBezTo>
                <a:cubicBezTo>
                  <a:pt x="3791" y="5221"/>
                  <a:pt x="3791" y="5221"/>
                  <a:pt x="3791" y="5221"/>
                </a:cubicBezTo>
                <a:cubicBezTo>
                  <a:pt x="1288" y="5937"/>
                  <a:pt x="-715" y="8168"/>
                  <a:pt x="644" y="10063"/>
                </a:cubicBezTo>
                <a:cubicBezTo>
                  <a:pt x="4435" y="18274"/>
                  <a:pt x="4435" y="18274"/>
                  <a:pt x="4435" y="18274"/>
                </a:cubicBezTo>
                <a:cubicBezTo>
                  <a:pt x="5078" y="20505"/>
                  <a:pt x="9441" y="21600"/>
                  <a:pt x="13876" y="20926"/>
                </a:cubicBezTo>
                <a:cubicBezTo>
                  <a:pt x="18382" y="19747"/>
                  <a:pt x="20885" y="17137"/>
                  <a:pt x="19598" y="15284"/>
                </a:cubicBezTo>
                <a:close/>
                <a:moveTo>
                  <a:pt x="8225" y="9347"/>
                </a:moveTo>
                <a:cubicBezTo>
                  <a:pt x="6938" y="9726"/>
                  <a:pt x="5651" y="9347"/>
                  <a:pt x="5078" y="8547"/>
                </a:cubicBezTo>
                <a:cubicBezTo>
                  <a:pt x="4435" y="7832"/>
                  <a:pt x="5078" y="6695"/>
                  <a:pt x="6294" y="6695"/>
                </a:cubicBezTo>
                <a:cubicBezTo>
                  <a:pt x="8225" y="6316"/>
                  <a:pt x="9441" y="6695"/>
                  <a:pt x="9441" y="7495"/>
                </a:cubicBezTo>
                <a:cubicBezTo>
                  <a:pt x="10085" y="8168"/>
                  <a:pt x="9441" y="9347"/>
                  <a:pt x="8225" y="934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8965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1" name="Shape"/>
          <p:cNvSpPr/>
          <p:nvPr/>
        </p:nvSpPr>
        <p:spPr>
          <a:xfrm>
            <a:off x="5131541" y="3361526"/>
            <a:ext cx="144045" cy="249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30" y="0"/>
                </a:moveTo>
                <a:cubicBezTo>
                  <a:pt x="3370" y="0"/>
                  <a:pt x="3370" y="0"/>
                  <a:pt x="3370" y="0"/>
                </a:cubicBezTo>
                <a:cubicBezTo>
                  <a:pt x="1302" y="0"/>
                  <a:pt x="0" y="797"/>
                  <a:pt x="0" y="1948"/>
                </a:cubicBezTo>
                <a:cubicBezTo>
                  <a:pt x="0" y="19210"/>
                  <a:pt x="0" y="19210"/>
                  <a:pt x="0" y="19210"/>
                </a:cubicBezTo>
                <a:cubicBezTo>
                  <a:pt x="0" y="20361"/>
                  <a:pt x="1302" y="21600"/>
                  <a:pt x="3370" y="21600"/>
                </a:cubicBezTo>
                <a:cubicBezTo>
                  <a:pt x="18230" y="21600"/>
                  <a:pt x="18230" y="21600"/>
                  <a:pt x="18230" y="21600"/>
                </a:cubicBezTo>
                <a:cubicBezTo>
                  <a:pt x="20298" y="21600"/>
                  <a:pt x="21600" y="20361"/>
                  <a:pt x="21600" y="19210"/>
                </a:cubicBezTo>
                <a:cubicBezTo>
                  <a:pt x="21600" y="1948"/>
                  <a:pt x="21600" y="1948"/>
                  <a:pt x="21600" y="1948"/>
                </a:cubicBezTo>
                <a:cubicBezTo>
                  <a:pt x="21600" y="797"/>
                  <a:pt x="20298" y="0"/>
                  <a:pt x="18230" y="0"/>
                </a:cubicBezTo>
                <a:close/>
                <a:moveTo>
                  <a:pt x="10800" y="20361"/>
                </a:moveTo>
                <a:cubicBezTo>
                  <a:pt x="9421" y="20361"/>
                  <a:pt x="8119" y="19962"/>
                  <a:pt x="8119" y="19608"/>
                </a:cubicBezTo>
                <a:cubicBezTo>
                  <a:pt x="8119" y="18811"/>
                  <a:pt x="9421" y="18413"/>
                  <a:pt x="10800" y="18413"/>
                </a:cubicBezTo>
                <a:cubicBezTo>
                  <a:pt x="12179" y="18413"/>
                  <a:pt x="13481" y="18811"/>
                  <a:pt x="13481" y="19608"/>
                </a:cubicBezTo>
                <a:cubicBezTo>
                  <a:pt x="13481" y="19962"/>
                  <a:pt x="12179" y="20361"/>
                  <a:pt x="10800" y="20361"/>
                </a:cubicBezTo>
                <a:close/>
                <a:moveTo>
                  <a:pt x="18919" y="17262"/>
                </a:moveTo>
                <a:cubicBezTo>
                  <a:pt x="2681" y="17262"/>
                  <a:pt x="2681" y="17262"/>
                  <a:pt x="2681" y="17262"/>
                </a:cubicBezTo>
                <a:cubicBezTo>
                  <a:pt x="2681" y="2744"/>
                  <a:pt x="2681" y="2744"/>
                  <a:pt x="2681" y="2744"/>
                </a:cubicBezTo>
                <a:cubicBezTo>
                  <a:pt x="18919" y="2744"/>
                  <a:pt x="18919" y="2744"/>
                  <a:pt x="18919" y="2744"/>
                </a:cubicBezTo>
                <a:lnTo>
                  <a:pt x="18919" y="17262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8965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2" name="Shape"/>
          <p:cNvSpPr/>
          <p:nvPr/>
        </p:nvSpPr>
        <p:spPr>
          <a:xfrm>
            <a:off x="3387670" y="3972872"/>
            <a:ext cx="476361" cy="4743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73" h="19365" extrusionOk="0">
                <a:moveTo>
                  <a:pt x="11045" y="11319"/>
                </a:moveTo>
                <a:cubicBezTo>
                  <a:pt x="9338" y="13030"/>
                  <a:pt x="7144" y="14740"/>
                  <a:pt x="6315" y="13909"/>
                </a:cubicBezTo>
                <a:cubicBezTo>
                  <a:pt x="4999" y="12590"/>
                  <a:pt x="4121" y="11710"/>
                  <a:pt x="1537" y="13909"/>
                </a:cubicBezTo>
                <a:cubicBezTo>
                  <a:pt x="-1486" y="16060"/>
                  <a:pt x="659" y="17770"/>
                  <a:pt x="1976" y="18650"/>
                </a:cubicBezTo>
                <a:cubicBezTo>
                  <a:pt x="3244" y="20360"/>
                  <a:pt x="8461" y="19089"/>
                  <a:pt x="13629" y="13909"/>
                </a:cubicBezTo>
                <a:cubicBezTo>
                  <a:pt x="18798" y="8729"/>
                  <a:pt x="20114" y="3500"/>
                  <a:pt x="18798" y="1741"/>
                </a:cubicBezTo>
                <a:cubicBezTo>
                  <a:pt x="17530" y="470"/>
                  <a:pt x="16213" y="-1240"/>
                  <a:pt x="14068" y="1350"/>
                </a:cubicBezTo>
                <a:cubicBezTo>
                  <a:pt x="11923" y="3940"/>
                  <a:pt x="12800" y="4771"/>
                  <a:pt x="14068" y="6139"/>
                </a:cubicBezTo>
                <a:cubicBezTo>
                  <a:pt x="14946" y="6921"/>
                  <a:pt x="13239" y="9120"/>
                  <a:pt x="11045" y="11319"/>
                </a:cubicBezTo>
              </a:path>
            </a:pathLst>
          </a:custGeom>
          <a:ln w="12700">
            <a:solidFill>
              <a:srgbClr val="FFFFFF"/>
            </a:solidFill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3" name="Shape"/>
          <p:cNvSpPr/>
          <p:nvPr/>
        </p:nvSpPr>
        <p:spPr>
          <a:xfrm>
            <a:off x="2603668" y="2427811"/>
            <a:ext cx="283298" cy="50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35" h="21123" extrusionOk="0">
                <a:moveTo>
                  <a:pt x="19598" y="15284"/>
                </a:moveTo>
                <a:cubicBezTo>
                  <a:pt x="15163" y="7074"/>
                  <a:pt x="15163" y="7074"/>
                  <a:pt x="15163" y="7074"/>
                </a:cubicBezTo>
                <a:cubicBezTo>
                  <a:pt x="13876" y="5221"/>
                  <a:pt x="9441" y="3705"/>
                  <a:pt x="5651" y="4463"/>
                </a:cubicBezTo>
                <a:cubicBezTo>
                  <a:pt x="2504" y="379"/>
                  <a:pt x="2504" y="379"/>
                  <a:pt x="2504" y="379"/>
                </a:cubicBezTo>
                <a:cubicBezTo>
                  <a:pt x="1860" y="0"/>
                  <a:pt x="1288" y="0"/>
                  <a:pt x="644" y="0"/>
                </a:cubicBezTo>
                <a:cubicBezTo>
                  <a:pt x="0" y="379"/>
                  <a:pt x="0" y="758"/>
                  <a:pt x="0" y="1137"/>
                </a:cubicBezTo>
                <a:cubicBezTo>
                  <a:pt x="3791" y="5221"/>
                  <a:pt x="3791" y="5221"/>
                  <a:pt x="3791" y="5221"/>
                </a:cubicBezTo>
                <a:cubicBezTo>
                  <a:pt x="1288" y="5937"/>
                  <a:pt x="-715" y="8168"/>
                  <a:pt x="644" y="10063"/>
                </a:cubicBezTo>
                <a:cubicBezTo>
                  <a:pt x="4435" y="18274"/>
                  <a:pt x="4435" y="18274"/>
                  <a:pt x="4435" y="18274"/>
                </a:cubicBezTo>
                <a:cubicBezTo>
                  <a:pt x="5078" y="20505"/>
                  <a:pt x="9441" y="21600"/>
                  <a:pt x="13876" y="20926"/>
                </a:cubicBezTo>
                <a:cubicBezTo>
                  <a:pt x="18382" y="19747"/>
                  <a:pt x="20885" y="17137"/>
                  <a:pt x="19598" y="15284"/>
                </a:cubicBezTo>
                <a:close/>
                <a:moveTo>
                  <a:pt x="8225" y="9347"/>
                </a:moveTo>
                <a:cubicBezTo>
                  <a:pt x="6938" y="9726"/>
                  <a:pt x="5651" y="9347"/>
                  <a:pt x="5078" y="8547"/>
                </a:cubicBezTo>
                <a:cubicBezTo>
                  <a:pt x="4435" y="7832"/>
                  <a:pt x="5078" y="6695"/>
                  <a:pt x="6294" y="6695"/>
                </a:cubicBezTo>
                <a:cubicBezTo>
                  <a:pt x="8225" y="6316"/>
                  <a:pt x="9441" y="6695"/>
                  <a:pt x="9441" y="7495"/>
                </a:cubicBezTo>
                <a:cubicBezTo>
                  <a:pt x="10085" y="8168"/>
                  <a:pt x="9441" y="9347"/>
                  <a:pt x="8225" y="9347"/>
                </a:cubicBezTo>
                <a:close/>
              </a:path>
            </a:pathLst>
          </a:custGeom>
          <a:ln w="12700">
            <a:solidFill>
              <a:srgbClr val="FFFFFF"/>
            </a:solidFill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4" name="Shape"/>
          <p:cNvSpPr/>
          <p:nvPr/>
        </p:nvSpPr>
        <p:spPr>
          <a:xfrm>
            <a:off x="1722219" y="3956044"/>
            <a:ext cx="293595" cy="508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30" y="0"/>
                </a:moveTo>
                <a:cubicBezTo>
                  <a:pt x="3370" y="0"/>
                  <a:pt x="3370" y="0"/>
                  <a:pt x="3370" y="0"/>
                </a:cubicBezTo>
                <a:cubicBezTo>
                  <a:pt x="1302" y="0"/>
                  <a:pt x="0" y="797"/>
                  <a:pt x="0" y="1948"/>
                </a:cubicBezTo>
                <a:cubicBezTo>
                  <a:pt x="0" y="19210"/>
                  <a:pt x="0" y="19210"/>
                  <a:pt x="0" y="19210"/>
                </a:cubicBezTo>
                <a:cubicBezTo>
                  <a:pt x="0" y="20361"/>
                  <a:pt x="1302" y="21600"/>
                  <a:pt x="3370" y="21600"/>
                </a:cubicBezTo>
                <a:cubicBezTo>
                  <a:pt x="18230" y="21600"/>
                  <a:pt x="18230" y="21600"/>
                  <a:pt x="18230" y="21600"/>
                </a:cubicBezTo>
                <a:cubicBezTo>
                  <a:pt x="20298" y="21600"/>
                  <a:pt x="21600" y="20361"/>
                  <a:pt x="21600" y="19210"/>
                </a:cubicBezTo>
                <a:cubicBezTo>
                  <a:pt x="21600" y="1948"/>
                  <a:pt x="21600" y="1948"/>
                  <a:pt x="21600" y="1948"/>
                </a:cubicBezTo>
                <a:cubicBezTo>
                  <a:pt x="21600" y="797"/>
                  <a:pt x="20298" y="0"/>
                  <a:pt x="18230" y="0"/>
                </a:cubicBezTo>
                <a:close/>
                <a:moveTo>
                  <a:pt x="10800" y="20361"/>
                </a:moveTo>
                <a:cubicBezTo>
                  <a:pt x="9421" y="20361"/>
                  <a:pt x="8119" y="19962"/>
                  <a:pt x="8119" y="19608"/>
                </a:cubicBezTo>
                <a:cubicBezTo>
                  <a:pt x="8119" y="18811"/>
                  <a:pt x="9421" y="18413"/>
                  <a:pt x="10800" y="18413"/>
                </a:cubicBezTo>
                <a:cubicBezTo>
                  <a:pt x="12179" y="18413"/>
                  <a:pt x="13481" y="18811"/>
                  <a:pt x="13481" y="19608"/>
                </a:cubicBezTo>
                <a:cubicBezTo>
                  <a:pt x="13481" y="19962"/>
                  <a:pt x="12179" y="20361"/>
                  <a:pt x="10800" y="20361"/>
                </a:cubicBezTo>
                <a:close/>
                <a:moveTo>
                  <a:pt x="18919" y="17262"/>
                </a:moveTo>
                <a:cubicBezTo>
                  <a:pt x="2681" y="17262"/>
                  <a:pt x="2681" y="17262"/>
                  <a:pt x="2681" y="17262"/>
                </a:cubicBezTo>
                <a:cubicBezTo>
                  <a:pt x="2681" y="2744"/>
                  <a:pt x="2681" y="2744"/>
                  <a:pt x="2681" y="2744"/>
                </a:cubicBezTo>
                <a:cubicBezTo>
                  <a:pt x="18919" y="2744"/>
                  <a:pt x="18919" y="2744"/>
                  <a:pt x="18919" y="2744"/>
                </a:cubicBezTo>
                <a:lnTo>
                  <a:pt x="18919" y="17262"/>
                </a:lnTo>
                <a:close/>
              </a:path>
            </a:pathLst>
          </a:custGeom>
          <a:ln w="12700">
            <a:solidFill>
              <a:srgbClr val="FFFFFF"/>
            </a:solidFill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688" y="-444502"/>
            <a:ext cx="4457702" cy="44577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1998" cy="685800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10338" y="407665"/>
            <a:ext cx="1212765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黑体简体" panose="02010601030101010101" pitchFamily="2" charset="-122"/>
                <a:cs typeface="+mn-lt"/>
                <a:sym typeface="方正黑体简体" panose="02010601030101010101" pitchFamily="2" charset="-122"/>
              </a:rPr>
              <a:t>TWO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67288" y="462244"/>
            <a:ext cx="321367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3000">
                      <a:srgbClr val="E5C666"/>
                    </a:gs>
                    <a:gs pos="0">
                      <a:srgbClr val="792918"/>
                    </a:gs>
                    <a:gs pos="100000">
                      <a:srgbClr val="792918"/>
                    </a:gs>
                  </a:gsLst>
                  <a:lin ang="7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方正黑体简体" panose="02010601030101010101" pitchFamily="2" charset="-122"/>
              </a:rPr>
              <a:t>单击此处添加标题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方正黑体简体" panose="02010601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9947" y="407665"/>
            <a:ext cx="171450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7" name="Shape"/>
          <p:cNvSpPr/>
          <p:nvPr/>
        </p:nvSpPr>
        <p:spPr>
          <a:xfrm>
            <a:off x="3267587" y="1636018"/>
            <a:ext cx="3823792" cy="38237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ln w="12700">
            <a:solidFill>
              <a:srgbClr val="8F4820"/>
            </a:solidFill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8" name="Circle"/>
          <p:cNvSpPr/>
          <p:nvPr/>
        </p:nvSpPr>
        <p:spPr>
          <a:xfrm>
            <a:off x="6449483" y="2976414"/>
            <a:ext cx="1143001" cy="1143001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9" name="Circle"/>
          <p:cNvSpPr/>
          <p:nvPr/>
        </p:nvSpPr>
        <p:spPr>
          <a:xfrm>
            <a:off x="2804583" y="2976414"/>
            <a:ext cx="1143001" cy="1143001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0" name="Circle"/>
          <p:cNvSpPr/>
          <p:nvPr/>
        </p:nvSpPr>
        <p:spPr>
          <a:xfrm>
            <a:off x="4607983" y="1185714"/>
            <a:ext cx="1143001" cy="1143001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1" name="Circle"/>
          <p:cNvSpPr/>
          <p:nvPr/>
        </p:nvSpPr>
        <p:spPr>
          <a:xfrm>
            <a:off x="4607983" y="4614714"/>
            <a:ext cx="1143001" cy="1143001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2" name="Shape"/>
          <p:cNvSpPr/>
          <p:nvPr/>
        </p:nvSpPr>
        <p:spPr>
          <a:xfrm>
            <a:off x="4967883" y="1582822"/>
            <a:ext cx="423202" cy="3487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15" h="21052" extrusionOk="0">
                <a:moveTo>
                  <a:pt x="18906" y="1642"/>
                </a:moveTo>
                <a:cubicBezTo>
                  <a:pt x="16760" y="-548"/>
                  <a:pt x="13737" y="-548"/>
                  <a:pt x="11543" y="1642"/>
                </a:cubicBezTo>
                <a:cubicBezTo>
                  <a:pt x="10227" y="3224"/>
                  <a:pt x="10227" y="3224"/>
                  <a:pt x="10227" y="3224"/>
                </a:cubicBezTo>
                <a:cubicBezTo>
                  <a:pt x="8959" y="1642"/>
                  <a:pt x="8959" y="1642"/>
                  <a:pt x="8959" y="1642"/>
                </a:cubicBezTo>
                <a:cubicBezTo>
                  <a:pt x="6814" y="-548"/>
                  <a:pt x="3791" y="-548"/>
                  <a:pt x="1645" y="1642"/>
                </a:cubicBezTo>
                <a:cubicBezTo>
                  <a:pt x="-549" y="4320"/>
                  <a:pt x="-549" y="8640"/>
                  <a:pt x="1645" y="10769"/>
                </a:cubicBezTo>
                <a:cubicBezTo>
                  <a:pt x="10227" y="21052"/>
                  <a:pt x="10227" y="21052"/>
                  <a:pt x="10227" y="21052"/>
                </a:cubicBezTo>
                <a:cubicBezTo>
                  <a:pt x="18906" y="10769"/>
                  <a:pt x="18906" y="10769"/>
                  <a:pt x="18906" y="10769"/>
                </a:cubicBezTo>
                <a:cubicBezTo>
                  <a:pt x="21051" y="8640"/>
                  <a:pt x="21051" y="4320"/>
                  <a:pt x="18906" y="1642"/>
                </a:cubicBezTo>
              </a:path>
            </a:pathLst>
          </a:custGeom>
          <a:ln w="12700">
            <a:solidFill>
              <a:srgbClr val="FFFFFF"/>
            </a:solidFill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3" name="Shape"/>
          <p:cNvSpPr/>
          <p:nvPr/>
        </p:nvSpPr>
        <p:spPr>
          <a:xfrm>
            <a:off x="5006890" y="5011822"/>
            <a:ext cx="345188" cy="3487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96" h="20493" extrusionOk="0">
                <a:moveTo>
                  <a:pt x="13011" y="13189"/>
                </a:moveTo>
                <a:cubicBezTo>
                  <a:pt x="9453" y="16723"/>
                  <a:pt x="4066" y="17171"/>
                  <a:pt x="0" y="14981"/>
                </a:cubicBezTo>
                <a:cubicBezTo>
                  <a:pt x="457" y="15876"/>
                  <a:pt x="864" y="16324"/>
                  <a:pt x="1779" y="17171"/>
                </a:cubicBezTo>
                <a:cubicBezTo>
                  <a:pt x="6302" y="21600"/>
                  <a:pt x="13011" y="21600"/>
                  <a:pt x="17585" y="17171"/>
                </a:cubicBezTo>
                <a:cubicBezTo>
                  <a:pt x="21600" y="12741"/>
                  <a:pt x="21600" y="6171"/>
                  <a:pt x="17585" y="1742"/>
                </a:cubicBezTo>
                <a:cubicBezTo>
                  <a:pt x="16670" y="1294"/>
                  <a:pt x="15755" y="448"/>
                  <a:pt x="14840" y="0"/>
                </a:cubicBezTo>
                <a:cubicBezTo>
                  <a:pt x="17585" y="4380"/>
                  <a:pt x="16670" y="9655"/>
                  <a:pt x="13011" y="13189"/>
                </a:cubicBezTo>
              </a:path>
            </a:pathLst>
          </a:custGeom>
          <a:ln w="12700">
            <a:solidFill>
              <a:srgbClr val="FFFFFF"/>
            </a:solidFill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4" name="Shape"/>
          <p:cNvSpPr/>
          <p:nvPr/>
        </p:nvSpPr>
        <p:spPr>
          <a:xfrm>
            <a:off x="6809383" y="3312498"/>
            <a:ext cx="423202" cy="3184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70" y="14207"/>
                </a:moveTo>
                <a:cubicBezTo>
                  <a:pt x="12970" y="21021"/>
                  <a:pt x="12970" y="21021"/>
                  <a:pt x="12970" y="21021"/>
                </a:cubicBezTo>
                <a:cubicBezTo>
                  <a:pt x="21600" y="10221"/>
                  <a:pt x="21600" y="10221"/>
                  <a:pt x="21600" y="10221"/>
                </a:cubicBezTo>
                <a:cubicBezTo>
                  <a:pt x="12970" y="0"/>
                  <a:pt x="12970" y="0"/>
                  <a:pt x="12970" y="0"/>
                </a:cubicBezTo>
                <a:cubicBezTo>
                  <a:pt x="12970" y="6300"/>
                  <a:pt x="12970" y="6300"/>
                  <a:pt x="12970" y="6300"/>
                </a:cubicBezTo>
                <a:cubicBezTo>
                  <a:pt x="2194" y="6300"/>
                  <a:pt x="0" y="21600"/>
                  <a:pt x="0" y="21600"/>
                </a:cubicBezTo>
                <a:cubicBezTo>
                  <a:pt x="3023" y="14786"/>
                  <a:pt x="7363" y="14207"/>
                  <a:pt x="12970" y="14207"/>
                </a:cubicBezTo>
              </a:path>
            </a:pathLst>
          </a:custGeom>
          <a:ln w="12700">
            <a:solidFill>
              <a:srgbClr val="FFFFFF"/>
            </a:solidFill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5" name="Shape"/>
          <p:cNvSpPr/>
          <p:nvPr/>
        </p:nvSpPr>
        <p:spPr>
          <a:xfrm>
            <a:off x="3116660" y="3373522"/>
            <a:ext cx="473697" cy="3184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708" y="4500"/>
                </a:moveTo>
                <a:cubicBezTo>
                  <a:pt x="7708" y="0"/>
                  <a:pt x="7708" y="0"/>
                  <a:pt x="7708" y="0"/>
                </a:cubicBezTo>
                <a:cubicBezTo>
                  <a:pt x="0" y="10221"/>
                  <a:pt x="0" y="10221"/>
                  <a:pt x="0" y="10221"/>
                </a:cubicBezTo>
                <a:cubicBezTo>
                  <a:pt x="7708" y="21021"/>
                  <a:pt x="7708" y="21021"/>
                  <a:pt x="7708" y="21021"/>
                </a:cubicBezTo>
                <a:cubicBezTo>
                  <a:pt x="7708" y="16521"/>
                  <a:pt x="7708" y="16521"/>
                  <a:pt x="7708" y="16521"/>
                </a:cubicBezTo>
                <a:cubicBezTo>
                  <a:pt x="3092" y="10221"/>
                  <a:pt x="3092" y="10221"/>
                  <a:pt x="3092" y="10221"/>
                </a:cubicBezTo>
                <a:lnTo>
                  <a:pt x="7708" y="4500"/>
                </a:lnTo>
                <a:close/>
                <a:moveTo>
                  <a:pt x="13108" y="6300"/>
                </a:moveTo>
                <a:cubicBezTo>
                  <a:pt x="13108" y="0"/>
                  <a:pt x="13108" y="0"/>
                  <a:pt x="13108" y="0"/>
                </a:cubicBezTo>
                <a:cubicBezTo>
                  <a:pt x="5400" y="10221"/>
                  <a:pt x="5400" y="10221"/>
                  <a:pt x="5400" y="10221"/>
                </a:cubicBezTo>
                <a:cubicBezTo>
                  <a:pt x="13108" y="21021"/>
                  <a:pt x="13108" y="21021"/>
                  <a:pt x="13108" y="21021"/>
                </a:cubicBezTo>
                <a:cubicBezTo>
                  <a:pt x="13108" y="14207"/>
                  <a:pt x="13108" y="14207"/>
                  <a:pt x="13108" y="14207"/>
                </a:cubicBezTo>
                <a:cubicBezTo>
                  <a:pt x="16592" y="14207"/>
                  <a:pt x="18944" y="14786"/>
                  <a:pt x="21600" y="21600"/>
                </a:cubicBezTo>
                <a:cubicBezTo>
                  <a:pt x="21600" y="21600"/>
                  <a:pt x="21252" y="6300"/>
                  <a:pt x="13108" y="6300"/>
                </a:cubicBezTo>
                <a:close/>
              </a:path>
            </a:pathLst>
          </a:custGeom>
          <a:ln w="12700">
            <a:solidFill>
              <a:srgbClr val="FFFFFF"/>
            </a:solidFill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6" name="Create awesome and Unique presentation slides with these creative"/>
          <p:cNvSpPr/>
          <p:nvPr/>
        </p:nvSpPr>
        <p:spPr>
          <a:xfrm>
            <a:off x="548948" y="3293104"/>
            <a:ext cx="2045694" cy="744243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r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Create awesome and Unique presentation slides with these creative</a:t>
            </a:r>
            <a:endParaRPr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7" name="Create awesome and Unique presentation slides with these creative"/>
          <p:cNvSpPr/>
          <p:nvPr/>
        </p:nvSpPr>
        <p:spPr>
          <a:xfrm>
            <a:off x="7762208" y="3412722"/>
            <a:ext cx="2622551" cy="504177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Create awesome and Unique presentation slides with these creative</a:t>
            </a:r>
            <a:endParaRPr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8" name="Create awesome and Unique presentation slides with these creative"/>
          <p:cNvSpPr/>
          <p:nvPr/>
        </p:nvSpPr>
        <p:spPr>
          <a:xfrm>
            <a:off x="5984208" y="1667458"/>
            <a:ext cx="2622551" cy="504177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Create awesome and Unique presentation slides with these creative</a:t>
            </a:r>
            <a:endParaRPr sz="12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9" name="Unique Slides"/>
          <p:cNvSpPr/>
          <p:nvPr/>
        </p:nvSpPr>
        <p:spPr>
          <a:xfrm>
            <a:off x="1039728" y="3033826"/>
            <a:ext cx="1554914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 algn="r"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20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Slides</a:t>
            </a:r>
            <a:endParaRPr sz="20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20" name="Unique Slides"/>
          <p:cNvSpPr/>
          <p:nvPr/>
        </p:nvSpPr>
        <p:spPr>
          <a:xfrm>
            <a:off x="7764325" y="3034239"/>
            <a:ext cx="1554913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 algn="l"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20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Slides</a:t>
            </a:r>
            <a:endParaRPr sz="20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21" name="Unique Slides"/>
          <p:cNvSpPr/>
          <p:nvPr/>
        </p:nvSpPr>
        <p:spPr>
          <a:xfrm>
            <a:off x="5986325" y="1284234"/>
            <a:ext cx="1554913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 algn="l"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20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Slides</a:t>
            </a:r>
            <a:endParaRPr sz="20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24" name="Create awesome and Unique presentation slides with these creative"/>
          <p:cNvSpPr/>
          <p:nvPr/>
        </p:nvSpPr>
        <p:spPr>
          <a:xfrm>
            <a:off x="2197100" y="5003227"/>
            <a:ext cx="2045694" cy="744243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r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Create awesome and Unique presentation slides with these creative</a:t>
            </a:r>
            <a:endParaRPr sz="12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25" name="Unique Slides"/>
          <p:cNvSpPr/>
          <p:nvPr/>
        </p:nvSpPr>
        <p:spPr>
          <a:xfrm>
            <a:off x="2687880" y="4743949"/>
            <a:ext cx="1554914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 algn="r"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20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Slides</a:t>
            </a:r>
            <a:endParaRPr sz="20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688" y="-444502"/>
            <a:ext cx="4457702" cy="44577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1998" cy="685800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10338" y="407665"/>
            <a:ext cx="1212765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黑体简体" panose="02010601030101010101" pitchFamily="2" charset="-122"/>
                <a:cs typeface="+mn-lt"/>
                <a:sym typeface="方正黑体简体" panose="02010601030101010101" pitchFamily="2" charset="-122"/>
              </a:rPr>
              <a:t>TWO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67288" y="462244"/>
            <a:ext cx="321367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3000">
                      <a:srgbClr val="E5C666"/>
                    </a:gs>
                    <a:gs pos="0">
                      <a:srgbClr val="792918"/>
                    </a:gs>
                    <a:gs pos="100000">
                      <a:srgbClr val="792918"/>
                    </a:gs>
                  </a:gsLst>
                  <a:lin ang="7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方正黑体简体" panose="02010601030101010101" pitchFamily="2" charset="-122"/>
              </a:rPr>
              <a:t>单击此处添加标题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方正黑体简体" panose="02010601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9947" y="407665"/>
            <a:ext cx="171450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7" name="Circle"/>
          <p:cNvSpPr/>
          <p:nvPr/>
        </p:nvSpPr>
        <p:spPr>
          <a:xfrm>
            <a:off x="955781" y="1641405"/>
            <a:ext cx="2540001" cy="2540001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8" name="Circle"/>
          <p:cNvSpPr/>
          <p:nvPr/>
        </p:nvSpPr>
        <p:spPr>
          <a:xfrm>
            <a:off x="3102081" y="1641405"/>
            <a:ext cx="2540001" cy="2540001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9" name="Circle"/>
          <p:cNvSpPr/>
          <p:nvPr/>
        </p:nvSpPr>
        <p:spPr>
          <a:xfrm>
            <a:off x="6549919" y="1641405"/>
            <a:ext cx="2540001" cy="2540001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1" name="5023"/>
          <p:cNvSpPr/>
          <p:nvPr/>
        </p:nvSpPr>
        <p:spPr>
          <a:xfrm>
            <a:off x="1681586" y="2955120"/>
            <a:ext cx="1090042" cy="589905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7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3500"/>
              <a:t>5023</a:t>
            </a:r>
            <a:endParaRPr sz="3500"/>
          </a:p>
        </p:txBody>
      </p:sp>
      <p:sp>
        <p:nvSpPr>
          <p:cNvPr id="12" name="4522"/>
          <p:cNvSpPr/>
          <p:nvPr/>
        </p:nvSpPr>
        <p:spPr>
          <a:xfrm>
            <a:off x="3827886" y="2955120"/>
            <a:ext cx="1090042" cy="589905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7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3500"/>
              <a:t>4522</a:t>
            </a:r>
            <a:endParaRPr sz="3500"/>
          </a:p>
        </p:txBody>
      </p:sp>
      <p:sp>
        <p:nvSpPr>
          <p:cNvPr id="13" name="3096"/>
          <p:cNvSpPr/>
          <p:nvPr/>
        </p:nvSpPr>
        <p:spPr>
          <a:xfrm>
            <a:off x="7275724" y="2955120"/>
            <a:ext cx="1090042" cy="589905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7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3500"/>
              <a:t>3096</a:t>
            </a:r>
            <a:endParaRPr sz="3500"/>
          </a:p>
        </p:txBody>
      </p:sp>
      <p:sp>
        <p:nvSpPr>
          <p:cNvPr id="15" name="Create awesome and Unique presentation slides with these creative layouts It’s easy"/>
          <p:cNvSpPr/>
          <p:nvPr/>
        </p:nvSpPr>
        <p:spPr>
          <a:xfrm>
            <a:off x="1334317" y="4513648"/>
            <a:ext cx="1782929" cy="1011559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Create awesome and Unique presentation slides with these creative layouts It’s easy</a:t>
            </a:r>
            <a:endParaRPr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6" name="Create awesome and Unique presentation slides with these creative layouts It’s easy"/>
          <p:cNvSpPr/>
          <p:nvPr/>
        </p:nvSpPr>
        <p:spPr>
          <a:xfrm>
            <a:off x="3480617" y="4513649"/>
            <a:ext cx="1782929" cy="1011559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Create awesome and Unique presentation slides with these creative layouts It’s easy</a:t>
            </a:r>
            <a:endParaRPr sz="12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7" name="Create awesome and Unique presentation slides with these creative layouts It’s easy"/>
          <p:cNvSpPr/>
          <p:nvPr/>
        </p:nvSpPr>
        <p:spPr>
          <a:xfrm>
            <a:off x="6928455" y="4513649"/>
            <a:ext cx="1782929" cy="1011559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Create awesome and Unique presentation slides with these creative layouts It’s easy</a:t>
            </a:r>
            <a:endParaRPr sz="12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9" name="Shape"/>
          <p:cNvSpPr/>
          <p:nvPr/>
        </p:nvSpPr>
        <p:spPr>
          <a:xfrm>
            <a:off x="2086081" y="2495146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73" y="235"/>
                </a:moveTo>
                <a:cubicBezTo>
                  <a:pt x="12909" y="205"/>
                  <a:pt x="12840" y="184"/>
                  <a:pt x="12764" y="184"/>
                </a:cubicBezTo>
                <a:cubicBezTo>
                  <a:pt x="12493" y="184"/>
                  <a:pt x="12273" y="404"/>
                  <a:pt x="12273" y="675"/>
                </a:cubicBezTo>
                <a:cubicBezTo>
                  <a:pt x="12273" y="946"/>
                  <a:pt x="12493" y="1166"/>
                  <a:pt x="12764" y="1166"/>
                </a:cubicBezTo>
                <a:lnTo>
                  <a:pt x="12764" y="1179"/>
                </a:lnTo>
                <a:cubicBezTo>
                  <a:pt x="17245" y="2089"/>
                  <a:pt x="20618" y="6050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6050"/>
                  <a:pt x="4355" y="2089"/>
                  <a:pt x="8836" y="1179"/>
                </a:cubicBezTo>
                <a:lnTo>
                  <a:pt x="8836" y="1166"/>
                </a:lnTo>
                <a:cubicBezTo>
                  <a:pt x="9107" y="1166"/>
                  <a:pt x="9327" y="946"/>
                  <a:pt x="9327" y="675"/>
                </a:cubicBezTo>
                <a:cubicBezTo>
                  <a:pt x="9327" y="404"/>
                  <a:pt x="9107" y="184"/>
                  <a:pt x="8836" y="184"/>
                </a:cubicBezTo>
                <a:cubicBezTo>
                  <a:pt x="8761" y="184"/>
                  <a:pt x="8691" y="205"/>
                  <a:pt x="8627" y="235"/>
                </a:cubicBezTo>
                <a:cubicBezTo>
                  <a:pt x="3706" y="1243"/>
                  <a:pt x="0" y="5582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5582"/>
                  <a:pt x="17893" y="1243"/>
                  <a:pt x="12973" y="235"/>
                </a:cubicBezTo>
                <a:moveTo>
                  <a:pt x="6873" y="9818"/>
                </a:moveTo>
                <a:cubicBezTo>
                  <a:pt x="6602" y="9818"/>
                  <a:pt x="6382" y="10038"/>
                  <a:pt x="6382" y="10309"/>
                </a:cubicBezTo>
                <a:cubicBezTo>
                  <a:pt x="6382" y="10445"/>
                  <a:pt x="6437" y="10567"/>
                  <a:pt x="6526" y="10656"/>
                </a:cubicBezTo>
                <a:lnTo>
                  <a:pt x="10453" y="14583"/>
                </a:lnTo>
                <a:cubicBezTo>
                  <a:pt x="10542" y="14673"/>
                  <a:pt x="10664" y="14727"/>
                  <a:pt x="10800" y="14727"/>
                </a:cubicBezTo>
                <a:cubicBezTo>
                  <a:pt x="10936" y="14727"/>
                  <a:pt x="11059" y="14673"/>
                  <a:pt x="11147" y="14583"/>
                </a:cubicBezTo>
                <a:lnTo>
                  <a:pt x="15074" y="10656"/>
                </a:lnTo>
                <a:cubicBezTo>
                  <a:pt x="15163" y="10567"/>
                  <a:pt x="15218" y="10445"/>
                  <a:pt x="15218" y="10309"/>
                </a:cubicBezTo>
                <a:cubicBezTo>
                  <a:pt x="15218" y="10038"/>
                  <a:pt x="14998" y="9818"/>
                  <a:pt x="14727" y="9818"/>
                </a:cubicBezTo>
                <a:cubicBezTo>
                  <a:pt x="14592" y="9818"/>
                  <a:pt x="14469" y="9873"/>
                  <a:pt x="14380" y="9962"/>
                </a:cubicBezTo>
                <a:lnTo>
                  <a:pt x="11291" y="13051"/>
                </a:ln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3051"/>
                </a:lnTo>
                <a:lnTo>
                  <a:pt x="7220" y="9962"/>
                </a:lnTo>
                <a:cubicBezTo>
                  <a:pt x="7131" y="9873"/>
                  <a:pt x="7009" y="9818"/>
                  <a:pt x="6873" y="9818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608965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0" name="Shape"/>
          <p:cNvSpPr/>
          <p:nvPr/>
        </p:nvSpPr>
        <p:spPr>
          <a:xfrm>
            <a:off x="7680219" y="2495146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0"/>
                </a:moveTo>
                <a:lnTo>
                  <a:pt x="16200" y="0"/>
                </a:lnTo>
                <a:cubicBezTo>
                  <a:pt x="15929" y="0"/>
                  <a:pt x="15709" y="220"/>
                  <a:pt x="15709" y="491"/>
                </a:cubicBezTo>
                <a:cubicBezTo>
                  <a:pt x="15709" y="762"/>
                  <a:pt x="15929" y="982"/>
                  <a:pt x="16200" y="982"/>
                </a:cubicBezTo>
                <a:lnTo>
                  <a:pt x="19924" y="982"/>
                </a:lnTo>
                <a:lnTo>
                  <a:pt x="6035" y="14871"/>
                </a:lnTo>
                <a:cubicBezTo>
                  <a:pt x="5946" y="14960"/>
                  <a:pt x="5891" y="15083"/>
                  <a:pt x="5891" y="15218"/>
                </a:cubicBezTo>
                <a:cubicBezTo>
                  <a:pt x="5891" y="15489"/>
                  <a:pt x="6111" y="15709"/>
                  <a:pt x="6382" y="15709"/>
                </a:cubicBezTo>
                <a:cubicBezTo>
                  <a:pt x="6517" y="15709"/>
                  <a:pt x="6640" y="15654"/>
                  <a:pt x="6729" y="15565"/>
                </a:cubicBezTo>
                <a:lnTo>
                  <a:pt x="20618" y="1676"/>
                </a:lnTo>
                <a:lnTo>
                  <a:pt x="20618" y="5400"/>
                </a:lnTo>
                <a:cubicBezTo>
                  <a:pt x="20618" y="5671"/>
                  <a:pt x="20838" y="5890"/>
                  <a:pt x="21109" y="5890"/>
                </a:cubicBezTo>
                <a:cubicBezTo>
                  <a:pt x="21380" y="5890"/>
                  <a:pt x="21600" y="5671"/>
                  <a:pt x="21600" y="5400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  <a:moveTo>
                  <a:pt x="17182" y="6873"/>
                </a:moveTo>
                <a:cubicBezTo>
                  <a:pt x="16911" y="6873"/>
                  <a:pt x="16691" y="7092"/>
                  <a:pt x="16691" y="7364"/>
                </a:cubicBezTo>
                <a:lnTo>
                  <a:pt x="16691" y="20618"/>
                </a:lnTo>
                <a:lnTo>
                  <a:pt x="982" y="20618"/>
                </a:lnTo>
                <a:lnTo>
                  <a:pt x="982" y="4909"/>
                </a:lnTo>
                <a:lnTo>
                  <a:pt x="14236" y="4909"/>
                </a:lnTo>
                <a:cubicBezTo>
                  <a:pt x="14507" y="4909"/>
                  <a:pt x="14727" y="4689"/>
                  <a:pt x="14727" y="4418"/>
                </a:cubicBezTo>
                <a:cubicBezTo>
                  <a:pt x="14727" y="4147"/>
                  <a:pt x="14507" y="3927"/>
                  <a:pt x="14236" y="3927"/>
                </a:cubicBezTo>
                <a:lnTo>
                  <a:pt x="491" y="3927"/>
                </a:lnTo>
                <a:cubicBezTo>
                  <a:pt x="220" y="3927"/>
                  <a:pt x="0" y="4147"/>
                  <a:pt x="0" y="4418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lnTo>
                  <a:pt x="17673" y="7364"/>
                </a:lnTo>
                <a:cubicBezTo>
                  <a:pt x="17673" y="7092"/>
                  <a:pt x="17453" y="6873"/>
                  <a:pt x="17182" y="6873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608965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1" name="Shape"/>
          <p:cNvSpPr/>
          <p:nvPr/>
        </p:nvSpPr>
        <p:spPr>
          <a:xfrm>
            <a:off x="4232381" y="2495146"/>
            <a:ext cx="279401" cy="279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20593"/>
                </a:moveTo>
                <a:lnTo>
                  <a:pt x="11291" y="19145"/>
                </a:lnTo>
                <a:cubicBezTo>
                  <a:pt x="11291" y="18875"/>
                  <a:pt x="11071" y="18655"/>
                  <a:pt x="10800" y="18655"/>
                </a:cubicBezTo>
                <a:cubicBezTo>
                  <a:pt x="10529" y="18655"/>
                  <a:pt x="10309" y="18875"/>
                  <a:pt x="10309" y="19145"/>
                </a:cubicBezTo>
                <a:lnTo>
                  <a:pt x="10309" y="20593"/>
                </a:lnTo>
                <a:cubicBezTo>
                  <a:pt x="5280" y="20344"/>
                  <a:pt x="1255" y="16319"/>
                  <a:pt x="1006" y="11291"/>
                </a:cubicBezTo>
                <a:lnTo>
                  <a:pt x="2455" y="11291"/>
                </a:lnTo>
                <a:cubicBezTo>
                  <a:pt x="2725" y="11291"/>
                  <a:pt x="2945" y="11071"/>
                  <a:pt x="2945" y="10800"/>
                </a:cubicBezTo>
                <a:cubicBezTo>
                  <a:pt x="2945" y="10529"/>
                  <a:pt x="2725" y="10309"/>
                  <a:pt x="2455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lnTo>
                  <a:pt x="10309" y="2455"/>
                </a:lnTo>
                <a:cubicBezTo>
                  <a:pt x="10309" y="2726"/>
                  <a:pt x="10529" y="2945"/>
                  <a:pt x="10800" y="2945"/>
                </a:cubicBezTo>
                <a:cubicBezTo>
                  <a:pt x="11071" y="2945"/>
                  <a:pt x="11291" y="2726"/>
                  <a:pt x="11291" y="2455"/>
                </a:cubicBezTo>
                <a:lnTo>
                  <a:pt x="11291" y="1007"/>
                </a:lnTo>
                <a:cubicBezTo>
                  <a:pt x="16320" y="1256"/>
                  <a:pt x="20345" y="5281"/>
                  <a:pt x="20594" y="10309"/>
                </a:cubicBezTo>
                <a:lnTo>
                  <a:pt x="19145" y="10309"/>
                </a:lnTo>
                <a:cubicBezTo>
                  <a:pt x="18875" y="10309"/>
                  <a:pt x="18655" y="10529"/>
                  <a:pt x="18655" y="10800"/>
                </a:cubicBezTo>
                <a:cubicBezTo>
                  <a:pt x="18655" y="11071"/>
                  <a:pt x="18875" y="11291"/>
                  <a:pt x="19145" y="11291"/>
                </a:cubicBezTo>
                <a:lnTo>
                  <a:pt x="20594" y="11291"/>
                </a:lnTo>
                <a:cubicBezTo>
                  <a:pt x="20345" y="16319"/>
                  <a:pt x="16320" y="20344"/>
                  <a:pt x="11291" y="20593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965" y="6634"/>
                </a:moveTo>
                <a:lnTo>
                  <a:pt x="12189" y="12188"/>
                </a:lnTo>
                <a:lnTo>
                  <a:pt x="6635" y="14966"/>
                </a:lnTo>
                <a:lnTo>
                  <a:pt x="9411" y="9412"/>
                </a:lnTo>
                <a:cubicBezTo>
                  <a:pt x="9411" y="9412"/>
                  <a:pt x="14965" y="6634"/>
                  <a:pt x="14965" y="6634"/>
                </a:cubicBezTo>
                <a:close/>
                <a:moveTo>
                  <a:pt x="4552" y="17048"/>
                </a:moveTo>
                <a:lnTo>
                  <a:pt x="12883" y="12883"/>
                </a:lnTo>
                <a:lnTo>
                  <a:pt x="17048" y="4551"/>
                </a:lnTo>
                <a:lnTo>
                  <a:pt x="8717" y="8717"/>
                </a:lnTo>
                <a:cubicBezTo>
                  <a:pt x="8717" y="8717"/>
                  <a:pt x="4552" y="17048"/>
                  <a:pt x="4552" y="17048"/>
                </a:cubicBezTo>
                <a:close/>
                <a:moveTo>
                  <a:pt x="11494" y="11494"/>
                </a:moveTo>
                <a:cubicBezTo>
                  <a:pt x="11877" y="11111"/>
                  <a:pt x="11877" y="10489"/>
                  <a:pt x="11494" y="10106"/>
                </a:cubicBezTo>
                <a:cubicBezTo>
                  <a:pt x="11111" y="9722"/>
                  <a:pt x="10489" y="9722"/>
                  <a:pt x="10106" y="10106"/>
                </a:cubicBezTo>
                <a:cubicBezTo>
                  <a:pt x="9723" y="10489"/>
                  <a:pt x="9723" y="11111"/>
                  <a:pt x="10106" y="11494"/>
                </a:cubicBezTo>
                <a:cubicBezTo>
                  <a:pt x="10489" y="11878"/>
                  <a:pt x="11111" y="11878"/>
                  <a:pt x="11494" y="11494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608965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3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688" y="-444502"/>
            <a:ext cx="4457702" cy="44577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1998" cy="685800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10338" y="407665"/>
            <a:ext cx="1212765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黑体简体" panose="02010601030101010101" pitchFamily="2" charset="-122"/>
                <a:cs typeface="+mn-lt"/>
                <a:sym typeface="方正黑体简体" panose="02010601030101010101" pitchFamily="2" charset="-122"/>
              </a:rPr>
              <a:t>TWO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67288" y="462244"/>
            <a:ext cx="321367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3000">
                      <a:srgbClr val="E5C666"/>
                    </a:gs>
                    <a:gs pos="0">
                      <a:srgbClr val="792918"/>
                    </a:gs>
                    <a:gs pos="100000">
                      <a:srgbClr val="792918"/>
                    </a:gs>
                  </a:gsLst>
                  <a:lin ang="7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方正黑体简体" panose="02010601030101010101" pitchFamily="2" charset="-122"/>
              </a:rPr>
              <a:t>单击此处添加标题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方正黑体简体" panose="02010601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9947" y="407665"/>
            <a:ext cx="171450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7" name="Line"/>
          <p:cNvSpPr/>
          <p:nvPr/>
        </p:nvSpPr>
        <p:spPr>
          <a:xfrm>
            <a:off x="1523103" y="2063153"/>
            <a:ext cx="7339403" cy="18605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123"/>
                </a:moveTo>
                <a:lnTo>
                  <a:pt x="5435" y="0"/>
                </a:lnTo>
                <a:lnTo>
                  <a:pt x="10821" y="21600"/>
                </a:lnTo>
                <a:lnTo>
                  <a:pt x="16269" y="331"/>
                </a:lnTo>
                <a:lnTo>
                  <a:pt x="21600" y="20551"/>
                </a:lnTo>
              </a:path>
            </a:pathLst>
          </a:custGeom>
          <a:ln w="12700">
            <a:solidFill>
              <a:srgbClr val="8F4820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 sz="3200"/>
            </a:pPr>
            <a:endParaRPr sz="1600"/>
          </a:p>
        </p:txBody>
      </p:sp>
      <p:sp>
        <p:nvSpPr>
          <p:cNvPr id="8" name="Circle"/>
          <p:cNvSpPr/>
          <p:nvPr/>
        </p:nvSpPr>
        <p:spPr>
          <a:xfrm>
            <a:off x="4717418" y="3143334"/>
            <a:ext cx="952500" cy="952501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9" name="Circle"/>
          <p:cNvSpPr/>
          <p:nvPr/>
        </p:nvSpPr>
        <p:spPr>
          <a:xfrm>
            <a:off x="1072518" y="3143334"/>
            <a:ext cx="952501" cy="952501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0" name="Circle"/>
          <p:cNvSpPr/>
          <p:nvPr/>
        </p:nvSpPr>
        <p:spPr>
          <a:xfrm>
            <a:off x="2892851" y="1674215"/>
            <a:ext cx="952501" cy="952501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1" name="Circle"/>
          <p:cNvSpPr/>
          <p:nvPr/>
        </p:nvSpPr>
        <p:spPr>
          <a:xfrm>
            <a:off x="6541985" y="1674215"/>
            <a:ext cx="952501" cy="952501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2" name="Circle"/>
          <p:cNvSpPr/>
          <p:nvPr/>
        </p:nvSpPr>
        <p:spPr>
          <a:xfrm>
            <a:off x="8362318" y="3143334"/>
            <a:ext cx="952500" cy="952501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3" name="Unique Infographic"/>
          <p:cNvSpPr/>
          <p:nvPr/>
        </p:nvSpPr>
        <p:spPr>
          <a:xfrm>
            <a:off x="6365962" y="1206054"/>
            <a:ext cx="1320874" cy="26411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Infographic</a:t>
            </a:r>
            <a:endParaRPr sz="12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4" name="Unique Infographic"/>
          <p:cNvSpPr/>
          <p:nvPr/>
        </p:nvSpPr>
        <p:spPr>
          <a:xfrm>
            <a:off x="8186295" y="4247358"/>
            <a:ext cx="1320874" cy="26411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Infographic</a:t>
            </a:r>
            <a:endParaRPr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5" name="Unique Infographic"/>
          <p:cNvSpPr/>
          <p:nvPr/>
        </p:nvSpPr>
        <p:spPr>
          <a:xfrm>
            <a:off x="4541396" y="4247358"/>
            <a:ext cx="1320874" cy="26411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Infographic</a:t>
            </a:r>
            <a:endParaRPr sz="12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6" name="Unique Infographic"/>
          <p:cNvSpPr/>
          <p:nvPr/>
        </p:nvSpPr>
        <p:spPr>
          <a:xfrm>
            <a:off x="2716829" y="1209935"/>
            <a:ext cx="1320874" cy="26411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Infographic</a:t>
            </a:r>
            <a:endParaRPr sz="12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7" name="Unique Infographic"/>
          <p:cNvSpPr/>
          <p:nvPr/>
        </p:nvSpPr>
        <p:spPr>
          <a:xfrm>
            <a:off x="896496" y="4247358"/>
            <a:ext cx="1320874" cy="26411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Infographic</a:t>
            </a:r>
            <a:endParaRPr sz="12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8" name="Shape"/>
          <p:cNvSpPr/>
          <p:nvPr/>
        </p:nvSpPr>
        <p:spPr>
          <a:xfrm>
            <a:off x="5076493" y="3503201"/>
            <a:ext cx="234350" cy="232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06" y="1938"/>
                </a:moveTo>
                <a:cubicBezTo>
                  <a:pt x="17668" y="0"/>
                  <a:pt x="16172" y="0"/>
                  <a:pt x="16172" y="0"/>
                </a:cubicBezTo>
                <a:cubicBezTo>
                  <a:pt x="9360" y="7366"/>
                  <a:pt x="9360" y="7366"/>
                  <a:pt x="9360" y="7366"/>
                </a:cubicBezTo>
                <a:cubicBezTo>
                  <a:pt x="1440" y="15231"/>
                  <a:pt x="1440" y="15231"/>
                  <a:pt x="1440" y="15231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6425" y="20105"/>
                  <a:pt x="6425" y="20105"/>
                  <a:pt x="6425" y="20105"/>
                </a:cubicBezTo>
                <a:cubicBezTo>
                  <a:pt x="14732" y="12295"/>
                  <a:pt x="14732" y="12295"/>
                  <a:pt x="14732" y="12295"/>
                </a:cubicBezTo>
                <a:cubicBezTo>
                  <a:pt x="21600" y="5372"/>
                  <a:pt x="21600" y="5372"/>
                  <a:pt x="21600" y="5372"/>
                </a:cubicBezTo>
                <a:cubicBezTo>
                  <a:pt x="21600" y="5372"/>
                  <a:pt x="21600" y="3932"/>
                  <a:pt x="19606" y="1938"/>
                </a:cubicBezTo>
                <a:close/>
                <a:moveTo>
                  <a:pt x="6425" y="19606"/>
                </a:moveTo>
                <a:cubicBezTo>
                  <a:pt x="3932" y="20105"/>
                  <a:pt x="3932" y="20105"/>
                  <a:pt x="3932" y="20105"/>
                </a:cubicBezTo>
                <a:cubicBezTo>
                  <a:pt x="3932" y="19606"/>
                  <a:pt x="3489" y="19163"/>
                  <a:pt x="2991" y="18665"/>
                </a:cubicBezTo>
                <a:cubicBezTo>
                  <a:pt x="2437" y="18166"/>
                  <a:pt x="1938" y="18166"/>
                  <a:pt x="1938" y="17668"/>
                </a:cubicBezTo>
                <a:cubicBezTo>
                  <a:pt x="2437" y="15729"/>
                  <a:pt x="2437" y="15729"/>
                  <a:pt x="2437" y="15729"/>
                </a:cubicBezTo>
                <a:cubicBezTo>
                  <a:pt x="2991" y="14732"/>
                  <a:pt x="2991" y="14732"/>
                  <a:pt x="2991" y="14732"/>
                </a:cubicBezTo>
                <a:cubicBezTo>
                  <a:pt x="2991" y="14732"/>
                  <a:pt x="3932" y="14732"/>
                  <a:pt x="5428" y="16172"/>
                </a:cubicBezTo>
                <a:cubicBezTo>
                  <a:pt x="6868" y="17668"/>
                  <a:pt x="6868" y="18665"/>
                  <a:pt x="6868" y="18665"/>
                </a:cubicBezTo>
                <a:lnTo>
                  <a:pt x="6425" y="19606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8965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9" name="Shape"/>
          <p:cNvSpPr/>
          <p:nvPr/>
        </p:nvSpPr>
        <p:spPr>
          <a:xfrm>
            <a:off x="8704936" y="3534160"/>
            <a:ext cx="267264" cy="170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85" h="21600" extrusionOk="0">
                <a:moveTo>
                  <a:pt x="488" y="2054"/>
                </a:moveTo>
                <a:cubicBezTo>
                  <a:pt x="1286" y="2662"/>
                  <a:pt x="9175" y="9507"/>
                  <a:pt x="9175" y="9507"/>
                </a:cubicBezTo>
                <a:cubicBezTo>
                  <a:pt x="9598" y="10115"/>
                  <a:pt x="10020" y="10115"/>
                  <a:pt x="10490" y="10115"/>
                </a:cubicBezTo>
                <a:cubicBezTo>
                  <a:pt x="10866" y="10115"/>
                  <a:pt x="11288" y="10115"/>
                  <a:pt x="11288" y="9507"/>
                </a:cubicBezTo>
                <a:cubicBezTo>
                  <a:pt x="11664" y="9507"/>
                  <a:pt x="19600" y="2662"/>
                  <a:pt x="20022" y="2054"/>
                </a:cubicBezTo>
                <a:cubicBezTo>
                  <a:pt x="20867" y="1369"/>
                  <a:pt x="21243" y="0"/>
                  <a:pt x="20445" y="0"/>
                </a:cubicBezTo>
                <a:cubicBezTo>
                  <a:pt x="488" y="0"/>
                  <a:pt x="488" y="0"/>
                  <a:pt x="488" y="0"/>
                </a:cubicBezTo>
                <a:cubicBezTo>
                  <a:pt x="-357" y="0"/>
                  <a:pt x="66" y="1369"/>
                  <a:pt x="488" y="2054"/>
                </a:cubicBezTo>
                <a:close/>
                <a:moveTo>
                  <a:pt x="20445" y="6085"/>
                </a:moveTo>
                <a:cubicBezTo>
                  <a:pt x="20022" y="6085"/>
                  <a:pt x="11664" y="12854"/>
                  <a:pt x="11288" y="13538"/>
                </a:cubicBezTo>
                <a:cubicBezTo>
                  <a:pt x="11288" y="13538"/>
                  <a:pt x="10866" y="13538"/>
                  <a:pt x="10490" y="13538"/>
                </a:cubicBezTo>
                <a:cubicBezTo>
                  <a:pt x="10020" y="13538"/>
                  <a:pt x="9598" y="13538"/>
                  <a:pt x="9175" y="13538"/>
                </a:cubicBezTo>
                <a:cubicBezTo>
                  <a:pt x="8753" y="12854"/>
                  <a:pt x="911" y="6085"/>
                  <a:pt x="488" y="6085"/>
                </a:cubicBezTo>
                <a:cubicBezTo>
                  <a:pt x="66" y="5476"/>
                  <a:pt x="66" y="6085"/>
                  <a:pt x="66" y="6085"/>
                </a:cubicBezTo>
                <a:cubicBezTo>
                  <a:pt x="66" y="6693"/>
                  <a:pt x="66" y="20231"/>
                  <a:pt x="66" y="20231"/>
                </a:cubicBezTo>
                <a:cubicBezTo>
                  <a:pt x="66" y="20915"/>
                  <a:pt x="488" y="21600"/>
                  <a:pt x="1286" y="21600"/>
                </a:cubicBezTo>
                <a:cubicBezTo>
                  <a:pt x="19600" y="21600"/>
                  <a:pt x="19600" y="21600"/>
                  <a:pt x="19600" y="21600"/>
                </a:cubicBezTo>
                <a:cubicBezTo>
                  <a:pt x="20445" y="21600"/>
                  <a:pt x="20867" y="20915"/>
                  <a:pt x="20867" y="20231"/>
                </a:cubicBezTo>
                <a:cubicBezTo>
                  <a:pt x="20867" y="20231"/>
                  <a:pt x="20867" y="6693"/>
                  <a:pt x="20867" y="6085"/>
                </a:cubicBezTo>
                <a:cubicBezTo>
                  <a:pt x="20867" y="6085"/>
                  <a:pt x="20867" y="5476"/>
                  <a:pt x="20445" y="6085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8965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0" name="Shape"/>
          <p:cNvSpPr/>
          <p:nvPr/>
        </p:nvSpPr>
        <p:spPr>
          <a:xfrm>
            <a:off x="3220176" y="2082904"/>
            <a:ext cx="297851" cy="1351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74" y="8757"/>
                </a:moveTo>
                <a:cubicBezTo>
                  <a:pt x="20427" y="7005"/>
                  <a:pt x="18471" y="2627"/>
                  <a:pt x="17341" y="876"/>
                </a:cubicBezTo>
                <a:cubicBezTo>
                  <a:pt x="17341" y="0"/>
                  <a:pt x="16950" y="0"/>
                  <a:pt x="16167" y="0"/>
                </a:cubicBezTo>
                <a:cubicBezTo>
                  <a:pt x="15820" y="0"/>
                  <a:pt x="10822" y="0"/>
                  <a:pt x="10822" y="0"/>
                </a:cubicBezTo>
                <a:cubicBezTo>
                  <a:pt x="10822" y="0"/>
                  <a:pt x="5780" y="0"/>
                  <a:pt x="5389" y="0"/>
                </a:cubicBezTo>
                <a:cubicBezTo>
                  <a:pt x="4607" y="0"/>
                  <a:pt x="4259" y="0"/>
                  <a:pt x="4259" y="876"/>
                </a:cubicBezTo>
                <a:cubicBezTo>
                  <a:pt x="3086" y="2627"/>
                  <a:pt x="1173" y="7005"/>
                  <a:pt x="782" y="8757"/>
                </a:cubicBezTo>
                <a:cubicBezTo>
                  <a:pt x="0" y="9535"/>
                  <a:pt x="0" y="10411"/>
                  <a:pt x="0" y="12162"/>
                </a:cubicBezTo>
                <a:cubicBezTo>
                  <a:pt x="782" y="19070"/>
                  <a:pt x="782" y="19070"/>
                  <a:pt x="782" y="19070"/>
                </a:cubicBezTo>
                <a:cubicBezTo>
                  <a:pt x="782" y="20724"/>
                  <a:pt x="1565" y="21600"/>
                  <a:pt x="1956" y="21600"/>
                </a:cubicBezTo>
                <a:cubicBezTo>
                  <a:pt x="19644" y="21600"/>
                  <a:pt x="19644" y="21600"/>
                  <a:pt x="19644" y="21600"/>
                </a:cubicBezTo>
                <a:cubicBezTo>
                  <a:pt x="20035" y="21600"/>
                  <a:pt x="20774" y="20724"/>
                  <a:pt x="20774" y="19070"/>
                </a:cubicBezTo>
                <a:cubicBezTo>
                  <a:pt x="21600" y="12162"/>
                  <a:pt x="21600" y="12162"/>
                  <a:pt x="21600" y="12162"/>
                </a:cubicBezTo>
                <a:cubicBezTo>
                  <a:pt x="21600" y="10411"/>
                  <a:pt x="21600" y="9535"/>
                  <a:pt x="20774" y="8757"/>
                </a:cubicBezTo>
                <a:close/>
                <a:moveTo>
                  <a:pt x="15037" y="9535"/>
                </a:moveTo>
                <a:lnTo>
                  <a:pt x="15037" y="10411"/>
                </a:lnTo>
                <a:cubicBezTo>
                  <a:pt x="13864" y="14692"/>
                  <a:pt x="13864" y="14692"/>
                  <a:pt x="13864" y="14692"/>
                </a:cubicBezTo>
                <a:cubicBezTo>
                  <a:pt x="7736" y="14692"/>
                  <a:pt x="7736" y="14692"/>
                  <a:pt x="7736" y="14692"/>
                </a:cubicBezTo>
                <a:cubicBezTo>
                  <a:pt x="6563" y="10411"/>
                  <a:pt x="6563" y="10411"/>
                  <a:pt x="6563" y="10411"/>
                </a:cubicBezTo>
                <a:lnTo>
                  <a:pt x="6563" y="9535"/>
                </a:lnTo>
                <a:cubicBezTo>
                  <a:pt x="2695" y="9535"/>
                  <a:pt x="2695" y="9535"/>
                  <a:pt x="2695" y="9535"/>
                </a:cubicBezTo>
                <a:cubicBezTo>
                  <a:pt x="4607" y="4378"/>
                  <a:pt x="4607" y="4378"/>
                  <a:pt x="4607" y="4378"/>
                </a:cubicBezTo>
                <a:cubicBezTo>
                  <a:pt x="16950" y="4378"/>
                  <a:pt x="16950" y="4378"/>
                  <a:pt x="16950" y="4378"/>
                </a:cubicBezTo>
                <a:cubicBezTo>
                  <a:pt x="18862" y="9535"/>
                  <a:pt x="18862" y="9535"/>
                  <a:pt x="18862" y="9535"/>
                </a:cubicBezTo>
                <a:lnTo>
                  <a:pt x="15037" y="9535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8965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1" name="Shape"/>
          <p:cNvSpPr/>
          <p:nvPr/>
        </p:nvSpPr>
        <p:spPr>
          <a:xfrm>
            <a:off x="1445056" y="3469751"/>
            <a:ext cx="207426" cy="299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43" h="21390" extrusionOk="0">
                <a:moveTo>
                  <a:pt x="1913" y="21258"/>
                </a:moveTo>
                <a:cubicBezTo>
                  <a:pt x="2462" y="20060"/>
                  <a:pt x="3011" y="18563"/>
                  <a:pt x="4048" y="16296"/>
                </a:cubicBezTo>
                <a:cubicBezTo>
                  <a:pt x="7831" y="15911"/>
                  <a:pt x="10028" y="16681"/>
                  <a:pt x="12163" y="13259"/>
                </a:cubicBezTo>
                <a:cubicBezTo>
                  <a:pt x="10028" y="14029"/>
                  <a:pt x="7831" y="12490"/>
                  <a:pt x="7831" y="12147"/>
                </a:cubicBezTo>
                <a:cubicBezTo>
                  <a:pt x="7831" y="11377"/>
                  <a:pt x="13750" y="12490"/>
                  <a:pt x="17594" y="8298"/>
                </a:cubicBezTo>
                <a:cubicBezTo>
                  <a:pt x="12713" y="9110"/>
                  <a:pt x="11065" y="7613"/>
                  <a:pt x="11614" y="7186"/>
                </a:cubicBezTo>
                <a:cubicBezTo>
                  <a:pt x="13262" y="6801"/>
                  <a:pt x="17594" y="7186"/>
                  <a:pt x="19730" y="5689"/>
                </a:cubicBezTo>
                <a:cubicBezTo>
                  <a:pt x="20828" y="4919"/>
                  <a:pt x="21377" y="2652"/>
                  <a:pt x="20828" y="1882"/>
                </a:cubicBezTo>
                <a:cubicBezTo>
                  <a:pt x="20279" y="1155"/>
                  <a:pt x="17045" y="0"/>
                  <a:pt x="14909" y="0"/>
                </a:cubicBezTo>
                <a:cubicBezTo>
                  <a:pt x="13262" y="385"/>
                  <a:pt x="10028" y="5304"/>
                  <a:pt x="9479" y="5304"/>
                </a:cubicBezTo>
                <a:cubicBezTo>
                  <a:pt x="8380" y="5304"/>
                  <a:pt x="8380" y="3037"/>
                  <a:pt x="10028" y="770"/>
                </a:cubicBezTo>
                <a:cubicBezTo>
                  <a:pt x="7831" y="1497"/>
                  <a:pt x="5146" y="3037"/>
                  <a:pt x="4048" y="4534"/>
                </a:cubicBezTo>
                <a:cubicBezTo>
                  <a:pt x="2462" y="6801"/>
                  <a:pt x="4597" y="12874"/>
                  <a:pt x="3499" y="12874"/>
                </a:cubicBezTo>
                <a:cubicBezTo>
                  <a:pt x="3011" y="13259"/>
                  <a:pt x="814" y="10223"/>
                  <a:pt x="265" y="9110"/>
                </a:cubicBezTo>
                <a:cubicBezTo>
                  <a:pt x="-223" y="10992"/>
                  <a:pt x="-223" y="12874"/>
                  <a:pt x="1913" y="15526"/>
                </a:cubicBezTo>
                <a:cubicBezTo>
                  <a:pt x="1363" y="17408"/>
                  <a:pt x="814" y="19333"/>
                  <a:pt x="265" y="20445"/>
                </a:cubicBezTo>
                <a:cubicBezTo>
                  <a:pt x="265" y="21258"/>
                  <a:pt x="1913" y="21600"/>
                  <a:pt x="1913" y="21258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8965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2" name="Shape"/>
          <p:cNvSpPr/>
          <p:nvPr/>
        </p:nvSpPr>
        <p:spPr>
          <a:xfrm>
            <a:off x="6880700" y="2040429"/>
            <a:ext cx="275071" cy="220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5" h="21294" extrusionOk="0">
                <a:moveTo>
                  <a:pt x="20698" y="217"/>
                </a:moveTo>
                <a:cubicBezTo>
                  <a:pt x="20230" y="217"/>
                  <a:pt x="738" y="8984"/>
                  <a:pt x="317" y="8984"/>
                </a:cubicBezTo>
                <a:cubicBezTo>
                  <a:pt x="-105" y="8984"/>
                  <a:pt x="-105" y="9507"/>
                  <a:pt x="317" y="9507"/>
                </a:cubicBezTo>
                <a:cubicBezTo>
                  <a:pt x="738" y="9971"/>
                  <a:pt x="4487" y="12062"/>
                  <a:pt x="4487" y="12062"/>
                </a:cubicBezTo>
                <a:cubicBezTo>
                  <a:pt x="7392" y="13049"/>
                  <a:pt x="7392" y="13049"/>
                  <a:pt x="7392" y="13049"/>
                </a:cubicBezTo>
                <a:cubicBezTo>
                  <a:pt x="7392" y="13049"/>
                  <a:pt x="19808" y="1726"/>
                  <a:pt x="20230" y="1726"/>
                </a:cubicBezTo>
                <a:cubicBezTo>
                  <a:pt x="20230" y="1204"/>
                  <a:pt x="20230" y="1726"/>
                  <a:pt x="20230" y="1726"/>
                </a:cubicBezTo>
                <a:lnTo>
                  <a:pt x="11140" y="14094"/>
                </a:lnTo>
                <a:cubicBezTo>
                  <a:pt x="10718" y="14617"/>
                  <a:pt x="10718" y="14617"/>
                  <a:pt x="10718" y="14617"/>
                </a:cubicBezTo>
                <a:cubicBezTo>
                  <a:pt x="11140" y="15139"/>
                  <a:pt x="11140" y="15139"/>
                  <a:pt x="11140" y="15139"/>
                </a:cubicBezTo>
                <a:cubicBezTo>
                  <a:pt x="11140" y="15139"/>
                  <a:pt x="16903" y="18739"/>
                  <a:pt x="16903" y="19262"/>
                </a:cubicBezTo>
                <a:cubicBezTo>
                  <a:pt x="17325" y="19262"/>
                  <a:pt x="17747" y="19262"/>
                  <a:pt x="18168" y="18739"/>
                </a:cubicBezTo>
                <a:cubicBezTo>
                  <a:pt x="18168" y="18217"/>
                  <a:pt x="21495" y="1204"/>
                  <a:pt x="21495" y="739"/>
                </a:cubicBezTo>
                <a:cubicBezTo>
                  <a:pt x="21495" y="217"/>
                  <a:pt x="21120" y="-306"/>
                  <a:pt x="20698" y="217"/>
                </a:cubicBezTo>
                <a:close/>
                <a:moveTo>
                  <a:pt x="7392" y="20771"/>
                </a:moveTo>
                <a:cubicBezTo>
                  <a:pt x="7392" y="21294"/>
                  <a:pt x="7392" y="21294"/>
                  <a:pt x="7813" y="21294"/>
                </a:cubicBezTo>
                <a:cubicBezTo>
                  <a:pt x="7813" y="20771"/>
                  <a:pt x="11140" y="17694"/>
                  <a:pt x="11140" y="17694"/>
                </a:cubicBezTo>
                <a:cubicBezTo>
                  <a:pt x="7392" y="15139"/>
                  <a:pt x="7392" y="15139"/>
                  <a:pt x="7392" y="15139"/>
                </a:cubicBezTo>
                <a:lnTo>
                  <a:pt x="7392" y="2077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8965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3" name="Create awesome and Unique presentation slides with these creative layouts, each slide is proven useful in real-world presentations."/>
          <p:cNvSpPr/>
          <p:nvPr/>
        </p:nvSpPr>
        <p:spPr>
          <a:xfrm>
            <a:off x="1072518" y="5200415"/>
            <a:ext cx="6043540" cy="504177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Create awesome and Unique presentation slides with these creative layouts, each slide is proven useful in real-world presentations.</a:t>
            </a:r>
            <a:endParaRPr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3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578100" y="750943"/>
            <a:ext cx="2286000" cy="2286000"/>
            <a:chOff x="1289957" y="3037114"/>
            <a:chExt cx="1143000" cy="1143000"/>
          </a:xfrm>
        </p:grpSpPr>
        <p:sp>
          <p:nvSpPr>
            <p:cNvPr id="9" name="椭圆 8"/>
            <p:cNvSpPr/>
            <p:nvPr/>
          </p:nvSpPr>
          <p:spPr>
            <a:xfrm>
              <a:off x="1289957" y="3037114"/>
              <a:ext cx="1143000" cy="1143000"/>
            </a:xfrm>
            <a:prstGeom prst="ellipse">
              <a:avLst/>
            </a:prstGeom>
            <a:noFill/>
            <a:ln w="38100"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600" b="1" dirty="0">
                  <a:gradFill>
                    <a:gsLst>
                      <a:gs pos="52400">
                        <a:srgbClr val="E5C666"/>
                      </a:gs>
                      <a:gs pos="0">
                        <a:srgbClr val="792918"/>
                      </a:gs>
                      <a:gs pos="100000">
                        <a:srgbClr val="662312"/>
                      </a:gs>
                    </a:gsLst>
                    <a:lin ang="135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叁</a:t>
              </a:r>
              <a:endParaRPr lang="zh-CN" altLang="en-US" sz="9600" b="1" dirty="0">
                <a:gradFill>
                  <a:gsLst>
                    <a:gs pos="52400">
                      <a:srgbClr val="E5C666"/>
                    </a:gs>
                    <a:gs pos="0">
                      <a:srgbClr val="792918"/>
                    </a:gs>
                    <a:gs pos="100000">
                      <a:srgbClr val="662312"/>
                    </a:gs>
                  </a:gsLst>
                  <a:lin ang="135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 rot="16200000">
              <a:off x="1565276" y="3348038"/>
              <a:ext cx="593725" cy="573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9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688" y="-444502"/>
            <a:ext cx="4457702" cy="44577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1998" cy="685800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10338" y="407665"/>
            <a:ext cx="1212765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黑体简体" panose="02010601030101010101" pitchFamily="2" charset="-122"/>
                <a:cs typeface="+mn-lt"/>
                <a:sym typeface="方正黑体简体" panose="02010601030101010101" pitchFamily="2" charset="-122"/>
              </a:rPr>
              <a:t>THREE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67288" y="462244"/>
            <a:ext cx="321367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3000">
                      <a:srgbClr val="E5C666"/>
                    </a:gs>
                    <a:gs pos="0">
                      <a:srgbClr val="792918"/>
                    </a:gs>
                    <a:gs pos="100000">
                      <a:srgbClr val="792918"/>
                    </a:gs>
                  </a:gsLst>
                  <a:lin ang="7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方正黑体简体" panose="02010601030101010101" pitchFamily="2" charset="-122"/>
              </a:rPr>
              <a:t>单击此处添加标题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方正黑体简体" panose="02010601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9947" y="407665"/>
            <a:ext cx="171450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7" name="Circle"/>
          <p:cNvSpPr/>
          <p:nvPr/>
        </p:nvSpPr>
        <p:spPr>
          <a:xfrm>
            <a:off x="1926248" y="1819564"/>
            <a:ext cx="635001" cy="635001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8" name="Circle"/>
          <p:cNvSpPr/>
          <p:nvPr/>
        </p:nvSpPr>
        <p:spPr>
          <a:xfrm>
            <a:off x="4494416" y="1819564"/>
            <a:ext cx="635001" cy="635001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9" name="Circle"/>
          <p:cNvSpPr/>
          <p:nvPr/>
        </p:nvSpPr>
        <p:spPr>
          <a:xfrm>
            <a:off x="7078160" y="1819564"/>
            <a:ext cx="635001" cy="635001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0" name="Shape"/>
          <p:cNvSpPr/>
          <p:nvPr/>
        </p:nvSpPr>
        <p:spPr>
          <a:xfrm>
            <a:off x="7265465" y="2014538"/>
            <a:ext cx="291544" cy="245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8996"/>
                </a:moveTo>
                <a:lnTo>
                  <a:pt x="21600" y="9294"/>
                </a:lnTo>
                <a:cubicBezTo>
                  <a:pt x="21600" y="9888"/>
                  <a:pt x="21102" y="10482"/>
                  <a:pt x="20604" y="10482"/>
                </a:cubicBezTo>
                <a:cubicBezTo>
                  <a:pt x="19607" y="10482"/>
                  <a:pt x="19607" y="10482"/>
                  <a:pt x="19607" y="10482"/>
                </a:cubicBezTo>
                <a:cubicBezTo>
                  <a:pt x="17579" y="20709"/>
                  <a:pt x="17579" y="20709"/>
                  <a:pt x="17579" y="20709"/>
                </a:cubicBezTo>
                <a:cubicBezTo>
                  <a:pt x="17330" y="21303"/>
                  <a:pt x="17081" y="21600"/>
                  <a:pt x="16583" y="21600"/>
                </a:cubicBezTo>
                <a:cubicBezTo>
                  <a:pt x="16333" y="21600"/>
                  <a:pt x="16333" y="21600"/>
                  <a:pt x="16333" y="21600"/>
                </a:cubicBezTo>
                <a:cubicBezTo>
                  <a:pt x="16084" y="21600"/>
                  <a:pt x="16084" y="21600"/>
                  <a:pt x="16084" y="21600"/>
                </a:cubicBezTo>
                <a:cubicBezTo>
                  <a:pt x="5017" y="21600"/>
                  <a:pt x="5017" y="21600"/>
                  <a:pt x="5017" y="21600"/>
                </a:cubicBezTo>
                <a:cubicBezTo>
                  <a:pt x="4519" y="21600"/>
                  <a:pt x="4270" y="21303"/>
                  <a:pt x="4021" y="20709"/>
                </a:cubicBezTo>
                <a:cubicBezTo>
                  <a:pt x="1993" y="10482"/>
                  <a:pt x="1993" y="10482"/>
                  <a:pt x="1993" y="10482"/>
                </a:cubicBezTo>
                <a:cubicBezTo>
                  <a:pt x="996" y="10482"/>
                  <a:pt x="996" y="10482"/>
                  <a:pt x="996" y="10482"/>
                </a:cubicBezTo>
                <a:cubicBezTo>
                  <a:pt x="498" y="10482"/>
                  <a:pt x="0" y="9888"/>
                  <a:pt x="0" y="9294"/>
                </a:cubicBezTo>
                <a:cubicBezTo>
                  <a:pt x="0" y="8402"/>
                  <a:pt x="498" y="8105"/>
                  <a:pt x="996" y="8105"/>
                </a:cubicBezTo>
                <a:cubicBezTo>
                  <a:pt x="5017" y="8105"/>
                  <a:pt x="5017" y="8105"/>
                  <a:pt x="5017" y="8105"/>
                </a:cubicBezTo>
                <a:cubicBezTo>
                  <a:pt x="8291" y="8105"/>
                  <a:pt x="8291" y="8105"/>
                  <a:pt x="8291" y="8105"/>
                </a:cubicBezTo>
                <a:cubicBezTo>
                  <a:pt x="12561" y="8105"/>
                  <a:pt x="12561" y="8105"/>
                  <a:pt x="12561" y="8105"/>
                </a:cubicBezTo>
                <a:cubicBezTo>
                  <a:pt x="15088" y="8105"/>
                  <a:pt x="15088" y="8105"/>
                  <a:pt x="15088" y="8105"/>
                </a:cubicBezTo>
                <a:cubicBezTo>
                  <a:pt x="16583" y="8105"/>
                  <a:pt x="16583" y="8105"/>
                  <a:pt x="16583" y="8105"/>
                </a:cubicBezTo>
                <a:cubicBezTo>
                  <a:pt x="20604" y="8105"/>
                  <a:pt x="20604" y="8105"/>
                  <a:pt x="20604" y="8105"/>
                </a:cubicBezTo>
                <a:cubicBezTo>
                  <a:pt x="21102" y="8105"/>
                  <a:pt x="21351" y="8402"/>
                  <a:pt x="21600" y="8996"/>
                </a:cubicBezTo>
                <a:close/>
                <a:moveTo>
                  <a:pt x="7793" y="11712"/>
                </a:moveTo>
                <a:cubicBezTo>
                  <a:pt x="7793" y="10779"/>
                  <a:pt x="7295" y="10482"/>
                  <a:pt x="6761" y="10482"/>
                </a:cubicBezTo>
                <a:cubicBezTo>
                  <a:pt x="6263" y="10482"/>
                  <a:pt x="5765" y="10779"/>
                  <a:pt x="5765" y="11712"/>
                </a:cubicBezTo>
                <a:cubicBezTo>
                  <a:pt x="5765" y="17993"/>
                  <a:pt x="5765" y="17993"/>
                  <a:pt x="5765" y="17993"/>
                </a:cubicBezTo>
                <a:cubicBezTo>
                  <a:pt x="5765" y="18587"/>
                  <a:pt x="6263" y="19181"/>
                  <a:pt x="6761" y="19181"/>
                </a:cubicBezTo>
                <a:cubicBezTo>
                  <a:pt x="7295" y="19181"/>
                  <a:pt x="7793" y="18587"/>
                  <a:pt x="7793" y="17993"/>
                </a:cubicBezTo>
                <a:lnTo>
                  <a:pt x="7793" y="11712"/>
                </a:lnTo>
                <a:close/>
                <a:moveTo>
                  <a:pt x="11814" y="11712"/>
                </a:moveTo>
                <a:cubicBezTo>
                  <a:pt x="11814" y="10779"/>
                  <a:pt x="11316" y="10482"/>
                  <a:pt x="10818" y="10482"/>
                </a:cubicBezTo>
                <a:cubicBezTo>
                  <a:pt x="10320" y="10482"/>
                  <a:pt x="9786" y="10779"/>
                  <a:pt x="9786" y="11712"/>
                </a:cubicBezTo>
                <a:cubicBezTo>
                  <a:pt x="9786" y="17993"/>
                  <a:pt x="9786" y="17993"/>
                  <a:pt x="9786" y="17993"/>
                </a:cubicBezTo>
                <a:cubicBezTo>
                  <a:pt x="9786" y="18587"/>
                  <a:pt x="10320" y="19181"/>
                  <a:pt x="10818" y="19181"/>
                </a:cubicBezTo>
                <a:cubicBezTo>
                  <a:pt x="11316" y="19181"/>
                  <a:pt x="11814" y="18587"/>
                  <a:pt x="11814" y="17993"/>
                </a:cubicBezTo>
                <a:lnTo>
                  <a:pt x="11814" y="11712"/>
                </a:lnTo>
                <a:close/>
                <a:moveTo>
                  <a:pt x="15835" y="11712"/>
                </a:moveTo>
                <a:cubicBezTo>
                  <a:pt x="15835" y="10779"/>
                  <a:pt x="15337" y="10482"/>
                  <a:pt x="14839" y="10482"/>
                </a:cubicBezTo>
                <a:cubicBezTo>
                  <a:pt x="14341" y="10482"/>
                  <a:pt x="13807" y="10779"/>
                  <a:pt x="13807" y="11712"/>
                </a:cubicBezTo>
                <a:cubicBezTo>
                  <a:pt x="13807" y="17993"/>
                  <a:pt x="13807" y="17993"/>
                  <a:pt x="13807" y="17993"/>
                </a:cubicBezTo>
                <a:cubicBezTo>
                  <a:pt x="13807" y="18587"/>
                  <a:pt x="14341" y="19181"/>
                  <a:pt x="14839" y="19181"/>
                </a:cubicBezTo>
                <a:cubicBezTo>
                  <a:pt x="15337" y="19181"/>
                  <a:pt x="15835" y="18587"/>
                  <a:pt x="15835" y="17993"/>
                </a:cubicBezTo>
                <a:lnTo>
                  <a:pt x="15835" y="11712"/>
                </a:lnTo>
                <a:close/>
                <a:moveTo>
                  <a:pt x="12063" y="1782"/>
                </a:moveTo>
                <a:cubicBezTo>
                  <a:pt x="11814" y="1485"/>
                  <a:pt x="11814" y="1485"/>
                  <a:pt x="11814" y="1188"/>
                </a:cubicBezTo>
                <a:cubicBezTo>
                  <a:pt x="11814" y="594"/>
                  <a:pt x="12312" y="0"/>
                  <a:pt x="12811" y="0"/>
                </a:cubicBezTo>
                <a:cubicBezTo>
                  <a:pt x="13309" y="0"/>
                  <a:pt x="13558" y="297"/>
                  <a:pt x="13807" y="594"/>
                </a:cubicBezTo>
                <a:cubicBezTo>
                  <a:pt x="16333" y="6917"/>
                  <a:pt x="16333" y="6917"/>
                  <a:pt x="16333" y="6917"/>
                </a:cubicBezTo>
                <a:cubicBezTo>
                  <a:pt x="14056" y="6917"/>
                  <a:pt x="14056" y="6917"/>
                  <a:pt x="14056" y="6917"/>
                </a:cubicBezTo>
                <a:lnTo>
                  <a:pt x="12063" y="1782"/>
                </a:lnTo>
                <a:close/>
                <a:moveTo>
                  <a:pt x="9537" y="1782"/>
                </a:moveTo>
                <a:cubicBezTo>
                  <a:pt x="7544" y="6917"/>
                  <a:pt x="7544" y="6917"/>
                  <a:pt x="7544" y="6917"/>
                </a:cubicBezTo>
                <a:cubicBezTo>
                  <a:pt x="5267" y="6917"/>
                  <a:pt x="5267" y="6917"/>
                  <a:pt x="5267" y="6917"/>
                </a:cubicBezTo>
                <a:cubicBezTo>
                  <a:pt x="7793" y="594"/>
                  <a:pt x="7793" y="594"/>
                  <a:pt x="7793" y="594"/>
                </a:cubicBezTo>
                <a:cubicBezTo>
                  <a:pt x="8042" y="297"/>
                  <a:pt x="8291" y="0"/>
                  <a:pt x="8789" y="0"/>
                </a:cubicBezTo>
                <a:cubicBezTo>
                  <a:pt x="9288" y="0"/>
                  <a:pt x="9786" y="594"/>
                  <a:pt x="9786" y="1188"/>
                </a:cubicBezTo>
                <a:cubicBezTo>
                  <a:pt x="9786" y="1485"/>
                  <a:pt x="9786" y="1485"/>
                  <a:pt x="9537" y="178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E7E7E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1" name="Shape"/>
          <p:cNvSpPr/>
          <p:nvPr/>
        </p:nvSpPr>
        <p:spPr>
          <a:xfrm>
            <a:off x="4681720" y="2008188"/>
            <a:ext cx="291545" cy="257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88" y="9654"/>
                </a:moveTo>
                <a:cubicBezTo>
                  <a:pt x="14814" y="9654"/>
                  <a:pt x="12825" y="7683"/>
                  <a:pt x="12825" y="4827"/>
                </a:cubicBezTo>
                <a:cubicBezTo>
                  <a:pt x="12825" y="1971"/>
                  <a:pt x="14814" y="0"/>
                  <a:pt x="17088" y="0"/>
                </a:cubicBezTo>
                <a:cubicBezTo>
                  <a:pt x="19575" y="0"/>
                  <a:pt x="21600" y="1971"/>
                  <a:pt x="21600" y="4827"/>
                </a:cubicBezTo>
                <a:cubicBezTo>
                  <a:pt x="21600" y="7683"/>
                  <a:pt x="19575" y="9654"/>
                  <a:pt x="17088" y="9654"/>
                </a:cubicBezTo>
                <a:close/>
                <a:moveTo>
                  <a:pt x="19078" y="3660"/>
                </a:moveTo>
                <a:cubicBezTo>
                  <a:pt x="18083" y="3660"/>
                  <a:pt x="18083" y="3660"/>
                  <a:pt x="18083" y="3660"/>
                </a:cubicBezTo>
                <a:cubicBezTo>
                  <a:pt x="18083" y="2534"/>
                  <a:pt x="18083" y="2534"/>
                  <a:pt x="18083" y="2534"/>
                </a:cubicBezTo>
                <a:cubicBezTo>
                  <a:pt x="18083" y="1971"/>
                  <a:pt x="17834" y="1408"/>
                  <a:pt x="17088" y="1408"/>
                </a:cubicBezTo>
                <a:cubicBezTo>
                  <a:pt x="16591" y="1408"/>
                  <a:pt x="16058" y="1971"/>
                  <a:pt x="16058" y="2534"/>
                </a:cubicBezTo>
                <a:cubicBezTo>
                  <a:pt x="16058" y="3660"/>
                  <a:pt x="16058" y="3660"/>
                  <a:pt x="16058" y="3660"/>
                </a:cubicBezTo>
                <a:cubicBezTo>
                  <a:pt x="15063" y="3660"/>
                  <a:pt x="15063" y="3660"/>
                  <a:pt x="15063" y="3660"/>
                </a:cubicBezTo>
                <a:cubicBezTo>
                  <a:pt x="14566" y="3660"/>
                  <a:pt x="14068" y="4264"/>
                  <a:pt x="14068" y="4827"/>
                </a:cubicBezTo>
                <a:cubicBezTo>
                  <a:pt x="14068" y="5390"/>
                  <a:pt x="14566" y="5953"/>
                  <a:pt x="15063" y="5953"/>
                </a:cubicBezTo>
                <a:cubicBezTo>
                  <a:pt x="16058" y="5953"/>
                  <a:pt x="16058" y="5953"/>
                  <a:pt x="16058" y="5953"/>
                </a:cubicBezTo>
                <a:cubicBezTo>
                  <a:pt x="16058" y="7079"/>
                  <a:pt x="16058" y="7079"/>
                  <a:pt x="16058" y="7079"/>
                </a:cubicBezTo>
                <a:cubicBezTo>
                  <a:pt x="16058" y="7683"/>
                  <a:pt x="16591" y="8246"/>
                  <a:pt x="17088" y="8246"/>
                </a:cubicBezTo>
                <a:cubicBezTo>
                  <a:pt x="17834" y="8246"/>
                  <a:pt x="18083" y="7683"/>
                  <a:pt x="18083" y="7079"/>
                </a:cubicBezTo>
                <a:cubicBezTo>
                  <a:pt x="18083" y="5953"/>
                  <a:pt x="18083" y="5953"/>
                  <a:pt x="18083" y="5953"/>
                </a:cubicBezTo>
                <a:cubicBezTo>
                  <a:pt x="19078" y="5953"/>
                  <a:pt x="19078" y="5953"/>
                  <a:pt x="19078" y="5953"/>
                </a:cubicBezTo>
                <a:cubicBezTo>
                  <a:pt x="19824" y="5953"/>
                  <a:pt x="20072" y="5390"/>
                  <a:pt x="20072" y="4827"/>
                </a:cubicBezTo>
                <a:cubicBezTo>
                  <a:pt x="20072" y="4264"/>
                  <a:pt x="19824" y="3660"/>
                  <a:pt x="19078" y="3660"/>
                </a:cubicBezTo>
                <a:close/>
                <a:moveTo>
                  <a:pt x="8278" y="13073"/>
                </a:moveTo>
                <a:cubicBezTo>
                  <a:pt x="16839" y="12509"/>
                  <a:pt x="16839" y="12509"/>
                  <a:pt x="16839" y="12509"/>
                </a:cubicBezTo>
                <a:cubicBezTo>
                  <a:pt x="17586" y="10780"/>
                  <a:pt x="17586" y="10780"/>
                  <a:pt x="17586" y="10780"/>
                </a:cubicBezTo>
                <a:cubicBezTo>
                  <a:pt x="18332" y="10780"/>
                  <a:pt x="19326" y="10498"/>
                  <a:pt x="20072" y="9935"/>
                </a:cubicBezTo>
                <a:cubicBezTo>
                  <a:pt x="18332" y="13917"/>
                  <a:pt x="18332" y="13917"/>
                  <a:pt x="18332" y="13917"/>
                </a:cubicBezTo>
                <a:cubicBezTo>
                  <a:pt x="18332" y="14480"/>
                  <a:pt x="17834" y="14762"/>
                  <a:pt x="17586" y="14762"/>
                </a:cubicBezTo>
                <a:cubicBezTo>
                  <a:pt x="8775" y="15325"/>
                  <a:pt x="8775" y="15325"/>
                  <a:pt x="8775" y="15325"/>
                </a:cubicBezTo>
                <a:cubicBezTo>
                  <a:pt x="9308" y="17055"/>
                  <a:pt x="9308" y="17055"/>
                  <a:pt x="9308" y="17055"/>
                </a:cubicBezTo>
                <a:cubicBezTo>
                  <a:pt x="18829" y="17055"/>
                  <a:pt x="18829" y="17055"/>
                  <a:pt x="18829" y="17055"/>
                </a:cubicBezTo>
                <a:cubicBezTo>
                  <a:pt x="19824" y="17055"/>
                  <a:pt x="20854" y="17899"/>
                  <a:pt x="20854" y="19307"/>
                </a:cubicBezTo>
                <a:cubicBezTo>
                  <a:pt x="20854" y="20474"/>
                  <a:pt x="19824" y="21600"/>
                  <a:pt x="18829" y="21600"/>
                </a:cubicBezTo>
                <a:cubicBezTo>
                  <a:pt x="17834" y="21600"/>
                  <a:pt x="16839" y="20474"/>
                  <a:pt x="16839" y="19307"/>
                </a:cubicBezTo>
                <a:cubicBezTo>
                  <a:pt x="7532" y="19307"/>
                  <a:pt x="7532" y="19307"/>
                  <a:pt x="7532" y="19307"/>
                </a:cubicBezTo>
                <a:cubicBezTo>
                  <a:pt x="7532" y="20474"/>
                  <a:pt x="6537" y="21600"/>
                  <a:pt x="5542" y="21600"/>
                </a:cubicBezTo>
                <a:cubicBezTo>
                  <a:pt x="4263" y="21600"/>
                  <a:pt x="3517" y="20474"/>
                  <a:pt x="3517" y="19307"/>
                </a:cubicBezTo>
                <a:cubicBezTo>
                  <a:pt x="3517" y="17899"/>
                  <a:pt x="4263" y="17055"/>
                  <a:pt x="5542" y="17055"/>
                </a:cubicBezTo>
                <a:cubicBezTo>
                  <a:pt x="7283" y="17055"/>
                  <a:pt x="7283" y="17055"/>
                  <a:pt x="7283" y="17055"/>
                </a:cubicBezTo>
                <a:cubicBezTo>
                  <a:pt x="3268" y="4545"/>
                  <a:pt x="3268" y="4545"/>
                  <a:pt x="3268" y="4545"/>
                </a:cubicBezTo>
                <a:cubicBezTo>
                  <a:pt x="995" y="4545"/>
                  <a:pt x="995" y="4545"/>
                  <a:pt x="995" y="4545"/>
                </a:cubicBezTo>
                <a:cubicBezTo>
                  <a:pt x="497" y="4545"/>
                  <a:pt x="0" y="3942"/>
                  <a:pt x="0" y="3379"/>
                </a:cubicBezTo>
                <a:cubicBezTo>
                  <a:pt x="0" y="2534"/>
                  <a:pt x="497" y="2253"/>
                  <a:pt x="995" y="2253"/>
                </a:cubicBezTo>
                <a:cubicBezTo>
                  <a:pt x="4014" y="2253"/>
                  <a:pt x="4014" y="2253"/>
                  <a:pt x="4014" y="2253"/>
                </a:cubicBezTo>
                <a:cubicBezTo>
                  <a:pt x="4512" y="2253"/>
                  <a:pt x="5009" y="2534"/>
                  <a:pt x="5009" y="2816"/>
                </a:cubicBezTo>
                <a:cubicBezTo>
                  <a:pt x="5542" y="4827"/>
                  <a:pt x="5542" y="4827"/>
                  <a:pt x="5542" y="4827"/>
                </a:cubicBezTo>
                <a:cubicBezTo>
                  <a:pt x="11795" y="4827"/>
                  <a:pt x="11795" y="4827"/>
                  <a:pt x="11795" y="4827"/>
                </a:cubicBezTo>
                <a:cubicBezTo>
                  <a:pt x="11795" y="5672"/>
                  <a:pt x="12043" y="6516"/>
                  <a:pt x="12292" y="7079"/>
                </a:cubicBezTo>
                <a:cubicBezTo>
                  <a:pt x="6288" y="7079"/>
                  <a:pt x="6288" y="7079"/>
                  <a:pt x="6288" y="7079"/>
                </a:cubicBezTo>
                <a:lnTo>
                  <a:pt x="8278" y="13073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E7E7E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2" name="Shape"/>
          <p:cNvSpPr/>
          <p:nvPr/>
        </p:nvSpPr>
        <p:spPr>
          <a:xfrm>
            <a:off x="2097976" y="2014538"/>
            <a:ext cx="291545" cy="245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05" y="2376"/>
                </a:moveTo>
                <a:cubicBezTo>
                  <a:pt x="995" y="2376"/>
                  <a:pt x="995" y="2376"/>
                  <a:pt x="995" y="2376"/>
                </a:cubicBezTo>
                <a:cubicBezTo>
                  <a:pt x="497" y="2376"/>
                  <a:pt x="0" y="1782"/>
                  <a:pt x="0" y="1188"/>
                </a:cubicBezTo>
                <a:cubicBezTo>
                  <a:pt x="0" y="297"/>
                  <a:pt x="497" y="0"/>
                  <a:pt x="995" y="0"/>
                </a:cubicBezTo>
                <a:cubicBezTo>
                  <a:pt x="20605" y="0"/>
                  <a:pt x="20605" y="0"/>
                  <a:pt x="20605" y="0"/>
                </a:cubicBezTo>
                <a:cubicBezTo>
                  <a:pt x="21103" y="0"/>
                  <a:pt x="21600" y="297"/>
                  <a:pt x="21600" y="1188"/>
                </a:cubicBezTo>
                <a:cubicBezTo>
                  <a:pt x="21600" y="1782"/>
                  <a:pt x="21103" y="2376"/>
                  <a:pt x="20605" y="2376"/>
                </a:cubicBezTo>
                <a:close/>
                <a:moveTo>
                  <a:pt x="995" y="6281"/>
                </a:moveTo>
                <a:cubicBezTo>
                  <a:pt x="6786" y="6281"/>
                  <a:pt x="6786" y="6281"/>
                  <a:pt x="6786" y="6281"/>
                </a:cubicBezTo>
                <a:cubicBezTo>
                  <a:pt x="11049" y="6281"/>
                  <a:pt x="11049" y="6281"/>
                  <a:pt x="11049" y="6281"/>
                </a:cubicBezTo>
                <a:cubicBezTo>
                  <a:pt x="12043" y="6281"/>
                  <a:pt x="12043" y="6281"/>
                  <a:pt x="12043" y="6281"/>
                </a:cubicBezTo>
                <a:cubicBezTo>
                  <a:pt x="16591" y="6281"/>
                  <a:pt x="16591" y="6281"/>
                  <a:pt x="16591" y="6281"/>
                </a:cubicBezTo>
                <a:cubicBezTo>
                  <a:pt x="17088" y="6281"/>
                  <a:pt x="17586" y="6875"/>
                  <a:pt x="17586" y="7469"/>
                </a:cubicBezTo>
                <a:cubicBezTo>
                  <a:pt x="17586" y="8105"/>
                  <a:pt x="17088" y="8699"/>
                  <a:pt x="16591" y="8699"/>
                </a:cubicBezTo>
                <a:cubicBezTo>
                  <a:pt x="14566" y="8699"/>
                  <a:pt x="14566" y="8699"/>
                  <a:pt x="14566" y="8699"/>
                </a:cubicBezTo>
                <a:cubicBezTo>
                  <a:pt x="6786" y="8699"/>
                  <a:pt x="6786" y="8699"/>
                  <a:pt x="6786" y="8699"/>
                </a:cubicBezTo>
                <a:cubicBezTo>
                  <a:pt x="995" y="8699"/>
                  <a:pt x="995" y="8699"/>
                  <a:pt x="995" y="8699"/>
                </a:cubicBezTo>
                <a:cubicBezTo>
                  <a:pt x="497" y="8699"/>
                  <a:pt x="0" y="8105"/>
                  <a:pt x="0" y="7469"/>
                </a:cubicBezTo>
                <a:cubicBezTo>
                  <a:pt x="0" y="6875"/>
                  <a:pt x="497" y="6281"/>
                  <a:pt x="995" y="6281"/>
                </a:cubicBezTo>
                <a:close/>
                <a:moveTo>
                  <a:pt x="995" y="12604"/>
                </a:moveTo>
                <a:cubicBezTo>
                  <a:pt x="20605" y="12604"/>
                  <a:pt x="20605" y="12604"/>
                  <a:pt x="20605" y="12604"/>
                </a:cubicBezTo>
                <a:cubicBezTo>
                  <a:pt x="21103" y="12604"/>
                  <a:pt x="21600" y="13198"/>
                  <a:pt x="21600" y="13792"/>
                </a:cubicBezTo>
                <a:cubicBezTo>
                  <a:pt x="21600" y="14683"/>
                  <a:pt x="21103" y="14980"/>
                  <a:pt x="20605" y="14980"/>
                </a:cubicBezTo>
                <a:cubicBezTo>
                  <a:pt x="995" y="14980"/>
                  <a:pt x="995" y="14980"/>
                  <a:pt x="995" y="14980"/>
                </a:cubicBezTo>
                <a:cubicBezTo>
                  <a:pt x="497" y="14980"/>
                  <a:pt x="0" y="14683"/>
                  <a:pt x="0" y="13792"/>
                </a:cubicBezTo>
                <a:cubicBezTo>
                  <a:pt x="0" y="13198"/>
                  <a:pt x="497" y="12604"/>
                  <a:pt x="995" y="12604"/>
                </a:cubicBezTo>
                <a:close/>
                <a:moveTo>
                  <a:pt x="995" y="19181"/>
                </a:moveTo>
                <a:cubicBezTo>
                  <a:pt x="6786" y="19181"/>
                  <a:pt x="6786" y="19181"/>
                  <a:pt x="6786" y="19181"/>
                </a:cubicBezTo>
                <a:cubicBezTo>
                  <a:pt x="11049" y="19181"/>
                  <a:pt x="11049" y="19181"/>
                  <a:pt x="11049" y="19181"/>
                </a:cubicBezTo>
                <a:cubicBezTo>
                  <a:pt x="14566" y="19181"/>
                  <a:pt x="14566" y="19181"/>
                  <a:pt x="14566" y="19181"/>
                </a:cubicBezTo>
                <a:cubicBezTo>
                  <a:pt x="15063" y="19181"/>
                  <a:pt x="15561" y="19478"/>
                  <a:pt x="15561" y="20369"/>
                </a:cubicBezTo>
                <a:cubicBezTo>
                  <a:pt x="15561" y="20963"/>
                  <a:pt x="15063" y="21600"/>
                  <a:pt x="14566" y="21600"/>
                </a:cubicBezTo>
                <a:cubicBezTo>
                  <a:pt x="11049" y="21600"/>
                  <a:pt x="11049" y="21600"/>
                  <a:pt x="11049" y="21600"/>
                </a:cubicBezTo>
                <a:cubicBezTo>
                  <a:pt x="995" y="21600"/>
                  <a:pt x="995" y="21600"/>
                  <a:pt x="995" y="21600"/>
                </a:cubicBezTo>
                <a:cubicBezTo>
                  <a:pt x="497" y="21600"/>
                  <a:pt x="0" y="20963"/>
                  <a:pt x="0" y="20369"/>
                </a:cubicBezTo>
                <a:cubicBezTo>
                  <a:pt x="0" y="19478"/>
                  <a:pt x="497" y="19181"/>
                  <a:pt x="995" y="1918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E7E7E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3" name="Unique slides"/>
          <p:cNvSpPr/>
          <p:nvPr/>
        </p:nvSpPr>
        <p:spPr>
          <a:xfrm>
            <a:off x="1485558" y="2612200"/>
            <a:ext cx="1526059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20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slides</a:t>
            </a:r>
            <a:endParaRPr sz="20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4" name="Create awesome and Unique presentation slides with"/>
          <p:cNvSpPr/>
          <p:nvPr/>
        </p:nvSpPr>
        <p:spPr>
          <a:xfrm>
            <a:off x="1245062" y="2995222"/>
            <a:ext cx="1997373" cy="504177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Create awesome and Unique presentation slides with</a:t>
            </a:r>
            <a:endParaRPr sz="12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5" name="Unique slides"/>
          <p:cNvSpPr/>
          <p:nvPr/>
        </p:nvSpPr>
        <p:spPr>
          <a:xfrm>
            <a:off x="4053726" y="2612200"/>
            <a:ext cx="1526059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20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slides</a:t>
            </a:r>
            <a:endParaRPr sz="20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6" name="Create awesome and Unique presentation slides with"/>
          <p:cNvSpPr/>
          <p:nvPr/>
        </p:nvSpPr>
        <p:spPr>
          <a:xfrm>
            <a:off x="3813230" y="2995222"/>
            <a:ext cx="1997373" cy="504177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Create awesome and Unique presentation slides with</a:t>
            </a:r>
            <a:endParaRPr sz="12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7" name="Unique slides"/>
          <p:cNvSpPr/>
          <p:nvPr/>
        </p:nvSpPr>
        <p:spPr>
          <a:xfrm>
            <a:off x="6621894" y="2612200"/>
            <a:ext cx="1526059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20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slides</a:t>
            </a:r>
            <a:endParaRPr sz="20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8" name="Create awesome and Unique presentation slides with"/>
          <p:cNvSpPr/>
          <p:nvPr/>
        </p:nvSpPr>
        <p:spPr>
          <a:xfrm>
            <a:off x="6381398" y="2995222"/>
            <a:ext cx="1997373" cy="504177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Create awesome and Unique presentation slides with</a:t>
            </a:r>
            <a:endParaRPr sz="12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9" name="Circle"/>
          <p:cNvSpPr/>
          <p:nvPr/>
        </p:nvSpPr>
        <p:spPr>
          <a:xfrm>
            <a:off x="1926248" y="4040056"/>
            <a:ext cx="635001" cy="635001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0" name="Circle"/>
          <p:cNvSpPr/>
          <p:nvPr/>
        </p:nvSpPr>
        <p:spPr>
          <a:xfrm>
            <a:off x="4494416" y="4040056"/>
            <a:ext cx="635001" cy="635001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1" name="Circle"/>
          <p:cNvSpPr/>
          <p:nvPr/>
        </p:nvSpPr>
        <p:spPr>
          <a:xfrm>
            <a:off x="7078160" y="4040056"/>
            <a:ext cx="635001" cy="635001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2" name="Unique slides"/>
          <p:cNvSpPr/>
          <p:nvPr/>
        </p:nvSpPr>
        <p:spPr>
          <a:xfrm>
            <a:off x="1485558" y="4832692"/>
            <a:ext cx="1526059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20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slides</a:t>
            </a:r>
            <a:endParaRPr sz="20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23" name="Create awesome and Unique presentation slides with"/>
          <p:cNvSpPr/>
          <p:nvPr/>
        </p:nvSpPr>
        <p:spPr>
          <a:xfrm>
            <a:off x="1245062" y="5215714"/>
            <a:ext cx="1997373" cy="504177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Create awesome and Unique presentation slides with</a:t>
            </a:r>
            <a:endParaRPr sz="12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24" name="Unique slides"/>
          <p:cNvSpPr/>
          <p:nvPr/>
        </p:nvSpPr>
        <p:spPr>
          <a:xfrm>
            <a:off x="4053726" y="4832692"/>
            <a:ext cx="1526059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20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slides</a:t>
            </a:r>
            <a:endParaRPr sz="20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25" name="Create awesome and Unique presentation slides with"/>
          <p:cNvSpPr/>
          <p:nvPr/>
        </p:nvSpPr>
        <p:spPr>
          <a:xfrm>
            <a:off x="3813230" y="5215714"/>
            <a:ext cx="1997373" cy="504177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Create awesome and Unique presentation slides with</a:t>
            </a:r>
            <a:endParaRPr sz="12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26" name="Unique slides"/>
          <p:cNvSpPr/>
          <p:nvPr/>
        </p:nvSpPr>
        <p:spPr>
          <a:xfrm>
            <a:off x="6621894" y="4832692"/>
            <a:ext cx="1526059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20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slides</a:t>
            </a:r>
            <a:endParaRPr sz="20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27" name="Create awesome and Unique presentation slides with"/>
          <p:cNvSpPr/>
          <p:nvPr/>
        </p:nvSpPr>
        <p:spPr>
          <a:xfrm>
            <a:off x="6381398" y="5215714"/>
            <a:ext cx="1997373" cy="504177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Create awesome and Unique presentation slides with</a:t>
            </a:r>
            <a:endParaRPr sz="12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28" name="Shape"/>
          <p:cNvSpPr/>
          <p:nvPr/>
        </p:nvSpPr>
        <p:spPr>
          <a:xfrm>
            <a:off x="4699767" y="4250008"/>
            <a:ext cx="255451" cy="251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93" y="2752"/>
                </a:moveTo>
                <a:cubicBezTo>
                  <a:pt x="20687" y="2285"/>
                  <a:pt x="18406" y="467"/>
                  <a:pt x="17949" y="467"/>
                </a:cubicBezTo>
                <a:cubicBezTo>
                  <a:pt x="17949" y="0"/>
                  <a:pt x="17087" y="0"/>
                  <a:pt x="16631" y="0"/>
                </a:cubicBezTo>
                <a:cubicBezTo>
                  <a:pt x="4513" y="0"/>
                  <a:pt x="4513" y="0"/>
                  <a:pt x="4513" y="0"/>
                </a:cubicBezTo>
                <a:cubicBezTo>
                  <a:pt x="4513" y="0"/>
                  <a:pt x="3651" y="0"/>
                  <a:pt x="3144" y="467"/>
                </a:cubicBezTo>
                <a:cubicBezTo>
                  <a:pt x="3144" y="467"/>
                  <a:pt x="913" y="2285"/>
                  <a:pt x="456" y="2752"/>
                </a:cubicBezTo>
                <a:cubicBezTo>
                  <a:pt x="0" y="2752"/>
                  <a:pt x="0" y="3219"/>
                  <a:pt x="0" y="4154"/>
                </a:cubicBezTo>
                <a:cubicBezTo>
                  <a:pt x="0" y="4569"/>
                  <a:pt x="2231" y="20717"/>
                  <a:pt x="2231" y="20717"/>
                </a:cubicBezTo>
                <a:cubicBezTo>
                  <a:pt x="2687" y="21133"/>
                  <a:pt x="3144" y="21600"/>
                  <a:pt x="3651" y="21600"/>
                </a:cubicBezTo>
                <a:cubicBezTo>
                  <a:pt x="17949" y="21600"/>
                  <a:pt x="17949" y="21600"/>
                  <a:pt x="17949" y="21600"/>
                </a:cubicBezTo>
                <a:cubicBezTo>
                  <a:pt x="18406" y="21600"/>
                  <a:pt x="18862" y="21133"/>
                  <a:pt x="19318" y="20717"/>
                </a:cubicBezTo>
                <a:cubicBezTo>
                  <a:pt x="19318" y="20717"/>
                  <a:pt x="21600" y="4569"/>
                  <a:pt x="21600" y="4154"/>
                </a:cubicBezTo>
                <a:cubicBezTo>
                  <a:pt x="21600" y="3219"/>
                  <a:pt x="21093" y="2752"/>
                  <a:pt x="21093" y="2752"/>
                </a:cubicBezTo>
                <a:close/>
                <a:moveTo>
                  <a:pt x="10800" y="13812"/>
                </a:moveTo>
                <a:cubicBezTo>
                  <a:pt x="6744" y="13812"/>
                  <a:pt x="5882" y="7788"/>
                  <a:pt x="5425" y="6438"/>
                </a:cubicBezTo>
                <a:cubicBezTo>
                  <a:pt x="8113" y="6438"/>
                  <a:pt x="8113" y="6438"/>
                  <a:pt x="8113" y="6438"/>
                </a:cubicBezTo>
                <a:cubicBezTo>
                  <a:pt x="8113" y="8256"/>
                  <a:pt x="9025" y="11527"/>
                  <a:pt x="10800" y="11527"/>
                </a:cubicBezTo>
                <a:cubicBezTo>
                  <a:pt x="12575" y="11527"/>
                  <a:pt x="13031" y="8256"/>
                  <a:pt x="13487" y="6438"/>
                </a:cubicBezTo>
                <a:cubicBezTo>
                  <a:pt x="15718" y="6438"/>
                  <a:pt x="15718" y="6438"/>
                  <a:pt x="15718" y="6438"/>
                </a:cubicBezTo>
                <a:cubicBezTo>
                  <a:pt x="15718" y="7788"/>
                  <a:pt x="14856" y="13812"/>
                  <a:pt x="10800" y="13812"/>
                </a:cubicBezTo>
                <a:close/>
                <a:moveTo>
                  <a:pt x="1825" y="4154"/>
                </a:moveTo>
                <a:cubicBezTo>
                  <a:pt x="4513" y="1402"/>
                  <a:pt x="4513" y="1402"/>
                  <a:pt x="4513" y="1402"/>
                </a:cubicBezTo>
                <a:cubicBezTo>
                  <a:pt x="16631" y="1402"/>
                  <a:pt x="16631" y="1402"/>
                  <a:pt x="16631" y="1402"/>
                </a:cubicBezTo>
                <a:cubicBezTo>
                  <a:pt x="19825" y="4154"/>
                  <a:pt x="19825" y="4154"/>
                  <a:pt x="19825" y="4154"/>
                </a:cubicBezTo>
                <a:lnTo>
                  <a:pt x="1825" y="4154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E7E7E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32" name="Shape"/>
          <p:cNvSpPr/>
          <p:nvPr/>
        </p:nvSpPr>
        <p:spPr>
          <a:xfrm>
            <a:off x="7263406" y="4235030"/>
            <a:ext cx="295662" cy="280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780" y="21600"/>
                </a:moveTo>
                <a:cubicBezTo>
                  <a:pt x="8084" y="21600"/>
                  <a:pt x="8084" y="21600"/>
                  <a:pt x="8084" y="21600"/>
                </a:cubicBezTo>
                <a:cubicBezTo>
                  <a:pt x="12734" y="12205"/>
                  <a:pt x="12734" y="12205"/>
                  <a:pt x="12734" y="12205"/>
                </a:cubicBezTo>
                <a:cubicBezTo>
                  <a:pt x="18514" y="12205"/>
                  <a:pt x="18514" y="12205"/>
                  <a:pt x="18514" y="12205"/>
                </a:cubicBezTo>
                <a:cubicBezTo>
                  <a:pt x="18514" y="12205"/>
                  <a:pt x="21600" y="12205"/>
                  <a:pt x="21600" y="10593"/>
                </a:cubicBezTo>
                <a:cubicBezTo>
                  <a:pt x="21600" y="8981"/>
                  <a:pt x="18514" y="8981"/>
                  <a:pt x="18514" y="8981"/>
                </a:cubicBezTo>
                <a:cubicBezTo>
                  <a:pt x="12734" y="8981"/>
                  <a:pt x="12734" y="8981"/>
                  <a:pt x="12734" y="8981"/>
                </a:cubicBezTo>
                <a:cubicBezTo>
                  <a:pt x="8084" y="0"/>
                  <a:pt x="8084" y="0"/>
                  <a:pt x="8084" y="0"/>
                </a:cubicBezTo>
                <a:cubicBezTo>
                  <a:pt x="5780" y="0"/>
                  <a:pt x="5780" y="0"/>
                  <a:pt x="5780" y="0"/>
                </a:cubicBezTo>
                <a:cubicBezTo>
                  <a:pt x="8475" y="8981"/>
                  <a:pt x="8475" y="8981"/>
                  <a:pt x="8475" y="8981"/>
                </a:cubicBezTo>
                <a:cubicBezTo>
                  <a:pt x="4650" y="8981"/>
                  <a:pt x="4650" y="8981"/>
                  <a:pt x="4650" y="8981"/>
                </a:cubicBezTo>
                <a:cubicBezTo>
                  <a:pt x="2303" y="6908"/>
                  <a:pt x="2303" y="6908"/>
                  <a:pt x="2303" y="6908"/>
                </a:cubicBezTo>
                <a:cubicBezTo>
                  <a:pt x="0" y="6908"/>
                  <a:pt x="0" y="6908"/>
                  <a:pt x="0" y="6908"/>
                </a:cubicBezTo>
                <a:cubicBezTo>
                  <a:pt x="1565" y="10593"/>
                  <a:pt x="1565" y="10593"/>
                  <a:pt x="1565" y="10593"/>
                </a:cubicBezTo>
                <a:cubicBezTo>
                  <a:pt x="0" y="14692"/>
                  <a:pt x="0" y="14692"/>
                  <a:pt x="0" y="14692"/>
                </a:cubicBezTo>
                <a:cubicBezTo>
                  <a:pt x="2303" y="14692"/>
                  <a:pt x="2303" y="14692"/>
                  <a:pt x="2303" y="14692"/>
                </a:cubicBezTo>
                <a:cubicBezTo>
                  <a:pt x="4650" y="12205"/>
                  <a:pt x="4650" y="12205"/>
                  <a:pt x="4650" y="12205"/>
                </a:cubicBezTo>
                <a:cubicBezTo>
                  <a:pt x="8475" y="12205"/>
                  <a:pt x="8475" y="12205"/>
                  <a:pt x="8475" y="12205"/>
                </a:cubicBezTo>
                <a:lnTo>
                  <a:pt x="5780" y="21600"/>
                </a:ln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E7E7E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33" name="Shape"/>
          <p:cNvSpPr/>
          <p:nvPr/>
        </p:nvSpPr>
        <p:spPr>
          <a:xfrm>
            <a:off x="2109082" y="4239263"/>
            <a:ext cx="230065" cy="26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57" y="0"/>
                </a:moveTo>
                <a:cubicBezTo>
                  <a:pt x="2443" y="0"/>
                  <a:pt x="2443" y="0"/>
                  <a:pt x="2443" y="0"/>
                </a:cubicBezTo>
                <a:cubicBezTo>
                  <a:pt x="944" y="0"/>
                  <a:pt x="0" y="1316"/>
                  <a:pt x="0" y="2584"/>
                </a:cubicBezTo>
                <a:cubicBezTo>
                  <a:pt x="0" y="19455"/>
                  <a:pt x="0" y="19455"/>
                  <a:pt x="0" y="19455"/>
                </a:cubicBezTo>
                <a:cubicBezTo>
                  <a:pt x="0" y="20722"/>
                  <a:pt x="944" y="21600"/>
                  <a:pt x="2443" y="21600"/>
                </a:cubicBezTo>
                <a:cubicBezTo>
                  <a:pt x="19157" y="21600"/>
                  <a:pt x="19157" y="21600"/>
                  <a:pt x="19157" y="21600"/>
                </a:cubicBezTo>
                <a:cubicBezTo>
                  <a:pt x="20656" y="21600"/>
                  <a:pt x="21600" y="20722"/>
                  <a:pt x="21600" y="19455"/>
                </a:cubicBezTo>
                <a:cubicBezTo>
                  <a:pt x="21600" y="2584"/>
                  <a:pt x="21600" y="2584"/>
                  <a:pt x="21600" y="2584"/>
                </a:cubicBezTo>
                <a:cubicBezTo>
                  <a:pt x="21600" y="1316"/>
                  <a:pt x="20656" y="0"/>
                  <a:pt x="19157" y="0"/>
                </a:cubicBezTo>
                <a:close/>
                <a:moveTo>
                  <a:pt x="19157" y="19455"/>
                </a:moveTo>
                <a:cubicBezTo>
                  <a:pt x="2443" y="19455"/>
                  <a:pt x="2443" y="19455"/>
                  <a:pt x="2443" y="19455"/>
                </a:cubicBezTo>
                <a:cubicBezTo>
                  <a:pt x="2443" y="2584"/>
                  <a:pt x="2443" y="2584"/>
                  <a:pt x="2443" y="2584"/>
                </a:cubicBezTo>
                <a:cubicBezTo>
                  <a:pt x="19157" y="2584"/>
                  <a:pt x="19157" y="2584"/>
                  <a:pt x="19157" y="2584"/>
                </a:cubicBezTo>
                <a:lnTo>
                  <a:pt x="19157" y="19455"/>
                </a:lnTo>
                <a:close/>
                <a:moveTo>
                  <a:pt x="12271" y="13409"/>
                </a:moveTo>
                <a:cubicBezTo>
                  <a:pt x="5386" y="13409"/>
                  <a:pt x="5386" y="13409"/>
                  <a:pt x="5386" y="13409"/>
                </a:cubicBezTo>
                <a:cubicBezTo>
                  <a:pt x="5386" y="14725"/>
                  <a:pt x="5386" y="14725"/>
                  <a:pt x="5386" y="14725"/>
                </a:cubicBezTo>
                <a:cubicBezTo>
                  <a:pt x="12271" y="14725"/>
                  <a:pt x="12271" y="14725"/>
                  <a:pt x="12271" y="14725"/>
                </a:cubicBezTo>
                <a:lnTo>
                  <a:pt x="12271" y="13409"/>
                </a:lnTo>
                <a:close/>
                <a:moveTo>
                  <a:pt x="16214" y="8630"/>
                </a:moveTo>
                <a:cubicBezTo>
                  <a:pt x="10828" y="8630"/>
                  <a:pt x="10828" y="8630"/>
                  <a:pt x="10828" y="8630"/>
                </a:cubicBezTo>
                <a:cubicBezTo>
                  <a:pt x="10828" y="9557"/>
                  <a:pt x="10828" y="9557"/>
                  <a:pt x="10828" y="9557"/>
                </a:cubicBezTo>
                <a:cubicBezTo>
                  <a:pt x="16214" y="9557"/>
                  <a:pt x="16214" y="9557"/>
                  <a:pt x="16214" y="9557"/>
                </a:cubicBezTo>
                <a:lnTo>
                  <a:pt x="16214" y="8630"/>
                </a:lnTo>
                <a:close/>
                <a:moveTo>
                  <a:pt x="10828" y="7363"/>
                </a:moveTo>
                <a:cubicBezTo>
                  <a:pt x="16214" y="7363"/>
                  <a:pt x="16214" y="7363"/>
                  <a:pt x="16214" y="7363"/>
                </a:cubicBezTo>
                <a:cubicBezTo>
                  <a:pt x="16214" y="4778"/>
                  <a:pt x="16214" y="4778"/>
                  <a:pt x="16214" y="4778"/>
                </a:cubicBezTo>
                <a:cubicBezTo>
                  <a:pt x="10828" y="4778"/>
                  <a:pt x="10828" y="4778"/>
                  <a:pt x="10828" y="4778"/>
                </a:cubicBezTo>
                <a:lnTo>
                  <a:pt x="10828" y="7363"/>
                </a:lnTo>
                <a:close/>
                <a:moveTo>
                  <a:pt x="9329" y="4778"/>
                </a:moveTo>
                <a:cubicBezTo>
                  <a:pt x="5386" y="4778"/>
                  <a:pt x="5386" y="4778"/>
                  <a:pt x="5386" y="4778"/>
                </a:cubicBezTo>
                <a:cubicBezTo>
                  <a:pt x="5386" y="9557"/>
                  <a:pt x="5386" y="9557"/>
                  <a:pt x="5386" y="9557"/>
                </a:cubicBezTo>
                <a:cubicBezTo>
                  <a:pt x="9329" y="9557"/>
                  <a:pt x="9329" y="9557"/>
                  <a:pt x="9329" y="9557"/>
                </a:cubicBezTo>
                <a:lnTo>
                  <a:pt x="9329" y="4778"/>
                </a:lnTo>
                <a:close/>
                <a:moveTo>
                  <a:pt x="7829" y="10824"/>
                </a:moveTo>
                <a:cubicBezTo>
                  <a:pt x="5386" y="10824"/>
                  <a:pt x="5386" y="10824"/>
                  <a:pt x="5386" y="10824"/>
                </a:cubicBezTo>
                <a:cubicBezTo>
                  <a:pt x="5386" y="12141"/>
                  <a:pt x="5386" y="12141"/>
                  <a:pt x="5386" y="12141"/>
                </a:cubicBezTo>
                <a:cubicBezTo>
                  <a:pt x="7829" y="12141"/>
                  <a:pt x="7829" y="12141"/>
                  <a:pt x="7829" y="12141"/>
                </a:cubicBezTo>
                <a:lnTo>
                  <a:pt x="7829" y="10824"/>
                </a:lnTo>
                <a:close/>
                <a:moveTo>
                  <a:pt x="9329" y="12141"/>
                </a:moveTo>
                <a:cubicBezTo>
                  <a:pt x="16214" y="12141"/>
                  <a:pt x="16214" y="12141"/>
                  <a:pt x="16214" y="12141"/>
                </a:cubicBezTo>
                <a:cubicBezTo>
                  <a:pt x="16214" y="10824"/>
                  <a:pt x="16214" y="10824"/>
                  <a:pt x="16214" y="10824"/>
                </a:cubicBezTo>
                <a:cubicBezTo>
                  <a:pt x="9329" y="10824"/>
                  <a:pt x="9329" y="10824"/>
                  <a:pt x="9329" y="10824"/>
                </a:cubicBezTo>
                <a:lnTo>
                  <a:pt x="9329" y="12141"/>
                </a:lnTo>
                <a:close/>
                <a:moveTo>
                  <a:pt x="16214" y="15554"/>
                </a:moveTo>
                <a:cubicBezTo>
                  <a:pt x="5386" y="15554"/>
                  <a:pt x="5386" y="15554"/>
                  <a:pt x="5386" y="15554"/>
                </a:cubicBezTo>
                <a:cubicBezTo>
                  <a:pt x="5386" y="16870"/>
                  <a:pt x="5386" y="16870"/>
                  <a:pt x="5386" y="16870"/>
                </a:cubicBezTo>
                <a:cubicBezTo>
                  <a:pt x="16214" y="16870"/>
                  <a:pt x="16214" y="16870"/>
                  <a:pt x="16214" y="16870"/>
                </a:cubicBezTo>
                <a:lnTo>
                  <a:pt x="16214" y="15554"/>
                </a:lnTo>
                <a:close/>
                <a:moveTo>
                  <a:pt x="13771" y="14725"/>
                </a:moveTo>
                <a:cubicBezTo>
                  <a:pt x="16214" y="14725"/>
                  <a:pt x="16214" y="14725"/>
                  <a:pt x="16214" y="14725"/>
                </a:cubicBezTo>
                <a:cubicBezTo>
                  <a:pt x="16214" y="13409"/>
                  <a:pt x="16214" y="13409"/>
                  <a:pt x="16214" y="13409"/>
                </a:cubicBezTo>
                <a:cubicBezTo>
                  <a:pt x="13771" y="13409"/>
                  <a:pt x="13771" y="13409"/>
                  <a:pt x="13771" y="13409"/>
                </a:cubicBezTo>
                <a:lnTo>
                  <a:pt x="13771" y="14725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E7E7E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3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688" y="-444502"/>
            <a:ext cx="4457702" cy="44577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1998" cy="685800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10338" y="407665"/>
            <a:ext cx="1212765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黑体简体" panose="02010601030101010101" pitchFamily="2" charset="-122"/>
                <a:cs typeface="+mn-lt"/>
                <a:sym typeface="方正黑体简体" panose="02010601030101010101" pitchFamily="2" charset="-122"/>
              </a:rPr>
              <a:t>THREE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67288" y="462244"/>
            <a:ext cx="321367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3000">
                      <a:srgbClr val="E5C666"/>
                    </a:gs>
                    <a:gs pos="0">
                      <a:srgbClr val="792918"/>
                    </a:gs>
                    <a:gs pos="100000">
                      <a:srgbClr val="792918"/>
                    </a:gs>
                  </a:gsLst>
                  <a:lin ang="7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方正黑体简体" panose="02010601030101010101" pitchFamily="2" charset="-122"/>
              </a:rPr>
              <a:t>单击此处添加标题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方正黑体简体" panose="02010601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9947" y="407665"/>
            <a:ext cx="171450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7" name="Freeform: Shape 12"/>
          <p:cNvSpPr/>
          <p:nvPr/>
        </p:nvSpPr>
        <p:spPr>
          <a:xfrm>
            <a:off x="3165043" y="1784614"/>
            <a:ext cx="1620792" cy="1620790"/>
          </a:xfrm>
          <a:custGeom>
            <a:avLst/>
            <a:gdLst>
              <a:gd name="connsiteX0" fmla="*/ 1788845 w 1788845"/>
              <a:gd name="connsiteY0" fmla="*/ 0 h 1788844"/>
              <a:gd name="connsiteX1" fmla="*/ 1788845 w 1788845"/>
              <a:gd name="connsiteY1" fmla="*/ 1788844 h 1788844"/>
              <a:gd name="connsiteX2" fmla="*/ 0 w 1788845"/>
              <a:gd name="connsiteY2" fmla="*/ 1788844 h 1788844"/>
              <a:gd name="connsiteX3" fmla="*/ 8062 w 1788845"/>
              <a:gd name="connsiteY3" fmla="*/ 1629190 h 1788844"/>
              <a:gd name="connsiteX4" fmla="*/ 1629190 w 1788845"/>
              <a:gd name="connsiteY4" fmla="*/ 8062 h 1788844"/>
              <a:gd name="connsiteX5" fmla="*/ 1788845 w 1788845"/>
              <a:gd name="connsiteY5" fmla="*/ 0 h 1788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88845" h="1788844">
                <a:moveTo>
                  <a:pt x="1788845" y="0"/>
                </a:moveTo>
                <a:lnTo>
                  <a:pt x="1788845" y="1788844"/>
                </a:lnTo>
                <a:lnTo>
                  <a:pt x="0" y="1788844"/>
                </a:lnTo>
                <a:lnTo>
                  <a:pt x="8062" y="1629190"/>
                </a:lnTo>
                <a:cubicBezTo>
                  <a:pt x="94869" y="774415"/>
                  <a:pt x="774415" y="94869"/>
                  <a:pt x="1629190" y="8062"/>
                </a:cubicBezTo>
                <a:lnTo>
                  <a:pt x="1788845" y="0"/>
                </a:lnTo>
                <a:close/>
              </a:path>
            </a:pathLst>
          </a:cu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8" name="Freeform: Shape 11"/>
          <p:cNvSpPr/>
          <p:nvPr/>
        </p:nvSpPr>
        <p:spPr>
          <a:xfrm>
            <a:off x="4833025" y="1784614"/>
            <a:ext cx="1620791" cy="1620790"/>
          </a:xfrm>
          <a:custGeom>
            <a:avLst/>
            <a:gdLst>
              <a:gd name="connsiteX0" fmla="*/ 0 w 1788844"/>
              <a:gd name="connsiteY0" fmla="*/ 0 h 1788844"/>
              <a:gd name="connsiteX1" fmla="*/ 159654 w 1788844"/>
              <a:gd name="connsiteY1" fmla="*/ 8062 h 1788844"/>
              <a:gd name="connsiteX2" fmla="*/ 1780782 w 1788844"/>
              <a:gd name="connsiteY2" fmla="*/ 1629190 h 1788844"/>
              <a:gd name="connsiteX3" fmla="*/ 1788844 w 1788844"/>
              <a:gd name="connsiteY3" fmla="*/ 1788844 h 1788844"/>
              <a:gd name="connsiteX4" fmla="*/ 0 w 1788844"/>
              <a:gd name="connsiteY4" fmla="*/ 1788844 h 1788844"/>
              <a:gd name="connsiteX5" fmla="*/ 0 w 1788844"/>
              <a:gd name="connsiteY5" fmla="*/ 0 h 1788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88844" h="1788844">
                <a:moveTo>
                  <a:pt x="0" y="0"/>
                </a:moveTo>
                <a:lnTo>
                  <a:pt x="159654" y="8062"/>
                </a:lnTo>
                <a:cubicBezTo>
                  <a:pt x="1014429" y="94869"/>
                  <a:pt x="1693975" y="774415"/>
                  <a:pt x="1780782" y="1629190"/>
                </a:cubicBezTo>
                <a:lnTo>
                  <a:pt x="1788844" y="1788844"/>
                </a:lnTo>
                <a:lnTo>
                  <a:pt x="0" y="178884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9" name="Freeform: Shape 7"/>
          <p:cNvSpPr/>
          <p:nvPr/>
        </p:nvSpPr>
        <p:spPr>
          <a:xfrm>
            <a:off x="3165043" y="3452595"/>
            <a:ext cx="1620792" cy="1620791"/>
          </a:xfrm>
          <a:custGeom>
            <a:avLst/>
            <a:gdLst>
              <a:gd name="connsiteX0" fmla="*/ 0 w 1788845"/>
              <a:gd name="connsiteY0" fmla="*/ 0 h 1788845"/>
              <a:gd name="connsiteX1" fmla="*/ 1788845 w 1788845"/>
              <a:gd name="connsiteY1" fmla="*/ 0 h 1788845"/>
              <a:gd name="connsiteX2" fmla="*/ 1788845 w 1788845"/>
              <a:gd name="connsiteY2" fmla="*/ 1788845 h 1788845"/>
              <a:gd name="connsiteX3" fmla="*/ 1629190 w 1788845"/>
              <a:gd name="connsiteY3" fmla="*/ 1780783 h 1788845"/>
              <a:gd name="connsiteX4" fmla="*/ 8062 w 1788845"/>
              <a:gd name="connsiteY4" fmla="*/ 159655 h 1788845"/>
              <a:gd name="connsiteX5" fmla="*/ 0 w 1788845"/>
              <a:gd name="connsiteY5" fmla="*/ 0 h 1788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88845" h="1788845">
                <a:moveTo>
                  <a:pt x="0" y="0"/>
                </a:moveTo>
                <a:lnTo>
                  <a:pt x="1788845" y="0"/>
                </a:lnTo>
                <a:lnTo>
                  <a:pt x="1788845" y="1788845"/>
                </a:lnTo>
                <a:lnTo>
                  <a:pt x="1629190" y="1780783"/>
                </a:lnTo>
                <a:cubicBezTo>
                  <a:pt x="774415" y="1693976"/>
                  <a:pt x="94869" y="1014430"/>
                  <a:pt x="8062" y="1596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0" name="Freeform: Shape 6"/>
          <p:cNvSpPr/>
          <p:nvPr/>
        </p:nvSpPr>
        <p:spPr>
          <a:xfrm>
            <a:off x="4833025" y="3452595"/>
            <a:ext cx="1620791" cy="1620791"/>
          </a:xfrm>
          <a:custGeom>
            <a:avLst/>
            <a:gdLst>
              <a:gd name="connsiteX0" fmla="*/ 0 w 1788844"/>
              <a:gd name="connsiteY0" fmla="*/ 0 h 1788845"/>
              <a:gd name="connsiteX1" fmla="*/ 1788844 w 1788844"/>
              <a:gd name="connsiteY1" fmla="*/ 0 h 1788845"/>
              <a:gd name="connsiteX2" fmla="*/ 1780782 w 1788844"/>
              <a:gd name="connsiteY2" fmla="*/ 159655 h 1788845"/>
              <a:gd name="connsiteX3" fmla="*/ 159654 w 1788844"/>
              <a:gd name="connsiteY3" fmla="*/ 1780783 h 1788845"/>
              <a:gd name="connsiteX4" fmla="*/ 0 w 1788844"/>
              <a:gd name="connsiteY4" fmla="*/ 1788845 h 1788845"/>
              <a:gd name="connsiteX5" fmla="*/ 0 w 1788844"/>
              <a:gd name="connsiteY5" fmla="*/ 0 h 1788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88844" h="1788845">
                <a:moveTo>
                  <a:pt x="0" y="0"/>
                </a:moveTo>
                <a:lnTo>
                  <a:pt x="1788844" y="0"/>
                </a:lnTo>
                <a:lnTo>
                  <a:pt x="1780782" y="159655"/>
                </a:lnTo>
                <a:cubicBezTo>
                  <a:pt x="1693975" y="1014430"/>
                  <a:pt x="1014429" y="1693976"/>
                  <a:pt x="159654" y="1780783"/>
                </a:cubicBezTo>
                <a:lnTo>
                  <a:pt x="0" y="178884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1" name="Oval 19"/>
          <p:cNvSpPr/>
          <p:nvPr/>
        </p:nvSpPr>
        <p:spPr>
          <a:xfrm>
            <a:off x="5757090" y="1964764"/>
            <a:ext cx="630246" cy="630246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+mj-ea"/>
              <a:ea typeface="+mj-ea"/>
            </a:endParaRPr>
          </a:p>
        </p:txBody>
      </p:sp>
      <p:sp>
        <p:nvSpPr>
          <p:cNvPr id="12" name="TextBox 20"/>
          <p:cNvSpPr txBox="1"/>
          <p:nvPr/>
        </p:nvSpPr>
        <p:spPr>
          <a:xfrm>
            <a:off x="5622503" y="2050004"/>
            <a:ext cx="899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Oval 23"/>
          <p:cNvSpPr/>
          <p:nvPr/>
        </p:nvSpPr>
        <p:spPr>
          <a:xfrm>
            <a:off x="5757089" y="4262990"/>
            <a:ext cx="630246" cy="630246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+mj-ea"/>
              <a:ea typeface="+mj-ea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622503" y="4336382"/>
            <a:ext cx="899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Oval 26"/>
          <p:cNvSpPr/>
          <p:nvPr/>
        </p:nvSpPr>
        <p:spPr>
          <a:xfrm>
            <a:off x="3231524" y="1964764"/>
            <a:ext cx="630246" cy="630246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+mj-ea"/>
              <a:ea typeface="+mj-ea"/>
            </a:endParaRPr>
          </a:p>
        </p:txBody>
      </p:sp>
      <p:sp>
        <p:nvSpPr>
          <p:cNvPr id="16" name="TextBox 27"/>
          <p:cNvSpPr txBox="1"/>
          <p:nvPr/>
        </p:nvSpPr>
        <p:spPr>
          <a:xfrm>
            <a:off x="3096937" y="2050004"/>
            <a:ext cx="899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Oval 29"/>
          <p:cNvSpPr/>
          <p:nvPr/>
        </p:nvSpPr>
        <p:spPr>
          <a:xfrm>
            <a:off x="3231524" y="4262990"/>
            <a:ext cx="630246" cy="630246"/>
          </a:xfrm>
          <a:prstGeom prst="ellipse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+mj-ea"/>
              <a:ea typeface="+mj-ea"/>
            </a:endParaRPr>
          </a:p>
        </p:txBody>
      </p:sp>
      <p:sp>
        <p:nvSpPr>
          <p:cNvPr id="18" name="TextBox 30"/>
          <p:cNvSpPr txBox="1"/>
          <p:nvPr/>
        </p:nvSpPr>
        <p:spPr>
          <a:xfrm>
            <a:off x="3096937" y="4341457"/>
            <a:ext cx="899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TextBox 35"/>
          <p:cNvSpPr txBox="1"/>
          <p:nvPr/>
        </p:nvSpPr>
        <p:spPr>
          <a:xfrm>
            <a:off x="6519332" y="1953076"/>
            <a:ext cx="2573144" cy="1355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amet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,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consectetur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 </a:t>
            </a:r>
            <a:endParaRPr lang="en-US"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latin typeface="+mj-ea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40000"/>
              </a:lnSpc>
            </a:pP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adipiscing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elit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. Vestibulum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porttitor</a:t>
            </a:r>
            <a:r>
              <a:rPr lang="vi-VN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 </a:t>
            </a:r>
            <a:endParaRPr lang="en-US"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latin typeface="+mj-ea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40000"/>
              </a:lnSpc>
            </a:pP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aliquam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finibus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. Sed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vulputate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 </a:t>
            </a:r>
            <a:endParaRPr lang="en-US"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latin typeface="+mj-ea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40000"/>
              </a:lnSpc>
            </a:pPr>
            <a:endParaRPr lang="en-US"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latin typeface="+mj-ea"/>
              <a:ea typeface="+mj-ea"/>
              <a:cs typeface="Open Sans" panose="020B0606030504020204" pitchFamily="34" charset="0"/>
            </a:endParaRPr>
          </a:p>
        </p:txBody>
      </p:sp>
      <p:sp>
        <p:nvSpPr>
          <p:cNvPr id="20" name="TextBox 36"/>
          <p:cNvSpPr txBox="1"/>
          <p:nvPr/>
        </p:nvSpPr>
        <p:spPr>
          <a:xfrm>
            <a:off x="6519332" y="1541735"/>
            <a:ext cx="26644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</a:rPr>
              <a:t>Your Title Here</a:t>
            </a:r>
            <a:endParaRPr lang="en-US" sz="16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latin typeface="+mj-ea"/>
              <a:ea typeface="+mj-ea"/>
            </a:endParaRPr>
          </a:p>
        </p:txBody>
      </p:sp>
      <p:sp>
        <p:nvSpPr>
          <p:cNvPr id="21" name="TextBox 37"/>
          <p:cNvSpPr txBox="1"/>
          <p:nvPr/>
        </p:nvSpPr>
        <p:spPr>
          <a:xfrm>
            <a:off x="6519332" y="4320828"/>
            <a:ext cx="2573144" cy="1355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amet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,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consectetur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 </a:t>
            </a:r>
            <a:endParaRPr lang="en-US"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latin typeface="+mj-ea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40000"/>
              </a:lnSpc>
            </a:pP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adipiscing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elit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. Vestibulum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porttitor</a:t>
            </a:r>
            <a:r>
              <a:rPr lang="vi-VN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 </a:t>
            </a:r>
            <a:endParaRPr lang="en-US"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latin typeface="+mj-ea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40000"/>
              </a:lnSpc>
            </a:pP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aliquam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finibus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. Sed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vulputate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 </a:t>
            </a:r>
            <a:endParaRPr lang="en-US"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latin typeface="+mj-ea"/>
              <a:ea typeface="+mj-ea"/>
              <a:cs typeface="Open Sans" panose="020B0606030504020204" pitchFamily="34" charset="0"/>
            </a:endParaRPr>
          </a:p>
          <a:p>
            <a:pPr>
              <a:lnSpc>
                <a:spcPct val="140000"/>
              </a:lnSpc>
            </a:pPr>
            <a:endParaRPr lang="en-US"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latin typeface="+mj-ea"/>
              <a:ea typeface="+mj-ea"/>
              <a:cs typeface="Open Sans" panose="020B0606030504020204" pitchFamily="34" charset="0"/>
            </a:endParaRPr>
          </a:p>
        </p:txBody>
      </p:sp>
      <p:sp>
        <p:nvSpPr>
          <p:cNvPr id="22" name="TextBox 38"/>
          <p:cNvSpPr txBox="1"/>
          <p:nvPr/>
        </p:nvSpPr>
        <p:spPr>
          <a:xfrm>
            <a:off x="6519332" y="3909487"/>
            <a:ext cx="26644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</a:rPr>
              <a:t>Your Title Here</a:t>
            </a:r>
            <a:endParaRPr lang="en-US" sz="16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latin typeface="+mj-ea"/>
              <a:ea typeface="+mj-ea"/>
            </a:endParaRPr>
          </a:p>
        </p:txBody>
      </p:sp>
      <p:sp>
        <p:nvSpPr>
          <p:cNvPr id="23" name="TextBox 39"/>
          <p:cNvSpPr txBox="1"/>
          <p:nvPr/>
        </p:nvSpPr>
        <p:spPr>
          <a:xfrm>
            <a:off x="571500" y="1953076"/>
            <a:ext cx="2528026" cy="1355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amet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,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consectetur</a:t>
            </a:r>
            <a:endParaRPr lang="en-US"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latin typeface="+mj-ea"/>
              <a:ea typeface="+mj-ea"/>
              <a:cs typeface="Open Sans" panose="020B0606030504020204" pitchFamily="34" charset="0"/>
            </a:endParaRPr>
          </a:p>
          <a:p>
            <a:pPr algn="r">
              <a:lnSpc>
                <a:spcPct val="140000"/>
              </a:lnSpc>
            </a:pP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adipiscing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elit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. Vestibulum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porttitor</a:t>
            </a:r>
            <a:endParaRPr lang="en-US"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latin typeface="+mj-ea"/>
              <a:ea typeface="+mj-ea"/>
              <a:cs typeface="Open Sans" panose="020B0606030504020204" pitchFamily="34" charset="0"/>
            </a:endParaRPr>
          </a:p>
          <a:p>
            <a:pPr algn="r">
              <a:lnSpc>
                <a:spcPct val="140000"/>
              </a:lnSpc>
            </a:pP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aliquam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finibus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. Sed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vulputate</a:t>
            </a:r>
            <a:endParaRPr lang="en-US"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latin typeface="+mj-ea"/>
              <a:ea typeface="+mj-ea"/>
              <a:cs typeface="Open Sans" panose="020B0606030504020204" pitchFamily="34" charset="0"/>
            </a:endParaRPr>
          </a:p>
          <a:p>
            <a:pPr algn="r">
              <a:lnSpc>
                <a:spcPct val="140000"/>
              </a:lnSpc>
            </a:pPr>
            <a:endParaRPr lang="en-US"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latin typeface="+mj-ea"/>
              <a:ea typeface="+mj-ea"/>
              <a:cs typeface="Open Sans" panose="020B0606030504020204" pitchFamily="34" charset="0"/>
            </a:endParaRPr>
          </a:p>
        </p:txBody>
      </p:sp>
      <p:sp>
        <p:nvSpPr>
          <p:cNvPr id="24" name="TextBox 40"/>
          <p:cNvSpPr txBox="1"/>
          <p:nvPr/>
        </p:nvSpPr>
        <p:spPr>
          <a:xfrm>
            <a:off x="435049" y="1541735"/>
            <a:ext cx="26644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</a:rPr>
              <a:t>Your Title Here</a:t>
            </a:r>
            <a:endParaRPr lang="en-US" sz="16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latin typeface="+mj-ea"/>
              <a:ea typeface="+mj-ea"/>
            </a:endParaRPr>
          </a:p>
        </p:txBody>
      </p:sp>
      <p:sp>
        <p:nvSpPr>
          <p:cNvPr id="25" name="TextBox 41"/>
          <p:cNvSpPr txBox="1"/>
          <p:nvPr/>
        </p:nvSpPr>
        <p:spPr>
          <a:xfrm>
            <a:off x="571500" y="4320828"/>
            <a:ext cx="2528026" cy="1355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Lorem ipsum dolor sit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amet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,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consectetur</a:t>
            </a:r>
            <a:endParaRPr lang="en-US"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latin typeface="+mj-ea"/>
              <a:ea typeface="+mj-ea"/>
              <a:cs typeface="Open Sans" panose="020B0606030504020204" pitchFamily="34" charset="0"/>
            </a:endParaRPr>
          </a:p>
          <a:p>
            <a:pPr algn="r">
              <a:lnSpc>
                <a:spcPct val="140000"/>
              </a:lnSpc>
            </a:pP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adipiscing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elit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. Vestibulum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porttitor</a:t>
            </a:r>
            <a:endParaRPr lang="en-US"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latin typeface="+mj-ea"/>
              <a:ea typeface="+mj-ea"/>
              <a:cs typeface="Open Sans" panose="020B0606030504020204" pitchFamily="34" charset="0"/>
            </a:endParaRPr>
          </a:p>
          <a:p>
            <a:pPr algn="r">
              <a:lnSpc>
                <a:spcPct val="140000"/>
              </a:lnSpc>
            </a:pP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aliquam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finibus</a:t>
            </a:r>
            <a:r>
              <a: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. Sed </a:t>
            </a:r>
            <a:r>
              <a:rPr lang="en-US"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rPr>
              <a:t>vulputate</a:t>
            </a:r>
            <a:endParaRPr lang="en-US"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latin typeface="+mj-ea"/>
              <a:ea typeface="+mj-ea"/>
              <a:cs typeface="Open Sans" panose="020B0606030504020204" pitchFamily="34" charset="0"/>
            </a:endParaRPr>
          </a:p>
          <a:p>
            <a:pPr algn="r">
              <a:lnSpc>
                <a:spcPct val="140000"/>
              </a:lnSpc>
            </a:pPr>
            <a:endParaRPr lang="en-US"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latin typeface="+mj-ea"/>
              <a:ea typeface="+mj-ea"/>
              <a:cs typeface="Open Sans" panose="020B0606030504020204" pitchFamily="34" charset="0"/>
            </a:endParaRPr>
          </a:p>
        </p:txBody>
      </p:sp>
      <p:sp>
        <p:nvSpPr>
          <p:cNvPr id="26" name="TextBox 42"/>
          <p:cNvSpPr txBox="1"/>
          <p:nvPr/>
        </p:nvSpPr>
        <p:spPr>
          <a:xfrm>
            <a:off x="435049" y="3909487"/>
            <a:ext cx="26644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</a:rPr>
              <a:t>Your Title Here</a:t>
            </a:r>
            <a:endParaRPr lang="en-US" sz="16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latin typeface="+mj-ea"/>
              <a:ea typeface="+mj-ea"/>
            </a:endParaRPr>
          </a:p>
        </p:txBody>
      </p:sp>
      <p:sp>
        <p:nvSpPr>
          <p:cNvPr id="27" name="Shape 2642"/>
          <p:cNvSpPr/>
          <p:nvPr/>
        </p:nvSpPr>
        <p:spPr>
          <a:xfrm>
            <a:off x="3893481" y="2663809"/>
            <a:ext cx="478720" cy="3481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916" y="11782"/>
                </a:moveTo>
                <a:cubicBezTo>
                  <a:pt x="9916" y="11929"/>
                  <a:pt x="9939" y="12054"/>
                  <a:pt x="9982" y="12159"/>
                </a:cubicBezTo>
                <a:cubicBezTo>
                  <a:pt x="10026" y="12263"/>
                  <a:pt x="10082" y="12351"/>
                  <a:pt x="10151" y="12425"/>
                </a:cubicBezTo>
                <a:cubicBezTo>
                  <a:pt x="10219" y="12498"/>
                  <a:pt x="10298" y="12557"/>
                  <a:pt x="10388" y="12604"/>
                </a:cubicBezTo>
                <a:cubicBezTo>
                  <a:pt x="10478" y="12650"/>
                  <a:pt x="10513" y="12688"/>
                  <a:pt x="10605" y="12719"/>
                </a:cubicBezTo>
                <a:lnTo>
                  <a:pt x="10605" y="10882"/>
                </a:lnTo>
                <a:cubicBezTo>
                  <a:pt x="10368" y="10882"/>
                  <a:pt x="10241" y="10952"/>
                  <a:pt x="10111" y="11090"/>
                </a:cubicBezTo>
                <a:cubicBezTo>
                  <a:pt x="9981" y="11227"/>
                  <a:pt x="9916" y="11458"/>
                  <a:pt x="9916" y="11782"/>
                </a:cubicBezTo>
                <a:moveTo>
                  <a:pt x="11501" y="14278"/>
                </a:moveTo>
                <a:cubicBezTo>
                  <a:pt x="11425" y="14199"/>
                  <a:pt x="11338" y="14135"/>
                  <a:pt x="11242" y="14086"/>
                </a:cubicBezTo>
                <a:cubicBezTo>
                  <a:pt x="11145" y="14037"/>
                  <a:pt x="11102" y="13994"/>
                  <a:pt x="11001" y="13958"/>
                </a:cubicBezTo>
                <a:lnTo>
                  <a:pt x="11001" y="16096"/>
                </a:lnTo>
                <a:cubicBezTo>
                  <a:pt x="11238" y="16071"/>
                  <a:pt x="11377" y="15975"/>
                  <a:pt x="11528" y="15806"/>
                </a:cubicBezTo>
                <a:cubicBezTo>
                  <a:pt x="11680" y="15638"/>
                  <a:pt x="11756" y="15371"/>
                  <a:pt x="11756" y="15004"/>
                </a:cubicBezTo>
                <a:cubicBezTo>
                  <a:pt x="11756" y="14833"/>
                  <a:pt x="11733" y="14689"/>
                  <a:pt x="11686" y="14572"/>
                </a:cubicBezTo>
                <a:cubicBezTo>
                  <a:pt x="11640" y="14456"/>
                  <a:pt x="11579" y="14358"/>
                  <a:pt x="11501" y="14278"/>
                </a:cubicBezTo>
                <a:moveTo>
                  <a:pt x="12385" y="15751"/>
                </a:moveTo>
                <a:cubicBezTo>
                  <a:pt x="12304" y="16006"/>
                  <a:pt x="12193" y="16216"/>
                  <a:pt x="12052" y="16385"/>
                </a:cubicBezTo>
                <a:cubicBezTo>
                  <a:pt x="11911" y="16553"/>
                  <a:pt x="11747" y="16681"/>
                  <a:pt x="11558" y="16770"/>
                </a:cubicBezTo>
                <a:cubicBezTo>
                  <a:pt x="11369" y="16859"/>
                  <a:pt x="11221" y="16910"/>
                  <a:pt x="11001" y="16922"/>
                </a:cubicBezTo>
                <a:lnTo>
                  <a:pt x="11001" y="17549"/>
                </a:lnTo>
                <a:lnTo>
                  <a:pt x="10605" y="17549"/>
                </a:lnTo>
                <a:lnTo>
                  <a:pt x="10605" y="16922"/>
                </a:lnTo>
                <a:cubicBezTo>
                  <a:pt x="10368" y="16915"/>
                  <a:pt x="10206" y="16863"/>
                  <a:pt x="10009" y="16766"/>
                </a:cubicBezTo>
                <a:cubicBezTo>
                  <a:pt x="9811" y="16667"/>
                  <a:pt x="9642" y="16528"/>
                  <a:pt x="9501" y="16348"/>
                </a:cubicBezTo>
                <a:cubicBezTo>
                  <a:pt x="9361" y="16168"/>
                  <a:pt x="9252" y="15946"/>
                  <a:pt x="9175" y="15683"/>
                </a:cubicBezTo>
                <a:cubicBezTo>
                  <a:pt x="9098" y="15420"/>
                  <a:pt x="9062" y="15117"/>
                  <a:pt x="9066" y="14775"/>
                </a:cubicBezTo>
                <a:lnTo>
                  <a:pt x="9818" y="14775"/>
                </a:lnTo>
                <a:cubicBezTo>
                  <a:pt x="9813" y="15178"/>
                  <a:pt x="9877" y="15496"/>
                  <a:pt x="10009" y="15729"/>
                </a:cubicBezTo>
                <a:cubicBezTo>
                  <a:pt x="10140" y="15961"/>
                  <a:pt x="10302" y="16083"/>
                  <a:pt x="10605" y="16096"/>
                </a:cubicBezTo>
                <a:lnTo>
                  <a:pt x="10605" y="13875"/>
                </a:lnTo>
                <a:cubicBezTo>
                  <a:pt x="10425" y="13807"/>
                  <a:pt x="10302" y="13726"/>
                  <a:pt x="10124" y="13631"/>
                </a:cubicBezTo>
                <a:cubicBezTo>
                  <a:pt x="9946" y="13537"/>
                  <a:pt x="9786" y="13414"/>
                  <a:pt x="9643" y="13264"/>
                </a:cubicBezTo>
                <a:cubicBezTo>
                  <a:pt x="9500" y="13115"/>
                  <a:pt x="9385" y="12927"/>
                  <a:pt x="9297" y="12700"/>
                </a:cubicBezTo>
                <a:cubicBezTo>
                  <a:pt x="9209" y="12474"/>
                  <a:pt x="9165" y="12192"/>
                  <a:pt x="9165" y="11855"/>
                </a:cubicBezTo>
                <a:cubicBezTo>
                  <a:pt x="9165" y="11562"/>
                  <a:pt x="9206" y="11304"/>
                  <a:pt x="9287" y="11080"/>
                </a:cubicBezTo>
                <a:cubicBezTo>
                  <a:pt x="9369" y="10857"/>
                  <a:pt x="9478" y="10670"/>
                  <a:pt x="9617" y="10520"/>
                </a:cubicBezTo>
                <a:cubicBezTo>
                  <a:pt x="9755" y="10370"/>
                  <a:pt x="9914" y="10256"/>
                  <a:pt x="10094" y="10176"/>
                </a:cubicBezTo>
                <a:cubicBezTo>
                  <a:pt x="10274" y="10097"/>
                  <a:pt x="10407" y="10057"/>
                  <a:pt x="10605" y="10057"/>
                </a:cubicBezTo>
                <a:lnTo>
                  <a:pt x="10605" y="9455"/>
                </a:lnTo>
                <a:lnTo>
                  <a:pt x="11001" y="9455"/>
                </a:lnTo>
                <a:lnTo>
                  <a:pt x="11001" y="10057"/>
                </a:lnTo>
                <a:cubicBezTo>
                  <a:pt x="11199" y="10057"/>
                  <a:pt x="11329" y="10093"/>
                  <a:pt x="11505" y="10167"/>
                </a:cubicBezTo>
                <a:cubicBezTo>
                  <a:pt x="11681" y="10240"/>
                  <a:pt x="11834" y="10350"/>
                  <a:pt x="11963" y="10498"/>
                </a:cubicBezTo>
                <a:cubicBezTo>
                  <a:pt x="12093" y="10644"/>
                  <a:pt x="12196" y="10831"/>
                  <a:pt x="12273" y="11057"/>
                </a:cubicBezTo>
                <a:cubicBezTo>
                  <a:pt x="12350" y="11284"/>
                  <a:pt x="12388" y="11547"/>
                  <a:pt x="12388" y="11847"/>
                </a:cubicBezTo>
                <a:lnTo>
                  <a:pt x="11637" y="11847"/>
                </a:lnTo>
                <a:cubicBezTo>
                  <a:pt x="11628" y="11534"/>
                  <a:pt x="11570" y="11296"/>
                  <a:pt x="11463" y="11130"/>
                </a:cubicBezTo>
                <a:cubicBezTo>
                  <a:pt x="11355" y="10965"/>
                  <a:pt x="11238" y="10882"/>
                  <a:pt x="11001" y="10882"/>
                </a:cubicBezTo>
                <a:lnTo>
                  <a:pt x="11001" y="12819"/>
                </a:lnTo>
                <a:cubicBezTo>
                  <a:pt x="11199" y="12894"/>
                  <a:pt x="11336" y="12978"/>
                  <a:pt x="11525" y="13076"/>
                </a:cubicBezTo>
                <a:cubicBezTo>
                  <a:pt x="11714" y="13175"/>
                  <a:pt x="11881" y="13300"/>
                  <a:pt x="12026" y="13453"/>
                </a:cubicBezTo>
                <a:cubicBezTo>
                  <a:pt x="12171" y="13605"/>
                  <a:pt x="12287" y="13795"/>
                  <a:pt x="12375" y="14021"/>
                </a:cubicBezTo>
                <a:cubicBezTo>
                  <a:pt x="12463" y="14248"/>
                  <a:pt x="12507" y="14526"/>
                  <a:pt x="12507" y="14857"/>
                </a:cubicBezTo>
                <a:cubicBezTo>
                  <a:pt x="12507" y="15199"/>
                  <a:pt x="12466" y="15497"/>
                  <a:pt x="12385" y="15751"/>
                </a:cubicBezTo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3"/>
                  <a:pt x="8631" y="18900"/>
                  <a:pt x="10800" y="18900"/>
                </a:cubicBezTo>
                <a:cubicBezTo>
                  <a:pt x="12969" y="18900"/>
                  <a:pt x="14727" y="16483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2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2"/>
                  <a:pt x="17453" y="17550"/>
                  <a:pt x="17182" y="1755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9" y="6750"/>
                  <a:pt x="20618" y="7052"/>
                  <a:pt x="20618" y="7425"/>
                </a:cubicBezTo>
                <a:cubicBezTo>
                  <a:pt x="20618" y="7798"/>
                  <a:pt x="20399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3"/>
                  <a:pt x="18690" y="20038"/>
                  <a:pt x="18745" y="20250"/>
                </a:cubicBezTo>
                <a:lnTo>
                  <a:pt x="2855" y="20250"/>
                </a:lnTo>
                <a:cubicBezTo>
                  <a:pt x="2910" y="20038"/>
                  <a:pt x="2945" y="19813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300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2"/>
                  <a:pt x="1300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7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7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2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9" y="18900"/>
                  <a:pt x="20618" y="19203"/>
                  <a:pt x="20618" y="19575"/>
                </a:cubicBezTo>
                <a:cubicBezTo>
                  <a:pt x="20618" y="19948"/>
                  <a:pt x="20399" y="20250"/>
                  <a:pt x="20127" y="20250"/>
                </a:cubicBezTo>
                <a:moveTo>
                  <a:pt x="1473" y="20250"/>
                </a:moveTo>
                <a:cubicBezTo>
                  <a:pt x="1201" y="20250"/>
                  <a:pt x="982" y="19948"/>
                  <a:pt x="982" y="19575"/>
                </a:cubicBezTo>
                <a:cubicBezTo>
                  <a:pt x="982" y="19203"/>
                  <a:pt x="1201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1" y="8100"/>
                  <a:pt x="982" y="7798"/>
                  <a:pt x="982" y="7425"/>
                </a:cubicBezTo>
                <a:cubicBezTo>
                  <a:pt x="982" y="7052"/>
                  <a:pt x="1201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4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4"/>
                  <a:pt x="21160" y="5400"/>
                  <a:pt x="20618" y="5400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7" y="4050"/>
                  <a:pt x="19636" y="3748"/>
                  <a:pt x="19636" y="3376"/>
                </a:cubicBezTo>
                <a:cubicBezTo>
                  <a:pt x="19636" y="3002"/>
                  <a:pt x="19417" y="2700"/>
                  <a:pt x="19145" y="2700"/>
                </a:cubicBezTo>
                <a:lnTo>
                  <a:pt x="2455" y="2700"/>
                </a:lnTo>
                <a:cubicBezTo>
                  <a:pt x="2183" y="2700"/>
                  <a:pt x="1964" y="3002"/>
                  <a:pt x="1964" y="3376"/>
                </a:cubicBezTo>
                <a:cubicBezTo>
                  <a:pt x="1964" y="3748"/>
                  <a:pt x="2183" y="4050"/>
                  <a:pt x="2455" y="40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3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3"/>
                  <a:pt x="5671" y="8100"/>
                  <a:pt x="5400" y="81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796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+mj-ea"/>
              <a:ea typeface="+mj-ea"/>
              <a:cs typeface="Arial" panose="020B0604020202020204"/>
              <a:sym typeface="Gill Sans"/>
            </a:endParaRPr>
          </a:p>
        </p:txBody>
      </p:sp>
      <p:sp>
        <p:nvSpPr>
          <p:cNvPr id="28" name="Shape 2659"/>
          <p:cNvSpPr/>
          <p:nvPr/>
        </p:nvSpPr>
        <p:spPr>
          <a:xfrm>
            <a:off x="5307830" y="3760398"/>
            <a:ext cx="421348" cy="4213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87" y="18100"/>
                </a:moveTo>
                <a:lnTo>
                  <a:pt x="21596" y="18099"/>
                </a:lnTo>
                <a:lnTo>
                  <a:pt x="20614" y="5335"/>
                </a:lnTo>
                <a:lnTo>
                  <a:pt x="20605" y="5337"/>
                </a:lnTo>
                <a:cubicBezTo>
                  <a:pt x="20573" y="5097"/>
                  <a:pt x="20376" y="4909"/>
                  <a:pt x="20127" y="4909"/>
                </a:cubicBezTo>
                <a:lnTo>
                  <a:pt x="16691" y="4909"/>
                </a:lnTo>
                <a:lnTo>
                  <a:pt x="16691" y="3927"/>
                </a:lnTo>
                <a:cubicBezTo>
                  <a:pt x="16691" y="1758"/>
                  <a:pt x="14932" y="0"/>
                  <a:pt x="12764" y="0"/>
                </a:cubicBezTo>
                <a:cubicBezTo>
                  <a:pt x="11300" y="0"/>
                  <a:pt x="10025" y="803"/>
                  <a:pt x="9350" y="1991"/>
                </a:cubicBezTo>
                <a:cubicBezTo>
                  <a:pt x="9705" y="2027"/>
                  <a:pt x="10048" y="2105"/>
                  <a:pt x="10377" y="2214"/>
                </a:cubicBezTo>
                <a:cubicBezTo>
                  <a:pt x="10911" y="1470"/>
                  <a:pt x="11778" y="982"/>
                  <a:pt x="12764" y="982"/>
                </a:cubicBezTo>
                <a:cubicBezTo>
                  <a:pt x="14390" y="982"/>
                  <a:pt x="15709" y="2301"/>
                  <a:pt x="15709" y="3927"/>
                </a:cubicBezTo>
                <a:lnTo>
                  <a:pt x="15709" y="4909"/>
                </a:lnTo>
                <a:lnTo>
                  <a:pt x="13337" y="4909"/>
                </a:lnTo>
                <a:cubicBezTo>
                  <a:pt x="13474" y="5221"/>
                  <a:pt x="13581" y="5549"/>
                  <a:pt x="13651" y="5891"/>
                </a:cubicBezTo>
                <a:lnTo>
                  <a:pt x="15709" y="5891"/>
                </a:lnTo>
                <a:lnTo>
                  <a:pt x="15709" y="6873"/>
                </a:lnTo>
                <a:lnTo>
                  <a:pt x="16204" y="6873"/>
                </a:lnTo>
                <a:cubicBezTo>
                  <a:pt x="16375" y="6873"/>
                  <a:pt x="16537" y="6905"/>
                  <a:pt x="16691" y="6961"/>
                </a:cubicBezTo>
                <a:lnTo>
                  <a:pt x="16691" y="5891"/>
                </a:lnTo>
                <a:lnTo>
                  <a:pt x="19674" y="5891"/>
                </a:lnTo>
                <a:lnTo>
                  <a:pt x="20429" y="15709"/>
                </a:lnTo>
                <a:lnTo>
                  <a:pt x="18247" y="15709"/>
                </a:lnTo>
                <a:lnTo>
                  <a:pt x="18323" y="16691"/>
                </a:lnTo>
                <a:lnTo>
                  <a:pt x="20504" y="16691"/>
                </a:lnTo>
                <a:lnTo>
                  <a:pt x="20580" y="17673"/>
                </a:lnTo>
                <a:lnTo>
                  <a:pt x="18398" y="17673"/>
                </a:lnTo>
                <a:lnTo>
                  <a:pt x="18474" y="18655"/>
                </a:lnTo>
                <a:lnTo>
                  <a:pt x="21109" y="18655"/>
                </a:lnTo>
                <a:cubicBezTo>
                  <a:pt x="21380" y="18655"/>
                  <a:pt x="21600" y="18435"/>
                  <a:pt x="21600" y="18164"/>
                </a:cubicBezTo>
                <a:cubicBezTo>
                  <a:pt x="21600" y="18141"/>
                  <a:pt x="21590" y="18122"/>
                  <a:pt x="21587" y="18100"/>
                </a:cubicBezTo>
                <a:moveTo>
                  <a:pt x="1020" y="20618"/>
                </a:moveTo>
                <a:lnTo>
                  <a:pt x="1096" y="19636"/>
                </a:lnTo>
                <a:lnTo>
                  <a:pt x="16577" y="19636"/>
                </a:lnTo>
                <a:lnTo>
                  <a:pt x="16653" y="20618"/>
                </a:lnTo>
                <a:cubicBezTo>
                  <a:pt x="16653" y="20618"/>
                  <a:pt x="1020" y="20618"/>
                  <a:pt x="1020" y="20618"/>
                </a:cubicBezTo>
                <a:close/>
                <a:moveTo>
                  <a:pt x="1926" y="8836"/>
                </a:moveTo>
                <a:lnTo>
                  <a:pt x="4909" y="8836"/>
                </a:lnTo>
                <a:lnTo>
                  <a:pt x="4909" y="10936"/>
                </a:lnTo>
                <a:cubicBezTo>
                  <a:pt x="4617" y="11106"/>
                  <a:pt x="4418" y="11420"/>
                  <a:pt x="4418" y="11782"/>
                </a:cubicBezTo>
                <a:cubicBezTo>
                  <a:pt x="4418" y="12324"/>
                  <a:pt x="4858" y="12764"/>
                  <a:pt x="5400" y="12764"/>
                </a:cubicBezTo>
                <a:cubicBezTo>
                  <a:pt x="5942" y="12764"/>
                  <a:pt x="6382" y="12324"/>
                  <a:pt x="6382" y="11782"/>
                </a:cubicBezTo>
                <a:cubicBezTo>
                  <a:pt x="6382" y="11420"/>
                  <a:pt x="6183" y="11106"/>
                  <a:pt x="5891" y="10936"/>
                </a:cubicBezTo>
                <a:lnTo>
                  <a:pt x="5891" y="8836"/>
                </a:lnTo>
                <a:lnTo>
                  <a:pt x="11782" y="8836"/>
                </a:lnTo>
                <a:lnTo>
                  <a:pt x="11782" y="10936"/>
                </a:lnTo>
                <a:cubicBezTo>
                  <a:pt x="11489" y="11106"/>
                  <a:pt x="11291" y="11420"/>
                  <a:pt x="11291" y="11782"/>
                </a:cubicBezTo>
                <a:cubicBezTo>
                  <a:pt x="11291" y="12324"/>
                  <a:pt x="11731" y="12764"/>
                  <a:pt x="12273" y="12764"/>
                </a:cubicBezTo>
                <a:cubicBezTo>
                  <a:pt x="12815" y="12764"/>
                  <a:pt x="13255" y="12324"/>
                  <a:pt x="13255" y="11782"/>
                </a:cubicBezTo>
                <a:cubicBezTo>
                  <a:pt x="13255" y="11420"/>
                  <a:pt x="13056" y="11106"/>
                  <a:pt x="12764" y="10936"/>
                </a:cubicBezTo>
                <a:lnTo>
                  <a:pt x="12764" y="8836"/>
                </a:lnTo>
                <a:lnTo>
                  <a:pt x="15746" y="8836"/>
                </a:lnTo>
                <a:lnTo>
                  <a:pt x="16502" y="18655"/>
                </a:lnTo>
                <a:lnTo>
                  <a:pt x="1172" y="18655"/>
                </a:lnTo>
                <a:cubicBezTo>
                  <a:pt x="1172" y="18655"/>
                  <a:pt x="1926" y="8836"/>
                  <a:pt x="1926" y="8836"/>
                </a:cubicBezTo>
                <a:close/>
                <a:moveTo>
                  <a:pt x="5891" y="6873"/>
                </a:moveTo>
                <a:cubicBezTo>
                  <a:pt x="5891" y="5246"/>
                  <a:pt x="7210" y="3927"/>
                  <a:pt x="8836" y="3927"/>
                </a:cubicBezTo>
                <a:cubicBezTo>
                  <a:pt x="10463" y="3927"/>
                  <a:pt x="11782" y="5246"/>
                  <a:pt x="11782" y="6873"/>
                </a:cubicBezTo>
                <a:lnTo>
                  <a:pt x="11782" y="7855"/>
                </a:lnTo>
                <a:lnTo>
                  <a:pt x="5891" y="7855"/>
                </a:lnTo>
                <a:cubicBezTo>
                  <a:pt x="5891" y="7855"/>
                  <a:pt x="5891" y="6873"/>
                  <a:pt x="5891" y="6873"/>
                </a:cubicBezTo>
                <a:close/>
                <a:moveTo>
                  <a:pt x="17668" y="21044"/>
                </a:moveTo>
                <a:lnTo>
                  <a:pt x="16687" y="8281"/>
                </a:lnTo>
                <a:lnTo>
                  <a:pt x="16678" y="8282"/>
                </a:lnTo>
                <a:cubicBezTo>
                  <a:pt x="16646" y="8043"/>
                  <a:pt x="16448" y="7855"/>
                  <a:pt x="16200" y="7855"/>
                </a:cubicBezTo>
                <a:lnTo>
                  <a:pt x="12764" y="7855"/>
                </a:lnTo>
                <a:lnTo>
                  <a:pt x="12764" y="6873"/>
                </a:lnTo>
                <a:cubicBezTo>
                  <a:pt x="12764" y="4704"/>
                  <a:pt x="11005" y="2945"/>
                  <a:pt x="8836" y="2945"/>
                </a:cubicBezTo>
                <a:cubicBezTo>
                  <a:pt x="6668" y="2945"/>
                  <a:pt x="4909" y="4704"/>
                  <a:pt x="4909" y="6873"/>
                </a:cubicBezTo>
                <a:lnTo>
                  <a:pt x="4909" y="7855"/>
                </a:lnTo>
                <a:lnTo>
                  <a:pt x="1473" y="7855"/>
                </a:lnTo>
                <a:cubicBezTo>
                  <a:pt x="1224" y="7855"/>
                  <a:pt x="1027" y="8043"/>
                  <a:pt x="995" y="8282"/>
                </a:cubicBezTo>
                <a:lnTo>
                  <a:pt x="986" y="8281"/>
                </a:lnTo>
                <a:lnTo>
                  <a:pt x="4" y="21044"/>
                </a:lnTo>
                <a:lnTo>
                  <a:pt x="13" y="21045"/>
                </a:lnTo>
                <a:cubicBezTo>
                  <a:pt x="10" y="21067"/>
                  <a:pt x="0" y="21087"/>
                  <a:pt x="0" y="21109"/>
                </a:cubicBezTo>
                <a:cubicBezTo>
                  <a:pt x="0" y="21381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1"/>
                  <a:pt x="17673" y="21109"/>
                </a:cubicBezTo>
                <a:cubicBezTo>
                  <a:pt x="17673" y="21087"/>
                  <a:pt x="17663" y="21067"/>
                  <a:pt x="17660" y="21045"/>
                </a:cubicBezTo>
                <a:cubicBezTo>
                  <a:pt x="17660" y="21045"/>
                  <a:pt x="17668" y="21044"/>
                  <a:pt x="17668" y="2104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796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+mj-ea"/>
              <a:ea typeface="+mj-ea"/>
              <a:cs typeface="Arial" panose="020B0604020202020204"/>
              <a:sym typeface="Gill Sans"/>
            </a:endParaRPr>
          </a:p>
        </p:txBody>
      </p:sp>
      <p:sp>
        <p:nvSpPr>
          <p:cNvPr id="32" name="Shape 2667"/>
          <p:cNvSpPr/>
          <p:nvPr/>
        </p:nvSpPr>
        <p:spPr>
          <a:xfrm>
            <a:off x="5307830" y="2627251"/>
            <a:ext cx="421348" cy="421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88" extrusionOk="0">
                <a:moveTo>
                  <a:pt x="10309" y="9720"/>
                </a:moveTo>
                <a:lnTo>
                  <a:pt x="9327" y="9720"/>
                </a:lnTo>
                <a:cubicBezTo>
                  <a:pt x="9056" y="9720"/>
                  <a:pt x="8836" y="9937"/>
                  <a:pt x="8836" y="10206"/>
                </a:cubicBezTo>
                <a:cubicBezTo>
                  <a:pt x="8836" y="10475"/>
                  <a:pt x="9056" y="10692"/>
                  <a:pt x="9327" y="10692"/>
                </a:cubicBezTo>
                <a:lnTo>
                  <a:pt x="10309" y="10692"/>
                </a:lnTo>
                <a:cubicBezTo>
                  <a:pt x="10580" y="10692"/>
                  <a:pt x="10800" y="10475"/>
                  <a:pt x="10800" y="10206"/>
                </a:cubicBezTo>
                <a:cubicBezTo>
                  <a:pt x="10800" y="9937"/>
                  <a:pt x="10580" y="9720"/>
                  <a:pt x="10309" y="9720"/>
                </a:cubicBezTo>
                <a:moveTo>
                  <a:pt x="13255" y="18471"/>
                </a:moveTo>
                <a:lnTo>
                  <a:pt x="12273" y="18471"/>
                </a:lnTo>
                <a:cubicBezTo>
                  <a:pt x="12002" y="18471"/>
                  <a:pt x="11782" y="18689"/>
                  <a:pt x="11782" y="18957"/>
                </a:cubicBezTo>
                <a:cubicBezTo>
                  <a:pt x="11782" y="19226"/>
                  <a:pt x="12002" y="19443"/>
                  <a:pt x="12273" y="19443"/>
                </a:cubicBezTo>
                <a:lnTo>
                  <a:pt x="13255" y="19443"/>
                </a:lnTo>
                <a:cubicBezTo>
                  <a:pt x="13525" y="19443"/>
                  <a:pt x="13745" y="19226"/>
                  <a:pt x="13745" y="18957"/>
                </a:cubicBezTo>
                <a:cubicBezTo>
                  <a:pt x="13745" y="18689"/>
                  <a:pt x="13525" y="18471"/>
                  <a:pt x="13255" y="18471"/>
                </a:cubicBezTo>
                <a:moveTo>
                  <a:pt x="10309" y="18471"/>
                </a:moveTo>
                <a:lnTo>
                  <a:pt x="9327" y="18471"/>
                </a:lnTo>
                <a:cubicBezTo>
                  <a:pt x="9056" y="18471"/>
                  <a:pt x="8836" y="18689"/>
                  <a:pt x="8836" y="18957"/>
                </a:cubicBezTo>
                <a:cubicBezTo>
                  <a:pt x="8836" y="19226"/>
                  <a:pt x="9056" y="19443"/>
                  <a:pt x="9327" y="19443"/>
                </a:cubicBezTo>
                <a:lnTo>
                  <a:pt x="10309" y="19443"/>
                </a:lnTo>
                <a:cubicBezTo>
                  <a:pt x="10580" y="19443"/>
                  <a:pt x="10800" y="19226"/>
                  <a:pt x="10800" y="18957"/>
                </a:cubicBezTo>
                <a:cubicBezTo>
                  <a:pt x="10800" y="18689"/>
                  <a:pt x="10580" y="18471"/>
                  <a:pt x="10309" y="18471"/>
                </a:cubicBezTo>
                <a:moveTo>
                  <a:pt x="20618" y="15554"/>
                </a:moveTo>
                <a:cubicBezTo>
                  <a:pt x="20618" y="16091"/>
                  <a:pt x="20178" y="16526"/>
                  <a:pt x="19636" y="16526"/>
                </a:cubicBezTo>
                <a:lnTo>
                  <a:pt x="16691" y="16526"/>
                </a:lnTo>
                <a:cubicBezTo>
                  <a:pt x="16149" y="16526"/>
                  <a:pt x="15709" y="16091"/>
                  <a:pt x="15709" y="15554"/>
                </a:cubicBezTo>
                <a:lnTo>
                  <a:pt x="15709" y="13609"/>
                </a:lnTo>
                <a:cubicBezTo>
                  <a:pt x="15709" y="13073"/>
                  <a:pt x="16149" y="12637"/>
                  <a:pt x="16691" y="12637"/>
                </a:cubicBezTo>
                <a:lnTo>
                  <a:pt x="19636" y="12637"/>
                </a:lnTo>
                <a:cubicBezTo>
                  <a:pt x="20178" y="12637"/>
                  <a:pt x="20618" y="13073"/>
                  <a:pt x="20618" y="13609"/>
                </a:cubicBezTo>
                <a:cubicBezTo>
                  <a:pt x="20618" y="13609"/>
                  <a:pt x="20618" y="15554"/>
                  <a:pt x="20618" y="15554"/>
                </a:cubicBezTo>
                <a:close/>
                <a:moveTo>
                  <a:pt x="18655" y="19443"/>
                </a:moveTo>
                <a:cubicBezTo>
                  <a:pt x="18655" y="19980"/>
                  <a:pt x="18215" y="20416"/>
                  <a:pt x="17673" y="20416"/>
                </a:cubicBezTo>
                <a:lnTo>
                  <a:pt x="1964" y="20416"/>
                </a:lnTo>
                <a:cubicBezTo>
                  <a:pt x="1422" y="20416"/>
                  <a:pt x="982" y="19980"/>
                  <a:pt x="982" y="19443"/>
                </a:cubicBezTo>
                <a:lnTo>
                  <a:pt x="982" y="9720"/>
                </a:lnTo>
                <a:cubicBezTo>
                  <a:pt x="982" y="9183"/>
                  <a:pt x="1422" y="8747"/>
                  <a:pt x="1964" y="8747"/>
                </a:cubicBezTo>
                <a:lnTo>
                  <a:pt x="17673" y="8747"/>
                </a:lnTo>
                <a:cubicBezTo>
                  <a:pt x="18215" y="8747"/>
                  <a:pt x="18655" y="9183"/>
                  <a:pt x="18655" y="9720"/>
                </a:cubicBezTo>
                <a:lnTo>
                  <a:pt x="18655" y="11664"/>
                </a:lnTo>
                <a:lnTo>
                  <a:pt x="16691" y="11664"/>
                </a:lnTo>
                <a:cubicBezTo>
                  <a:pt x="15606" y="11664"/>
                  <a:pt x="14727" y="12535"/>
                  <a:pt x="14727" y="13609"/>
                </a:cubicBezTo>
                <a:lnTo>
                  <a:pt x="14727" y="15554"/>
                </a:lnTo>
                <a:cubicBezTo>
                  <a:pt x="14727" y="16628"/>
                  <a:pt x="15606" y="17499"/>
                  <a:pt x="16691" y="17499"/>
                </a:cubicBezTo>
                <a:lnTo>
                  <a:pt x="18655" y="17499"/>
                </a:lnTo>
                <a:cubicBezTo>
                  <a:pt x="18655" y="17499"/>
                  <a:pt x="18655" y="19443"/>
                  <a:pt x="18655" y="19443"/>
                </a:cubicBezTo>
                <a:close/>
                <a:moveTo>
                  <a:pt x="982" y="7775"/>
                </a:moveTo>
                <a:cubicBezTo>
                  <a:pt x="982" y="7238"/>
                  <a:pt x="1422" y="6803"/>
                  <a:pt x="1964" y="6803"/>
                </a:cubicBezTo>
                <a:lnTo>
                  <a:pt x="2555" y="6803"/>
                </a:lnTo>
                <a:lnTo>
                  <a:pt x="2817" y="7775"/>
                </a:lnTo>
                <a:lnTo>
                  <a:pt x="1964" y="7775"/>
                </a:lnTo>
                <a:cubicBezTo>
                  <a:pt x="1604" y="7775"/>
                  <a:pt x="1271" y="7878"/>
                  <a:pt x="982" y="8045"/>
                </a:cubicBezTo>
                <a:cubicBezTo>
                  <a:pt x="982" y="8045"/>
                  <a:pt x="982" y="7775"/>
                  <a:pt x="982" y="7775"/>
                </a:cubicBezTo>
                <a:close/>
                <a:moveTo>
                  <a:pt x="3721" y="3600"/>
                </a:moveTo>
                <a:lnTo>
                  <a:pt x="13629" y="1005"/>
                </a:lnTo>
                <a:cubicBezTo>
                  <a:pt x="14152" y="866"/>
                  <a:pt x="14690" y="1174"/>
                  <a:pt x="14831" y="1693"/>
                </a:cubicBezTo>
                <a:lnTo>
                  <a:pt x="15085" y="2631"/>
                </a:lnTo>
                <a:lnTo>
                  <a:pt x="3281" y="5731"/>
                </a:lnTo>
                <a:lnTo>
                  <a:pt x="3026" y="4791"/>
                </a:lnTo>
                <a:cubicBezTo>
                  <a:pt x="2886" y="4272"/>
                  <a:pt x="3197" y="3739"/>
                  <a:pt x="3721" y="3600"/>
                </a:cubicBezTo>
                <a:moveTo>
                  <a:pt x="15847" y="5448"/>
                </a:moveTo>
                <a:lnTo>
                  <a:pt x="16476" y="7775"/>
                </a:lnTo>
                <a:lnTo>
                  <a:pt x="6989" y="7775"/>
                </a:lnTo>
                <a:cubicBezTo>
                  <a:pt x="6989" y="7775"/>
                  <a:pt x="15847" y="5448"/>
                  <a:pt x="15847" y="5448"/>
                </a:cubicBezTo>
                <a:close/>
                <a:moveTo>
                  <a:pt x="17673" y="6803"/>
                </a:moveTo>
                <a:cubicBezTo>
                  <a:pt x="18215" y="6803"/>
                  <a:pt x="18655" y="7238"/>
                  <a:pt x="18655" y="7775"/>
                </a:cubicBezTo>
                <a:lnTo>
                  <a:pt x="18655" y="8045"/>
                </a:lnTo>
                <a:cubicBezTo>
                  <a:pt x="18365" y="7878"/>
                  <a:pt x="18032" y="7775"/>
                  <a:pt x="17673" y="7775"/>
                </a:cubicBezTo>
                <a:lnTo>
                  <a:pt x="17493" y="7775"/>
                </a:lnTo>
                <a:lnTo>
                  <a:pt x="17230" y="6803"/>
                </a:lnTo>
                <a:cubicBezTo>
                  <a:pt x="17230" y="6803"/>
                  <a:pt x="17673" y="6803"/>
                  <a:pt x="17673" y="6803"/>
                </a:cubicBezTo>
                <a:close/>
                <a:moveTo>
                  <a:pt x="19636" y="11664"/>
                </a:moveTo>
                <a:lnTo>
                  <a:pt x="19636" y="7775"/>
                </a:lnTo>
                <a:cubicBezTo>
                  <a:pt x="19636" y="6701"/>
                  <a:pt x="18757" y="5830"/>
                  <a:pt x="17673" y="5830"/>
                </a:cubicBezTo>
                <a:lnTo>
                  <a:pt x="16967" y="5830"/>
                </a:lnTo>
                <a:lnTo>
                  <a:pt x="15779" y="1441"/>
                </a:lnTo>
                <a:cubicBezTo>
                  <a:pt x="15498" y="404"/>
                  <a:pt x="14422" y="-212"/>
                  <a:pt x="13374" y="66"/>
                </a:cubicBezTo>
                <a:lnTo>
                  <a:pt x="3467" y="2660"/>
                </a:lnTo>
                <a:cubicBezTo>
                  <a:pt x="2419" y="2939"/>
                  <a:pt x="1798" y="4005"/>
                  <a:pt x="2078" y="5042"/>
                </a:cubicBezTo>
                <a:lnTo>
                  <a:pt x="2291" y="5830"/>
                </a:lnTo>
                <a:lnTo>
                  <a:pt x="1964" y="5830"/>
                </a:lnTo>
                <a:cubicBezTo>
                  <a:pt x="879" y="5830"/>
                  <a:pt x="0" y="6701"/>
                  <a:pt x="0" y="7775"/>
                </a:cubicBezTo>
                <a:lnTo>
                  <a:pt x="0" y="19443"/>
                </a:lnTo>
                <a:cubicBezTo>
                  <a:pt x="0" y="20517"/>
                  <a:pt x="879" y="21388"/>
                  <a:pt x="1964" y="21388"/>
                </a:cubicBezTo>
                <a:lnTo>
                  <a:pt x="17673" y="21388"/>
                </a:lnTo>
                <a:cubicBezTo>
                  <a:pt x="18757" y="21388"/>
                  <a:pt x="19636" y="20517"/>
                  <a:pt x="19636" y="19443"/>
                </a:cubicBezTo>
                <a:lnTo>
                  <a:pt x="19636" y="17499"/>
                </a:lnTo>
                <a:cubicBezTo>
                  <a:pt x="20721" y="17499"/>
                  <a:pt x="21600" y="16628"/>
                  <a:pt x="21600" y="15554"/>
                </a:cubicBezTo>
                <a:lnTo>
                  <a:pt x="21600" y="13609"/>
                </a:lnTo>
                <a:cubicBezTo>
                  <a:pt x="21600" y="12535"/>
                  <a:pt x="20721" y="11664"/>
                  <a:pt x="19636" y="11664"/>
                </a:cubicBezTo>
                <a:moveTo>
                  <a:pt x="13255" y="9720"/>
                </a:moveTo>
                <a:lnTo>
                  <a:pt x="12273" y="9720"/>
                </a:lnTo>
                <a:cubicBezTo>
                  <a:pt x="12002" y="9720"/>
                  <a:pt x="11782" y="9937"/>
                  <a:pt x="11782" y="10206"/>
                </a:cubicBezTo>
                <a:cubicBezTo>
                  <a:pt x="11782" y="10475"/>
                  <a:pt x="12002" y="10692"/>
                  <a:pt x="12273" y="10692"/>
                </a:cubicBezTo>
                <a:lnTo>
                  <a:pt x="13255" y="10692"/>
                </a:lnTo>
                <a:cubicBezTo>
                  <a:pt x="13525" y="10692"/>
                  <a:pt x="13745" y="10475"/>
                  <a:pt x="13745" y="10206"/>
                </a:cubicBezTo>
                <a:cubicBezTo>
                  <a:pt x="13745" y="9937"/>
                  <a:pt x="13525" y="9720"/>
                  <a:pt x="13255" y="9720"/>
                </a:cubicBezTo>
                <a:moveTo>
                  <a:pt x="7364" y="9720"/>
                </a:moveTo>
                <a:lnTo>
                  <a:pt x="6382" y="9720"/>
                </a:lnTo>
                <a:cubicBezTo>
                  <a:pt x="6111" y="9720"/>
                  <a:pt x="5891" y="9937"/>
                  <a:pt x="5891" y="10206"/>
                </a:cubicBezTo>
                <a:cubicBezTo>
                  <a:pt x="5891" y="10475"/>
                  <a:pt x="6111" y="10692"/>
                  <a:pt x="6382" y="10692"/>
                </a:cubicBezTo>
                <a:lnTo>
                  <a:pt x="7364" y="10692"/>
                </a:lnTo>
                <a:cubicBezTo>
                  <a:pt x="7634" y="10692"/>
                  <a:pt x="7855" y="10475"/>
                  <a:pt x="7855" y="10206"/>
                </a:cubicBezTo>
                <a:cubicBezTo>
                  <a:pt x="7855" y="9937"/>
                  <a:pt x="7634" y="9720"/>
                  <a:pt x="7364" y="9720"/>
                </a:cubicBezTo>
                <a:moveTo>
                  <a:pt x="17182" y="14095"/>
                </a:moveTo>
                <a:cubicBezTo>
                  <a:pt x="16911" y="14095"/>
                  <a:pt x="16691" y="14313"/>
                  <a:pt x="16691" y="14581"/>
                </a:cubicBezTo>
                <a:cubicBezTo>
                  <a:pt x="16691" y="14850"/>
                  <a:pt x="16911" y="15068"/>
                  <a:pt x="17182" y="15068"/>
                </a:cubicBezTo>
                <a:cubicBezTo>
                  <a:pt x="17453" y="15068"/>
                  <a:pt x="17673" y="14850"/>
                  <a:pt x="17673" y="14581"/>
                </a:cubicBezTo>
                <a:cubicBezTo>
                  <a:pt x="17673" y="14313"/>
                  <a:pt x="17453" y="14095"/>
                  <a:pt x="17182" y="14095"/>
                </a:cubicBezTo>
                <a:moveTo>
                  <a:pt x="16200" y="18471"/>
                </a:moveTo>
                <a:lnTo>
                  <a:pt x="15218" y="18471"/>
                </a:lnTo>
                <a:cubicBezTo>
                  <a:pt x="14947" y="18471"/>
                  <a:pt x="14727" y="18689"/>
                  <a:pt x="14727" y="18957"/>
                </a:cubicBezTo>
                <a:cubicBezTo>
                  <a:pt x="14727" y="19226"/>
                  <a:pt x="14947" y="19443"/>
                  <a:pt x="15218" y="19443"/>
                </a:cubicBezTo>
                <a:lnTo>
                  <a:pt x="16200" y="19443"/>
                </a:lnTo>
                <a:cubicBezTo>
                  <a:pt x="16471" y="19443"/>
                  <a:pt x="16691" y="19226"/>
                  <a:pt x="16691" y="18957"/>
                </a:cubicBezTo>
                <a:cubicBezTo>
                  <a:pt x="16691" y="18689"/>
                  <a:pt x="16471" y="18471"/>
                  <a:pt x="16200" y="18471"/>
                </a:cubicBezTo>
                <a:moveTo>
                  <a:pt x="15218" y="10692"/>
                </a:moveTo>
                <a:lnTo>
                  <a:pt x="16200" y="10692"/>
                </a:lnTo>
                <a:cubicBezTo>
                  <a:pt x="16471" y="10692"/>
                  <a:pt x="16691" y="10475"/>
                  <a:pt x="16691" y="10206"/>
                </a:cubicBezTo>
                <a:cubicBezTo>
                  <a:pt x="16691" y="9937"/>
                  <a:pt x="16471" y="9720"/>
                  <a:pt x="16200" y="9720"/>
                </a:cubicBezTo>
                <a:lnTo>
                  <a:pt x="15218" y="9720"/>
                </a:lnTo>
                <a:cubicBezTo>
                  <a:pt x="14947" y="9720"/>
                  <a:pt x="14727" y="9937"/>
                  <a:pt x="14727" y="10206"/>
                </a:cubicBezTo>
                <a:cubicBezTo>
                  <a:pt x="14727" y="10475"/>
                  <a:pt x="14947" y="10692"/>
                  <a:pt x="15218" y="10692"/>
                </a:cubicBezTo>
                <a:moveTo>
                  <a:pt x="4418" y="18471"/>
                </a:moveTo>
                <a:lnTo>
                  <a:pt x="3436" y="18471"/>
                </a:lnTo>
                <a:cubicBezTo>
                  <a:pt x="3166" y="18471"/>
                  <a:pt x="2945" y="18689"/>
                  <a:pt x="2945" y="18957"/>
                </a:cubicBezTo>
                <a:cubicBezTo>
                  <a:pt x="2945" y="19226"/>
                  <a:pt x="3166" y="19443"/>
                  <a:pt x="3436" y="19443"/>
                </a:cubicBezTo>
                <a:lnTo>
                  <a:pt x="4418" y="19443"/>
                </a:lnTo>
                <a:cubicBezTo>
                  <a:pt x="4689" y="19443"/>
                  <a:pt x="4909" y="19226"/>
                  <a:pt x="4909" y="18957"/>
                </a:cubicBezTo>
                <a:cubicBezTo>
                  <a:pt x="4909" y="18689"/>
                  <a:pt x="4689" y="18471"/>
                  <a:pt x="4418" y="18471"/>
                </a:cubicBezTo>
                <a:moveTo>
                  <a:pt x="7364" y="18471"/>
                </a:moveTo>
                <a:lnTo>
                  <a:pt x="6382" y="18471"/>
                </a:lnTo>
                <a:cubicBezTo>
                  <a:pt x="6111" y="18471"/>
                  <a:pt x="5891" y="18689"/>
                  <a:pt x="5891" y="18957"/>
                </a:cubicBezTo>
                <a:cubicBezTo>
                  <a:pt x="5891" y="19226"/>
                  <a:pt x="6111" y="19443"/>
                  <a:pt x="6382" y="19443"/>
                </a:cubicBezTo>
                <a:lnTo>
                  <a:pt x="7364" y="19443"/>
                </a:lnTo>
                <a:cubicBezTo>
                  <a:pt x="7634" y="19443"/>
                  <a:pt x="7855" y="19226"/>
                  <a:pt x="7855" y="18957"/>
                </a:cubicBezTo>
                <a:cubicBezTo>
                  <a:pt x="7855" y="18689"/>
                  <a:pt x="7634" y="18471"/>
                  <a:pt x="7364" y="18471"/>
                </a:cubicBezTo>
                <a:moveTo>
                  <a:pt x="4418" y="9720"/>
                </a:moveTo>
                <a:lnTo>
                  <a:pt x="3436" y="9720"/>
                </a:lnTo>
                <a:cubicBezTo>
                  <a:pt x="3166" y="9720"/>
                  <a:pt x="2945" y="9937"/>
                  <a:pt x="2945" y="10206"/>
                </a:cubicBezTo>
                <a:cubicBezTo>
                  <a:pt x="2945" y="10475"/>
                  <a:pt x="3166" y="10692"/>
                  <a:pt x="3436" y="10692"/>
                </a:cubicBezTo>
                <a:lnTo>
                  <a:pt x="4418" y="10692"/>
                </a:lnTo>
                <a:cubicBezTo>
                  <a:pt x="4689" y="10692"/>
                  <a:pt x="4909" y="10475"/>
                  <a:pt x="4909" y="10206"/>
                </a:cubicBezTo>
                <a:cubicBezTo>
                  <a:pt x="4909" y="9937"/>
                  <a:pt x="4689" y="9720"/>
                  <a:pt x="4418" y="972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796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+mj-ea"/>
              <a:ea typeface="+mj-ea"/>
              <a:cs typeface="Arial" panose="020B0604020202020204"/>
              <a:sym typeface="Gill Sans"/>
            </a:endParaRPr>
          </a:p>
        </p:txBody>
      </p:sp>
      <p:sp>
        <p:nvSpPr>
          <p:cNvPr id="33" name="Shape 2782"/>
          <p:cNvSpPr/>
          <p:nvPr/>
        </p:nvSpPr>
        <p:spPr>
          <a:xfrm>
            <a:off x="3932735" y="3770966"/>
            <a:ext cx="400210" cy="4001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47" y="12509"/>
                </a:moveTo>
                <a:lnTo>
                  <a:pt x="18520" y="12645"/>
                </a:lnTo>
                <a:cubicBezTo>
                  <a:pt x="18572" y="12276"/>
                  <a:pt x="18589" y="11922"/>
                  <a:pt x="18572" y="11593"/>
                </a:cubicBezTo>
                <a:lnTo>
                  <a:pt x="17592" y="11644"/>
                </a:lnTo>
                <a:cubicBezTo>
                  <a:pt x="17606" y="11910"/>
                  <a:pt x="17591" y="12201"/>
                  <a:pt x="17547" y="12509"/>
                </a:cubicBezTo>
                <a:moveTo>
                  <a:pt x="17444" y="10833"/>
                </a:moveTo>
                <a:lnTo>
                  <a:pt x="18374" y="10520"/>
                </a:lnTo>
                <a:cubicBezTo>
                  <a:pt x="18262" y="10187"/>
                  <a:pt x="18104" y="9869"/>
                  <a:pt x="17890" y="9546"/>
                </a:cubicBezTo>
                <a:lnTo>
                  <a:pt x="17072" y="10089"/>
                </a:lnTo>
                <a:cubicBezTo>
                  <a:pt x="17237" y="10339"/>
                  <a:pt x="17359" y="10582"/>
                  <a:pt x="17444" y="10833"/>
                </a:cubicBezTo>
                <a:moveTo>
                  <a:pt x="17529" y="13890"/>
                </a:moveTo>
                <a:cubicBezTo>
                  <a:pt x="17440" y="13801"/>
                  <a:pt x="17317" y="13745"/>
                  <a:pt x="17182" y="13745"/>
                </a:cubicBezTo>
                <a:cubicBezTo>
                  <a:pt x="16910" y="13745"/>
                  <a:pt x="16691" y="13965"/>
                  <a:pt x="16691" y="14236"/>
                </a:cubicBezTo>
                <a:cubicBezTo>
                  <a:pt x="16691" y="14372"/>
                  <a:pt x="16746" y="14495"/>
                  <a:pt x="16835" y="14583"/>
                </a:cubicBezTo>
                <a:lnTo>
                  <a:pt x="17469" y="15218"/>
                </a:lnTo>
                <a:lnTo>
                  <a:pt x="16835" y="15853"/>
                </a:lnTo>
                <a:cubicBezTo>
                  <a:pt x="16746" y="15942"/>
                  <a:pt x="16691" y="16064"/>
                  <a:pt x="16691" y="16200"/>
                </a:cubicBezTo>
                <a:cubicBezTo>
                  <a:pt x="16691" y="16471"/>
                  <a:pt x="16910" y="16691"/>
                  <a:pt x="17182" y="16691"/>
                </a:cubicBezTo>
                <a:cubicBezTo>
                  <a:pt x="17317" y="16691"/>
                  <a:pt x="17440" y="16636"/>
                  <a:pt x="17529" y="16547"/>
                </a:cubicBezTo>
                <a:lnTo>
                  <a:pt x="18164" y="15912"/>
                </a:lnTo>
                <a:lnTo>
                  <a:pt x="18798" y="16547"/>
                </a:lnTo>
                <a:cubicBezTo>
                  <a:pt x="18887" y="16636"/>
                  <a:pt x="19010" y="16691"/>
                  <a:pt x="19145" y="16691"/>
                </a:cubicBezTo>
                <a:cubicBezTo>
                  <a:pt x="19417" y="16691"/>
                  <a:pt x="19636" y="16471"/>
                  <a:pt x="19636" y="16200"/>
                </a:cubicBezTo>
                <a:cubicBezTo>
                  <a:pt x="19636" y="16064"/>
                  <a:pt x="19582" y="15942"/>
                  <a:pt x="19493" y="15853"/>
                </a:cubicBezTo>
                <a:lnTo>
                  <a:pt x="18858" y="15218"/>
                </a:lnTo>
                <a:lnTo>
                  <a:pt x="19493" y="14583"/>
                </a:lnTo>
                <a:cubicBezTo>
                  <a:pt x="19582" y="14495"/>
                  <a:pt x="19636" y="14372"/>
                  <a:pt x="19636" y="14236"/>
                </a:cubicBezTo>
                <a:cubicBezTo>
                  <a:pt x="19636" y="13965"/>
                  <a:pt x="19417" y="13745"/>
                  <a:pt x="19145" y="13745"/>
                </a:cubicBezTo>
                <a:cubicBezTo>
                  <a:pt x="19009" y="13745"/>
                  <a:pt x="18887" y="13801"/>
                  <a:pt x="18798" y="13890"/>
                </a:cubicBezTo>
                <a:lnTo>
                  <a:pt x="18164" y="14524"/>
                </a:lnTo>
                <a:cubicBezTo>
                  <a:pt x="18164" y="14524"/>
                  <a:pt x="17529" y="13890"/>
                  <a:pt x="17529" y="13890"/>
                </a:cubicBezTo>
                <a:close/>
                <a:moveTo>
                  <a:pt x="20618" y="20458"/>
                </a:moveTo>
                <a:lnTo>
                  <a:pt x="14727" y="18775"/>
                </a:lnTo>
                <a:lnTo>
                  <a:pt x="14727" y="7698"/>
                </a:lnTo>
                <a:cubicBezTo>
                  <a:pt x="14950" y="7802"/>
                  <a:pt x="15155" y="7914"/>
                  <a:pt x="15324" y="8034"/>
                </a:cubicBezTo>
                <a:lnTo>
                  <a:pt x="15893" y="7234"/>
                </a:lnTo>
                <a:cubicBezTo>
                  <a:pt x="15627" y="7044"/>
                  <a:pt x="15313" y="6872"/>
                  <a:pt x="14959" y="6721"/>
                </a:cubicBezTo>
                <a:lnTo>
                  <a:pt x="14727" y="7263"/>
                </a:lnTo>
                <a:lnTo>
                  <a:pt x="14727" y="1142"/>
                </a:lnTo>
                <a:lnTo>
                  <a:pt x="20618" y="2825"/>
                </a:lnTo>
                <a:cubicBezTo>
                  <a:pt x="20618" y="2825"/>
                  <a:pt x="20618" y="20458"/>
                  <a:pt x="20618" y="20458"/>
                </a:cubicBezTo>
                <a:close/>
                <a:moveTo>
                  <a:pt x="13745" y="18775"/>
                </a:moveTo>
                <a:lnTo>
                  <a:pt x="7855" y="20458"/>
                </a:lnTo>
                <a:lnTo>
                  <a:pt x="7855" y="9347"/>
                </a:lnTo>
                <a:lnTo>
                  <a:pt x="8249" y="10199"/>
                </a:lnTo>
                <a:cubicBezTo>
                  <a:pt x="8580" y="10045"/>
                  <a:pt x="8881" y="9843"/>
                  <a:pt x="9168" y="9581"/>
                </a:cubicBezTo>
                <a:lnTo>
                  <a:pt x="8505" y="8857"/>
                </a:lnTo>
                <a:cubicBezTo>
                  <a:pt x="8297" y="9048"/>
                  <a:pt x="8088" y="9187"/>
                  <a:pt x="7855" y="9299"/>
                </a:cubicBezTo>
                <a:lnTo>
                  <a:pt x="7855" y="2825"/>
                </a:lnTo>
                <a:lnTo>
                  <a:pt x="13745" y="1142"/>
                </a:lnTo>
                <a:cubicBezTo>
                  <a:pt x="13745" y="1142"/>
                  <a:pt x="13745" y="18775"/>
                  <a:pt x="13745" y="18775"/>
                </a:cubicBezTo>
                <a:close/>
                <a:moveTo>
                  <a:pt x="6873" y="20458"/>
                </a:moveTo>
                <a:lnTo>
                  <a:pt x="982" y="18775"/>
                </a:lnTo>
                <a:lnTo>
                  <a:pt x="982" y="1142"/>
                </a:lnTo>
                <a:lnTo>
                  <a:pt x="6873" y="2825"/>
                </a:lnTo>
                <a:cubicBezTo>
                  <a:pt x="6873" y="2825"/>
                  <a:pt x="6873" y="20458"/>
                  <a:pt x="6873" y="20458"/>
                </a:cubicBezTo>
                <a:close/>
                <a:moveTo>
                  <a:pt x="21241" y="1990"/>
                </a:moveTo>
                <a:lnTo>
                  <a:pt x="21244" y="1983"/>
                </a:lnTo>
                <a:lnTo>
                  <a:pt x="14372" y="19"/>
                </a:lnTo>
                <a:lnTo>
                  <a:pt x="14369" y="27"/>
                </a:lnTo>
                <a:cubicBezTo>
                  <a:pt x="14326" y="14"/>
                  <a:pt x="14283" y="0"/>
                  <a:pt x="14236" y="0"/>
                </a:cubicBezTo>
                <a:cubicBezTo>
                  <a:pt x="14189" y="0"/>
                  <a:pt x="14147" y="14"/>
                  <a:pt x="14104" y="27"/>
                </a:cubicBezTo>
                <a:lnTo>
                  <a:pt x="14102" y="19"/>
                </a:lnTo>
                <a:lnTo>
                  <a:pt x="7364" y="1944"/>
                </a:lnTo>
                <a:lnTo>
                  <a:pt x="626" y="19"/>
                </a:lnTo>
                <a:lnTo>
                  <a:pt x="623" y="27"/>
                </a:lnTo>
                <a:cubicBezTo>
                  <a:pt x="580" y="14"/>
                  <a:pt x="538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lnTo>
                  <a:pt x="0" y="19145"/>
                </a:lnTo>
                <a:cubicBezTo>
                  <a:pt x="0" y="19370"/>
                  <a:pt x="153" y="19551"/>
                  <a:pt x="359" y="19610"/>
                </a:cubicBezTo>
                <a:lnTo>
                  <a:pt x="356" y="19618"/>
                </a:lnTo>
                <a:lnTo>
                  <a:pt x="7228" y="21581"/>
                </a:lnTo>
                <a:lnTo>
                  <a:pt x="7231" y="21573"/>
                </a:lnTo>
                <a:cubicBezTo>
                  <a:pt x="7274" y="21586"/>
                  <a:pt x="7317" y="21600"/>
                  <a:pt x="7364" y="21600"/>
                </a:cubicBezTo>
                <a:cubicBezTo>
                  <a:pt x="7411" y="21600"/>
                  <a:pt x="7453" y="21586"/>
                  <a:pt x="7496" y="21573"/>
                </a:cubicBezTo>
                <a:lnTo>
                  <a:pt x="7499" y="21581"/>
                </a:lnTo>
                <a:lnTo>
                  <a:pt x="14236" y="19656"/>
                </a:lnTo>
                <a:lnTo>
                  <a:pt x="20975" y="21581"/>
                </a:lnTo>
                <a:lnTo>
                  <a:pt x="20977" y="21573"/>
                </a:lnTo>
                <a:cubicBezTo>
                  <a:pt x="21020" y="21586"/>
                  <a:pt x="21062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lnTo>
                  <a:pt x="21600" y="2455"/>
                </a:lnTo>
                <a:cubicBezTo>
                  <a:pt x="21600" y="2231"/>
                  <a:pt x="21447" y="2049"/>
                  <a:pt x="21241" y="1990"/>
                </a:cubicBezTo>
                <a:moveTo>
                  <a:pt x="16435" y="9275"/>
                </a:moveTo>
                <a:lnTo>
                  <a:pt x="16518" y="9374"/>
                </a:lnTo>
                <a:lnTo>
                  <a:pt x="17269" y="8740"/>
                </a:lnTo>
                <a:lnTo>
                  <a:pt x="17184" y="8640"/>
                </a:lnTo>
                <a:cubicBezTo>
                  <a:pt x="17013" y="8438"/>
                  <a:pt x="16840" y="8236"/>
                  <a:pt x="16677" y="8019"/>
                </a:cubicBezTo>
                <a:lnTo>
                  <a:pt x="15891" y="8606"/>
                </a:lnTo>
                <a:cubicBezTo>
                  <a:pt x="16066" y="8840"/>
                  <a:pt x="16251" y="9059"/>
                  <a:pt x="16435" y="9275"/>
                </a:cubicBezTo>
                <a:moveTo>
                  <a:pt x="6270" y="11022"/>
                </a:moveTo>
                <a:lnTo>
                  <a:pt x="5739" y="10196"/>
                </a:lnTo>
                <a:cubicBezTo>
                  <a:pt x="5432" y="10394"/>
                  <a:pt x="5153" y="10605"/>
                  <a:pt x="4909" y="10825"/>
                </a:cubicBezTo>
                <a:lnTo>
                  <a:pt x="5568" y="11554"/>
                </a:lnTo>
                <a:cubicBezTo>
                  <a:pt x="5772" y="11370"/>
                  <a:pt x="6008" y="11191"/>
                  <a:pt x="6270" y="11022"/>
                </a:cubicBezTo>
                <a:moveTo>
                  <a:pt x="5004" y="12185"/>
                </a:moveTo>
                <a:lnTo>
                  <a:pt x="4196" y="11628"/>
                </a:lnTo>
                <a:cubicBezTo>
                  <a:pt x="3975" y="11949"/>
                  <a:pt x="3812" y="12288"/>
                  <a:pt x="3713" y="12634"/>
                </a:cubicBezTo>
                <a:lnTo>
                  <a:pt x="4656" y="12906"/>
                </a:lnTo>
                <a:cubicBezTo>
                  <a:pt x="4727" y="12661"/>
                  <a:pt x="4844" y="12418"/>
                  <a:pt x="5004" y="12185"/>
                </a:cubicBezTo>
                <a:moveTo>
                  <a:pt x="10467" y="8318"/>
                </a:moveTo>
                <a:lnTo>
                  <a:pt x="9972" y="7470"/>
                </a:lnTo>
                <a:cubicBezTo>
                  <a:pt x="9623" y="7674"/>
                  <a:pt x="9362" y="7936"/>
                  <a:pt x="9132" y="8189"/>
                </a:cubicBezTo>
                <a:lnTo>
                  <a:pt x="9857" y="8850"/>
                </a:lnTo>
                <a:cubicBezTo>
                  <a:pt x="10063" y="8624"/>
                  <a:pt x="10245" y="8448"/>
                  <a:pt x="10467" y="8318"/>
                </a:cubicBezTo>
                <a:moveTo>
                  <a:pt x="3927" y="15709"/>
                </a:moveTo>
                <a:cubicBezTo>
                  <a:pt x="4469" y="15709"/>
                  <a:pt x="4909" y="15270"/>
                  <a:pt x="4909" y="14727"/>
                </a:cubicBezTo>
                <a:cubicBezTo>
                  <a:pt x="4909" y="14185"/>
                  <a:pt x="4469" y="13745"/>
                  <a:pt x="3927" y="13745"/>
                </a:cubicBezTo>
                <a:cubicBezTo>
                  <a:pt x="3385" y="13745"/>
                  <a:pt x="2945" y="14185"/>
                  <a:pt x="2945" y="14727"/>
                </a:cubicBezTo>
                <a:cubicBezTo>
                  <a:pt x="2945" y="15270"/>
                  <a:pt x="3385" y="15709"/>
                  <a:pt x="3927" y="15709"/>
                </a:cubicBezTo>
                <a:moveTo>
                  <a:pt x="12273" y="7855"/>
                </a:moveTo>
                <a:cubicBezTo>
                  <a:pt x="12815" y="7855"/>
                  <a:pt x="13255" y="7415"/>
                  <a:pt x="13255" y="6873"/>
                </a:cubicBezTo>
                <a:cubicBezTo>
                  <a:pt x="13255" y="6331"/>
                  <a:pt x="12815" y="5891"/>
                  <a:pt x="12273" y="5891"/>
                </a:cubicBezTo>
                <a:cubicBezTo>
                  <a:pt x="11730" y="5891"/>
                  <a:pt x="11291" y="6331"/>
                  <a:pt x="11291" y="6873"/>
                </a:cubicBezTo>
                <a:cubicBezTo>
                  <a:pt x="11291" y="7415"/>
                  <a:pt x="11730" y="7855"/>
                  <a:pt x="12273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796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+mj-ea"/>
              <a:ea typeface="+mj-ea"/>
              <a:cs typeface="Arial" panose="020B0604020202020204"/>
              <a:sym typeface="Gill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31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 animBg="1"/>
      <p:bldP spid="28" grpId="0" animBg="1"/>
      <p:bldP spid="32" grpId="0" animBg="1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688" y="-444502"/>
            <a:ext cx="4457702" cy="44577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1998" cy="685800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10338" y="407665"/>
            <a:ext cx="1212765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黑体简体" panose="02010601030101010101" pitchFamily="2" charset="-122"/>
                <a:cs typeface="+mn-lt"/>
                <a:sym typeface="方正黑体简体" panose="02010601030101010101" pitchFamily="2" charset="-122"/>
              </a:rPr>
              <a:t>THREE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67288" y="462244"/>
            <a:ext cx="321367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3000">
                      <a:srgbClr val="E5C666"/>
                    </a:gs>
                    <a:gs pos="0">
                      <a:srgbClr val="792918"/>
                    </a:gs>
                    <a:gs pos="100000">
                      <a:srgbClr val="792918"/>
                    </a:gs>
                  </a:gsLst>
                  <a:lin ang="7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方正黑体简体" panose="02010601030101010101" pitchFamily="2" charset="-122"/>
              </a:rPr>
              <a:t>单击此处添加标题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方正黑体简体" panose="02010601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9947" y="407665"/>
            <a:ext cx="171450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7" name="Shape"/>
          <p:cNvSpPr/>
          <p:nvPr/>
        </p:nvSpPr>
        <p:spPr>
          <a:xfrm>
            <a:off x="2295715" y="1463771"/>
            <a:ext cx="1653334" cy="1653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8" name="Shape"/>
          <p:cNvSpPr/>
          <p:nvPr/>
        </p:nvSpPr>
        <p:spPr>
          <a:xfrm>
            <a:off x="4013345" y="1463771"/>
            <a:ext cx="1653334" cy="1653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9" name="Shape"/>
          <p:cNvSpPr/>
          <p:nvPr/>
        </p:nvSpPr>
        <p:spPr>
          <a:xfrm>
            <a:off x="5730975" y="1463771"/>
            <a:ext cx="1653334" cy="1653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0" name="Shape"/>
          <p:cNvSpPr/>
          <p:nvPr/>
        </p:nvSpPr>
        <p:spPr>
          <a:xfrm>
            <a:off x="7448604" y="1463771"/>
            <a:ext cx="1653334" cy="1653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1" name="Shape"/>
          <p:cNvSpPr/>
          <p:nvPr/>
        </p:nvSpPr>
        <p:spPr>
          <a:xfrm>
            <a:off x="1436900" y="2615593"/>
            <a:ext cx="1653334" cy="1653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2" name="Shape"/>
          <p:cNvSpPr/>
          <p:nvPr/>
        </p:nvSpPr>
        <p:spPr>
          <a:xfrm>
            <a:off x="3154530" y="2615593"/>
            <a:ext cx="1653334" cy="1653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3" name="Shape"/>
          <p:cNvSpPr/>
          <p:nvPr/>
        </p:nvSpPr>
        <p:spPr>
          <a:xfrm>
            <a:off x="4872160" y="2615593"/>
            <a:ext cx="1653334" cy="1653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4" name="Shape"/>
          <p:cNvSpPr/>
          <p:nvPr/>
        </p:nvSpPr>
        <p:spPr>
          <a:xfrm>
            <a:off x="6589789" y="2615593"/>
            <a:ext cx="1653334" cy="1653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5" name="Shape"/>
          <p:cNvSpPr/>
          <p:nvPr/>
        </p:nvSpPr>
        <p:spPr>
          <a:xfrm>
            <a:off x="8307419" y="2615593"/>
            <a:ext cx="1653334" cy="1653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6" name="Shape"/>
          <p:cNvSpPr/>
          <p:nvPr/>
        </p:nvSpPr>
        <p:spPr>
          <a:xfrm>
            <a:off x="4711344" y="2162776"/>
            <a:ext cx="257335" cy="2553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77" h="21103" extrusionOk="0">
                <a:moveTo>
                  <a:pt x="20722" y="349"/>
                </a:moveTo>
                <a:cubicBezTo>
                  <a:pt x="19893" y="-497"/>
                  <a:pt x="19455" y="349"/>
                  <a:pt x="16822" y="1245"/>
                </a:cubicBezTo>
                <a:cubicBezTo>
                  <a:pt x="10776" y="4331"/>
                  <a:pt x="0" y="10552"/>
                  <a:pt x="0" y="10552"/>
                </a:cubicBezTo>
                <a:cubicBezTo>
                  <a:pt x="9508" y="11846"/>
                  <a:pt x="9508" y="11846"/>
                  <a:pt x="9508" y="11846"/>
                </a:cubicBezTo>
                <a:cubicBezTo>
                  <a:pt x="10776" y="21103"/>
                  <a:pt x="10776" y="21103"/>
                  <a:pt x="10776" y="21103"/>
                </a:cubicBezTo>
                <a:cubicBezTo>
                  <a:pt x="10776" y="21103"/>
                  <a:pt x="16822" y="10552"/>
                  <a:pt x="19455" y="3932"/>
                </a:cubicBezTo>
                <a:cubicBezTo>
                  <a:pt x="20722" y="1693"/>
                  <a:pt x="21600" y="797"/>
                  <a:pt x="20722" y="349"/>
                </a:cubicBezTo>
                <a:close/>
                <a:moveTo>
                  <a:pt x="18577" y="2589"/>
                </a:moveTo>
                <a:cubicBezTo>
                  <a:pt x="11653" y="15379"/>
                  <a:pt x="11653" y="15379"/>
                  <a:pt x="11653" y="15379"/>
                </a:cubicBezTo>
                <a:cubicBezTo>
                  <a:pt x="11214" y="9656"/>
                  <a:pt x="11214" y="9656"/>
                  <a:pt x="11214" y="9656"/>
                </a:cubicBezTo>
                <a:lnTo>
                  <a:pt x="18577" y="2589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8965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7" name="Shape"/>
          <p:cNvSpPr/>
          <p:nvPr/>
        </p:nvSpPr>
        <p:spPr>
          <a:xfrm>
            <a:off x="6430147" y="2162944"/>
            <a:ext cx="254988" cy="2549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75" y="0"/>
                </a:moveTo>
                <a:cubicBezTo>
                  <a:pt x="4930" y="0"/>
                  <a:pt x="0" y="4930"/>
                  <a:pt x="0" y="10825"/>
                </a:cubicBezTo>
                <a:cubicBezTo>
                  <a:pt x="0" y="17077"/>
                  <a:pt x="4930" y="21600"/>
                  <a:pt x="10775" y="21600"/>
                </a:cubicBezTo>
                <a:cubicBezTo>
                  <a:pt x="16619" y="21600"/>
                  <a:pt x="21600" y="17077"/>
                  <a:pt x="21600" y="10825"/>
                </a:cubicBezTo>
                <a:cubicBezTo>
                  <a:pt x="21600" y="4930"/>
                  <a:pt x="16619" y="0"/>
                  <a:pt x="10775" y="0"/>
                </a:cubicBezTo>
                <a:close/>
                <a:moveTo>
                  <a:pt x="11639" y="19821"/>
                </a:moveTo>
                <a:cubicBezTo>
                  <a:pt x="11639" y="14840"/>
                  <a:pt x="11639" y="14840"/>
                  <a:pt x="11639" y="14840"/>
                </a:cubicBezTo>
                <a:cubicBezTo>
                  <a:pt x="9860" y="14840"/>
                  <a:pt x="9860" y="14840"/>
                  <a:pt x="9860" y="14840"/>
                </a:cubicBezTo>
                <a:cubicBezTo>
                  <a:pt x="9860" y="19821"/>
                  <a:pt x="9860" y="19821"/>
                  <a:pt x="9860" y="19821"/>
                </a:cubicBezTo>
                <a:cubicBezTo>
                  <a:pt x="5794" y="19313"/>
                  <a:pt x="2236" y="15755"/>
                  <a:pt x="1779" y="11689"/>
                </a:cubicBezTo>
                <a:cubicBezTo>
                  <a:pt x="6709" y="11689"/>
                  <a:pt x="6709" y="11689"/>
                  <a:pt x="6709" y="11689"/>
                </a:cubicBezTo>
                <a:cubicBezTo>
                  <a:pt x="6709" y="9911"/>
                  <a:pt x="6709" y="9911"/>
                  <a:pt x="6709" y="9911"/>
                </a:cubicBezTo>
                <a:cubicBezTo>
                  <a:pt x="1779" y="9911"/>
                  <a:pt x="1779" y="9911"/>
                  <a:pt x="1779" y="9911"/>
                </a:cubicBezTo>
                <a:cubicBezTo>
                  <a:pt x="2236" y="5845"/>
                  <a:pt x="5794" y="2694"/>
                  <a:pt x="9860" y="2236"/>
                </a:cubicBezTo>
                <a:cubicBezTo>
                  <a:pt x="9860" y="7217"/>
                  <a:pt x="9860" y="7217"/>
                  <a:pt x="9860" y="7217"/>
                </a:cubicBezTo>
                <a:cubicBezTo>
                  <a:pt x="11639" y="7217"/>
                  <a:pt x="11639" y="7217"/>
                  <a:pt x="11639" y="7217"/>
                </a:cubicBezTo>
                <a:cubicBezTo>
                  <a:pt x="11639" y="2236"/>
                  <a:pt x="11639" y="2236"/>
                  <a:pt x="11639" y="2236"/>
                </a:cubicBezTo>
                <a:cubicBezTo>
                  <a:pt x="15755" y="2694"/>
                  <a:pt x="19313" y="5845"/>
                  <a:pt x="19313" y="9911"/>
                </a:cubicBezTo>
                <a:cubicBezTo>
                  <a:pt x="14840" y="9911"/>
                  <a:pt x="14840" y="9911"/>
                  <a:pt x="14840" y="9911"/>
                </a:cubicBezTo>
                <a:cubicBezTo>
                  <a:pt x="14840" y="11689"/>
                  <a:pt x="14840" y="11689"/>
                  <a:pt x="14840" y="11689"/>
                </a:cubicBezTo>
                <a:cubicBezTo>
                  <a:pt x="19313" y="11689"/>
                  <a:pt x="19313" y="11689"/>
                  <a:pt x="19313" y="11689"/>
                </a:cubicBezTo>
                <a:cubicBezTo>
                  <a:pt x="19313" y="15755"/>
                  <a:pt x="15755" y="19313"/>
                  <a:pt x="11639" y="1982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8965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8" name="Shape"/>
          <p:cNvSpPr/>
          <p:nvPr/>
        </p:nvSpPr>
        <p:spPr>
          <a:xfrm>
            <a:off x="8146604" y="2143976"/>
            <a:ext cx="276812" cy="2929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52" h="21356" extrusionOk="0">
                <a:moveTo>
                  <a:pt x="5262" y="21356"/>
                </a:moveTo>
                <a:cubicBezTo>
                  <a:pt x="4042" y="21356"/>
                  <a:pt x="2460" y="20530"/>
                  <a:pt x="1647" y="19748"/>
                </a:cubicBezTo>
                <a:cubicBezTo>
                  <a:pt x="-341" y="17836"/>
                  <a:pt x="-748" y="14402"/>
                  <a:pt x="1647" y="12099"/>
                </a:cubicBezTo>
                <a:cubicBezTo>
                  <a:pt x="3274" y="10534"/>
                  <a:pt x="9645" y="4363"/>
                  <a:pt x="12854" y="1277"/>
                </a:cubicBezTo>
                <a:cubicBezTo>
                  <a:pt x="14074" y="147"/>
                  <a:pt x="15655" y="-244"/>
                  <a:pt x="16875" y="147"/>
                </a:cubicBezTo>
                <a:cubicBezTo>
                  <a:pt x="18050" y="538"/>
                  <a:pt x="19270" y="1668"/>
                  <a:pt x="19677" y="2842"/>
                </a:cubicBezTo>
                <a:cubicBezTo>
                  <a:pt x="20084" y="3972"/>
                  <a:pt x="19677" y="5536"/>
                  <a:pt x="18457" y="6666"/>
                </a:cubicBezTo>
                <a:cubicBezTo>
                  <a:pt x="8064" y="16706"/>
                  <a:pt x="8064" y="16706"/>
                  <a:pt x="8064" y="16706"/>
                </a:cubicBezTo>
                <a:cubicBezTo>
                  <a:pt x="7250" y="17445"/>
                  <a:pt x="6437" y="17836"/>
                  <a:pt x="6030" y="17836"/>
                </a:cubicBezTo>
                <a:cubicBezTo>
                  <a:pt x="5262" y="17836"/>
                  <a:pt x="4449" y="17836"/>
                  <a:pt x="4042" y="17097"/>
                </a:cubicBezTo>
                <a:cubicBezTo>
                  <a:pt x="3274" y="16315"/>
                  <a:pt x="3274" y="15141"/>
                  <a:pt x="4449" y="13620"/>
                </a:cubicBezTo>
                <a:cubicBezTo>
                  <a:pt x="12085" y="6275"/>
                  <a:pt x="12085" y="6275"/>
                  <a:pt x="12085" y="6275"/>
                </a:cubicBezTo>
                <a:cubicBezTo>
                  <a:pt x="12492" y="6275"/>
                  <a:pt x="12854" y="6275"/>
                  <a:pt x="13215" y="6275"/>
                </a:cubicBezTo>
                <a:cubicBezTo>
                  <a:pt x="13215" y="6666"/>
                  <a:pt x="13215" y="7057"/>
                  <a:pt x="13215" y="7492"/>
                </a:cubicBezTo>
                <a:cubicBezTo>
                  <a:pt x="5669" y="14750"/>
                  <a:pt x="5669" y="14750"/>
                  <a:pt x="5669" y="14750"/>
                </a:cubicBezTo>
                <a:cubicBezTo>
                  <a:pt x="4855" y="15141"/>
                  <a:pt x="4855" y="15923"/>
                  <a:pt x="5262" y="16315"/>
                </a:cubicBezTo>
                <a:lnTo>
                  <a:pt x="5669" y="16315"/>
                </a:lnTo>
                <a:cubicBezTo>
                  <a:pt x="6030" y="16315"/>
                  <a:pt x="6437" y="15923"/>
                  <a:pt x="6844" y="15923"/>
                </a:cubicBezTo>
                <a:cubicBezTo>
                  <a:pt x="17282" y="5536"/>
                  <a:pt x="17282" y="5536"/>
                  <a:pt x="17282" y="5536"/>
                </a:cubicBezTo>
                <a:cubicBezTo>
                  <a:pt x="18050" y="4754"/>
                  <a:pt x="18457" y="3972"/>
                  <a:pt x="18050" y="3233"/>
                </a:cubicBezTo>
                <a:cubicBezTo>
                  <a:pt x="18050" y="2451"/>
                  <a:pt x="17282" y="1668"/>
                  <a:pt x="16469" y="1668"/>
                </a:cubicBezTo>
                <a:cubicBezTo>
                  <a:pt x="15655" y="1277"/>
                  <a:pt x="14887" y="1668"/>
                  <a:pt x="14074" y="2451"/>
                </a:cubicBezTo>
                <a:cubicBezTo>
                  <a:pt x="10820" y="5536"/>
                  <a:pt x="4449" y="11708"/>
                  <a:pt x="2867" y="12838"/>
                </a:cubicBezTo>
                <a:cubicBezTo>
                  <a:pt x="879" y="15141"/>
                  <a:pt x="1240" y="17445"/>
                  <a:pt x="2867" y="18618"/>
                </a:cubicBezTo>
                <a:cubicBezTo>
                  <a:pt x="4042" y="19748"/>
                  <a:pt x="6437" y="20530"/>
                  <a:pt x="8425" y="18227"/>
                </a:cubicBezTo>
                <a:cubicBezTo>
                  <a:pt x="19677" y="7840"/>
                  <a:pt x="19677" y="7840"/>
                  <a:pt x="19677" y="7840"/>
                </a:cubicBezTo>
                <a:cubicBezTo>
                  <a:pt x="20084" y="7492"/>
                  <a:pt x="20445" y="7492"/>
                  <a:pt x="20852" y="7840"/>
                </a:cubicBezTo>
                <a:lnTo>
                  <a:pt x="20852" y="8579"/>
                </a:lnTo>
                <a:cubicBezTo>
                  <a:pt x="9645" y="19400"/>
                  <a:pt x="9645" y="19400"/>
                  <a:pt x="9645" y="19400"/>
                </a:cubicBezTo>
                <a:cubicBezTo>
                  <a:pt x="8425" y="20530"/>
                  <a:pt x="6844" y="21356"/>
                  <a:pt x="5262" y="21356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8965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9" name="Shape"/>
          <p:cNvSpPr/>
          <p:nvPr/>
        </p:nvSpPr>
        <p:spPr>
          <a:xfrm>
            <a:off x="2146393" y="3321911"/>
            <a:ext cx="234350" cy="240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63" y="0"/>
                </a:moveTo>
                <a:cubicBezTo>
                  <a:pt x="7865" y="0"/>
                  <a:pt x="7865" y="0"/>
                  <a:pt x="7865" y="0"/>
                </a:cubicBezTo>
                <a:cubicBezTo>
                  <a:pt x="6369" y="0"/>
                  <a:pt x="5428" y="974"/>
                  <a:pt x="5428" y="2382"/>
                </a:cubicBezTo>
                <a:cubicBezTo>
                  <a:pt x="5428" y="13426"/>
                  <a:pt x="5428" y="13426"/>
                  <a:pt x="5428" y="13426"/>
                </a:cubicBezTo>
                <a:cubicBezTo>
                  <a:pt x="5428" y="14833"/>
                  <a:pt x="6369" y="15808"/>
                  <a:pt x="7865" y="15808"/>
                </a:cubicBezTo>
                <a:cubicBezTo>
                  <a:pt x="19163" y="15808"/>
                  <a:pt x="19163" y="15808"/>
                  <a:pt x="19163" y="15808"/>
                </a:cubicBezTo>
                <a:cubicBezTo>
                  <a:pt x="20603" y="15808"/>
                  <a:pt x="21600" y="14833"/>
                  <a:pt x="21600" y="13426"/>
                </a:cubicBezTo>
                <a:cubicBezTo>
                  <a:pt x="21600" y="2382"/>
                  <a:pt x="21600" y="2382"/>
                  <a:pt x="21600" y="2382"/>
                </a:cubicBezTo>
                <a:cubicBezTo>
                  <a:pt x="21600" y="974"/>
                  <a:pt x="20603" y="0"/>
                  <a:pt x="19163" y="0"/>
                </a:cubicBezTo>
                <a:close/>
                <a:moveTo>
                  <a:pt x="19163" y="13426"/>
                </a:moveTo>
                <a:cubicBezTo>
                  <a:pt x="7865" y="13426"/>
                  <a:pt x="7865" y="13426"/>
                  <a:pt x="7865" y="13426"/>
                </a:cubicBezTo>
                <a:cubicBezTo>
                  <a:pt x="7865" y="2382"/>
                  <a:pt x="7865" y="2382"/>
                  <a:pt x="7865" y="2382"/>
                </a:cubicBezTo>
                <a:cubicBezTo>
                  <a:pt x="19163" y="2382"/>
                  <a:pt x="19163" y="2382"/>
                  <a:pt x="19163" y="2382"/>
                </a:cubicBezTo>
                <a:lnTo>
                  <a:pt x="19163" y="13426"/>
                </a:lnTo>
                <a:close/>
                <a:moveTo>
                  <a:pt x="2492" y="10556"/>
                </a:moveTo>
                <a:cubicBezTo>
                  <a:pt x="0" y="10556"/>
                  <a:pt x="0" y="10556"/>
                  <a:pt x="0" y="10556"/>
                </a:cubicBezTo>
                <a:cubicBezTo>
                  <a:pt x="0" y="18731"/>
                  <a:pt x="0" y="18731"/>
                  <a:pt x="0" y="18731"/>
                </a:cubicBezTo>
                <a:cubicBezTo>
                  <a:pt x="0" y="20138"/>
                  <a:pt x="997" y="21600"/>
                  <a:pt x="2492" y="21600"/>
                </a:cubicBezTo>
                <a:cubicBezTo>
                  <a:pt x="10855" y="21600"/>
                  <a:pt x="10855" y="21600"/>
                  <a:pt x="10855" y="21600"/>
                </a:cubicBezTo>
                <a:cubicBezTo>
                  <a:pt x="10855" y="18731"/>
                  <a:pt x="10855" y="18731"/>
                  <a:pt x="10855" y="18731"/>
                </a:cubicBezTo>
                <a:cubicBezTo>
                  <a:pt x="2492" y="18731"/>
                  <a:pt x="2492" y="18731"/>
                  <a:pt x="2492" y="18731"/>
                </a:cubicBezTo>
                <a:lnTo>
                  <a:pt x="2492" y="10556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8965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0" name="Shape"/>
          <p:cNvSpPr/>
          <p:nvPr/>
        </p:nvSpPr>
        <p:spPr>
          <a:xfrm>
            <a:off x="3038146" y="2144686"/>
            <a:ext cx="168473" cy="2915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30" y="0"/>
                </a:moveTo>
                <a:cubicBezTo>
                  <a:pt x="3370" y="0"/>
                  <a:pt x="3370" y="0"/>
                  <a:pt x="3370" y="0"/>
                </a:cubicBezTo>
                <a:cubicBezTo>
                  <a:pt x="1302" y="0"/>
                  <a:pt x="0" y="797"/>
                  <a:pt x="0" y="1948"/>
                </a:cubicBezTo>
                <a:cubicBezTo>
                  <a:pt x="0" y="19210"/>
                  <a:pt x="0" y="19210"/>
                  <a:pt x="0" y="19210"/>
                </a:cubicBezTo>
                <a:cubicBezTo>
                  <a:pt x="0" y="20361"/>
                  <a:pt x="1302" y="21600"/>
                  <a:pt x="3370" y="21600"/>
                </a:cubicBezTo>
                <a:cubicBezTo>
                  <a:pt x="18230" y="21600"/>
                  <a:pt x="18230" y="21600"/>
                  <a:pt x="18230" y="21600"/>
                </a:cubicBezTo>
                <a:cubicBezTo>
                  <a:pt x="20298" y="21600"/>
                  <a:pt x="21600" y="20361"/>
                  <a:pt x="21600" y="19210"/>
                </a:cubicBezTo>
                <a:cubicBezTo>
                  <a:pt x="21600" y="1948"/>
                  <a:pt x="21600" y="1948"/>
                  <a:pt x="21600" y="1948"/>
                </a:cubicBezTo>
                <a:cubicBezTo>
                  <a:pt x="21600" y="797"/>
                  <a:pt x="20298" y="0"/>
                  <a:pt x="18230" y="0"/>
                </a:cubicBezTo>
                <a:close/>
                <a:moveTo>
                  <a:pt x="10800" y="20361"/>
                </a:moveTo>
                <a:cubicBezTo>
                  <a:pt x="9421" y="20361"/>
                  <a:pt x="8119" y="19962"/>
                  <a:pt x="8119" y="19608"/>
                </a:cubicBezTo>
                <a:cubicBezTo>
                  <a:pt x="8119" y="18811"/>
                  <a:pt x="9421" y="18413"/>
                  <a:pt x="10800" y="18413"/>
                </a:cubicBezTo>
                <a:cubicBezTo>
                  <a:pt x="12179" y="18413"/>
                  <a:pt x="13481" y="18811"/>
                  <a:pt x="13481" y="19608"/>
                </a:cubicBezTo>
                <a:cubicBezTo>
                  <a:pt x="13481" y="19962"/>
                  <a:pt x="12179" y="20361"/>
                  <a:pt x="10800" y="20361"/>
                </a:cubicBezTo>
                <a:close/>
                <a:moveTo>
                  <a:pt x="18919" y="17262"/>
                </a:moveTo>
                <a:cubicBezTo>
                  <a:pt x="2681" y="17262"/>
                  <a:pt x="2681" y="17262"/>
                  <a:pt x="2681" y="17262"/>
                </a:cubicBezTo>
                <a:cubicBezTo>
                  <a:pt x="2681" y="2744"/>
                  <a:pt x="2681" y="2744"/>
                  <a:pt x="2681" y="2744"/>
                </a:cubicBezTo>
                <a:cubicBezTo>
                  <a:pt x="18919" y="2744"/>
                  <a:pt x="18919" y="2744"/>
                  <a:pt x="18919" y="2744"/>
                </a:cubicBezTo>
                <a:lnTo>
                  <a:pt x="18919" y="17262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8965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1" name="Shape"/>
          <p:cNvSpPr/>
          <p:nvPr/>
        </p:nvSpPr>
        <p:spPr>
          <a:xfrm>
            <a:off x="3832272" y="3323099"/>
            <a:ext cx="297850" cy="2383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48" y="0"/>
                </a:moveTo>
                <a:cubicBezTo>
                  <a:pt x="2308" y="0"/>
                  <a:pt x="2308" y="0"/>
                  <a:pt x="2308" y="0"/>
                </a:cubicBezTo>
                <a:cubicBezTo>
                  <a:pt x="740" y="0"/>
                  <a:pt x="0" y="1026"/>
                  <a:pt x="0" y="2430"/>
                </a:cubicBezTo>
                <a:cubicBezTo>
                  <a:pt x="0" y="18738"/>
                  <a:pt x="0" y="18738"/>
                  <a:pt x="0" y="18738"/>
                </a:cubicBezTo>
                <a:cubicBezTo>
                  <a:pt x="0" y="20142"/>
                  <a:pt x="740" y="21600"/>
                  <a:pt x="2308" y="21600"/>
                </a:cubicBezTo>
                <a:cubicBezTo>
                  <a:pt x="19248" y="21600"/>
                  <a:pt x="19248" y="21600"/>
                  <a:pt x="19248" y="21600"/>
                </a:cubicBezTo>
                <a:cubicBezTo>
                  <a:pt x="20424" y="21600"/>
                  <a:pt x="21600" y="20142"/>
                  <a:pt x="21600" y="18738"/>
                </a:cubicBezTo>
                <a:cubicBezTo>
                  <a:pt x="21600" y="2430"/>
                  <a:pt x="21600" y="2430"/>
                  <a:pt x="21600" y="2430"/>
                </a:cubicBezTo>
                <a:cubicBezTo>
                  <a:pt x="21600" y="1026"/>
                  <a:pt x="20424" y="0"/>
                  <a:pt x="19248" y="0"/>
                </a:cubicBezTo>
                <a:close/>
                <a:moveTo>
                  <a:pt x="4965" y="2430"/>
                </a:moveTo>
                <a:cubicBezTo>
                  <a:pt x="5356" y="2430"/>
                  <a:pt x="5748" y="2916"/>
                  <a:pt x="5748" y="3402"/>
                </a:cubicBezTo>
                <a:cubicBezTo>
                  <a:pt x="5748" y="3888"/>
                  <a:pt x="5356" y="4320"/>
                  <a:pt x="4965" y="4320"/>
                </a:cubicBezTo>
                <a:cubicBezTo>
                  <a:pt x="4616" y="4320"/>
                  <a:pt x="4224" y="3888"/>
                  <a:pt x="4224" y="3402"/>
                </a:cubicBezTo>
                <a:cubicBezTo>
                  <a:pt x="4224" y="2916"/>
                  <a:pt x="4616" y="2430"/>
                  <a:pt x="4965" y="2430"/>
                </a:cubicBezTo>
                <a:close/>
                <a:moveTo>
                  <a:pt x="1916" y="3402"/>
                </a:moveTo>
                <a:cubicBezTo>
                  <a:pt x="1916" y="2916"/>
                  <a:pt x="2308" y="2430"/>
                  <a:pt x="2656" y="2430"/>
                </a:cubicBezTo>
                <a:cubicBezTo>
                  <a:pt x="3048" y="2430"/>
                  <a:pt x="3440" y="2916"/>
                  <a:pt x="3440" y="3402"/>
                </a:cubicBezTo>
                <a:cubicBezTo>
                  <a:pt x="3440" y="3888"/>
                  <a:pt x="3048" y="4320"/>
                  <a:pt x="2656" y="4320"/>
                </a:cubicBezTo>
                <a:cubicBezTo>
                  <a:pt x="2308" y="4320"/>
                  <a:pt x="1916" y="3888"/>
                  <a:pt x="1916" y="3402"/>
                </a:cubicBezTo>
                <a:close/>
                <a:moveTo>
                  <a:pt x="19248" y="18738"/>
                </a:moveTo>
                <a:cubicBezTo>
                  <a:pt x="1916" y="18738"/>
                  <a:pt x="1916" y="18738"/>
                  <a:pt x="1916" y="18738"/>
                </a:cubicBezTo>
                <a:cubicBezTo>
                  <a:pt x="1916" y="6264"/>
                  <a:pt x="1916" y="6264"/>
                  <a:pt x="1916" y="6264"/>
                </a:cubicBezTo>
                <a:cubicBezTo>
                  <a:pt x="19248" y="6264"/>
                  <a:pt x="19248" y="6264"/>
                  <a:pt x="19248" y="6264"/>
                </a:cubicBezTo>
                <a:lnTo>
                  <a:pt x="19248" y="18738"/>
                </a:lnTo>
                <a:close/>
                <a:moveTo>
                  <a:pt x="19248" y="4320"/>
                </a:moveTo>
                <a:cubicBezTo>
                  <a:pt x="6532" y="4320"/>
                  <a:pt x="6532" y="4320"/>
                  <a:pt x="6532" y="4320"/>
                </a:cubicBezTo>
                <a:cubicBezTo>
                  <a:pt x="6532" y="2430"/>
                  <a:pt x="6532" y="2430"/>
                  <a:pt x="6532" y="2430"/>
                </a:cubicBezTo>
                <a:cubicBezTo>
                  <a:pt x="19248" y="2430"/>
                  <a:pt x="19248" y="2430"/>
                  <a:pt x="19248" y="2430"/>
                </a:cubicBezTo>
                <a:lnTo>
                  <a:pt x="19248" y="432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8965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2" name="Shape"/>
          <p:cNvSpPr/>
          <p:nvPr/>
        </p:nvSpPr>
        <p:spPr>
          <a:xfrm>
            <a:off x="5549900" y="3353025"/>
            <a:ext cx="297851" cy="178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278" extrusionOk="0">
                <a:moveTo>
                  <a:pt x="8084" y="483"/>
                </a:moveTo>
                <a:cubicBezTo>
                  <a:pt x="7736" y="-161"/>
                  <a:pt x="7301" y="-161"/>
                  <a:pt x="6954" y="483"/>
                </a:cubicBezTo>
                <a:cubicBezTo>
                  <a:pt x="0" y="10639"/>
                  <a:pt x="0" y="10639"/>
                  <a:pt x="0" y="10639"/>
                </a:cubicBezTo>
                <a:cubicBezTo>
                  <a:pt x="6954" y="20795"/>
                  <a:pt x="6954" y="20795"/>
                  <a:pt x="6954" y="20795"/>
                </a:cubicBezTo>
                <a:cubicBezTo>
                  <a:pt x="7301" y="21439"/>
                  <a:pt x="7736" y="21439"/>
                  <a:pt x="8084" y="20795"/>
                </a:cubicBezTo>
                <a:cubicBezTo>
                  <a:pt x="8475" y="20080"/>
                  <a:pt x="8475" y="19436"/>
                  <a:pt x="8084" y="18864"/>
                </a:cubicBezTo>
                <a:cubicBezTo>
                  <a:pt x="2695" y="10639"/>
                  <a:pt x="2695" y="10639"/>
                  <a:pt x="2695" y="10639"/>
                </a:cubicBezTo>
                <a:cubicBezTo>
                  <a:pt x="8084" y="3058"/>
                  <a:pt x="8084" y="3058"/>
                  <a:pt x="8084" y="3058"/>
                </a:cubicBezTo>
                <a:cubicBezTo>
                  <a:pt x="8475" y="2342"/>
                  <a:pt x="8475" y="1126"/>
                  <a:pt x="8084" y="483"/>
                </a:cubicBezTo>
                <a:close/>
                <a:moveTo>
                  <a:pt x="14646" y="483"/>
                </a:moveTo>
                <a:cubicBezTo>
                  <a:pt x="14255" y="-161"/>
                  <a:pt x="13864" y="-161"/>
                  <a:pt x="13516" y="483"/>
                </a:cubicBezTo>
                <a:cubicBezTo>
                  <a:pt x="13125" y="1126"/>
                  <a:pt x="13125" y="2342"/>
                  <a:pt x="13516" y="3058"/>
                </a:cubicBezTo>
                <a:cubicBezTo>
                  <a:pt x="18862" y="10639"/>
                  <a:pt x="18862" y="10639"/>
                  <a:pt x="18862" y="10639"/>
                </a:cubicBezTo>
                <a:cubicBezTo>
                  <a:pt x="13516" y="18864"/>
                  <a:pt x="13516" y="18864"/>
                  <a:pt x="13516" y="18864"/>
                </a:cubicBezTo>
                <a:cubicBezTo>
                  <a:pt x="13125" y="19436"/>
                  <a:pt x="13125" y="20080"/>
                  <a:pt x="13516" y="20795"/>
                </a:cubicBezTo>
                <a:cubicBezTo>
                  <a:pt x="13864" y="21439"/>
                  <a:pt x="14255" y="21439"/>
                  <a:pt x="14646" y="20795"/>
                </a:cubicBezTo>
                <a:cubicBezTo>
                  <a:pt x="21600" y="10639"/>
                  <a:pt x="21600" y="10639"/>
                  <a:pt x="21600" y="10639"/>
                </a:cubicBezTo>
                <a:lnTo>
                  <a:pt x="14646" y="483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8965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3" name="Shape"/>
          <p:cNvSpPr/>
          <p:nvPr/>
        </p:nvSpPr>
        <p:spPr>
          <a:xfrm>
            <a:off x="7267927" y="3312384"/>
            <a:ext cx="297058" cy="2597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48" y="0"/>
                </a:moveTo>
                <a:cubicBezTo>
                  <a:pt x="2308" y="0"/>
                  <a:pt x="2308" y="0"/>
                  <a:pt x="2308" y="0"/>
                </a:cubicBezTo>
                <a:cubicBezTo>
                  <a:pt x="1132" y="0"/>
                  <a:pt x="0" y="846"/>
                  <a:pt x="0" y="2190"/>
                </a:cubicBezTo>
                <a:cubicBezTo>
                  <a:pt x="0" y="15876"/>
                  <a:pt x="0" y="15876"/>
                  <a:pt x="0" y="15876"/>
                </a:cubicBezTo>
                <a:cubicBezTo>
                  <a:pt x="0" y="17171"/>
                  <a:pt x="740" y="18514"/>
                  <a:pt x="1916" y="18962"/>
                </a:cubicBezTo>
                <a:cubicBezTo>
                  <a:pt x="6968" y="19858"/>
                  <a:pt x="6968" y="19858"/>
                  <a:pt x="6968" y="19858"/>
                </a:cubicBezTo>
                <a:cubicBezTo>
                  <a:pt x="6968" y="19858"/>
                  <a:pt x="2700" y="21600"/>
                  <a:pt x="5356" y="21600"/>
                </a:cubicBezTo>
                <a:cubicBezTo>
                  <a:pt x="16200" y="21600"/>
                  <a:pt x="16200" y="21600"/>
                  <a:pt x="16200" y="21600"/>
                </a:cubicBezTo>
                <a:cubicBezTo>
                  <a:pt x="18900" y="21600"/>
                  <a:pt x="14632" y="19858"/>
                  <a:pt x="14632" y="19858"/>
                </a:cubicBezTo>
                <a:cubicBezTo>
                  <a:pt x="19640" y="18962"/>
                  <a:pt x="19640" y="18962"/>
                  <a:pt x="19640" y="18962"/>
                </a:cubicBezTo>
                <a:cubicBezTo>
                  <a:pt x="20860" y="18514"/>
                  <a:pt x="21600" y="17171"/>
                  <a:pt x="21600" y="15876"/>
                </a:cubicBezTo>
                <a:cubicBezTo>
                  <a:pt x="21600" y="2190"/>
                  <a:pt x="21600" y="2190"/>
                  <a:pt x="21600" y="2190"/>
                </a:cubicBezTo>
                <a:cubicBezTo>
                  <a:pt x="21600" y="846"/>
                  <a:pt x="20468" y="0"/>
                  <a:pt x="19248" y="0"/>
                </a:cubicBezTo>
                <a:close/>
                <a:moveTo>
                  <a:pt x="19248" y="15876"/>
                </a:moveTo>
                <a:cubicBezTo>
                  <a:pt x="2308" y="15876"/>
                  <a:pt x="2308" y="15876"/>
                  <a:pt x="2308" y="15876"/>
                </a:cubicBezTo>
                <a:cubicBezTo>
                  <a:pt x="2308" y="2190"/>
                  <a:pt x="2308" y="2190"/>
                  <a:pt x="2308" y="2190"/>
                </a:cubicBezTo>
                <a:cubicBezTo>
                  <a:pt x="19248" y="2190"/>
                  <a:pt x="19248" y="2190"/>
                  <a:pt x="19248" y="2190"/>
                </a:cubicBezTo>
                <a:lnTo>
                  <a:pt x="19248" y="15876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8965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4" name="Shape"/>
          <p:cNvSpPr/>
          <p:nvPr/>
        </p:nvSpPr>
        <p:spPr>
          <a:xfrm>
            <a:off x="8985161" y="3376676"/>
            <a:ext cx="297850" cy="1311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76" y="0"/>
                </a:moveTo>
                <a:cubicBezTo>
                  <a:pt x="15024" y="0"/>
                  <a:pt x="12368" y="2541"/>
                  <a:pt x="10800" y="6842"/>
                </a:cubicBezTo>
                <a:cubicBezTo>
                  <a:pt x="9276" y="2541"/>
                  <a:pt x="6576" y="0"/>
                  <a:pt x="4224" y="0"/>
                </a:cubicBezTo>
                <a:cubicBezTo>
                  <a:pt x="2308" y="0"/>
                  <a:pt x="0" y="2541"/>
                  <a:pt x="0" y="10360"/>
                </a:cubicBezTo>
                <a:cubicBezTo>
                  <a:pt x="0" y="18081"/>
                  <a:pt x="2308" y="21600"/>
                  <a:pt x="4224" y="21600"/>
                </a:cubicBezTo>
                <a:cubicBezTo>
                  <a:pt x="6576" y="21600"/>
                  <a:pt x="9276" y="18081"/>
                  <a:pt x="10800" y="13781"/>
                </a:cubicBezTo>
                <a:cubicBezTo>
                  <a:pt x="12368" y="18081"/>
                  <a:pt x="15024" y="21600"/>
                  <a:pt x="17376" y="21600"/>
                </a:cubicBezTo>
                <a:cubicBezTo>
                  <a:pt x="19292" y="21600"/>
                  <a:pt x="21600" y="18081"/>
                  <a:pt x="21600" y="10360"/>
                </a:cubicBezTo>
                <a:cubicBezTo>
                  <a:pt x="21600" y="2541"/>
                  <a:pt x="19292" y="0"/>
                  <a:pt x="17376" y="0"/>
                </a:cubicBezTo>
                <a:close/>
                <a:moveTo>
                  <a:pt x="4224" y="17202"/>
                </a:moveTo>
                <a:cubicBezTo>
                  <a:pt x="2700" y="17202"/>
                  <a:pt x="1916" y="14661"/>
                  <a:pt x="1916" y="10360"/>
                </a:cubicBezTo>
                <a:cubicBezTo>
                  <a:pt x="1916" y="5962"/>
                  <a:pt x="2700" y="4300"/>
                  <a:pt x="4224" y="4300"/>
                </a:cubicBezTo>
                <a:cubicBezTo>
                  <a:pt x="6184" y="4300"/>
                  <a:pt x="8492" y="6842"/>
                  <a:pt x="9668" y="10360"/>
                </a:cubicBezTo>
                <a:cubicBezTo>
                  <a:pt x="8492" y="14661"/>
                  <a:pt x="6184" y="17202"/>
                  <a:pt x="4224" y="17202"/>
                </a:cubicBezTo>
                <a:close/>
                <a:moveTo>
                  <a:pt x="17376" y="17202"/>
                </a:moveTo>
                <a:cubicBezTo>
                  <a:pt x="15416" y="17202"/>
                  <a:pt x="13108" y="14661"/>
                  <a:pt x="11976" y="10360"/>
                </a:cubicBezTo>
                <a:cubicBezTo>
                  <a:pt x="13108" y="6842"/>
                  <a:pt x="15416" y="4300"/>
                  <a:pt x="17376" y="4300"/>
                </a:cubicBezTo>
                <a:cubicBezTo>
                  <a:pt x="18944" y="4300"/>
                  <a:pt x="19684" y="5962"/>
                  <a:pt x="19684" y="10360"/>
                </a:cubicBezTo>
                <a:cubicBezTo>
                  <a:pt x="19684" y="14661"/>
                  <a:pt x="18944" y="17202"/>
                  <a:pt x="17376" y="1720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8965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5" name="Create awesome and Unique presentation slides with these creative layouts, each slide is proven useful in real-world presentations.It’s easy to change colors and modify shapes, texts and charts it’s a minimal design, This presentation has been developed on the basis of theories on the comprehension of content with hipster kind of feel to it"/>
          <p:cNvSpPr/>
          <p:nvPr/>
        </p:nvSpPr>
        <p:spPr>
          <a:xfrm>
            <a:off x="1079044" y="4768091"/>
            <a:ext cx="7067560" cy="984308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Create awesome and Unique presentation slides with these creative layouts, each slide is proven useful in real-world </a:t>
            </a:r>
            <a:r>
              <a:rPr sz="1200" dirty="0" err="1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presentations.It’s</a:t>
            </a:r>
            <a:r>
              <a:rPr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 easy to change colors and modify shapes, texts and charts it’s a minimal design, This presentation has been developed on the basis of theories on the comprehension of content with hipster kind of feel to it</a:t>
            </a:r>
            <a:endParaRPr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3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688" y="-444502"/>
            <a:ext cx="4457702" cy="44577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1998" cy="685800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10338" y="407665"/>
            <a:ext cx="1212765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黑体简体" panose="02010601030101010101" pitchFamily="2" charset="-122"/>
                <a:cs typeface="+mn-lt"/>
                <a:sym typeface="方正黑体简体" panose="02010601030101010101" pitchFamily="2" charset="-122"/>
              </a:rPr>
              <a:t>THREE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67288" y="462244"/>
            <a:ext cx="321367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3000">
                      <a:srgbClr val="E5C666"/>
                    </a:gs>
                    <a:gs pos="0">
                      <a:srgbClr val="792918"/>
                    </a:gs>
                    <a:gs pos="100000">
                      <a:srgbClr val="792918"/>
                    </a:gs>
                  </a:gsLst>
                  <a:lin ang="7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方正黑体简体" panose="02010601030101010101" pitchFamily="2" charset="-122"/>
              </a:rPr>
              <a:t>单击此处添加标题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方正黑体简体" panose="02010601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9947" y="407665"/>
            <a:ext cx="171450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graphicFrame>
        <p:nvGraphicFramePr>
          <p:cNvPr id="7" name="2D Column Chart"/>
          <p:cNvGraphicFramePr/>
          <p:nvPr/>
        </p:nvGraphicFramePr>
        <p:xfrm>
          <a:off x="1523103" y="1658156"/>
          <a:ext cx="7721036" cy="2914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8" name="Square"/>
          <p:cNvSpPr/>
          <p:nvPr/>
        </p:nvSpPr>
        <p:spPr>
          <a:xfrm>
            <a:off x="4059638" y="5165952"/>
            <a:ext cx="158751" cy="158751"/>
          </a:xfrm>
          <a:prstGeom prst="rect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9" name="Square"/>
          <p:cNvSpPr/>
          <p:nvPr/>
        </p:nvSpPr>
        <p:spPr>
          <a:xfrm>
            <a:off x="1767288" y="5165952"/>
            <a:ext cx="158751" cy="158751"/>
          </a:xfrm>
          <a:prstGeom prst="rect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0" name="Square"/>
          <p:cNvSpPr/>
          <p:nvPr/>
        </p:nvSpPr>
        <p:spPr>
          <a:xfrm>
            <a:off x="6351987" y="5165952"/>
            <a:ext cx="158751" cy="158751"/>
          </a:xfrm>
          <a:prstGeom prst="rect">
            <a:avLst/>
          </a:pr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1" name="Unique Infographic"/>
          <p:cNvSpPr/>
          <p:nvPr/>
        </p:nvSpPr>
        <p:spPr>
          <a:xfrm>
            <a:off x="2054816" y="5113272"/>
            <a:ext cx="1320874" cy="26411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Infographic</a:t>
            </a:r>
            <a:endParaRPr sz="12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2" name="Unique Infographic"/>
          <p:cNvSpPr/>
          <p:nvPr/>
        </p:nvSpPr>
        <p:spPr>
          <a:xfrm>
            <a:off x="4370449" y="5113272"/>
            <a:ext cx="1320874" cy="26411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Infographic</a:t>
            </a:r>
            <a:endParaRPr sz="12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13" name="Unique Infographic"/>
          <p:cNvSpPr/>
          <p:nvPr/>
        </p:nvSpPr>
        <p:spPr>
          <a:xfrm>
            <a:off x="6686082" y="5113272"/>
            <a:ext cx="1320874" cy="26411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Infographic</a:t>
            </a:r>
            <a:endParaRPr sz="1200" dirty="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3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578100" y="750943"/>
            <a:ext cx="2286000" cy="2286000"/>
            <a:chOff x="1289957" y="3037114"/>
            <a:chExt cx="1143000" cy="1143000"/>
          </a:xfrm>
        </p:grpSpPr>
        <p:sp>
          <p:nvSpPr>
            <p:cNvPr id="9" name="椭圆 8"/>
            <p:cNvSpPr/>
            <p:nvPr/>
          </p:nvSpPr>
          <p:spPr>
            <a:xfrm>
              <a:off x="1289957" y="3037114"/>
              <a:ext cx="1143000" cy="1143000"/>
            </a:xfrm>
            <a:prstGeom prst="ellipse">
              <a:avLst/>
            </a:prstGeom>
            <a:noFill/>
            <a:ln w="38100"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600" b="1" dirty="0">
                  <a:gradFill>
                    <a:gsLst>
                      <a:gs pos="52400">
                        <a:srgbClr val="E5C666"/>
                      </a:gs>
                      <a:gs pos="0">
                        <a:srgbClr val="792918"/>
                      </a:gs>
                      <a:gs pos="100000">
                        <a:srgbClr val="662312"/>
                      </a:gs>
                    </a:gsLst>
                    <a:lin ang="135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肆</a:t>
              </a:r>
              <a:endParaRPr lang="zh-CN" altLang="en-US" sz="9600" b="1" dirty="0">
                <a:gradFill>
                  <a:gsLst>
                    <a:gs pos="52400">
                      <a:srgbClr val="E5C666"/>
                    </a:gs>
                    <a:gs pos="0">
                      <a:srgbClr val="792918"/>
                    </a:gs>
                    <a:gs pos="100000">
                      <a:srgbClr val="662312"/>
                    </a:gs>
                  </a:gsLst>
                  <a:lin ang="135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 rot="16200000">
              <a:off x="1565276" y="3348038"/>
              <a:ext cx="593725" cy="573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9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59713" y="627517"/>
            <a:ext cx="3105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>
                  <a:gsLst>
                    <a:gs pos="0">
                      <a:srgbClr val="792918"/>
                    </a:gs>
                    <a:gs pos="47100">
                      <a:srgbClr val="E5C666"/>
                    </a:gs>
                    <a:gs pos="100000">
                      <a:srgbClr val="8F4820"/>
                    </a:gs>
                  </a:gsLst>
                  <a:lin ang="7800000" scaled="0"/>
                </a:gradFill>
                <a:latin typeface="Arial Rounded MT Bold" panose="020F0704030504030204" pitchFamily="34" charset="0"/>
                <a:ea typeface="微软雅黑" panose="020B0503020204020204" pitchFamily="34" charset="-122"/>
              </a:rPr>
              <a:t>CONTENTS</a:t>
            </a:r>
            <a:endParaRPr lang="zh-CN" altLang="en-US" sz="3600" dirty="0">
              <a:gradFill>
                <a:gsLst>
                  <a:gs pos="0">
                    <a:srgbClr val="792918"/>
                  </a:gs>
                  <a:gs pos="47100">
                    <a:srgbClr val="E5C666"/>
                  </a:gs>
                  <a:gs pos="100000">
                    <a:srgbClr val="8F4820"/>
                  </a:gs>
                </a:gsLst>
                <a:lin ang="7800000" scaled="0"/>
              </a:gradFill>
              <a:latin typeface="Arial Rounded MT Bold" panose="020F07040305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78726" y="1798604"/>
            <a:ext cx="1241314" cy="1241314"/>
            <a:chOff x="1289957" y="3037114"/>
            <a:chExt cx="1143000" cy="1143000"/>
          </a:xfrm>
        </p:grpSpPr>
        <p:sp>
          <p:nvSpPr>
            <p:cNvPr id="10" name="椭圆 9"/>
            <p:cNvSpPr/>
            <p:nvPr/>
          </p:nvSpPr>
          <p:spPr>
            <a:xfrm>
              <a:off x="1289957" y="3037114"/>
              <a:ext cx="1143000" cy="1143000"/>
            </a:xfrm>
            <a:prstGeom prst="ellipse">
              <a:avLst/>
            </a:prstGeom>
            <a:noFill/>
            <a:ln w="38100"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gradFill>
                    <a:gsLst>
                      <a:gs pos="52400">
                        <a:srgbClr val="E5C666"/>
                      </a:gs>
                      <a:gs pos="0">
                        <a:srgbClr val="792918"/>
                      </a:gs>
                      <a:gs pos="100000">
                        <a:srgbClr val="662312"/>
                      </a:gs>
                    </a:gsLst>
                    <a:lin ang="135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  <a:endParaRPr lang="zh-CN" altLang="en-US" sz="5400" b="1" dirty="0">
                <a:gradFill>
                  <a:gsLst>
                    <a:gs pos="52400">
                      <a:srgbClr val="E5C666"/>
                    </a:gs>
                    <a:gs pos="0">
                      <a:srgbClr val="792918"/>
                    </a:gs>
                    <a:gs pos="100000">
                      <a:srgbClr val="662312"/>
                    </a:gs>
                  </a:gsLst>
                  <a:lin ang="135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 rot="16200000">
              <a:off x="1565276" y="3348038"/>
              <a:ext cx="593725" cy="573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55126" y="1798604"/>
            <a:ext cx="1241314" cy="1241314"/>
            <a:chOff x="1289957" y="3037114"/>
            <a:chExt cx="1143000" cy="1143000"/>
          </a:xfrm>
        </p:grpSpPr>
        <p:sp>
          <p:nvSpPr>
            <p:cNvPr id="13" name="椭圆 12"/>
            <p:cNvSpPr/>
            <p:nvPr/>
          </p:nvSpPr>
          <p:spPr>
            <a:xfrm>
              <a:off x="1289957" y="3037114"/>
              <a:ext cx="1143000" cy="1143000"/>
            </a:xfrm>
            <a:prstGeom prst="ellipse">
              <a:avLst/>
            </a:prstGeom>
            <a:noFill/>
            <a:ln w="38100"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gradFill>
                    <a:gsLst>
                      <a:gs pos="52400">
                        <a:srgbClr val="E5C666"/>
                      </a:gs>
                      <a:gs pos="0">
                        <a:srgbClr val="792918"/>
                      </a:gs>
                      <a:gs pos="100000">
                        <a:srgbClr val="662312"/>
                      </a:gs>
                    </a:gsLst>
                    <a:lin ang="135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  <a:endParaRPr lang="zh-CN" altLang="en-US" sz="5400" b="1" dirty="0">
                <a:gradFill>
                  <a:gsLst>
                    <a:gs pos="52400">
                      <a:srgbClr val="E5C666"/>
                    </a:gs>
                    <a:gs pos="0">
                      <a:srgbClr val="792918"/>
                    </a:gs>
                    <a:gs pos="100000">
                      <a:srgbClr val="662312"/>
                    </a:gs>
                  </a:gsLst>
                  <a:lin ang="135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AutoShape 3"/>
            <p:cNvSpPr>
              <a:spLocks noChangeAspect="1" noChangeArrowheads="1" noTextEdit="1"/>
            </p:cNvSpPr>
            <p:nvPr/>
          </p:nvSpPr>
          <p:spPr bwMode="auto">
            <a:xfrm rot="16200000">
              <a:off x="1565276" y="3348038"/>
              <a:ext cx="593725" cy="573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51578" y="1798604"/>
            <a:ext cx="1241314" cy="1241314"/>
            <a:chOff x="1289957" y="3037114"/>
            <a:chExt cx="1143000" cy="1143000"/>
          </a:xfrm>
        </p:grpSpPr>
        <p:sp>
          <p:nvSpPr>
            <p:cNvPr id="16" name="椭圆 15"/>
            <p:cNvSpPr/>
            <p:nvPr/>
          </p:nvSpPr>
          <p:spPr>
            <a:xfrm>
              <a:off x="1289957" y="3037114"/>
              <a:ext cx="1143000" cy="1143000"/>
            </a:xfrm>
            <a:prstGeom prst="ellipse">
              <a:avLst/>
            </a:prstGeom>
            <a:noFill/>
            <a:ln w="38100"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gradFill>
                    <a:gsLst>
                      <a:gs pos="52400">
                        <a:srgbClr val="E5C666"/>
                      </a:gs>
                      <a:gs pos="0">
                        <a:srgbClr val="792918"/>
                      </a:gs>
                      <a:gs pos="100000">
                        <a:srgbClr val="662312"/>
                      </a:gs>
                    </a:gsLst>
                    <a:lin ang="135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叁</a:t>
              </a:r>
              <a:endParaRPr lang="zh-CN" altLang="en-US" sz="5400" b="1" dirty="0">
                <a:gradFill>
                  <a:gsLst>
                    <a:gs pos="52400">
                      <a:srgbClr val="E5C666"/>
                    </a:gs>
                    <a:gs pos="0">
                      <a:srgbClr val="792918"/>
                    </a:gs>
                    <a:gs pos="100000">
                      <a:srgbClr val="662312"/>
                    </a:gs>
                  </a:gsLst>
                  <a:lin ang="135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AutoShape 3"/>
            <p:cNvSpPr>
              <a:spLocks noChangeAspect="1" noChangeArrowheads="1" noTextEdit="1"/>
            </p:cNvSpPr>
            <p:nvPr/>
          </p:nvSpPr>
          <p:spPr bwMode="auto">
            <a:xfrm rot="16200000">
              <a:off x="1565276" y="3348038"/>
              <a:ext cx="593725" cy="573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91478" y="1798604"/>
            <a:ext cx="1241314" cy="1241314"/>
            <a:chOff x="1289957" y="3037114"/>
            <a:chExt cx="1143000" cy="1143000"/>
          </a:xfrm>
        </p:grpSpPr>
        <p:sp>
          <p:nvSpPr>
            <p:cNvPr id="19" name="椭圆 18"/>
            <p:cNvSpPr/>
            <p:nvPr/>
          </p:nvSpPr>
          <p:spPr>
            <a:xfrm>
              <a:off x="1289957" y="3037114"/>
              <a:ext cx="1143000" cy="1143000"/>
            </a:xfrm>
            <a:prstGeom prst="ellipse">
              <a:avLst/>
            </a:prstGeom>
            <a:noFill/>
            <a:ln w="38100"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>
                  <a:gradFill>
                    <a:gsLst>
                      <a:gs pos="52400">
                        <a:srgbClr val="E5C666"/>
                      </a:gs>
                      <a:gs pos="0">
                        <a:srgbClr val="792918"/>
                      </a:gs>
                      <a:gs pos="100000">
                        <a:srgbClr val="662312"/>
                      </a:gs>
                    </a:gsLst>
                    <a:lin ang="135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肆</a:t>
              </a:r>
              <a:endParaRPr lang="zh-CN" altLang="en-US" sz="5400" b="1" dirty="0">
                <a:gradFill>
                  <a:gsLst>
                    <a:gs pos="52400">
                      <a:srgbClr val="E5C666"/>
                    </a:gs>
                    <a:gs pos="0">
                      <a:srgbClr val="792918"/>
                    </a:gs>
                    <a:gs pos="100000">
                      <a:srgbClr val="662312"/>
                    </a:gs>
                  </a:gsLst>
                  <a:lin ang="135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AutoShape 3"/>
            <p:cNvSpPr>
              <a:spLocks noChangeAspect="1" noChangeArrowheads="1" noTextEdit="1"/>
            </p:cNvSpPr>
            <p:nvPr/>
          </p:nvSpPr>
          <p:spPr bwMode="auto">
            <a:xfrm rot="16200000">
              <a:off x="1565276" y="3348038"/>
              <a:ext cx="593725" cy="573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688" y="-444502"/>
            <a:ext cx="4457702" cy="44577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1998" cy="685800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10338" y="407665"/>
            <a:ext cx="1212765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黑体简体" panose="02010601030101010101" pitchFamily="2" charset="-122"/>
                <a:cs typeface="+mn-lt"/>
                <a:sym typeface="方正黑体简体" panose="02010601030101010101" pitchFamily="2" charset="-122"/>
              </a:rPr>
              <a:t>FOUR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67288" y="462244"/>
            <a:ext cx="321367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3000">
                      <a:srgbClr val="E5C666"/>
                    </a:gs>
                    <a:gs pos="0">
                      <a:srgbClr val="792918"/>
                    </a:gs>
                    <a:gs pos="100000">
                      <a:srgbClr val="792918"/>
                    </a:gs>
                  </a:gsLst>
                  <a:lin ang="7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方正黑体简体" panose="02010601030101010101" pitchFamily="2" charset="-122"/>
              </a:rPr>
              <a:t>单击此处添加标题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方正黑体简体" panose="02010601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9947" y="407665"/>
            <a:ext cx="171450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7" name="Freeform 93"/>
          <p:cNvSpPr/>
          <p:nvPr/>
        </p:nvSpPr>
        <p:spPr bwMode="auto">
          <a:xfrm>
            <a:off x="5328106" y="1778150"/>
            <a:ext cx="1535788" cy="1536550"/>
          </a:xfrm>
          <a:custGeom>
            <a:avLst/>
            <a:gdLst>
              <a:gd name="T0" fmla="*/ 1975 w 1975"/>
              <a:gd name="T1" fmla="*/ 79 h 1976"/>
              <a:gd name="T2" fmla="*/ 1896 w 1975"/>
              <a:gd name="T3" fmla="*/ 0 h 1976"/>
              <a:gd name="T4" fmla="*/ 1044 w 1975"/>
              <a:gd name="T5" fmla="*/ 0 h 1976"/>
              <a:gd name="T6" fmla="*/ 1031 w 1975"/>
              <a:gd name="T7" fmla="*/ 1 h 1976"/>
              <a:gd name="T8" fmla="*/ 987 w 1975"/>
              <a:gd name="T9" fmla="*/ 0 h 1976"/>
              <a:gd name="T10" fmla="*/ 0 w 1975"/>
              <a:gd name="T11" fmla="*/ 988 h 1976"/>
              <a:gd name="T12" fmla="*/ 0 w 1975"/>
              <a:gd name="T13" fmla="*/ 1897 h 1976"/>
              <a:gd name="T14" fmla="*/ 79 w 1975"/>
              <a:gd name="T15" fmla="*/ 1976 h 1976"/>
              <a:gd name="T16" fmla="*/ 931 w 1975"/>
              <a:gd name="T17" fmla="*/ 1976 h 1976"/>
              <a:gd name="T18" fmla="*/ 943 w 1975"/>
              <a:gd name="T19" fmla="*/ 1975 h 1976"/>
              <a:gd name="T20" fmla="*/ 987 w 1975"/>
              <a:gd name="T21" fmla="*/ 1976 h 1976"/>
              <a:gd name="T22" fmla="*/ 1975 w 1975"/>
              <a:gd name="T23" fmla="*/ 988 h 1976"/>
              <a:gd name="T24" fmla="*/ 1975 w 1975"/>
              <a:gd name="T25" fmla="*/ 79 h 1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75" h="1976">
                <a:moveTo>
                  <a:pt x="1975" y="79"/>
                </a:moveTo>
                <a:cubicBezTo>
                  <a:pt x="1975" y="36"/>
                  <a:pt x="1940" y="0"/>
                  <a:pt x="1896" y="0"/>
                </a:cubicBezTo>
                <a:cubicBezTo>
                  <a:pt x="1044" y="0"/>
                  <a:pt x="1044" y="0"/>
                  <a:pt x="1044" y="0"/>
                </a:cubicBezTo>
                <a:cubicBezTo>
                  <a:pt x="1040" y="0"/>
                  <a:pt x="1035" y="1"/>
                  <a:pt x="1031" y="1"/>
                </a:cubicBezTo>
                <a:cubicBezTo>
                  <a:pt x="1017" y="1"/>
                  <a:pt x="1002" y="0"/>
                  <a:pt x="987" y="0"/>
                </a:cubicBezTo>
                <a:cubicBezTo>
                  <a:pt x="442" y="0"/>
                  <a:pt x="0" y="443"/>
                  <a:pt x="0" y="988"/>
                </a:cubicBezTo>
                <a:cubicBezTo>
                  <a:pt x="0" y="1003"/>
                  <a:pt x="0" y="1897"/>
                  <a:pt x="0" y="1897"/>
                </a:cubicBezTo>
                <a:cubicBezTo>
                  <a:pt x="0" y="1940"/>
                  <a:pt x="35" y="1976"/>
                  <a:pt x="79" y="1976"/>
                </a:cubicBezTo>
                <a:cubicBezTo>
                  <a:pt x="931" y="1976"/>
                  <a:pt x="931" y="1976"/>
                  <a:pt x="931" y="1976"/>
                </a:cubicBezTo>
                <a:cubicBezTo>
                  <a:pt x="935" y="1976"/>
                  <a:pt x="939" y="1975"/>
                  <a:pt x="943" y="1975"/>
                </a:cubicBezTo>
                <a:cubicBezTo>
                  <a:pt x="958" y="1975"/>
                  <a:pt x="973" y="1976"/>
                  <a:pt x="987" y="1976"/>
                </a:cubicBezTo>
                <a:cubicBezTo>
                  <a:pt x="1533" y="1976"/>
                  <a:pt x="1975" y="1534"/>
                  <a:pt x="1975" y="988"/>
                </a:cubicBezTo>
                <a:cubicBezTo>
                  <a:pt x="1975" y="973"/>
                  <a:pt x="1975" y="79"/>
                  <a:pt x="1975" y="79"/>
                </a:cubicBezTo>
                <a:close/>
              </a:path>
            </a:pathLst>
          </a:cu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j-ea"/>
              <a:ea typeface="+mj-ea"/>
            </a:endParaRPr>
          </a:p>
        </p:txBody>
      </p:sp>
      <p:sp>
        <p:nvSpPr>
          <p:cNvPr id="8" name="Freeform 95"/>
          <p:cNvSpPr/>
          <p:nvPr/>
        </p:nvSpPr>
        <p:spPr bwMode="auto">
          <a:xfrm>
            <a:off x="3680526" y="1778150"/>
            <a:ext cx="1535794" cy="1536550"/>
          </a:xfrm>
          <a:custGeom>
            <a:avLst/>
            <a:gdLst>
              <a:gd name="T0" fmla="*/ 0 w 1975"/>
              <a:gd name="T1" fmla="*/ 79 h 1976"/>
              <a:gd name="T2" fmla="*/ 79 w 1975"/>
              <a:gd name="T3" fmla="*/ 0 h 1976"/>
              <a:gd name="T4" fmla="*/ 931 w 1975"/>
              <a:gd name="T5" fmla="*/ 0 h 1976"/>
              <a:gd name="T6" fmla="*/ 944 w 1975"/>
              <a:gd name="T7" fmla="*/ 1 h 1976"/>
              <a:gd name="T8" fmla="*/ 988 w 1975"/>
              <a:gd name="T9" fmla="*/ 0 h 1976"/>
              <a:gd name="T10" fmla="*/ 1975 w 1975"/>
              <a:gd name="T11" fmla="*/ 988 h 1976"/>
              <a:gd name="T12" fmla="*/ 1975 w 1975"/>
              <a:gd name="T13" fmla="*/ 1897 h 1976"/>
              <a:gd name="T14" fmla="*/ 1897 w 1975"/>
              <a:gd name="T15" fmla="*/ 1976 h 1976"/>
              <a:gd name="T16" fmla="*/ 1044 w 1975"/>
              <a:gd name="T17" fmla="*/ 1976 h 1976"/>
              <a:gd name="T18" fmla="*/ 1032 w 1975"/>
              <a:gd name="T19" fmla="*/ 1975 h 1976"/>
              <a:gd name="T20" fmla="*/ 988 w 1975"/>
              <a:gd name="T21" fmla="*/ 1976 h 1976"/>
              <a:gd name="T22" fmla="*/ 0 w 1975"/>
              <a:gd name="T23" fmla="*/ 988 h 1976"/>
              <a:gd name="T24" fmla="*/ 0 w 1975"/>
              <a:gd name="T25" fmla="*/ 79 h 1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75" h="1976">
                <a:moveTo>
                  <a:pt x="0" y="79"/>
                </a:moveTo>
                <a:cubicBezTo>
                  <a:pt x="0" y="36"/>
                  <a:pt x="35" y="0"/>
                  <a:pt x="79" y="0"/>
                </a:cubicBezTo>
                <a:cubicBezTo>
                  <a:pt x="931" y="0"/>
                  <a:pt x="931" y="0"/>
                  <a:pt x="931" y="0"/>
                </a:cubicBezTo>
                <a:cubicBezTo>
                  <a:pt x="935" y="0"/>
                  <a:pt x="940" y="1"/>
                  <a:pt x="944" y="1"/>
                </a:cubicBezTo>
                <a:cubicBezTo>
                  <a:pt x="958" y="1"/>
                  <a:pt x="973" y="0"/>
                  <a:pt x="988" y="0"/>
                </a:cubicBezTo>
                <a:cubicBezTo>
                  <a:pt x="1533" y="0"/>
                  <a:pt x="1975" y="443"/>
                  <a:pt x="1975" y="988"/>
                </a:cubicBezTo>
                <a:cubicBezTo>
                  <a:pt x="1975" y="1003"/>
                  <a:pt x="1975" y="1897"/>
                  <a:pt x="1975" y="1897"/>
                </a:cubicBezTo>
                <a:cubicBezTo>
                  <a:pt x="1975" y="1940"/>
                  <a:pt x="1940" y="1976"/>
                  <a:pt x="1897" y="1976"/>
                </a:cubicBezTo>
                <a:cubicBezTo>
                  <a:pt x="1044" y="1976"/>
                  <a:pt x="1044" y="1976"/>
                  <a:pt x="1044" y="1976"/>
                </a:cubicBezTo>
                <a:cubicBezTo>
                  <a:pt x="1040" y="1976"/>
                  <a:pt x="1036" y="1975"/>
                  <a:pt x="1032" y="1975"/>
                </a:cubicBezTo>
                <a:cubicBezTo>
                  <a:pt x="1017" y="1975"/>
                  <a:pt x="1003" y="1976"/>
                  <a:pt x="988" y="1976"/>
                </a:cubicBezTo>
                <a:cubicBezTo>
                  <a:pt x="442" y="1976"/>
                  <a:pt x="0" y="1534"/>
                  <a:pt x="0" y="988"/>
                </a:cubicBezTo>
                <a:cubicBezTo>
                  <a:pt x="0" y="973"/>
                  <a:pt x="0" y="79"/>
                  <a:pt x="0" y="79"/>
                </a:cubicBezTo>
                <a:close/>
              </a:path>
            </a:pathLst>
          </a:cu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j-ea"/>
              <a:ea typeface="+mj-ea"/>
            </a:endParaRPr>
          </a:p>
        </p:txBody>
      </p:sp>
      <p:sp>
        <p:nvSpPr>
          <p:cNvPr id="9" name="Freeform 97"/>
          <p:cNvSpPr/>
          <p:nvPr/>
        </p:nvSpPr>
        <p:spPr bwMode="auto">
          <a:xfrm>
            <a:off x="3680526" y="3424967"/>
            <a:ext cx="1535794" cy="1535785"/>
          </a:xfrm>
          <a:custGeom>
            <a:avLst/>
            <a:gdLst>
              <a:gd name="T0" fmla="*/ 0 w 1975"/>
              <a:gd name="T1" fmla="*/ 1897 h 1975"/>
              <a:gd name="T2" fmla="*/ 79 w 1975"/>
              <a:gd name="T3" fmla="*/ 1975 h 1975"/>
              <a:gd name="T4" fmla="*/ 931 w 1975"/>
              <a:gd name="T5" fmla="*/ 1975 h 1975"/>
              <a:gd name="T6" fmla="*/ 944 w 1975"/>
              <a:gd name="T7" fmla="*/ 1974 h 1975"/>
              <a:gd name="T8" fmla="*/ 988 w 1975"/>
              <a:gd name="T9" fmla="*/ 1975 h 1975"/>
              <a:gd name="T10" fmla="*/ 1975 w 1975"/>
              <a:gd name="T11" fmla="*/ 988 h 1975"/>
              <a:gd name="T12" fmla="*/ 1975 w 1975"/>
              <a:gd name="T13" fmla="*/ 79 h 1975"/>
              <a:gd name="T14" fmla="*/ 1897 w 1975"/>
              <a:gd name="T15" fmla="*/ 0 h 1975"/>
              <a:gd name="T16" fmla="*/ 1044 w 1975"/>
              <a:gd name="T17" fmla="*/ 0 h 1975"/>
              <a:gd name="T18" fmla="*/ 1032 w 1975"/>
              <a:gd name="T19" fmla="*/ 1 h 1975"/>
              <a:gd name="T20" fmla="*/ 988 w 1975"/>
              <a:gd name="T21" fmla="*/ 0 h 1975"/>
              <a:gd name="T22" fmla="*/ 0 w 1975"/>
              <a:gd name="T23" fmla="*/ 988 h 1975"/>
              <a:gd name="T24" fmla="*/ 0 w 1975"/>
              <a:gd name="T25" fmla="*/ 1897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75" h="1975">
                <a:moveTo>
                  <a:pt x="0" y="1897"/>
                </a:moveTo>
                <a:cubicBezTo>
                  <a:pt x="0" y="1940"/>
                  <a:pt x="35" y="1975"/>
                  <a:pt x="79" y="1975"/>
                </a:cubicBezTo>
                <a:cubicBezTo>
                  <a:pt x="931" y="1975"/>
                  <a:pt x="931" y="1975"/>
                  <a:pt x="931" y="1975"/>
                </a:cubicBezTo>
                <a:cubicBezTo>
                  <a:pt x="935" y="1975"/>
                  <a:pt x="940" y="1975"/>
                  <a:pt x="944" y="1974"/>
                </a:cubicBezTo>
                <a:cubicBezTo>
                  <a:pt x="958" y="1975"/>
                  <a:pt x="973" y="1975"/>
                  <a:pt x="988" y="1975"/>
                </a:cubicBezTo>
                <a:cubicBezTo>
                  <a:pt x="1533" y="1975"/>
                  <a:pt x="1975" y="1533"/>
                  <a:pt x="1975" y="988"/>
                </a:cubicBezTo>
                <a:cubicBezTo>
                  <a:pt x="1975" y="973"/>
                  <a:pt x="1975" y="79"/>
                  <a:pt x="1975" y="79"/>
                </a:cubicBezTo>
                <a:cubicBezTo>
                  <a:pt x="1975" y="35"/>
                  <a:pt x="1940" y="0"/>
                  <a:pt x="1897" y="0"/>
                </a:cubicBezTo>
                <a:cubicBezTo>
                  <a:pt x="1044" y="0"/>
                  <a:pt x="1044" y="0"/>
                  <a:pt x="1044" y="0"/>
                </a:cubicBezTo>
                <a:cubicBezTo>
                  <a:pt x="1040" y="0"/>
                  <a:pt x="1036" y="0"/>
                  <a:pt x="1032" y="1"/>
                </a:cubicBezTo>
                <a:cubicBezTo>
                  <a:pt x="1017" y="0"/>
                  <a:pt x="1003" y="0"/>
                  <a:pt x="988" y="0"/>
                </a:cubicBezTo>
                <a:cubicBezTo>
                  <a:pt x="442" y="0"/>
                  <a:pt x="0" y="442"/>
                  <a:pt x="0" y="988"/>
                </a:cubicBezTo>
                <a:cubicBezTo>
                  <a:pt x="0" y="1002"/>
                  <a:pt x="0" y="1897"/>
                  <a:pt x="0" y="1897"/>
                </a:cubicBezTo>
                <a:close/>
              </a:path>
            </a:pathLst>
          </a:cu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j-ea"/>
              <a:ea typeface="+mj-ea"/>
            </a:endParaRPr>
          </a:p>
        </p:txBody>
      </p:sp>
      <p:sp>
        <p:nvSpPr>
          <p:cNvPr id="10" name="Freeform 99"/>
          <p:cNvSpPr/>
          <p:nvPr/>
        </p:nvSpPr>
        <p:spPr bwMode="auto">
          <a:xfrm>
            <a:off x="5328105" y="3424967"/>
            <a:ext cx="1535789" cy="1535785"/>
          </a:xfrm>
          <a:custGeom>
            <a:avLst/>
            <a:gdLst>
              <a:gd name="T0" fmla="*/ 1975 w 1975"/>
              <a:gd name="T1" fmla="*/ 1897 h 1975"/>
              <a:gd name="T2" fmla="*/ 1896 w 1975"/>
              <a:gd name="T3" fmla="*/ 1975 h 1975"/>
              <a:gd name="T4" fmla="*/ 1044 w 1975"/>
              <a:gd name="T5" fmla="*/ 1975 h 1975"/>
              <a:gd name="T6" fmla="*/ 1031 w 1975"/>
              <a:gd name="T7" fmla="*/ 1974 h 1975"/>
              <a:gd name="T8" fmla="*/ 987 w 1975"/>
              <a:gd name="T9" fmla="*/ 1975 h 1975"/>
              <a:gd name="T10" fmla="*/ 0 w 1975"/>
              <a:gd name="T11" fmla="*/ 988 h 1975"/>
              <a:gd name="T12" fmla="*/ 0 w 1975"/>
              <a:gd name="T13" fmla="*/ 79 h 1975"/>
              <a:gd name="T14" fmla="*/ 79 w 1975"/>
              <a:gd name="T15" fmla="*/ 0 h 1975"/>
              <a:gd name="T16" fmla="*/ 931 w 1975"/>
              <a:gd name="T17" fmla="*/ 0 h 1975"/>
              <a:gd name="T18" fmla="*/ 943 w 1975"/>
              <a:gd name="T19" fmla="*/ 1 h 1975"/>
              <a:gd name="T20" fmla="*/ 987 w 1975"/>
              <a:gd name="T21" fmla="*/ 0 h 1975"/>
              <a:gd name="T22" fmla="*/ 1975 w 1975"/>
              <a:gd name="T23" fmla="*/ 988 h 1975"/>
              <a:gd name="T24" fmla="*/ 1975 w 1975"/>
              <a:gd name="T25" fmla="*/ 1897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75" h="1975">
                <a:moveTo>
                  <a:pt x="1975" y="1897"/>
                </a:moveTo>
                <a:cubicBezTo>
                  <a:pt x="1975" y="1940"/>
                  <a:pt x="1940" y="1975"/>
                  <a:pt x="1896" y="1975"/>
                </a:cubicBezTo>
                <a:cubicBezTo>
                  <a:pt x="1044" y="1975"/>
                  <a:pt x="1044" y="1975"/>
                  <a:pt x="1044" y="1975"/>
                </a:cubicBezTo>
                <a:cubicBezTo>
                  <a:pt x="1040" y="1975"/>
                  <a:pt x="1035" y="1975"/>
                  <a:pt x="1031" y="1974"/>
                </a:cubicBezTo>
                <a:cubicBezTo>
                  <a:pt x="1017" y="1975"/>
                  <a:pt x="1002" y="1975"/>
                  <a:pt x="987" y="1975"/>
                </a:cubicBezTo>
                <a:cubicBezTo>
                  <a:pt x="442" y="1975"/>
                  <a:pt x="0" y="1533"/>
                  <a:pt x="0" y="988"/>
                </a:cubicBezTo>
                <a:cubicBezTo>
                  <a:pt x="0" y="973"/>
                  <a:pt x="0" y="79"/>
                  <a:pt x="0" y="79"/>
                </a:cubicBezTo>
                <a:cubicBezTo>
                  <a:pt x="0" y="35"/>
                  <a:pt x="35" y="0"/>
                  <a:pt x="79" y="0"/>
                </a:cubicBezTo>
                <a:cubicBezTo>
                  <a:pt x="931" y="0"/>
                  <a:pt x="931" y="0"/>
                  <a:pt x="931" y="0"/>
                </a:cubicBezTo>
                <a:cubicBezTo>
                  <a:pt x="935" y="0"/>
                  <a:pt x="939" y="0"/>
                  <a:pt x="943" y="1"/>
                </a:cubicBezTo>
                <a:cubicBezTo>
                  <a:pt x="958" y="0"/>
                  <a:pt x="973" y="0"/>
                  <a:pt x="987" y="0"/>
                </a:cubicBezTo>
                <a:cubicBezTo>
                  <a:pt x="1533" y="0"/>
                  <a:pt x="1975" y="442"/>
                  <a:pt x="1975" y="988"/>
                </a:cubicBezTo>
                <a:cubicBezTo>
                  <a:pt x="1975" y="1002"/>
                  <a:pt x="1975" y="1897"/>
                  <a:pt x="1975" y="1897"/>
                </a:cubicBezTo>
                <a:close/>
              </a:path>
            </a:pathLst>
          </a:custGeom>
          <a:gradFill>
            <a:gsLst>
              <a:gs pos="0">
                <a:srgbClr val="792918"/>
              </a:gs>
              <a:gs pos="46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j-ea"/>
              <a:ea typeface="+mj-ea"/>
            </a:endParaRPr>
          </a:p>
        </p:txBody>
      </p:sp>
      <p:sp>
        <p:nvSpPr>
          <p:cNvPr id="11" name="TextBox 118"/>
          <p:cNvSpPr txBox="1"/>
          <p:nvPr/>
        </p:nvSpPr>
        <p:spPr>
          <a:xfrm>
            <a:off x="3680526" y="2377148"/>
            <a:ext cx="15145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+mj-ea"/>
                <a:ea typeface="+mj-ea"/>
              </a:rPr>
              <a:t>Content</a:t>
            </a:r>
            <a:endParaRPr 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24"/>
          <p:cNvSpPr txBox="1"/>
          <p:nvPr/>
        </p:nvSpPr>
        <p:spPr>
          <a:xfrm>
            <a:off x="5328105" y="2377148"/>
            <a:ext cx="15145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+mj-ea"/>
                <a:ea typeface="+mj-ea"/>
              </a:rPr>
              <a:t>Content</a:t>
            </a:r>
            <a:endParaRPr 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TextBox 125"/>
          <p:cNvSpPr txBox="1"/>
          <p:nvPr/>
        </p:nvSpPr>
        <p:spPr>
          <a:xfrm>
            <a:off x="5328105" y="4023582"/>
            <a:ext cx="15145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+mj-ea"/>
                <a:ea typeface="+mj-ea"/>
              </a:rPr>
              <a:t>Content</a:t>
            </a:r>
            <a:endParaRPr 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TextBox 126"/>
          <p:cNvSpPr txBox="1"/>
          <p:nvPr/>
        </p:nvSpPr>
        <p:spPr>
          <a:xfrm>
            <a:off x="3701771" y="4023582"/>
            <a:ext cx="15145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+mj-ea"/>
                <a:ea typeface="+mj-ea"/>
              </a:rPr>
              <a:t>Content</a:t>
            </a:r>
            <a:endParaRPr 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5" name="Group 138"/>
          <p:cNvGrpSpPr/>
          <p:nvPr/>
        </p:nvGrpSpPr>
        <p:grpSpPr>
          <a:xfrm>
            <a:off x="7240780" y="1617582"/>
            <a:ext cx="1959155" cy="1508244"/>
            <a:chOff x="8080846" y="2075048"/>
            <a:chExt cx="2664477" cy="1508244"/>
          </a:xfrm>
        </p:grpSpPr>
        <p:sp>
          <p:nvSpPr>
            <p:cNvPr id="16" name="TextBox 127"/>
            <p:cNvSpPr txBox="1"/>
            <p:nvPr/>
          </p:nvSpPr>
          <p:spPr>
            <a:xfrm>
              <a:off x="8080846" y="2486389"/>
              <a:ext cx="2435279" cy="1096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2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, </a:t>
              </a:r>
              <a:r>
                <a:rPr lang="en-US" sz="1200" dirty="0" err="1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consec</a:t>
              </a:r>
              <a:r>
                <a:rPr lang="en-US" sz="12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 </a:t>
              </a:r>
              <a:endPara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>
                <a:lnSpc>
                  <a:spcPct val="140000"/>
                </a:lnSpc>
              </a:pPr>
              <a:r>
                <a:rPr lang="en-US" sz="1200" dirty="0" err="1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aliquam</a:t>
              </a:r>
              <a:r>
                <a:rPr lang="en-US" sz="12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finibus</a:t>
              </a:r>
              <a:r>
                <a:rPr lang="en-US" sz="12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. Sed </a:t>
              </a:r>
              <a:r>
                <a:rPr lang="en-US" sz="1200" dirty="0" err="1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vulputate</a:t>
              </a:r>
              <a:r>
                <a:rPr lang="en-US" sz="12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 </a:t>
              </a:r>
              <a:endPara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endParaRPr>
            </a:p>
          </p:txBody>
        </p:sp>
        <p:sp>
          <p:nvSpPr>
            <p:cNvPr id="17" name="TextBox 128"/>
            <p:cNvSpPr txBox="1"/>
            <p:nvPr/>
          </p:nvSpPr>
          <p:spPr>
            <a:xfrm>
              <a:off x="8080846" y="2075048"/>
              <a:ext cx="26644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</a:rPr>
                <a:t>Your Title Here</a:t>
              </a:r>
              <a:endParaRPr lang="en-US" sz="16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18" name="Group 137"/>
          <p:cNvGrpSpPr/>
          <p:nvPr/>
        </p:nvGrpSpPr>
        <p:grpSpPr>
          <a:xfrm>
            <a:off x="7240780" y="4113021"/>
            <a:ext cx="1959155" cy="1508244"/>
            <a:chOff x="8080846" y="4758126"/>
            <a:chExt cx="2664477" cy="1508244"/>
          </a:xfrm>
        </p:grpSpPr>
        <p:sp>
          <p:nvSpPr>
            <p:cNvPr id="19" name="TextBox 129"/>
            <p:cNvSpPr txBox="1"/>
            <p:nvPr/>
          </p:nvSpPr>
          <p:spPr>
            <a:xfrm>
              <a:off x="8080846" y="5169467"/>
              <a:ext cx="2088694" cy="1096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2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, </a:t>
              </a:r>
              <a:r>
                <a:rPr lang="en-US" sz="1200" dirty="0" err="1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consec</a:t>
              </a:r>
              <a:r>
                <a:rPr lang="en-US" sz="12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 </a:t>
              </a:r>
              <a:endPara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>
                <a:lnSpc>
                  <a:spcPct val="140000"/>
                </a:lnSpc>
              </a:pPr>
              <a:r>
                <a:rPr lang="en-US" sz="1200" dirty="0" err="1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aliquam</a:t>
              </a:r>
              <a:r>
                <a:rPr lang="en-US" sz="12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finibus</a:t>
              </a:r>
              <a:r>
                <a:rPr lang="en-US" sz="12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. Sed </a:t>
              </a:r>
              <a:r>
                <a:rPr lang="en-US" sz="1200" dirty="0" err="1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vulputate</a:t>
              </a:r>
              <a:r>
                <a:rPr lang="en-US" sz="12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 </a:t>
              </a:r>
              <a:endPara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endParaRPr>
            </a:p>
          </p:txBody>
        </p:sp>
        <p:sp>
          <p:nvSpPr>
            <p:cNvPr id="20" name="TextBox 130"/>
            <p:cNvSpPr txBox="1"/>
            <p:nvPr/>
          </p:nvSpPr>
          <p:spPr>
            <a:xfrm>
              <a:off x="8080846" y="4758126"/>
              <a:ext cx="26644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</a:rPr>
                <a:t>Your Title Here</a:t>
              </a:r>
              <a:endParaRPr lang="en-US" sz="16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21" name="Group 135"/>
          <p:cNvGrpSpPr/>
          <p:nvPr/>
        </p:nvGrpSpPr>
        <p:grpSpPr>
          <a:xfrm>
            <a:off x="639164" y="1617582"/>
            <a:ext cx="2664477" cy="1508244"/>
            <a:chOff x="1479231" y="2486389"/>
            <a:chExt cx="2664477" cy="1508244"/>
          </a:xfrm>
        </p:grpSpPr>
        <p:sp>
          <p:nvSpPr>
            <p:cNvPr id="22" name="TextBox 131"/>
            <p:cNvSpPr txBox="1"/>
            <p:nvPr/>
          </p:nvSpPr>
          <p:spPr>
            <a:xfrm>
              <a:off x="2505476" y="2897730"/>
              <a:ext cx="1638231" cy="1096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en-US" sz="12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, </a:t>
              </a:r>
              <a:r>
                <a:rPr lang="en-US" sz="1200" dirty="0" err="1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consec</a:t>
              </a:r>
              <a:endPara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r">
                <a:lnSpc>
                  <a:spcPct val="140000"/>
                </a:lnSpc>
              </a:pPr>
              <a:r>
                <a:rPr lang="en-US" sz="1200" dirty="0" err="1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aliquam</a:t>
              </a:r>
              <a:r>
                <a:rPr lang="en-US" sz="12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finibus</a:t>
              </a:r>
              <a:r>
                <a:rPr lang="en-US" sz="12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. Sed </a:t>
              </a:r>
              <a:r>
                <a:rPr lang="en-US" sz="1200" dirty="0" err="1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vulputate</a:t>
              </a:r>
              <a:endPara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endParaRPr>
            </a:p>
          </p:txBody>
        </p:sp>
        <p:sp>
          <p:nvSpPr>
            <p:cNvPr id="23" name="TextBox 132"/>
            <p:cNvSpPr txBox="1"/>
            <p:nvPr/>
          </p:nvSpPr>
          <p:spPr>
            <a:xfrm>
              <a:off x="1479231" y="2486389"/>
              <a:ext cx="26644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</a:rPr>
                <a:t>Your Title Here</a:t>
              </a:r>
              <a:endParaRPr lang="en-US" sz="16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24" name="Group 136"/>
          <p:cNvGrpSpPr/>
          <p:nvPr/>
        </p:nvGrpSpPr>
        <p:grpSpPr>
          <a:xfrm>
            <a:off x="639164" y="4100582"/>
            <a:ext cx="2664477" cy="1508244"/>
            <a:chOff x="1479231" y="4864352"/>
            <a:chExt cx="2664477" cy="1508244"/>
          </a:xfrm>
        </p:grpSpPr>
        <p:sp>
          <p:nvSpPr>
            <p:cNvPr id="25" name="TextBox 133"/>
            <p:cNvSpPr txBox="1"/>
            <p:nvPr/>
          </p:nvSpPr>
          <p:spPr>
            <a:xfrm>
              <a:off x="2505476" y="5275693"/>
              <a:ext cx="1638232" cy="1096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en-US" sz="12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Lorem ipsum dolor sit </a:t>
              </a:r>
              <a:r>
                <a:rPr lang="en-US" sz="1200" dirty="0" err="1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, </a:t>
              </a:r>
              <a:r>
                <a:rPr lang="en-US" sz="1200" dirty="0" err="1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consec</a:t>
              </a:r>
              <a:endPara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r">
                <a:lnSpc>
                  <a:spcPct val="140000"/>
                </a:lnSpc>
              </a:pPr>
              <a:r>
                <a:rPr lang="en-US" sz="1200" dirty="0" err="1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aliquam</a:t>
              </a:r>
              <a:r>
                <a:rPr lang="en-US" sz="12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finibus</a:t>
              </a:r>
              <a:r>
                <a:rPr lang="en-US" sz="12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. Sed </a:t>
              </a:r>
              <a:r>
                <a:rPr lang="en-US" sz="1200" dirty="0" err="1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  <a:cs typeface="Open Sans" panose="020B0606030504020204" pitchFamily="34" charset="0"/>
                </a:rPr>
                <a:t>vulputate</a:t>
              </a:r>
              <a:endParaRPr lang="en-US" sz="12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  <a:cs typeface="Open Sans" panose="020B0606030504020204" pitchFamily="34" charset="0"/>
              </a:endParaRPr>
            </a:p>
          </p:txBody>
        </p:sp>
        <p:sp>
          <p:nvSpPr>
            <p:cNvPr id="26" name="TextBox 134"/>
            <p:cNvSpPr txBox="1"/>
            <p:nvPr/>
          </p:nvSpPr>
          <p:spPr>
            <a:xfrm>
              <a:off x="1479231" y="4864352"/>
              <a:ext cx="26644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latin typeface="+mj-ea"/>
                  <a:ea typeface="+mj-ea"/>
                </a:rPr>
                <a:t>Your Title Here</a:t>
              </a:r>
              <a:endParaRPr lang="en-US" sz="160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31" grpId="0" bldLvl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688" y="-444502"/>
            <a:ext cx="4457702" cy="44577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1998" cy="685800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10338" y="407665"/>
            <a:ext cx="1212765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黑体简体" panose="02010601030101010101" pitchFamily="2" charset="-122"/>
                <a:cs typeface="+mn-lt"/>
                <a:sym typeface="方正黑体简体" panose="02010601030101010101" pitchFamily="2" charset="-122"/>
              </a:rPr>
              <a:t>FOUR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67288" y="462244"/>
            <a:ext cx="321367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3000">
                      <a:srgbClr val="E5C666"/>
                    </a:gs>
                    <a:gs pos="0">
                      <a:srgbClr val="792918"/>
                    </a:gs>
                    <a:gs pos="100000">
                      <a:srgbClr val="792918"/>
                    </a:gs>
                  </a:gsLst>
                  <a:lin ang="7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方正黑体简体" panose="02010601030101010101" pitchFamily="2" charset="-122"/>
              </a:rPr>
              <a:t>单击此处添加标题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方正黑体简体" panose="02010601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9947" y="407665"/>
            <a:ext cx="171450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7" name="Freeform 25"/>
          <p:cNvSpPr/>
          <p:nvPr/>
        </p:nvSpPr>
        <p:spPr>
          <a:xfrm>
            <a:off x="4054021" y="2279524"/>
            <a:ext cx="548331" cy="858265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gradFill>
            <a:gsLst>
              <a:gs pos="0">
                <a:srgbClr val="662312"/>
              </a:gs>
              <a:gs pos="50000">
                <a:srgbClr val="E5C666"/>
              </a:gs>
              <a:gs pos="100000">
                <a:srgbClr val="792918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lt"/>
              <a:sym typeface="+mn-lt"/>
            </a:endParaRPr>
          </a:p>
        </p:txBody>
      </p:sp>
      <p:sp>
        <p:nvSpPr>
          <p:cNvPr id="8" name="Freeform 29"/>
          <p:cNvSpPr/>
          <p:nvPr/>
        </p:nvSpPr>
        <p:spPr>
          <a:xfrm rot="2700000">
            <a:off x="4815090" y="1562430"/>
            <a:ext cx="548331" cy="858265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gradFill>
            <a:gsLst>
              <a:gs pos="0">
                <a:srgbClr val="662312"/>
              </a:gs>
              <a:gs pos="50000">
                <a:srgbClr val="E5C666"/>
              </a:gs>
              <a:gs pos="100000">
                <a:srgbClr val="792918"/>
              </a:gs>
            </a:gsLst>
            <a:lin ang="7800000" scaled="0"/>
          </a:gradFill>
          <a:ln>
            <a:solidFill>
              <a:srgbClr val="CDC0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lt"/>
              <a:sym typeface="+mn-lt"/>
            </a:endParaRPr>
          </a:p>
        </p:txBody>
      </p:sp>
      <p:sp>
        <p:nvSpPr>
          <p:cNvPr id="9" name="Freeform 33"/>
          <p:cNvSpPr/>
          <p:nvPr/>
        </p:nvSpPr>
        <p:spPr>
          <a:xfrm flipH="1">
            <a:off x="6582904" y="2285874"/>
            <a:ext cx="548331" cy="858265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gradFill>
            <a:gsLst>
              <a:gs pos="0">
                <a:srgbClr val="662312"/>
              </a:gs>
              <a:gs pos="50000">
                <a:srgbClr val="E5C666"/>
              </a:gs>
              <a:gs pos="100000">
                <a:srgbClr val="792918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lt"/>
              <a:sym typeface="+mn-lt"/>
            </a:endParaRPr>
          </a:p>
        </p:txBody>
      </p:sp>
      <p:sp>
        <p:nvSpPr>
          <p:cNvPr id="10" name="Freeform 34"/>
          <p:cNvSpPr/>
          <p:nvPr/>
        </p:nvSpPr>
        <p:spPr>
          <a:xfrm rot="18900000" flipH="1">
            <a:off x="5821835" y="1568780"/>
            <a:ext cx="548331" cy="858265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gradFill>
            <a:gsLst>
              <a:gs pos="0">
                <a:srgbClr val="662312"/>
              </a:gs>
              <a:gs pos="50000">
                <a:srgbClr val="E5C666"/>
              </a:gs>
              <a:gs pos="100000">
                <a:srgbClr val="792918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lt"/>
              <a:sym typeface="+mn-lt"/>
            </a:endParaRPr>
          </a:p>
        </p:txBody>
      </p:sp>
      <p:sp>
        <p:nvSpPr>
          <p:cNvPr id="11" name="Freeform 36"/>
          <p:cNvSpPr/>
          <p:nvPr/>
        </p:nvSpPr>
        <p:spPr>
          <a:xfrm flipH="1" flipV="1">
            <a:off x="6504282" y="3416657"/>
            <a:ext cx="548331" cy="858265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gradFill>
            <a:gsLst>
              <a:gs pos="0">
                <a:srgbClr val="662312"/>
              </a:gs>
              <a:gs pos="50000">
                <a:srgbClr val="E5C666"/>
              </a:gs>
              <a:gs pos="100000">
                <a:srgbClr val="792918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lt"/>
              <a:sym typeface="+mn-lt"/>
            </a:endParaRPr>
          </a:p>
        </p:txBody>
      </p:sp>
      <p:sp>
        <p:nvSpPr>
          <p:cNvPr id="12" name="Freeform 37"/>
          <p:cNvSpPr/>
          <p:nvPr/>
        </p:nvSpPr>
        <p:spPr>
          <a:xfrm rot="2700000" flipH="1" flipV="1">
            <a:off x="5743213" y="4133751"/>
            <a:ext cx="548331" cy="858265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gradFill>
            <a:gsLst>
              <a:gs pos="0">
                <a:srgbClr val="662312"/>
              </a:gs>
              <a:gs pos="50000">
                <a:srgbClr val="E5C666"/>
              </a:gs>
              <a:gs pos="100000">
                <a:srgbClr val="792918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lt"/>
              <a:sym typeface="+mn-lt"/>
            </a:endParaRPr>
          </a:p>
        </p:txBody>
      </p:sp>
      <p:sp>
        <p:nvSpPr>
          <p:cNvPr id="13" name="Freeform 39"/>
          <p:cNvSpPr/>
          <p:nvPr/>
        </p:nvSpPr>
        <p:spPr>
          <a:xfrm flipV="1">
            <a:off x="4060371" y="3423007"/>
            <a:ext cx="548331" cy="858265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gradFill>
            <a:gsLst>
              <a:gs pos="0">
                <a:srgbClr val="662312"/>
              </a:gs>
              <a:gs pos="50000">
                <a:srgbClr val="E5C666"/>
              </a:gs>
              <a:gs pos="100000">
                <a:srgbClr val="792918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lt"/>
              <a:sym typeface="+mn-lt"/>
            </a:endParaRPr>
          </a:p>
        </p:txBody>
      </p:sp>
      <p:sp>
        <p:nvSpPr>
          <p:cNvPr id="14" name="Freeform 40"/>
          <p:cNvSpPr/>
          <p:nvPr/>
        </p:nvSpPr>
        <p:spPr>
          <a:xfrm rot="18900000" flipV="1">
            <a:off x="4749168" y="4140101"/>
            <a:ext cx="548331" cy="858265"/>
          </a:xfrm>
          <a:custGeom>
            <a:avLst/>
            <a:gdLst>
              <a:gd name="connsiteX0" fmla="*/ 357737 w 548331"/>
              <a:gd name="connsiteY0" fmla="*/ 0 h 858265"/>
              <a:gd name="connsiteX1" fmla="*/ 548331 w 548331"/>
              <a:gd name="connsiteY1" fmla="*/ 190594 h 858265"/>
              <a:gd name="connsiteX2" fmla="*/ 499314 w 548331"/>
              <a:gd name="connsiteY2" fmla="*/ 248749 h 858265"/>
              <a:gd name="connsiteX3" fmla="*/ 276391 w 548331"/>
              <a:gd name="connsiteY3" fmla="*/ 772587 h 858265"/>
              <a:gd name="connsiteX4" fmla="*/ 264963 w 548331"/>
              <a:gd name="connsiteY4" fmla="*/ 858265 h 858265"/>
              <a:gd name="connsiteX5" fmla="*/ 0 w 548331"/>
              <a:gd name="connsiteY5" fmla="*/ 858265 h 858265"/>
              <a:gd name="connsiteX6" fmla="*/ 515 w 548331"/>
              <a:gd name="connsiteY6" fmla="*/ 847392 h 858265"/>
              <a:gd name="connsiteX7" fmla="*/ 354383 w 548331"/>
              <a:gd name="connsiteY7" fmla="*/ 3669 h 85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331" h="858265">
                <a:moveTo>
                  <a:pt x="357737" y="0"/>
                </a:moveTo>
                <a:lnTo>
                  <a:pt x="548331" y="190594"/>
                </a:lnTo>
                <a:lnTo>
                  <a:pt x="499314" y="248749"/>
                </a:lnTo>
                <a:cubicBezTo>
                  <a:pt x="388652" y="401435"/>
                  <a:pt x="310879" y="579514"/>
                  <a:pt x="276391" y="772587"/>
                </a:cubicBezTo>
                <a:lnTo>
                  <a:pt x="264963" y="858265"/>
                </a:lnTo>
                <a:lnTo>
                  <a:pt x="0" y="858265"/>
                </a:lnTo>
                <a:lnTo>
                  <a:pt x="515" y="847392"/>
                </a:lnTo>
                <a:cubicBezTo>
                  <a:pt x="30947" y="527672"/>
                  <a:pt x="158938" y="236396"/>
                  <a:pt x="354383" y="3669"/>
                </a:cubicBezTo>
                <a:close/>
              </a:path>
            </a:pathLst>
          </a:custGeom>
          <a:gradFill>
            <a:gsLst>
              <a:gs pos="0">
                <a:srgbClr val="662312"/>
              </a:gs>
              <a:gs pos="50000">
                <a:srgbClr val="E5C666"/>
              </a:gs>
              <a:gs pos="100000">
                <a:srgbClr val="792918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lt"/>
              <a:sym typeface="+mn-lt"/>
            </a:endParaRPr>
          </a:p>
        </p:txBody>
      </p:sp>
      <p:cxnSp>
        <p:nvCxnSpPr>
          <p:cNvPr id="15" name="Straight Connector 42"/>
          <p:cNvCxnSpPr/>
          <p:nvPr/>
        </p:nvCxnSpPr>
        <p:spPr>
          <a:xfrm flipH="1">
            <a:off x="3684623" y="3423007"/>
            <a:ext cx="640080" cy="0"/>
          </a:xfrm>
          <a:prstGeom prst="line">
            <a:avLst/>
          </a:prstGeom>
          <a:ln w="19050">
            <a:gradFill>
              <a:gsLst>
                <a:gs pos="0">
                  <a:srgbClr val="792918"/>
                </a:gs>
                <a:gs pos="46000">
                  <a:srgbClr val="E5C666"/>
                </a:gs>
                <a:gs pos="100000">
                  <a:srgbClr val="662312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7"/>
          <p:cNvGrpSpPr/>
          <p:nvPr/>
        </p:nvGrpSpPr>
        <p:grpSpPr>
          <a:xfrm>
            <a:off x="3677480" y="1916080"/>
            <a:ext cx="692928" cy="640080"/>
            <a:chOff x="4228147" y="2074893"/>
            <a:chExt cx="692928" cy="640080"/>
          </a:xfrm>
        </p:grpSpPr>
        <p:cxnSp>
          <p:nvCxnSpPr>
            <p:cNvPr id="18" name="Straight Connector 13"/>
            <p:cNvCxnSpPr/>
            <p:nvPr/>
          </p:nvCxnSpPr>
          <p:spPr>
            <a:xfrm rot="2700000" flipH="1">
              <a:off x="4601035" y="2394933"/>
              <a:ext cx="640080" cy="0"/>
            </a:xfrm>
            <a:prstGeom prst="line">
              <a:avLst/>
            </a:prstGeom>
            <a:ln w="19050" cap="sq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5400000" scaled="1"/>
              </a:gra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4"/>
            <p:cNvCxnSpPr/>
            <p:nvPr/>
          </p:nvCxnSpPr>
          <p:spPr>
            <a:xfrm flipH="1">
              <a:off x="4228147" y="2166249"/>
              <a:ext cx="466625" cy="0"/>
            </a:xfrm>
            <a:prstGeom prst="line">
              <a:avLst/>
            </a:prstGeom>
            <a:ln w="1905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5400000" scaled="1"/>
              </a:gra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20"/>
          <p:cNvGrpSpPr/>
          <p:nvPr/>
        </p:nvGrpSpPr>
        <p:grpSpPr>
          <a:xfrm flipV="1">
            <a:off x="3684623" y="4181831"/>
            <a:ext cx="864389" cy="640080"/>
            <a:chOff x="4056686" y="2074893"/>
            <a:chExt cx="864389" cy="640080"/>
          </a:xfrm>
        </p:grpSpPr>
        <p:cxnSp>
          <p:nvCxnSpPr>
            <p:cNvPr id="21" name="Straight Connector 21"/>
            <p:cNvCxnSpPr/>
            <p:nvPr/>
          </p:nvCxnSpPr>
          <p:spPr>
            <a:xfrm rot="2700000" flipH="1">
              <a:off x="4601035" y="2394933"/>
              <a:ext cx="640080" cy="0"/>
            </a:xfrm>
            <a:prstGeom prst="line">
              <a:avLst/>
            </a:prstGeom>
            <a:ln w="19050" cap="sq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5400000" scaled="1"/>
              </a:gra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2"/>
            <p:cNvCxnSpPr/>
            <p:nvPr/>
          </p:nvCxnSpPr>
          <p:spPr>
            <a:xfrm flipH="1" flipV="1">
              <a:off x="4056686" y="2166249"/>
              <a:ext cx="638087" cy="0"/>
            </a:xfrm>
            <a:prstGeom prst="line">
              <a:avLst/>
            </a:prstGeom>
            <a:ln w="1905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5400000" scaled="1"/>
              </a:gra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4"/>
          <p:cNvGrpSpPr/>
          <p:nvPr/>
        </p:nvGrpSpPr>
        <p:grpSpPr>
          <a:xfrm flipH="1">
            <a:off x="6640832" y="1739866"/>
            <a:ext cx="859240" cy="640080"/>
            <a:chOff x="4061835" y="2074893"/>
            <a:chExt cx="859240" cy="640080"/>
          </a:xfrm>
        </p:grpSpPr>
        <p:cxnSp>
          <p:nvCxnSpPr>
            <p:cNvPr id="25" name="Straight Connector 26"/>
            <p:cNvCxnSpPr/>
            <p:nvPr/>
          </p:nvCxnSpPr>
          <p:spPr>
            <a:xfrm rot="2700000" flipH="1">
              <a:off x="4601035" y="2394933"/>
              <a:ext cx="640080" cy="0"/>
            </a:xfrm>
            <a:prstGeom prst="line">
              <a:avLst/>
            </a:prstGeom>
            <a:ln w="19050" cap="sq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5400000" scaled="1"/>
              </a:gra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7"/>
            <p:cNvCxnSpPr/>
            <p:nvPr/>
          </p:nvCxnSpPr>
          <p:spPr>
            <a:xfrm flipH="1">
              <a:off x="4061835" y="2166249"/>
              <a:ext cx="632937" cy="0"/>
            </a:xfrm>
            <a:prstGeom prst="line">
              <a:avLst/>
            </a:prstGeom>
            <a:ln w="1905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5400000" scaled="1"/>
              </a:gra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Straight Connector 28"/>
          <p:cNvCxnSpPr/>
          <p:nvPr/>
        </p:nvCxnSpPr>
        <p:spPr>
          <a:xfrm rot="5400000" flipV="1">
            <a:off x="7194546" y="2820181"/>
            <a:ext cx="0" cy="640080"/>
          </a:xfrm>
          <a:prstGeom prst="line">
            <a:avLst/>
          </a:prstGeom>
          <a:ln w="19050">
            <a:gradFill>
              <a:gsLst>
                <a:gs pos="0">
                  <a:srgbClr val="792918"/>
                </a:gs>
                <a:gs pos="46000">
                  <a:srgbClr val="E5C666"/>
                </a:gs>
                <a:gs pos="100000">
                  <a:srgbClr val="662312"/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30"/>
          <p:cNvGrpSpPr/>
          <p:nvPr/>
        </p:nvGrpSpPr>
        <p:grpSpPr>
          <a:xfrm flipH="1" flipV="1">
            <a:off x="6813870" y="3990863"/>
            <a:ext cx="226303" cy="856875"/>
            <a:chOff x="4694772" y="1858098"/>
            <a:chExt cx="226303" cy="856875"/>
          </a:xfrm>
        </p:grpSpPr>
        <p:cxnSp>
          <p:nvCxnSpPr>
            <p:cNvPr id="32" name="Straight Connector 31"/>
            <p:cNvCxnSpPr/>
            <p:nvPr/>
          </p:nvCxnSpPr>
          <p:spPr>
            <a:xfrm rot="2700000" flipH="1">
              <a:off x="4601035" y="2394933"/>
              <a:ext cx="640080" cy="0"/>
            </a:xfrm>
            <a:prstGeom prst="line">
              <a:avLst/>
            </a:prstGeom>
            <a:ln w="19050" cap="sq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5400000" scaled="1"/>
              </a:gra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H="1" flipV="1">
              <a:off x="4694772" y="1858098"/>
              <a:ext cx="0" cy="308151"/>
            </a:xfrm>
            <a:prstGeom prst="line">
              <a:avLst/>
            </a:prstGeom>
            <a:ln w="1905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662312"/>
                  </a:gs>
                </a:gsLst>
                <a:lin ang="5400000" scaled="1"/>
              </a:gra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8"/>
          <p:cNvGrpSpPr/>
          <p:nvPr/>
        </p:nvGrpSpPr>
        <p:grpSpPr>
          <a:xfrm>
            <a:off x="1211819" y="1776830"/>
            <a:ext cx="2355434" cy="864231"/>
            <a:chOff x="1273342" y="1993945"/>
            <a:chExt cx="2355434" cy="864231"/>
          </a:xfrm>
        </p:grpSpPr>
        <p:sp>
          <p:nvSpPr>
            <p:cNvPr id="35" name="Content Placeholder 2"/>
            <p:cNvSpPr txBox="1"/>
            <p:nvPr/>
          </p:nvSpPr>
          <p:spPr>
            <a:xfrm>
              <a:off x="1279398" y="2175876"/>
              <a:ext cx="2349378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l" defTabSz="1218565" fontAlgn="auto">
                <a:lnSpc>
                  <a:spcPts val="2000"/>
                </a:lnSpc>
                <a:spcBef>
                  <a:spcPts val="0"/>
                </a:spcBef>
                <a:buNone/>
              </a:pPr>
              <a:r>
                <a:rPr lang="zh-CN" altLang="en-US" sz="10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ea typeface="+mn-lt"/>
                  <a:sym typeface="方正黑体简体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ffectLst/>
                <a:uLnTx/>
                <a:uFillTx/>
                <a:ea typeface="+mn-lt"/>
                <a:sym typeface="方正黑体简体" panose="02010601030101010101" pitchFamily="2" charset="-122"/>
              </a:endParaRPr>
            </a:p>
          </p:txBody>
        </p:sp>
        <p:sp>
          <p:nvSpPr>
            <p:cNvPr id="36" name="Title 13"/>
            <p:cNvSpPr txBox="1"/>
            <p:nvPr/>
          </p:nvSpPr>
          <p:spPr>
            <a:xfrm>
              <a:off x="1273342" y="1993945"/>
              <a:ext cx="2355434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100" b="1" noProof="0" dirty="0">
                  <a:ln>
                    <a:noFill/>
                  </a:ln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effectLst/>
                  <a:uLnTx/>
                  <a:uFillTx/>
                  <a:latin typeface="+mn-lt"/>
                  <a:ea typeface="+mn-lt"/>
                  <a:cs typeface="Roboto Black" panose="02000000000000000000" charset="0"/>
                  <a:sym typeface="+mn-ea"/>
                </a:rPr>
                <a:t>添加标题</a:t>
              </a:r>
              <a:endParaRPr kumimoji="0" lang="zh-CN" altLang="en-US" sz="11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ffectLst/>
                <a:uLnTx/>
                <a:uFillTx/>
                <a:latin typeface="+mn-lt"/>
                <a:ea typeface="+mn-lt"/>
                <a:cs typeface="Roboto Black" panose="02000000000000000000" charset="0"/>
                <a:sym typeface="+mn-ea"/>
              </a:endParaRPr>
            </a:p>
          </p:txBody>
        </p:sp>
      </p:grpSp>
      <p:grpSp>
        <p:nvGrpSpPr>
          <p:cNvPr id="38" name="Group 6"/>
          <p:cNvGrpSpPr/>
          <p:nvPr/>
        </p:nvGrpSpPr>
        <p:grpSpPr>
          <a:xfrm>
            <a:off x="1217875" y="3188602"/>
            <a:ext cx="2982056" cy="871851"/>
            <a:chOff x="1279398" y="3405717"/>
            <a:chExt cx="2982056" cy="871851"/>
          </a:xfrm>
        </p:grpSpPr>
        <p:sp>
          <p:nvSpPr>
            <p:cNvPr id="39" name="Content Placeholder 2"/>
            <p:cNvSpPr txBox="1"/>
            <p:nvPr/>
          </p:nvSpPr>
          <p:spPr>
            <a:xfrm>
              <a:off x="1279398" y="3595268"/>
              <a:ext cx="2349378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algn="l" defTabSz="1218565">
                <a:lnSpc>
                  <a:spcPts val="2000"/>
                </a:lnSpc>
                <a:spcBef>
                  <a:spcPts val="0"/>
                </a:spcBef>
                <a:buNone/>
              </a:pPr>
              <a:r>
                <a:rPr lang="zh-CN" altLang="en-US" sz="10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ea typeface="+mn-lt"/>
                  <a:sym typeface="方正黑体简体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en-US" sz="10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a typeface="+mn-lt"/>
                <a:sym typeface="方正黑体简体" panose="02010601030101010101" pitchFamily="2" charset="-122"/>
              </a:endParaRPr>
            </a:p>
            <a:p>
              <a:pPr marL="0" lvl="0" algn="l" defTabSz="1218565">
                <a:lnSpc>
                  <a:spcPts val="2000"/>
                </a:lnSpc>
                <a:spcBef>
                  <a:spcPts val="0"/>
                </a:spcBef>
                <a:buNone/>
              </a:pPr>
              <a:endParaRPr lang="zh-CN" altLang="en-US" sz="10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a typeface="+mn-lt"/>
                <a:sym typeface="方正黑体简体" panose="02010601030101010101" pitchFamily="2" charset="-122"/>
              </a:endParaRPr>
            </a:p>
          </p:txBody>
        </p:sp>
        <p:sp>
          <p:nvSpPr>
            <p:cNvPr id="40" name="Title 13"/>
            <p:cNvSpPr txBox="1"/>
            <p:nvPr/>
          </p:nvSpPr>
          <p:spPr>
            <a:xfrm>
              <a:off x="1279692" y="3405717"/>
              <a:ext cx="2355434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100" b="1" noProof="0" dirty="0">
                  <a:ln>
                    <a:noFill/>
                  </a:ln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effectLst/>
                  <a:uLnTx/>
                  <a:uFillTx/>
                  <a:latin typeface="+mn-lt"/>
                  <a:ea typeface="+mn-lt"/>
                  <a:cs typeface="Roboto Black" panose="02000000000000000000" charset="0"/>
                  <a:sym typeface="+mn-ea"/>
                </a:rPr>
                <a:t>添加标题</a:t>
              </a:r>
              <a:endParaRPr kumimoji="0" lang="zh-CN" altLang="en-US" sz="11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ffectLst/>
                <a:uLnTx/>
                <a:uFillTx/>
                <a:latin typeface="+mn-lt"/>
                <a:ea typeface="+mn-lt"/>
                <a:cs typeface="Roboto Black" panose="02000000000000000000" charset="0"/>
                <a:sym typeface="+mn-ea"/>
              </a:endParaRPr>
            </a:p>
          </p:txBody>
        </p:sp>
        <p:sp>
          <p:nvSpPr>
            <p:cNvPr id="41" name="Rectangle 49"/>
            <p:cNvSpPr/>
            <p:nvPr/>
          </p:nvSpPr>
          <p:spPr>
            <a:xfrm>
              <a:off x="3582264" y="3423103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000" b="0" i="0" u="none" strike="noStrike" kern="1200" cap="none" spc="0" normalizeH="0" baseline="0" noProof="0" dirty="0">
                  <a:ln w="0">
                    <a:noFill/>
                  </a:ln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effectLst/>
                  <a:uLnTx/>
                  <a:uFillTx/>
                  <a:ea typeface="+mn-lt"/>
                  <a:cs typeface="+mn-cs"/>
                  <a:sym typeface="+mn-lt"/>
                </a:rPr>
                <a:t></a:t>
              </a:r>
              <a:endParaRPr kumimoji="0" lang="en-US" sz="3000" b="0" i="0" u="none" strike="noStrike" kern="1200" cap="none" spc="0" normalizeH="0" baseline="0" noProof="0" dirty="0">
                <a:ln w="0">
                  <a:noFill/>
                </a:ln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ffectLst/>
                <a:uLnTx/>
                <a:uFillTx/>
                <a:ea typeface="+mn-lt"/>
                <a:cs typeface="+mn-cs"/>
                <a:sym typeface="+mn-lt"/>
              </a:endParaRPr>
            </a:p>
          </p:txBody>
        </p:sp>
      </p:grpSp>
      <p:grpSp>
        <p:nvGrpSpPr>
          <p:cNvPr id="42" name="Group 5"/>
          <p:cNvGrpSpPr/>
          <p:nvPr/>
        </p:nvGrpSpPr>
        <p:grpSpPr>
          <a:xfrm>
            <a:off x="1211819" y="4511396"/>
            <a:ext cx="2988112" cy="864231"/>
            <a:chOff x="1273342" y="4728511"/>
            <a:chExt cx="2988112" cy="864231"/>
          </a:xfrm>
        </p:grpSpPr>
        <p:sp>
          <p:nvSpPr>
            <p:cNvPr id="43" name="Content Placeholder 2"/>
            <p:cNvSpPr txBox="1"/>
            <p:nvPr/>
          </p:nvSpPr>
          <p:spPr>
            <a:xfrm>
              <a:off x="1279398" y="4910442"/>
              <a:ext cx="2349378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algn="l" defTabSz="1218565">
                <a:lnSpc>
                  <a:spcPts val="2000"/>
                </a:lnSpc>
                <a:spcBef>
                  <a:spcPts val="0"/>
                </a:spcBef>
                <a:buNone/>
              </a:pPr>
              <a:r>
                <a:rPr lang="zh-CN" altLang="en-US" sz="10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ea typeface="+mn-lt"/>
                  <a:sym typeface="方正黑体简体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en-US" sz="10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a typeface="+mn-lt"/>
                <a:sym typeface="方正黑体简体" panose="02010601030101010101" pitchFamily="2" charset="-122"/>
              </a:endParaRPr>
            </a:p>
            <a:p>
              <a:pPr marL="0" lvl="0" algn="l" defTabSz="1218565">
                <a:lnSpc>
                  <a:spcPts val="2000"/>
                </a:lnSpc>
                <a:spcBef>
                  <a:spcPts val="0"/>
                </a:spcBef>
                <a:buNone/>
              </a:pPr>
              <a:endParaRPr lang="zh-CN" altLang="en-US" sz="10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a typeface="+mn-lt"/>
                <a:sym typeface="方正黑体简体" panose="02010601030101010101" pitchFamily="2" charset="-122"/>
              </a:endParaRPr>
            </a:p>
          </p:txBody>
        </p:sp>
        <p:sp>
          <p:nvSpPr>
            <p:cNvPr id="44" name="Title 13"/>
            <p:cNvSpPr txBox="1"/>
            <p:nvPr/>
          </p:nvSpPr>
          <p:spPr>
            <a:xfrm>
              <a:off x="1273342" y="4728511"/>
              <a:ext cx="2355434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100" b="1" noProof="0" dirty="0">
                  <a:ln>
                    <a:noFill/>
                  </a:ln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effectLst/>
                  <a:uLnTx/>
                  <a:uFillTx/>
                  <a:latin typeface="+mn-lt"/>
                  <a:ea typeface="+mn-lt"/>
                  <a:cs typeface="Roboto Black" panose="02000000000000000000" charset="0"/>
                  <a:sym typeface="+mn-ea"/>
                </a:rPr>
                <a:t>添加标题</a:t>
              </a:r>
              <a:endParaRPr kumimoji="0" lang="zh-CN" altLang="en-US" sz="11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ffectLst/>
                <a:uLnTx/>
                <a:uFillTx/>
                <a:latin typeface="+mn-lt"/>
                <a:ea typeface="+mn-lt"/>
                <a:cs typeface="Roboto Black" panose="02000000000000000000" charset="0"/>
                <a:sym typeface="+mn-ea"/>
              </a:endParaRPr>
            </a:p>
          </p:txBody>
        </p:sp>
        <p:sp>
          <p:nvSpPr>
            <p:cNvPr id="45" name="Rectangle 53"/>
            <p:cNvSpPr/>
            <p:nvPr/>
          </p:nvSpPr>
          <p:spPr>
            <a:xfrm>
              <a:off x="3582264" y="4738277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000" b="0" i="0" u="none" strike="noStrike" kern="1200" cap="none" spc="0" normalizeH="0" baseline="0" noProof="0" dirty="0">
                  <a:ln w="0">
                    <a:noFill/>
                  </a:ln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effectLst/>
                  <a:uLnTx/>
                  <a:uFillTx/>
                  <a:ea typeface="+mn-lt"/>
                  <a:cs typeface="+mn-cs"/>
                  <a:sym typeface="+mn-lt"/>
                </a:rPr>
                <a:t></a:t>
              </a:r>
              <a:endParaRPr kumimoji="0" lang="en-US" sz="3000" b="0" i="0" u="none" strike="noStrike" kern="1200" cap="none" spc="0" normalizeH="0" baseline="0" noProof="0" dirty="0">
                <a:ln w="0">
                  <a:noFill/>
                </a:ln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ffectLst/>
                <a:uLnTx/>
                <a:uFillTx/>
                <a:ea typeface="+mn-lt"/>
                <a:cs typeface="+mn-cs"/>
                <a:sym typeface="+mn-lt"/>
              </a:endParaRPr>
            </a:p>
          </p:txBody>
        </p:sp>
      </p:grpSp>
      <p:grpSp>
        <p:nvGrpSpPr>
          <p:cNvPr id="46" name="Group 4"/>
          <p:cNvGrpSpPr/>
          <p:nvPr/>
        </p:nvGrpSpPr>
        <p:grpSpPr>
          <a:xfrm>
            <a:off x="7168666" y="1585470"/>
            <a:ext cx="2988112" cy="864231"/>
            <a:chOff x="8052592" y="1802585"/>
            <a:chExt cx="2988112" cy="864231"/>
          </a:xfrm>
        </p:grpSpPr>
        <p:sp>
          <p:nvSpPr>
            <p:cNvPr id="47" name="Content Placeholder 2"/>
            <p:cNvSpPr txBox="1"/>
            <p:nvPr/>
          </p:nvSpPr>
          <p:spPr>
            <a:xfrm flipH="1">
              <a:off x="8685270" y="1984516"/>
              <a:ext cx="2349378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algn="l" defTabSz="1218565">
                <a:lnSpc>
                  <a:spcPts val="2000"/>
                </a:lnSpc>
                <a:spcBef>
                  <a:spcPts val="0"/>
                </a:spcBef>
                <a:buNone/>
              </a:pPr>
              <a:r>
                <a:rPr lang="zh-CN" altLang="en-US" sz="10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ea typeface="+mn-lt"/>
                  <a:sym typeface="方正黑体简体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en-US" sz="10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a typeface="+mn-lt"/>
                <a:sym typeface="方正黑体简体" panose="02010601030101010101" pitchFamily="2" charset="-122"/>
              </a:endParaRPr>
            </a:p>
          </p:txBody>
        </p:sp>
        <p:sp>
          <p:nvSpPr>
            <p:cNvPr id="48" name="Title 13"/>
            <p:cNvSpPr txBox="1"/>
            <p:nvPr/>
          </p:nvSpPr>
          <p:spPr>
            <a:xfrm flipH="1">
              <a:off x="8685270" y="1802585"/>
              <a:ext cx="2355434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100" b="1" noProof="0" dirty="0">
                  <a:ln>
                    <a:noFill/>
                  </a:ln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effectLst/>
                  <a:uLnTx/>
                  <a:uFillTx/>
                  <a:latin typeface="+mn-lt"/>
                  <a:ea typeface="+mn-lt"/>
                  <a:cs typeface="Roboto Black" panose="02000000000000000000" charset="0"/>
                  <a:sym typeface="+mn-ea"/>
                </a:rPr>
                <a:t>添加标题</a:t>
              </a:r>
              <a:endParaRPr kumimoji="0" lang="zh-CN" altLang="en-US" sz="11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ffectLst/>
                <a:uLnTx/>
                <a:uFillTx/>
                <a:latin typeface="+mn-lt"/>
                <a:ea typeface="+mn-lt"/>
                <a:cs typeface="Roboto Black" panose="02000000000000000000" charset="0"/>
                <a:sym typeface="+mn-ea"/>
              </a:endParaRPr>
            </a:p>
          </p:txBody>
        </p:sp>
        <p:sp>
          <p:nvSpPr>
            <p:cNvPr id="49" name="Rectangle 57"/>
            <p:cNvSpPr/>
            <p:nvPr/>
          </p:nvSpPr>
          <p:spPr>
            <a:xfrm flipH="1">
              <a:off x="8052592" y="1812351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000" b="0" i="0" u="none" strike="noStrike" kern="1200" cap="none" spc="0" normalizeH="0" baseline="0" noProof="0" dirty="0">
                  <a:ln w="0">
                    <a:noFill/>
                  </a:ln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effectLst/>
                  <a:uLnTx/>
                  <a:uFillTx/>
                  <a:ea typeface="+mn-lt"/>
                  <a:cs typeface="+mn-cs"/>
                  <a:sym typeface="+mn-lt"/>
                </a:rPr>
                <a:t></a:t>
              </a:r>
              <a:endParaRPr kumimoji="0" lang="en-US" sz="3000" b="0" i="0" u="none" strike="noStrike" kern="1200" cap="none" spc="0" normalizeH="0" baseline="0" noProof="0" dirty="0">
                <a:ln w="0">
                  <a:noFill/>
                </a:ln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ffectLst/>
                <a:uLnTx/>
                <a:uFillTx/>
                <a:ea typeface="+mn-lt"/>
                <a:cs typeface="+mn-cs"/>
                <a:sym typeface="+mn-lt"/>
              </a:endParaRPr>
            </a:p>
          </p:txBody>
        </p:sp>
      </p:grpSp>
      <p:grpSp>
        <p:nvGrpSpPr>
          <p:cNvPr id="50" name="Group 3"/>
          <p:cNvGrpSpPr/>
          <p:nvPr/>
        </p:nvGrpSpPr>
        <p:grpSpPr>
          <a:xfrm>
            <a:off x="7168666" y="2899266"/>
            <a:ext cx="2988112" cy="864231"/>
            <a:chOff x="8052592" y="3116381"/>
            <a:chExt cx="2988112" cy="864231"/>
          </a:xfrm>
        </p:grpSpPr>
        <p:sp>
          <p:nvSpPr>
            <p:cNvPr id="52" name="Content Placeholder 2"/>
            <p:cNvSpPr txBox="1"/>
            <p:nvPr/>
          </p:nvSpPr>
          <p:spPr>
            <a:xfrm flipH="1">
              <a:off x="8685270" y="3298312"/>
              <a:ext cx="2349378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algn="l" defTabSz="1218565">
                <a:lnSpc>
                  <a:spcPts val="2000"/>
                </a:lnSpc>
                <a:spcBef>
                  <a:spcPts val="0"/>
                </a:spcBef>
                <a:buNone/>
              </a:pPr>
              <a:r>
                <a:rPr lang="zh-CN" altLang="en-US" sz="10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ea typeface="+mn-lt"/>
                  <a:sym typeface="方正黑体简体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en-US" sz="10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a typeface="+mn-lt"/>
                <a:sym typeface="方正黑体简体" panose="02010601030101010101" pitchFamily="2" charset="-122"/>
              </a:endParaRPr>
            </a:p>
          </p:txBody>
        </p:sp>
        <p:sp>
          <p:nvSpPr>
            <p:cNvPr id="53" name="Title 13"/>
            <p:cNvSpPr txBox="1"/>
            <p:nvPr/>
          </p:nvSpPr>
          <p:spPr>
            <a:xfrm flipH="1">
              <a:off x="8685270" y="3116381"/>
              <a:ext cx="2355434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100" b="1" noProof="0" dirty="0">
                  <a:ln>
                    <a:noFill/>
                  </a:ln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effectLst/>
                  <a:uLnTx/>
                  <a:uFillTx/>
                  <a:latin typeface="+mn-lt"/>
                  <a:ea typeface="+mn-lt"/>
                  <a:cs typeface="Roboto Black" panose="02000000000000000000" charset="0"/>
                  <a:sym typeface="+mn-ea"/>
                </a:rPr>
                <a:t>添加标题</a:t>
              </a:r>
              <a:endParaRPr kumimoji="0" lang="zh-CN" altLang="en-US" sz="11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ffectLst/>
                <a:uLnTx/>
                <a:uFillTx/>
                <a:latin typeface="+mn-lt"/>
                <a:ea typeface="+mn-lt"/>
                <a:cs typeface="Roboto Black" panose="02000000000000000000" charset="0"/>
                <a:sym typeface="+mn-ea"/>
              </a:endParaRPr>
            </a:p>
          </p:txBody>
        </p:sp>
        <p:sp>
          <p:nvSpPr>
            <p:cNvPr id="54" name="Rectangle 61"/>
            <p:cNvSpPr/>
            <p:nvPr/>
          </p:nvSpPr>
          <p:spPr>
            <a:xfrm flipH="1">
              <a:off x="8052592" y="3126147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000" b="0" i="0" u="none" strike="noStrike" kern="1200" cap="none" spc="0" normalizeH="0" baseline="0" noProof="0" dirty="0">
                  <a:ln w="0">
                    <a:noFill/>
                  </a:ln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effectLst/>
                  <a:uLnTx/>
                  <a:uFillTx/>
                  <a:ea typeface="+mn-lt"/>
                  <a:cs typeface="+mn-cs"/>
                  <a:sym typeface="+mn-lt"/>
                </a:rPr>
                <a:t></a:t>
              </a:r>
              <a:endParaRPr kumimoji="0" lang="en-US" sz="3000" b="0" i="0" u="none" strike="noStrike" kern="1200" cap="none" spc="0" normalizeH="0" baseline="0" noProof="0" dirty="0">
                <a:ln w="0">
                  <a:noFill/>
                </a:ln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ffectLst/>
                <a:uLnTx/>
                <a:uFillTx/>
                <a:ea typeface="+mn-lt"/>
                <a:cs typeface="+mn-cs"/>
                <a:sym typeface="+mn-lt"/>
              </a:endParaRPr>
            </a:p>
          </p:txBody>
        </p:sp>
      </p:grpSp>
      <p:grpSp>
        <p:nvGrpSpPr>
          <p:cNvPr id="55" name="Group 2"/>
          <p:cNvGrpSpPr/>
          <p:nvPr/>
        </p:nvGrpSpPr>
        <p:grpSpPr>
          <a:xfrm>
            <a:off x="5868501" y="4939693"/>
            <a:ext cx="2988112" cy="864231"/>
            <a:chOff x="8230392" y="4522951"/>
            <a:chExt cx="2988112" cy="864231"/>
          </a:xfrm>
        </p:grpSpPr>
        <p:sp>
          <p:nvSpPr>
            <p:cNvPr id="56" name="Content Placeholder 2"/>
            <p:cNvSpPr txBox="1"/>
            <p:nvPr/>
          </p:nvSpPr>
          <p:spPr>
            <a:xfrm flipH="1">
              <a:off x="8863070" y="4704882"/>
              <a:ext cx="2349378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algn="l" defTabSz="1218565">
                <a:lnSpc>
                  <a:spcPts val="2000"/>
                </a:lnSpc>
                <a:spcBef>
                  <a:spcPts val="0"/>
                </a:spcBef>
                <a:buNone/>
              </a:pPr>
              <a:r>
                <a:rPr lang="zh-CN" altLang="en-US" sz="1000" dirty="0"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ea typeface="+mn-lt"/>
                  <a:sym typeface="方正黑体简体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en-US" sz="1000" dirty="0"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a typeface="+mn-lt"/>
                <a:sym typeface="方正黑体简体" panose="02010601030101010101" pitchFamily="2" charset="-122"/>
              </a:endParaRPr>
            </a:p>
          </p:txBody>
        </p:sp>
        <p:sp>
          <p:nvSpPr>
            <p:cNvPr id="57" name="Title 13"/>
            <p:cNvSpPr txBox="1"/>
            <p:nvPr/>
          </p:nvSpPr>
          <p:spPr>
            <a:xfrm flipH="1">
              <a:off x="8863070" y="4522951"/>
              <a:ext cx="2355434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100" b="1" noProof="0" dirty="0">
                  <a:ln>
                    <a:noFill/>
                  </a:ln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effectLst/>
                  <a:uLnTx/>
                  <a:uFillTx/>
                  <a:latin typeface="+mn-lt"/>
                  <a:ea typeface="+mn-lt"/>
                  <a:cs typeface="Roboto Black" panose="02000000000000000000" charset="0"/>
                  <a:sym typeface="+mn-ea"/>
                </a:rPr>
                <a:t>添加标题</a:t>
              </a:r>
              <a:endParaRPr kumimoji="0" lang="zh-CN" altLang="en-US" sz="11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ffectLst/>
                <a:uLnTx/>
                <a:uFillTx/>
                <a:latin typeface="+mn-lt"/>
                <a:ea typeface="+mn-lt"/>
                <a:cs typeface="Roboto Black" panose="02000000000000000000" charset="0"/>
                <a:sym typeface="+mn-ea"/>
              </a:endParaRPr>
            </a:p>
          </p:txBody>
        </p:sp>
        <p:sp>
          <p:nvSpPr>
            <p:cNvPr id="58" name="Rectangle 65"/>
            <p:cNvSpPr/>
            <p:nvPr/>
          </p:nvSpPr>
          <p:spPr>
            <a:xfrm flipH="1">
              <a:off x="8230392" y="4532717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000" b="0" i="0" u="none" strike="noStrike" kern="1200" cap="none" spc="0" normalizeH="0" baseline="0" noProof="0" dirty="0">
                  <a:ln w="0">
                    <a:noFill/>
                  </a:ln>
                  <a:gradFill>
                    <a:gsLst>
                      <a:gs pos="0">
                        <a:srgbClr val="792918"/>
                      </a:gs>
                      <a:gs pos="46000">
                        <a:srgbClr val="E5C666"/>
                      </a:gs>
                      <a:gs pos="100000">
                        <a:srgbClr val="662312"/>
                      </a:gs>
                    </a:gsLst>
                    <a:lin ang="7800000" scaled="0"/>
                  </a:gradFill>
                  <a:effectLst/>
                  <a:uLnTx/>
                  <a:uFillTx/>
                  <a:ea typeface="+mn-lt"/>
                  <a:cs typeface="+mn-cs"/>
                  <a:sym typeface="+mn-lt"/>
                </a:rPr>
                <a:t></a:t>
              </a:r>
              <a:endParaRPr kumimoji="0" lang="en-US" sz="3000" b="0" i="0" u="none" strike="noStrike" kern="1200" cap="none" spc="0" normalizeH="0" baseline="0" noProof="0" dirty="0">
                <a:ln w="0">
                  <a:noFill/>
                </a:ln>
                <a:gradFill>
                  <a:gsLst>
                    <a:gs pos="0">
                      <a:srgbClr val="792918"/>
                    </a:gs>
                    <a:gs pos="46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ffectLst/>
                <a:uLnTx/>
                <a:uFillTx/>
                <a:ea typeface="+mn-lt"/>
                <a:cs typeface="+mn-cs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31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688" y="-444502"/>
            <a:ext cx="4457702" cy="44577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1998" cy="6858002"/>
          </a:xfrm>
          <a:prstGeom prst="rect">
            <a:avLst/>
          </a:prstGeom>
          <a:ln>
            <a:gradFill>
              <a:gsLst>
                <a:gs pos="0">
                  <a:srgbClr val="662312"/>
                </a:gs>
                <a:gs pos="50000">
                  <a:srgbClr val="E5C666"/>
                </a:gs>
                <a:gs pos="100000">
                  <a:srgbClr val="662312"/>
                </a:gs>
              </a:gsLst>
              <a:lin ang="5400000" scaled="1"/>
            </a:gradFill>
          </a:ln>
        </p:spPr>
      </p:pic>
      <p:sp>
        <p:nvSpPr>
          <p:cNvPr id="29" name="矩形 28"/>
          <p:cNvSpPr/>
          <p:nvPr/>
        </p:nvSpPr>
        <p:spPr>
          <a:xfrm>
            <a:off x="310338" y="407665"/>
            <a:ext cx="1212765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黑体简体" panose="02010601030101010101" pitchFamily="2" charset="-122"/>
                <a:cs typeface="+mn-lt"/>
                <a:sym typeface="方正黑体简体" panose="02010601030101010101" pitchFamily="2" charset="-122"/>
              </a:rPr>
              <a:t>FOUR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67288" y="462244"/>
            <a:ext cx="321367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3000">
                      <a:srgbClr val="E5C666"/>
                    </a:gs>
                    <a:gs pos="0">
                      <a:srgbClr val="792918"/>
                    </a:gs>
                    <a:gs pos="100000">
                      <a:srgbClr val="792918"/>
                    </a:gs>
                  </a:gsLst>
                  <a:lin ang="7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方正黑体简体" panose="02010601030101010101" pitchFamily="2" charset="-122"/>
              </a:rPr>
              <a:t>单击此处添加标题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方正黑体简体" panose="02010601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9947" y="407665"/>
            <a:ext cx="171450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7" name="Arc 32"/>
          <p:cNvSpPr/>
          <p:nvPr/>
        </p:nvSpPr>
        <p:spPr>
          <a:xfrm>
            <a:off x="5558971" y="1056105"/>
            <a:ext cx="2467492" cy="2467492"/>
          </a:xfrm>
          <a:prstGeom prst="arc">
            <a:avLst>
              <a:gd name="adj1" fmla="val 11192536"/>
              <a:gd name="adj2" fmla="val 20552529"/>
            </a:avLst>
          </a:prstGeom>
          <a:ln w="28575">
            <a:gradFill>
              <a:gsLst>
                <a:gs pos="0">
                  <a:srgbClr val="662312"/>
                </a:gs>
                <a:gs pos="50000">
                  <a:srgbClr val="E5C666"/>
                </a:gs>
                <a:gs pos="100000">
                  <a:srgbClr val="662312"/>
                </a:gs>
              </a:gsLst>
              <a:lin ang="5400000" scaled="1"/>
            </a:gra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lt"/>
              <a:sym typeface="+mn-lt"/>
            </a:endParaRPr>
          </a:p>
        </p:txBody>
      </p:sp>
      <p:sp>
        <p:nvSpPr>
          <p:cNvPr id="8" name="Arc 33"/>
          <p:cNvSpPr/>
          <p:nvPr/>
        </p:nvSpPr>
        <p:spPr>
          <a:xfrm flipV="1">
            <a:off x="2533078" y="2801400"/>
            <a:ext cx="2467492" cy="2467492"/>
          </a:xfrm>
          <a:prstGeom prst="arc">
            <a:avLst>
              <a:gd name="adj1" fmla="val 11192536"/>
              <a:gd name="adj2" fmla="val 20552529"/>
            </a:avLst>
          </a:prstGeom>
          <a:ln w="28575">
            <a:gradFill>
              <a:gsLst>
                <a:gs pos="0">
                  <a:srgbClr val="662312"/>
                </a:gs>
                <a:gs pos="50000">
                  <a:srgbClr val="E5C666"/>
                </a:gs>
                <a:gs pos="100000">
                  <a:srgbClr val="662312"/>
                </a:gs>
              </a:gsLst>
              <a:lin ang="5400000" scaled="1"/>
            </a:gra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lt"/>
              <a:sym typeface="+mn-lt"/>
            </a:endParaRPr>
          </a:p>
        </p:txBody>
      </p:sp>
      <p:sp>
        <p:nvSpPr>
          <p:cNvPr id="10" name="Rounded Rectangle 24"/>
          <p:cNvSpPr/>
          <p:nvPr/>
        </p:nvSpPr>
        <p:spPr>
          <a:xfrm>
            <a:off x="837221" y="2170927"/>
            <a:ext cx="2782202" cy="1927882"/>
          </a:xfrm>
          <a:prstGeom prst="roundRect">
            <a:avLst>
              <a:gd name="adj" fmla="val 7971"/>
            </a:avLst>
          </a:prstGeom>
          <a:noFill/>
          <a:ln>
            <a:gradFill>
              <a:gsLst>
                <a:gs pos="0">
                  <a:srgbClr val="662312"/>
                </a:gs>
                <a:gs pos="50000">
                  <a:srgbClr val="E5C666"/>
                </a:gs>
                <a:gs pos="100000">
                  <a:srgbClr val="792918"/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662312"/>
                  </a:gs>
                  <a:gs pos="55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effectLst/>
              <a:uLnTx/>
              <a:uFillTx/>
              <a:ea typeface="+mn-ea"/>
              <a:cs typeface="+mn-lt"/>
              <a:sym typeface="+mn-lt"/>
            </a:endParaRPr>
          </a:p>
        </p:txBody>
      </p:sp>
      <p:sp>
        <p:nvSpPr>
          <p:cNvPr id="11" name="Rounded Rectangle 29"/>
          <p:cNvSpPr/>
          <p:nvPr/>
        </p:nvSpPr>
        <p:spPr>
          <a:xfrm>
            <a:off x="1785169" y="3945604"/>
            <a:ext cx="1639279" cy="474367"/>
          </a:xfrm>
          <a:prstGeom prst="roundRect">
            <a:avLst>
              <a:gd name="adj" fmla="val 12991"/>
            </a:avLst>
          </a:prstGeom>
          <a:gradFill>
            <a:gsLst>
              <a:gs pos="0">
                <a:srgbClr val="662312"/>
              </a:gs>
              <a:gs pos="55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662312"/>
                  </a:gs>
                  <a:gs pos="55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effectLst/>
              <a:uLnTx/>
              <a:uFillTx/>
              <a:ea typeface="+mn-ea"/>
              <a:cs typeface="+mn-lt"/>
              <a:sym typeface="+mn-lt"/>
            </a:endParaRPr>
          </a:p>
        </p:txBody>
      </p:sp>
      <p:sp>
        <p:nvSpPr>
          <p:cNvPr id="12" name="TextBox 34"/>
          <p:cNvSpPr txBox="1"/>
          <p:nvPr/>
        </p:nvSpPr>
        <p:spPr>
          <a:xfrm>
            <a:off x="915488" y="2841800"/>
            <a:ext cx="2625668" cy="889635"/>
          </a:xfrm>
          <a:prstGeom prst="rect">
            <a:avLst/>
          </a:prstGeom>
          <a:noFill/>
          <a:ln>
            <a:noFill/>
          </a:ln>
        </p:spPr>
        <p:txBody>
          <a:bodyPr wrap="square" lIns="121899" tIns="60950" rIns="121899" bIns="60950" rtlCol="0">
            <a:spAutoFit/>
          </a:bodyPr>
          <a:lstStyle/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gradFill>
                  <a:gsLst>
                    <a:gs pos="0">
                      <a:srgbClr val="662312"/>
                    </a:gs>
                    <a:gs pos="55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a typeface="+mn-lt"/>
                <a:sym typeface="方正黑体简体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gradFill>
                <a:gsLst>
                  <a:gs pos="0">
                    <a:srgbClr val="662312"/>
                  </a:gs>
                  <a:gs pos="55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ea typeface="+mn-lt"/>
              <a:sym typeface="方正黑体简体" panose="02010601030101010101" pitchFamily="2" charset="-122"/>
            </a:endParaRPr>
          </a:p>
        </p:txBody>
      </p:sp>
      <p:sp>
        <p:nvSpPr>
          <p:cNvPr id="13" name="Rectangle 1"/>
          <p:cNvSpPr/>
          <p:nvPr/>
        </p:nvSpPr>
        <p:spPr>
          <a:xfrm>
            <a:off x="915488" y="2534822"/>
            <a:ext cx="2625668" cy="36830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noProof="0" dirty="0">
                <a:ln>
                  <a:noFill/>
                </a:ln>
                <a:gradFill>
                  <a:gsLst>
                    <a:gs pos="0">
                      <a:srgbClr val="662312"/>
                    </a:gs>
                    <a:gs pos="55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ffectLst/>
                <a:uLnTx/>
                <a:uFillTx/>
                <a:ea typeface="+mn-lt"/>
                <a:sym typeface="+mn-ea"/>
              </a:rPr>
              <a:t>添加标题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662312"/>
                  </a:gs>
                  <a:gs pos="55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effectLst/>
              <a:uLnTx/>
              <a:uFillTx/>
              <a:ea typeface="+mn-lt"/>
              <a:sym typeface="+mn-ea"/>
            </a:endParaRPr>
          </a:p>
        </p:txBody>
      </p:sp>
      <p:sp>
        <p:nvSpPr>
          <p:cNvPr id="14" name="Rectangle 39"/>
          <p:cNvSpPr/>
          <p:nvPr/>
        </p:nvSpPr>
        <p:spPr>
          <a:xfrm>
            <a:off x="1785169" y="3999013"/>
            <a:ext cx="1639279" cy="36830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lt"/>
                <a:sym typeface="+mn-lt"/>
              </a:rPr>
              <a:t>2016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lt"/>
              <a:sym typeface="+mn-lt"/>
            </a:endParaRPr>
          </a:p>
        </p:txBody>
      </p:sp>
      <p:sp>
        <p:nvSpPr>
          <p:cNvPr id="16" name="Rounded Rectangle 27"/>
          <p:cNvSpPr/>
          <p:nvPr/>
        </p:nvSpPr>
        <p:spPr>
          <a:xfrm>
            <a:off x="3849536" y="2170927"/>
            <a:ext cx="2782202" cy="1927882"/>
          </a:xfrm>
          <a:prstGeom prst="roundRect">
            <a:avLst>
              <a:gd name="adj" fmla="val 7971"/>
            </a:avLst>
          </a:prstGeom>
          <a:noFill/>
          <a:ln>
            <a:gradFill>
              <a:gsLst>
                <a:gs pos="0">
                  <a:srgbClr val="662312"/>
                </a:gs>
                <a:gs pos="50000">
                  <a:srgbClr val="E5C666"/>
                </a:gs>
                <a:gs pos="100000">
                  <a:srgbClr val="792918"/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662312"/>
                  </a:gs>
                  <a:gs pos="55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effectLst/>
              <a:uLnTx/>
              <a:uFillTx/>
              <a:ea typeface="+mn-ea"/>
              <a:cs typeface="+mn-lt"/>
              <a:sym typeface="+mn-lt"/>
            </a:endParaRPr>
          </a:p>
        </p:txBody>
      </p:sp>
      <p:sp>
        <p:nvSpPr>
          <p:cNvPr id="17" name="Rounded Rectangle 30"/>
          <p:cNvSpPr/>
          <p:nvPr/>
        </p:nvSpPr>
        <p:spPr>
          <a:xfrm>
            <a:off x="4791152" y="1896426"/>
            <a:ext cx="1639279" cy="474367"/>
          </a:xfrm>
          <a:prstGeom prst="roundRect">
            <a:avLst>
              <a:gd name="adj" fmla="val 12991"/>
            </a:avLst>
          </a:prstGeom>
          <a:gradFill>
            <a:gsLst>
              <a:gs pos="0">
                <a:srgbClr val="662312"/>
              </a:gs>
              <a:gs pos="55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662312"/>
                  </a:gs>
                  <a:gs pos="55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effectLst/>
              <a:uLnTx/>
              <a:uFillTx/>
              <a:ea typeface="+mn-ea"/>
              <a:cs typeface="+mn-lt"/>
              <a:sym typeface="+mn-lt"/>
            </a:endParaRPr>
          </a:p>
        </p:txBody>
      </p:sp>
      <p:sp>
        <p:nvSpPr>
          <p:cNvPr id="18" name="TextBox 35"/>
          <p:cNvSpPr txBox="1"/>
          <p:nvPr/>
        </p:nvSpPr>
        <p:spPr>
          <a:xfrm>
            <a:off x="3931427" y="2841800"/>
            <a:ext cx="2625668" cy="889635"/>
          </a:xfrm>
          <a:prstGeom prst="rect">
            <a:avLst/>
          </a:prstGeom>
          <a:noFill/>
          <a:ln>
            <a:noFill/>
          </a:ln>
        </p:spPr>
        <p:txBody>
          <a:bodyPr wrap="square" lIns="121899" tIns="60950" rIns="121899" bIns="60950" rtlCol="0">
            <a:spAutoFit/>
          </a:bodyPr>
          <a:lstStyle/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gradFill>
                  <a:gsLst>
                    <a:gs pos="0">
                      <a:srgbClr val="662312"/>
                    </a:gs>
                    <a:gs pos="55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a typeface="+mn-lt"/>
                <a:sym typeface="方正黑体简体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gradFill>
                <a:gsLst>
                  <a:gs pos="0">
                    <a:srgbClr val="662312"/>
                  </a:gs>
                  <a:gs pos="55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ea typeface="+mn-lt"/>
              <a:sym typeface="方正黑体简体" panose="02010601030101010101" pitchFamily="2" charset="-122"/>
            </a:endParaRPr>
          </a:p>
        </p:txBody>
      </p:sp>
      <p:sp>
        <p:nvSpPr>
          <p:cNvPr id="19" name="Rectangle 36"/>
          <p:cNvSpPr/>
          <p:nvPr/>
        </p:nvSpPr>
        <p:spPr>
          <a:xfrm>
            <a:off x="3931427" y="2534822"/>
            <a:ext cx="2625668" cy="36830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noProof="0" dirty="0">
                <a:ln>
                  <a:noFill/>
                </a:ln>
                <a:gradFill>
                  <a:gsLst>
                    <a:gs pos="0">
                      <a:srgbClr val="662312"/>
                    </a:gs>
                    <a:gs pos="55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ffectLst/>
                <a:uLnTx/>
                <a:uFillTx/>
                <a:ea typeface="+mn-lt"/>
                <a:sym typeface="+mn-ea"/>
              </a:rPr>
              <a:t>添加标题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662312"/>
                  </a:gs>
                  <a:gs pos="55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effectLst/>
              <a:uLnTx/>
              <a:uFillTx/>
              <a:ea typeface="+mn-lt"/>
              <a:sym typeface="+mn-ea"/>
            </a:endParaRPr>
          </a:p>
        </p:txBody>
      </p:sp>
      <p:sp>
        <p:nvSpPr>
          <p:cNvPr id="20" name="Rectangle 40"/>
          <p:cNvSpPr/>
          <p:nvPr/>
        </p:nvSpPr>
        <p:spPr>
          <a:xfrm>
            <a:off x="4791152" y="1952867"/>
            <a:ext cx="1639279" cy="36830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lt"/>
                <a:sym typeface="+mn-lt"/>
              </a:rPr>
              <a:t>2017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lt"/>
              <a:sym typeface="+mn-lt"/>
            </a:endParaRPr>
          </a:p>
        </p:txBody>
      </p:sp>
      <p:sp>
        <p:nvSpPr>
          <p:cNvPr id="22" name="Rounded Rectangle 28"/>
          <p:cNvSpPr/>
          <p:nvPr/>
        </p:nvSpPr>
        <p:spPr>
          <a:xfrm>
            <a:off x="6861851" y="2170927"/>
            <a:ext cx="2782202" cy="1927882"/>
          </a:xfrm>
          <a:prstGeom prst="roundRect">
            <a:avLst>
              <a:gd name="adj" fmla="val 7971"/>
            </a:avLst>
          </a:prstGeom>
          <a:noFill/>
          <a:ln>
            <a:gradFill>
              <a:gsLst>
                <a:gs pos="0">
                  <a:srgbClr val="662312"/>
                </a:gs>
                <a:gs pos="50000">
                  <a:srgbClr val="E5C666"/>
                </a:gs>
                <a:gs pos="100000">
                  <a:srgbClr val="792918"/>
                </a:gs>
              </a:gsLst>
              <a:lin ang="7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662312"/>
                  </a:gs>
                  <a:gs pos="55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effectLst/>
              <a:uLnTx/>
              <a:uFillTx/>
              <a:ea typeface="+mn-ea"/>
              <a:cs typeface="+mn-lt"/>
              <a:sym typeface="+mn-lt"/>
            </a:endParaRPr>
          </a:p>
        </p:txBody>
      </p:sp>
      <p:sp>
        <p:nvSpPr>
          <p:cNvPr id="23" name="Rounded Rectangle 31"/>
          <p:cNvSpPr/>
          <p:nvPr/>
        </p:nvSpPr>
        <p:spPr>
          <a:xfrm>
            <a:off x="7803467" y="3945604"/>
            <a:ext cx="1639279" cy="474367"/>
          </a:xfrm>
          <a:prstGeom prst="roundRect">
            <a:avLst>
              <a:gd name="adj" fmla="val 12991"/>
            </a:avLst>
          </a:prstGeom>
          <a:gradFill>
            <a:gsLst>
              <a:gs pos="0">
                <a:srgbClr val="662312"/>
              </a:gs>
              <a:gs pos="55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662312"/>
                  </a:gs>
                  <a:gs pos="55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effectLst/>
              <a:uLnTx/>
              <a:uFillTx/>
              <a:ea typeface="+mn-ea"/>
              <a:cs typeface="+mn-lt"/>
              <a:sym typeface="+mn-lt"/>
            </a:endParaRPr>
          </a:p>
        </p:txBody>
      </p:sp>
      <p:sp>
        <p:nvSpPr>
          <p:cNvPr id="24" name="TextBox 37"/>
          <p:cNvSpPr txBox="1"/>
          <p:nvPr/>
        </p:nvSpPr>
        <p:spPr>
          <a:xfrm>
            <a:off x="6943742" y="2841800"/>
            <a:ext cx="2625668" cy="889635"/>
          </a:xfrm>
          <a:prstGeom prst="rect">
            <a:avLst/>
          </a:prstGeom>
          <a:noFill/>
          <a:ln>
            <a:noFill/>
          </a:ln>
        </p:spPr>
        <p:txBody>
          <a:bodyPr wrap="square" lIns="121899" tIns="60950" rIns="121899" bIns="60950" rtlCol="0">
            <a:spAutoFit/>
          </a:bodyPr>
          <a:lstStyle/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gradFill>
                  <a:gsLst>
                    <a:gs pos="0">
                      <a:srgbClr val="662312"/>
                    </a:gs>
                    <a:gs pos="55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a typeface="+mn-lt"/>
                <a:sym typeface="方正黑体简体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662312"/>
                  </a:gs>
                  <a:gs pos="55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effectLst/>
              <a:uLnTx/>
              <a:uFillTx/>
              <a:ea typeface="+mn-lt"/>
              <a:sym typeface="方正黑体简体" panose="02010601030101010101" pitchFamily="2" charset="-122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6943742" y="2534822"/>
            <a:ext cx="2625668" cy="36830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noProof="0" dirty="0">
                <a:ln>
                  <a:noFill/>
                </a:ln>
                <a:gradFill>
                  <a:gsLst>
                    <a:gs pos="0">
                      <a:srgbClr val="662312"/>
                    </a:gs>
                    <a:gs pos="55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ffectLst/>
                <a:uLnTx/>
                <a:uFillTx/>
                <a:ea typeface="+mn-lt"/>
                <a:sym typeface="+mn-ea"/>
              </a:rPr>
              <a:t>添加标题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662312"/>
                  </a:gs>
                  <a:gs pos="55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effectLst/>
              <a:uLnTx/>
              <a:uFillTx/>
              <a:ea typeface="+mn-lt"/>
              <a:sym typeface="+mn-ea"/>
            </a:endParaRPr>
          </a:p>
        </p:txBody>
      </p:sp>
      <p:sp>
        <p:nvSpPr>
          <p:cNvPr id="26" name="Rectangle 41"/>
          <p:cNvSpPr/>
          <p:nvPr/>
        </p:nvSpPr>
        <p:spPr>
          <a:xfrm>
            <a:off x="7803467" y="3995193"/>
            <a:ext cx="1639279" cy="36830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lt"/>
                <a:sym typeface="+mn-lt"/>
              </a:rPr>
              <a:t>2018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lt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31" grpId="0" bldLvl="0" animBg="1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688" y="-444502"/>
            <a:ext cx="4457702" cy="44577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1998" cy="685800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10338" y="407665"/>
            <a:ext cx="1212765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黑体简体" panose="02010601030101010101" pitchFamily="2" charset="-122"/>
                <a:cs typeface="+mn-lt"/>
                <a:sym typeface="方正黑体简体" panose="02010601030101010101" pitchFamily="2" charset="-122"/>
              </a:rPr>
              <a:t>FOUR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67288" y="462244"/>
            <a:ext cx="321367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3000">
                      <a:srgbClr val="E5C666"/>
                    </a:gs>
                    <a:gs pos="0">
                      <a:srgbClr val="792918"/>
                    </a:gs>
                    <a:gs pos="100000">
                      <a:srgbClr val="792918"/>
                    </a:gs>
                  </a:gsLst>
                  <a:lin ang="7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方正黑体简体" panose="02010601030101010101" pitchFamily="2" charset="-122"/>
              </a:rPr>
              <a:t>单击此处添加标题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方正黑体简体" panose="02010601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9947" y="407665"/>
            <a:ext cx="171450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7" name="Circle"/>
          <p:cNvSpPr/>
          <p:nvPr/>
        </p:nvSpPr>
        <p:spPr>
          <a:xfrm>
            <a:off x="3981855" y="1420713"/>
            <a:ext cx="2592487" cy="2592487"/>
          </a:xfrm>
          <a:prstGeom prst="ellipse">
            <a:avLst/>
          </a:prstGeom>
          <a:gradFill>
            <a:gsLst>
              <a:gs pos="0">
                <a:srgbClr val="662312"/>
              </a:gs>
              <a:gs pos="55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8" name="Circle"/>
          <p:cNvSpPr/>
          <p:nvPr/>
        </p:nvSpPr>
        <p:spPr>
          <a:xfrm>
            <a:off x="2675076" y="2497666"/>
            <a:ext cx="1143001" cy="1143001"/>
          </a:xfrm>
          <a:prstGeom prst="ellipse">
            <a:avLst/>
          </a:prstGeom>
          <a:gradFill>
            <a:gsLst>
              <a:gs pos="0">
                <a:srgbClr val="662312"/>
              </a:gs>
              <a:gs pos="55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9" name="Circle"/>
          <p:cNvSpPr/>
          <p:nvPr/>
        </p:nvSpPr>
        <p:spPr>
          <a:xfrm>
            <a:off x="8044900" y="2497666"/>
            <a:ext cx="1143001" cy="1143001"/>
          </a:xfrm>
          <a:prstGeom prst="ellipse">
            <a:avLst/>
          </a:prstGeom>
          <a:gradFill>
            <a:gsLst>
              <a:gs pos="0">
                <a:srgbClr val="662312"/>
              </a:gs>
              <a:gs pos="55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0" name="Circle"/>
          <p:cNvSpPr/>
          <p:nvPr/>
        </p:nvSpPr>
        <p:spPr>
          <a:xfrm>
            <a:off x="6738121" y="2497666"/>
            <a:ext cx="1143001" cy="1143001"/>
          </a:xfrm>
          <a:prstGeom prst="ellipse">
            <a:avLst/>
          </a:prstGeom>
          <a:gradFill>
            <a:gsLst>
              <a:gs pos="0">
                <a:srgbClr val="662312"/>
              </a:gs>
              <a:gs pos="55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1" name="Circle"/>
          <p:cNvSpPr/>
          <p:nvPr/>
        </p:nvSpPr>
        <p:spPr>
          <a:xfrm>
            <a:off x="9351679" y="2497666"/>
            <a:ext cx="1143001" cy="1143001"/>
          </a:xfrm>
          <a:prstGeom prst="ellipse">
            <a:avLst/>
          </a:prstGeom>
          <a:gradFill>
            <a:gsLst>
              <a:gs pos="0">
                <a:srgbClr val="662312"/>
              </a:gs>
              <a:gs pos="55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2" name="Circle"/>
          <p:cNvSpPr/>
          <p:nvPr/>
        </p:nvSpPr>
        <p:spPr>
          <a:xfrm>
            <a:off x="1368297" y="2497666"/>
            <a:ext cx="1143001" cy="1143001"/>
          </a:xfrm>
          <a:prstGeom prst="ellipse">
            <a:avLst/>
          </a:prstGeom>
          <a:gradFill>
            <a:gsLst>
              <a:gs pos="0">
                <a:srgbClr val="662312"/>
              </a:gs>
              <a:gs pos="55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3" name="Shape"/>
          <p:cNvSpPr/>
          <p:nvPr/>
        </p:nvSpPr>
        <p:spPr>
          <a:xfrm>
            <a:off x="4920116" y="2071835"/>
            <a:ext cx="715966" cy="739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92" y="15790"/>
                </a:moveTo>
                <a:cubicBezTo>
                  <a:pt x="12092" y="14150"/>
                  <a:pt x="13409" y="13260"/>
                  <a:pt x="15603" y="12042"/>
                </a:cubicBezTo>
                <a:cubicBezTo>
                  <a:pt x="18187" y="10355"/>
                  <a:pt x="21600" y="8293"/>
                  <a:pt x="21600" y="3327"/>
                </a:cubicBezTo>
                <a:cubicBezTo>
                  <a:pt x="21600" y="2905"/>
                  <a:pt x="21161" y="2483"/>
                  <a:pt x="20771" y="2483"/>
                </a:cubicBezTo>
                <a:cubicBezTo>
                  <a:pt x="16870" y="2483"/>
                  <a:pt x="16870" y="2483"/>
                  <a:pt x="16870" y="2483"/>
                </a:cubicBezTo>
                <a:cubicBezTo>
                  <a:pt x="15993" y="1265"/>
                  <a:pt x="14286" y="0"/>
                  <a:pt x="10824" y="0"/>
                </a:cubicBezTo>
                <a:cubicBezTo>
                  <a:pt x="7363" y="0"/>
                  <a:pt x="5656" y="1265"/>
                  <a:pt x="4778" y="2483"/>
                </a:cubicBezTo>
                <a:cubicBezTo>
                  <a:pt x="878" y="2483"/>
                  <a:pt x="878" y="2483"/>
                  <a:pt x="878" y="2483"/>
                </a:cubicBezTo>
                <a:cubicBezTo>
                  <a:pt x="439" y="2483"/>
                  <a:pt x="0" y="2905"/>
                  <a:pt x="0" y="3327"/>
                </a:cubicBezTo>
                <a:cubicBezTo>
                  <a:pt x="0" y="8293"/>
                  <a:pt x="3023" y="10355"/>
                  <a:pt x="6046" y="12042"/>
                </a:cubicBezTo>
                <a:cubicBezTo>
                  <a:pt x="8240" y="13260"/>
                  <a:pt x="9508" y="14150"/>
                  <a:pt x="9508" y="15790"/>
                </a:cubicBezTo>
                <a:cubicBezTo>
                  <a:pt x="9508" y="17430"/>
                  <a:pt x="9508" y="17430"/>
                  <a:pt x="9508" y="17430"/>
                </a:cubicBezTo>
                <a:cubicBezTo>
                  <a:pt x="6924" y="17852"/>
                  <a:pt x="5217" y="18695"/>
                  <a:pt x="5217" y="19492"/>
                </a:cubicBezTo>
                <a:cubicBezTo>
                  <a:pt x="5217" y="20757"/>
                  <a:pt x="7801" y="21600"/>
                  <a:pt x="10824" y="21600"/>
                </a:cubicBezTo>
                <a:cubicBezTo>
                  <a:pt x="13799" y="21600"/>
                  <a:pt x="15993" y="20757"/>
                  <a:pt x="15993" y="19492"/>
                </a:cubicBezTo>
                <a:cubicBezTo>
                  <a:pt x="15993" y="18695"/>
                  <a:pt x="14725" y="17852"/>
                  <a:pt x="12092" y="17430"/>
                </a:cubicBezTo>
                <a:lnTo>
                  <a:pt x="12092" y="15790"/>
                </a:lnTo>
                <a:close/>
                <a:moveTo>
                  <a:pt x="15603" y="9933"/>
                </a:moveTo>
                <a:cubicBezTo>
                  <a:pt x="16432" y="8715"/>
                  <a:pt x="16870" y="6653"/>
                  <a:pt x="16870" y="4170"/>
                </a:cubicBezTo>
                <a:cubicBezTo>
                  <a:pt x="19893" y="4170"/>
                  <a:pt x="19893" y="4170"/>
                  <a:pt x="19893" y="4170"/>
                </a:cubicBezTo>
                <a:cubicBezTo>
                  <a:pt x="19455" y="7075"/>
                  <a:pt x="17748" y="8715"/>
                  <a:pt x="15603" y="9933"/>
                </a:cubicBezTo>
                <a:close/>
                <a:moveTo>
                  <a:pt x="10824" y="1687"/>
                </a:moveTo>
                <a:cubicBezTo>
                  <a:pt x="14286" y="1687"/>
                  <a:pt x="15603" y="2905"/>
                  <a:pt x="15603" y="3327"/>
                </a:cubicBezTo>
                <a:cubicBezTo>
                  <a:pt x="15603" y="3748"/>
                  <a:pt x="14286" y="4967"/>
                  <a:pt x="10824" y="5388"/>
                </a:cubicBezTo>
                <a:cubicBezTo>
                  <a:pt x="7363" y="4967"/>
                  <a:pt x="6046" y="3748"/>
                  <a:pt x="6046" y="3327"/>
                </a:cubicBezTo>
                <a:cubicBezTo>
                  <a:pt x="6046" y="2905"/>
                  <a:pt x="7363" y="1687"/>
                  <a:pt x="10824" y="1687"/>
                </a:cubicBezTo>
                <a:close/>
                <a:moveTo>
                  <a:pt x="1755" y="4170"/>
                </a:moveTo>
                <a:cubicBezTo>
                  <a:pt x="4778" y="4170"/>
                  <a:pt x="4778" y="4170"/>
                  <a:pt x="4778" y="4170"/>
                </a:cubicBezTo>
                <a:cubicBezTo>
                  <a:pt x="4778" y="6653"/>
                  <a:pt x="5217" y="8715"/>
                  <a:pt x="6046" y="9933"/>
                </a:cubicBezTo>
                <a:cubicBezTo>
                  <a:pt x="3901" y="8715"/>
                  <a:pt x="1755" y="7075"/>
                  <a:pt x="1755" y="4170"/>
                </a:cubicBezTo>
                <a:close/>
              </a:path>
            </a:pathLst>
          </a:custGeom>
          <a:ln w="12700">
            <a:solidFill>
              <a:srgbClr val="FFFFFF"/>
            </a:solidFill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4" name="Shape"/>
          <p:cNvSpPr/>
          <p:nvPr/>
        </p:nvSpPr>
        <p:spPr>
          <a:xfrm>
            <a:off x="8494963" y="2928647"/>
            <a:ext cx="242875" cy="2810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9" y="16661"/>
                </a:moveTo>
                <a:cubicBezTo>
                  <a:pt x="20112" y="16661"/>
                  <a:pt x="19814" y="16661"/>
                  <a:pt x="19517" y="16403"/>
                </a:cubicBezTo>
                <a:cubicBezTo>
                  <a:pt x="18624" y="15629"/>
                  <a:pt x="18624" y="15629"/>
                  <a:pt x="18624" y="15629"/>
                </a:cubicBezTo>
                <a:cubicBezTo>
                  <a:pt x="18624" y="20568"/>
                  <a:pt x="18624" y="20568"/>
                  <a:pt x="18624" y="20568"/>
                </a:cubicBezTo>
                <a:cubicBezTo>
                  <a:pt x="18624" y="21084"/>
                  <a:pt x="18326" y="21600"/>
                  <a:pt x="17391" y="21600"/>
                </a:cubicBezTo>
                <a:cubicBezTo>
                  <a:pt x="16795" y="21600"/>
                  <a:pt x="16200" y="21084"/>
                  <a:pt x="16200" y="20568"/>
                </a:cubicBezTo>
                <a:cubicBezTo>
                  <a:pt x="16200" y="15629"/>
                  <a:pt x="16200" y="15629"/>
                  <a:pt x="16200" y="15629"/>
                </a:cubicBezTo>
                <a:cubicBezTo>
                  <a:pt x="15605" y="16403"/>
                  <a:pt x="15605" y="16403"/>
                  <a:pt x="15605" y="16403"/>
                </a:cubicBezTo>
                <a:cubicBezTo>
                  <a:pt x="15307" y="16661"/>
                  <a:pt x="15009" y="16661"/>
                  <a:pt x="14712" y="16661"/>
                </a:cubicBezTo>
                <a:cubicBezTo>
                  <a:pt x="14117" y="16661"/>
                  <a:pt x="13521" y="16145"/>
                  <a:pt x="13521" y="15629"/>
                </a:cubicBezTo>
                <a:cubicBezTo>
                  <a:pt x="13521" y="15371"/>
                  <a:pt x="13521" y="15113"/>
                  <a:pt x="13819" y="14855"/>
                </a:cubicBezTo>
                <a:cubicBezTo>
                  <a:pt x="16795" y="12496"/>
                  <a:pt x="16795" y="12496"/>
                  <a:pt x="16795" y="12496"/>
                </a:cubicBezTo>
                <a:cubicBezTo>
                  <a:pt x="16795" y="12238"/>
                  <a:pt x="17093" y="12238"/>
                  <a:pt x="17391" y="12238"/>
                </a:cubicBezTo>
                <a:cubicBezTo>
                  <a:pt x="17731" y="12238"/>
                  <a:pt x="18028" y="12238"/>
                  <a:pt x="18326" y="12496"/>
                </a:cubicBezTo>
                <a:cubicBezTo>
                  <a:pt x="21005" y="14855"/>
                  <a:pt x="21005" y="14855"/>
                  <a:pt x="21005" y="14855"/>
                </a:cubicBezTo>
                <a:cubicBezTo>
                  <a:pt x="21302" y="15113"/>
                  <a:pt x="21600" y="15371"/>
                  <a:pt x="21600" y="15629"/>
                </a:cubicBezTo>
                <a:cubicBezTo>
                  <a:pt x="21600" y="16145"/>
                  <a:pt x="21005" y="16661"/>
                  <a:pt x="20409" y="16661"/>
                </a:cubicBezTo>
                <a:close/>
                <a:moveTo>
                  <a:pt x="12926" y="14044"/>
                </a:moveTo>
                <a:cubicBezTo>
                  <a:pt x="12586" y="14560"/>
                  <a:pt x="12288" y="15113"/>
                  <a:pt x="12288" y="15629"/>
                </a:cubicBezTo>
                <a:cubicBezTo>
                  <a:pt x="12288" y="16661"/>
                  <a:pt x="13521" y="17693"/>
                  <a:pt x="14712" y="17693"/>
                </a:cubicBezTo>
                <a:lnTo>
                  <a:pt x="15009" y="17693"/>
                </a:lnTo>
                <a:cubicBezTo>
                  <a:pt x="15009" y="20052"/>
                  <a:pt x="15009" y="20052"/>
                  <a:pt x="15009" y="20052"/>
                </a:cubicBezTo>
                <a:cubicBezTo>
                  <a:pt x="1191" y="20052"/>
                  <a:pt x="1191" y="20052"/>
                  <a:pt x="1191" y="20052"/>
                </a:cubicBezTo>
                <a:cubicBezTo>
                  <a:pt x="298" y="20052"/>
                  <a:pt x="0" y="19794"/>
                  <a:pt x="0" y="19020"/>
                </a:cubicBezTo>
                <a:cubicBezTo>
                  <a:pt x="0" y="1032"/>
                  <a:pt x="0" y="1032"/>
                  <a:pt x="0" y="1032"/>
                </a:cubicBezTo>
                <a:cubicBezTo>
                  <a:pt x="0" y="516"/>
                  <a:pt x="298" y="0"/>
                  <a:pt x="1191" y="0"/>
                </a:cubicBezTo>
                <a:cubicBezTo>
                  <a:pt x="3869" y="0"/>
                  <a:pt x="3869" y="0"/>
                  <a:pt x="3869" y="0"/>
                </a:cubicBezTo>
                <a:cubicBezTo>
                  <a:pt x="7483" y="0"/>
                  <a:pt x="7483" y="0"/>
                  <a:pt x="7483" y="0"/>
                </a:cubicBezTo>
                <a:cubicBezTo>
                  <a:pt x="7483" y="3907"/>
                  <a:pt x="7483" y="3907"/>
                  <a:pt x="7483" y="3907"/>
                </a:cubicBezTo>
                <a:cubicBezTo>
                  <a:pt x="7483" y="5971"/>
                  <a:pt x="7483" y="5971"/>
                  <a:pt x="7483" y="5971"/>
                </a:cubicBezTo>
                <a:cubicBezTo>
                  <a:pt x="7483" y="7040"/>
                  <a:pt x="8717" y="8072"/>
                  <a:pt x="9907" y="8072"/>
                </a:cubicBezTo>
                <a:cubicBezTo>
                  <a:pt x="12288" y="8072"/>
                  <a:pt x="12288" y="8072"/>
                  <a:pt x="12288" y="8072"/>
                </a:cubicBezTo>
                <a:cubicBezTo>
                  <a:pt x="17391" y="8072"/>
                  <a:pt x="17391" y="8072"/>
                  <a:pt x="17391" y="8072"/>
                </a:cubicBezTo>
                <a:cubicBezTo>
                  <a:pt x="17391" y="11205"/>
                  <a:pt x="17391" y="11205"/>
                  <a:pt x="17391" y="11205"/>
                </a:cubicBezTo>
                <a:cubicBezTo>
                  <a:pt x="16795" y="11205"/>
                  <a:pt x="16200" y="11463"/>
                  <a:pt x="15902" y="11722"/>
                </a:cubicBezTo>
                <a:lnTo>
                  <a:pt x="12926" y="14044"/>
                </a:lnTo>
                <a:close/>
                <a:moveTo>
                  <a:pt x="9907" y="7040"/>
                </a:moveTo>
                <a:cubicBezTo>
                  <a:pt x="9312" y="7040"/>
                  <a:pt x="8717" y="6487"/>
                  <a:pt x="8717" y="5971"/>
                </a:cubicBezTo>
                <a:cubicBezTo>
                  <a:pt x="8717" y="3907"/>
                  <a:pt x="8717" y="3907"/>
                  <a:pt x="8717" y="3907"/>
                </a:cubicBezTo>
                <a:cubicBezTo>
                  <a:pt x="8717" y="0"/>
                  <a:pt x="8717" y="0"/>
                  <a:pt x="8717" y="0"/>
                </a:cubicBezTo>
                <a:cubicBezTo>
                  <a:pt x="17391" y="7040"/>
                  <a:pt x="17391" y="7040"/>
                  <a:pt x="17391" y="7040"/>
                </a:cubicBezTo>
                <a:cubicBezTo>
                  <a:pt x="12288" y="7040"/>
                  <a:pt x="12288" y="7040"/>
                  <a:pt x="12288" y="7040"/>
                </a:cubicBezTo>
                <a:lnTo>
                  <a:pt x="9907" y="704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E7E7E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5" name="Shape"/>
          <p:cNvSpPr/>
          <p:nvPr/>
        </p:nvSpPr>
        <p:spPr>
          <a:xfrm>
            <a:off x="7170198" y="2943464"/>
            <a:ext cx="278846" cy="2514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55" y="17800"/>
                </a:moveTo>
                <a:cubicBezTo>
                  <a:pt x="15295" y="17800"/>
                  <a:pt x="15295" y="17800"/>
                  <a:pt x="15295" y="17800"/>
                </a:cubicBezTo>
                <a:cubicBezTo>
                  <a:pt x="13952" y="17800"/>
                  <a:pt x="13952" y="17800"/>
                  <a:pt x="13952" y="17800"/>
                </a:cubicBezTo>
                <a:cubicBezTo>
                  <a:pt x="13952" y="19824"/>
                  <a:pt x="13952" y="19824"/>
                  <a:pt x="13952" y="19824"/>
                </a:cubicBezTo>
                <a:cubicBezTo>
                  <a:pt x="15295" y="21311"/>
                  <a:pt x="15295" y="21311"/>
                  <a:pt x="15295" y="21311"/>
                </a:cubicBezTo>
                <a:cubicBezTo>
                  <a:pt x="15295" y="21600"/>
                  <a:pt x="15295" y="21600"/>
                  <a:pt x="15295" y="21600"/>
                </a:cubicBezTo>
                <a:cubicBezTo>
                  <a:pt x="6305" y="21600"/>
                  <a:pt x="6305" y="21600"/>
                  <a:pt x="6305" y="21600"/>
                </a:cubicBezTo>
                <a:cubicBezTo>
                  <a:pt x="6305" y="21311"/>
                  <a:pt x="6305" y="21311"/>
                  <a:pt x="6305" y="21311"/>
                </a:cubicBezTo>
                <a:cubicBezTo>
                  <a:pt x="7648" y="19824"/>
                  <a:pt x="7648" y="19824"/>
                  <a:pt x="7648" y="19824"/>
                </a:cubicBezTo>
                <a:cubicBezTo>
                  <a:pt x="7648" y="17800"/>
                  <a:pt x="7648" y="17800"/>
                  <a:pt x="7648" y="17800"/>
                </a:cubicBezTo>
                <a:cubicBezTo>
                  <a:pt x="6305" y="17800"/>
                  <a:pt x="6305" y="17800"/>
                  <a:pt x="6305" y="17800"/>
                </a:cubicBezTo>
                <a:cubicBezTo>
                  <a:pt x="1045" y="17800"/>
                  <a:pt x="1045" y="17800"/>
                  <a:pt x="1045" y="17800"/>
                </a:cubicBezTo>
                <a:cubicBezTo>
                  <a:pt x="261" y="17800"/>
                  <a:pt x="0" y="17222"/>
                  <a:pt x="0" y="16644"/>
                </a:cubicBezTo>
                <a:cubicBezTo>
                  <a:pt x="0" y="1156"/>
                  <a:pt x="0" y="1156"/>
                  <a:pt x="0" y="1156"/>
                </a:cubicBezTo>
                <a:cubicBezTo>
                  <a:pt x="0" y="289"/>
                  <a:pt x="261" y="0"/>
                  <a:pt x="1045" y="0"/>
                </a:cubicBezTo>
                <a:cubicBezTo>
                  <a:pt x="20555" y="0"/>
                  <a:pt x="20555" y="0"/>
                  <a:pt x="20555" y="0"/>
                </a:cubicBezTo>
                <a:cubicBezTo>
                  <a:pt x="21339" y="0"/>
                  <a:pt x="21600" y="289"/>
                  <a:pt x="21600" y="1156"/>
                </a:cubicBezTo>
                <a:cubicBezTo>
                  <a:pt x="21600" y="16644"/>
                  <a:pt x="21600" y="16644"/>
                  <a:pt x="21600" y="16644"/>
                </a:cubicBezTo>
                <a:cubicBezTo>
                  <a:pt x="21600" y="17222"/>
                  <a:pt x="21339" y="17800"/>
                  <a:pt x="20555" y="17800"/>
                </a:cubicBezTo>
                <a:close/>
                <a:moveTo>
                  <a:pt x="20294" y="1446"/>
                </a:moveTo>
                <a:cubicBezTo>
                  <a:pt x="1306" y="1446"/>
                  <a:pt x="1306" y="1446"/>
                  <a:pt x="1306" y="1446"/>
                </a:cubicBezTo>
                <a:cubicBezTo>
                  <a:pt x="1306" y="14579"/>
                  <a:pt x="1306" y="14579"/>
                  <a:pt x="1306" y="14579"/>
                </a:cubicBezTo>
                <a:cubicBezTo>
                  <a:pt x="20294" y="14579"/>
                  <a:pt x="20294" y="14579"/>
                  <a:pt x="20294" y="14579"/>
                </a:cubicBezTo>
                <a:lnTo>
                  <a:pt x="20294" y="1446"/>
                </a:lnTo>
                <a:close/>
                <a:moveTo>
                  <a:pt x="8692" y="4667"/>
                </a:moveTo>
                <a:cubicBezTo>
                  <a:pt x="8953" y="4667"/>
                  <a:pt x="9215" y="4667"/>
                  <a:pt x="9476" y="4956"/>
                </a:cubicBezTo>
                <a:cubicBezTo>
                  <a:pt x="10819" y="6402"/>
                  <a:pt x="10819" y="6402"/>
                  <a:pt x="10819" y="6402"/>
                </a:cubicBezTo>
                <a:cubicBezTo>
                  <a:pt x="12124" y="4956"/>
                  <a:pt x="12124" y="4956"/>
                  <a:pt x="12124" y="4956"/>
                </a:cubicBezTo>
                <a:cubicBezTo>
                  <a:pt x="12385" y="4667"/>
                  <a:pt x="12647" y="4667"/>
                  <a:pt x="12908" y="4667"/>
                </a:cubicBezTo>
                <a:cubicBezTo>
                  <a:pt x="13430" y="4667"/>
                  <a:pt x="13952" y="4956"/>
                  <a:pt x="13952" y="5823"/>
                </a:cubicBezTo>
                <a:cubicBezTo>
                  <a:pt x="13952" y="6112"/>
                  <a:pt x="13952" y="6402"/>
                  <a:pt x="13691" y="6402"/>
                </a:cubicBezTo>
                <a:cubicBezTo>
                  <a:pt x="12385" y="8177"/>
                  <a:pt x="12385" y="8177"/>
                  <a:pt x="12385" y="8177"/>
                </a:cubicBezTo>
                <a:cubicBezTo>
                  <a:pt x="13691" y="9623"/>
                  <a:pt x="13691" y="9623"/>
                  <a:pt x="13691" y="9623"/>
                </a:cubicBezTo>
                <a:cubicBezTo>
                  <a:pt x="13952" y="9912"/>
                  <a:pt x="13952" y="10201"/>
                  <a:pt x="13952" y="10490"/>
                </a:cubicBezTo>
                <a:cubicBezTo>
                  <a:pt x="13952" y="11068"/>
                  <a:pt x="13430" y="11688"/>
                  <a:pt x="12908" y="11688"/>
                </a:cubicBezTo>
                <a:cubicBezTo>
                  <a:pt x="12647" y="11688"/>
                  <a:pt x="12385" y="11399"/>
                  <a:pt x="12124" y="11068"/>
                </a:cubicBezTo>
                <a:cubicBezTo>
                  <a:pt x="10819" y="9623"/>
                  <a:pt x="10819" y="9623"/>
                  <a:pt x="10819" y="9623"/>
                </a:cubicBezTo>
                <a:cubicBezTo>
                  <a:pt x="9476" y="11068"/>
                  <a:pt x="9476" y="11068"/>
                  <a:pt x="9476" y="11068"/>
                </a:cubicBezTo>
                <a:cubicBezTo>
                  <a:pt x="9215" y="11399"/>
                  <a:pt x="8953" y="11688"/>
                  <a:pt x="8692" y="11688"/>
                </a:cubicBezTo>
                <a:cubicBezTo>
                  <a:pt x="8170" y="11688"/>
                  <a:pt x="7648" y="11068"/>
                  <a:pt x="7648" y="10490"/>
                </a:cubicBezTo>
                <a:cubicBezTo>
                  <a:pt x="7648" y="10201"/>
                  <a:pt x="7648" y="9912"/>
                  <a:pt x="7909" y="9623"/>
                </a:cubicBezTo>
                <a:cubicBezTo>
                  <a:pt x="9215" y="8177"/>
                  <a:pt x="9215" y="8177"/>
                  <a:pt x="9215" y="8177"/>
                </a:cubicBezTo>
                <a:cubicBezTo>
                  <a:pt x="7909" y="6402"/>
                  <a:pt x="7909" y="6402"/>
                  <a:pt x="7909" y="6402"/>
                </a:cubicBezTo>
                <a:cubicBezTo>
                  <a:pt x="7648" y="6402"/>
                  <a:pt x="7648" y="6112"/>
                  <a:pt x="7648" y="5823"/>
                </a:cubicBezTo>
                <a:cubicBezTo>
                  <a:pt x="7648" y="4956"/>
                  <a:pt x="8170" y="4667"/>
                  <a:pt x="8692" y="466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E7E7E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6" name="Shape"/>
          <p:cNvSpPr/>
          <p:nvPr/>
        </p:nvSpPr>
        <p:spPr>
          <a:xfrm>
            <a:off x="1795084" y="2924415"/>
            <a:ext cx="289426" cy="2895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94" y="21600"/>
                </a:moveTo>
                <a:cubicBezTo>
                  <a:pt x="1006" y="21600"/>
                  <a:pt x="1006" y="21600"/>
                  <a:pt x="1006" y="21600"/>
                </a:cubicBezTo>
                <a:cubicBezTo>
                  <a:pt x="252" y="21600"/>
                  <a:pt x="0" y="21061"/>
                  <a:pt x="0" y="20558"/>
                </a:cubicBezTo>
                <a:cubicBezTo>
                  <a:pt x="0" y="1006"/>
                  <a:pt x="0" y="1006"/>
                  <a:pt x="0" y="1006"/>
                </a:cubicBezTo>
                <a:cubicBezTo>
                  <a:pt x="0" y="252"/>
                  <a:pt x="252" y="0"/>
                  <a:pt x="1006" y="0"/>
                </a:cubicBezTo>
                <a:cubicBezTo>
                  <a:pt x="20594" y="0"/>
                  <a:pt x="20594" y="0"/>
                  <a:pt x="20594" y="0"/>
                </a:cubicBezTo>
                <a:cubicBezTo>
                  <a:pt x="21097" y="0"/>
                  <a:pt x="21600" y="252"/>
                  <a:pt x="21600" y="1006"/>
                </a:cubicBezTo>
                <a:cubicBezTo>
                  <a:pt x="21600" y="20558"/>
                  <a:pt x="21600" y="20558"/>
                  <a:pt x="21600" y="20558"/>
                </a:cubicBezTo>
                <a:cubicBezTo>
                  <a:pt x="21600" y="21061"/>
                  <a:pt x="21097" y="21600"/>
                  <a:pt x="20594" y="21600"/>
                </a:cubicBezTo>
                <a:close/>
                <a:moveTo>
                  <a:pt x="19551" y="2013"/>
                </a:moveTo>
                <a:cubicBezTo>
                  <a:pt x="2049" y="2013"/>
                  <a:pt x="2049" y="2013"/>
                  <a:pt x="2049" y="2013"/>
                </a:cubicBezTo>
                <a:cubicBezTo>
                  <a:pt x="2049" y="19551"/>
                  <a:pt x="2049" y="19551"/>
                  <a:pt x="2049" y="19551"/>
                </a:cubicBezTo>
                <a:cubicBezTo>
                  <a:pt x="19551" y="19551"/>
                  <a:pt x="19551" y="19551"/>
                  <a:pt x="19551" y="19551"/>
                </a:cubicBezTo>
                <a:lnTo>
                  <a:pt x="19551" y="2013"/>
                </a:lnTo>
                <a:close/>
                <a:moveTo>
                  <a:pt x="4061" y="14484"/>
                </a:moveTo>
                <a:cubicBezTo>
                  <a:pt x="6110" y="14484"/>
                  <a:pt x="6110" y="14484"/>
                  <a:pt x="6110" y="14484"/>
                </a:cubicBezTo>
                <a:cubicBezTo>
                  <a:pt x="6613" y="14484"/>
                  <a:pt x="7116" y="14987"/>
                  <a:pt x="7116" y="15490"/>
                </a:cubicBezTo>
                <a:cubicBezTo>
                  <a:pt x="7116" y="17503"/>
                  <a:pt x="7116" y="17503"/>
                  <a:pt x="7116" y="17503"/>
                </a:cubicBezTo>
                <a:cubicBezTo>
                  <a:pt x="7116" y="18042"/>
                  <a:pt x="6613" y="18545"/>
                  <a:pt x="6110" y="18545"/>
                </a:cubicBezTo>
                <a:cubicBezTo>
                  <a:pt x="4061" y="18545"/>
                  <a:pt x="4061" y="18545"/>
                  <a:pt x="4061" y="18545"/>
                </a:cubicBezTo>
                <a:cubicBezTo>
                  <a:pt x="3306" y="18545"/>
                  <a:pt x="3055" y="18042"/>
                  <a:pt x="3055" y="17503"/>
                </a:cubicBezTo>
                <a:cubicBezTo>
                  <a:pt x="3055" y="15490"/>
                  <a:pt x="3055" y="15490"/>
                  <a:pt x="3055" y="15490"/>
                </a:cubicBezTo>
                <a:cubicBezTo>
                  <a:pt x="3055" y="14987"/>
                  <a:pt x="3306" y="14484"/>
                  <a:pt x="4061" y="14484"/>
                </a:cubicBezTo>
                <a:close/>
                <a:moveTo>
                  <a:pt x="9668" y="5319"/>
                </a:moveTo>
                <a:cubicBezTo>
                  <a:pt x="11681" y="5319"/>
                  <a:pt x="11681" y="5319"/>
                  <a:pt x="11681" y="5319"/>
                </a:cubicBezTo>
                <a:cubicBezTo>
                  <a:pt x="12435" y="5319"/>
                  <a:pt x="12687" y="5822"/>
                  <a:pt x="12687" y="6325"/>
                </a:cubicBezTo>
                <a:cubicBezTo>
                  <a:pt x="12687" y="17503"/>
                  <a:pt x="12687" y="17503"/>
                  <a:pt x="12687" y="17503"/>
                </a:cubicBezTo>
                <a:cubicBezTo>
                  <a:pt x="12687" y="18042"/>
                  <a:pt x="12435" y="18545"/>
                  <a:pt x="11681" y="18545"/>
                </a:cubicBezTo>
                <a:cubicBezTo>
                  <a:pt x="9668" y="18545"/>
                  <a:pt x="9668" y="18545"/>
                  <a:pt x="9668" y="18545"/>
                </a:cubicBezTo>
                <a:cubicBezTo>
                  <a:pt x="9165" y="18545"/>
                  <a:pt x="8626" y="18042"/>
                  <a:pt x="8626" y="17503"/>
                </a:cubicBezTo>
                <a:cubicBezTo>
                  <a:pt x="8626" y="6325"/>
                  <a:pt x="8626" y="6325"/>
                  <a:pt x="8626" y="6325"/>
                </a:cubicBezTo>
                <a:cubicBezTo>
                  <a:pt x="8626" y="5822"/>
                  <a:pt x="9165" y="5319"/>
                  <a:pt x="9668" y="5319"/>
                </a:cubicBezTo>
                <a:close/>
                <a:moveTo>
                  <a:pt x="15490" y="9380"/>
                </a:moveTo>
                <a:cubicBezTo>
                  <a:pt x="17539" y="9380"/>
                  <a:pt x="17539" y="9380"/>
                  <a:pt x="17539" y="9380"/>
                </a:cubicBezTo>
                <a:cubicBezTo>
                  <a:pt x="18042" y="9380"/>
                  <a:pt x="18545" y="9919"/>
                  <a:pt x="18545" y="10423"/>
                </a:cubicBezTo>
                <a:cubicBezTo>
                  <a:pt x="18545" y="17503"/>
                  <a:pt x="18545" y="17503"/>
                  <a:pt x="18545" y="17503"/>
                </a:cubicBezTo>
                <a:cubicBezTo>
                  <a:pt x="18545" y="18042"/>
                  <a:pt x="18042" y="18545"/>
                  <a:pt x="17539" y="18545"/>
                </a:cubicBezTo>
                <a:cubicBezTo>
                  <a:pt x="15490" y="18545"/>
                  <a:pt x="15490" y="18545"/>
                  <a:pt x="15490" y="18545"/>
                </a:cubicBezTo>
                <a:cubicBezTo>
                  <a:pt x="14987" y="18545"/>
                  <a:pt x="14484" y="18042"/>
                  <a:pt x="14484" y="17503"/>
                </a:cubicBezTo>
                <a:cubicBezTo>
                  <a:pt x="14484" y="10423"/>
                  <a:pt x="14484" y="10423"/>
                  <a:pt x="14484" y="10423"/>
                </a:cubicBezTo>
                <a:cubicBezTo>
                  <a:pt x="14484" y="9919"/>
                  <a:pt x="14987" y="9380"/>
                  <a:pt x="15490" y="938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E7E7E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7" name="Shape"/>
          <p:cNvSpPr/>
          <p:nvPr/>
        </p:nvSpPr>
        <p:spPr>
          <a:xfrm>
            <a:off x="3094454" y="2931823"/>
            <a:ext cx="291545" cy="2746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0" y="6646"/>
                </a:moveTo>
                <a:cubicBezTo>
                  <a:pt x="19575" y="4003"/>
                  <a:pt x="17586" y="2115"/>
                  <a:pt x="15063" y="793"/>
                </a:cubicBezTo>
                <a:cubicBezTo>
                  <a:pt x="15809" y="264"/>
                  <a:pt x="16555" y="0"/>
                  <a:pt x="17586" y="0"/>
                </a:cubicBezTo>
                <a:cubicBezTo>
                  <a:pt x="19824" y="0"/>
                  <a:pt x="21600" y="1850"/>
                  <a:pt x="21600" y="4267"/>
                </a:cubicBezTo>
                <a:cubicBezTo>
                  <a:pt x="21600" y="5060"/>
                  <a:pt x="21103" y="6117"/>
                  <a:pt x="20570" y="6646"/>
                </a:cubicBezTo>
                <a:close/>
                <a:moveTo>
                  <a:pt x="20570" y="11480"/>
                </a:moveTo>
                <a:cubicBezTo>
                  <a:pt x="20570" y="14123"/>
                  <a:pt x="19575" y="16540"/>
                  <a:pt x="17834" y="18390"/>
                </a:cubicBezTo>
                <a:cubicBezTo>
                  <a:pt x="19326" y="20014"/>
                  <a:pt x="19326" y="20014"/>
                  <a:pt x="19326" y="20014"/>
                </a:cubicBezTo>
                <a:cubicBezTo>
                  <a:pt x="19326" y="20014"/>
                  <a:pt x="19575" y="20278"/>
                  <a:pt x="19575" y="20543"/>
                </a:cubicBezTo>
                <a:cubicBezTo>
                  <a:pt x="19575" y="21336"/>
                  <a:pt x="19078" y="21600"/>
                  <a:pt x="18580" y="21600"/>
                </a:cubicBezTo>
                <a:cubicBezTo>
                  <a:pt x="18332" y="21600"/>
                  <a:pt x="18083" y="21600"/>
                  <a:pt x="17834" y="21336"/>
                </a:cubicBezTo>
                <a:cubicBezTo>
                  <a:pt x="16307" y="19750"/>
                  <a:pt x="16307" y="19750"/>
                  <a:pt x="16307" y="19750"/>
                </a:cubicBezTo>
                <a:cubicBezTo>
                  <a:pt x="14814" y="21071"/>
                  <a:pt x="12789" y="21600"/>
                  <a:pt x="10800" y="21600"/>
                </a:cubicBezTo>
                <a:cubicBezTo>
                  <a:pt x="8775" y="21600"/>
                  <a:pt x="6786" y="21071"/>
                  <a:pt x="5258" y="19750"/>
                </a:cubicBezTo>
                <a:cubicBezTo>
                  <a:pt x="3766" y="21336"/>
                  <a:pt x="3766" y="21336"/>
                  <a:pt x="3766" y="21336"/>
                </a:cubicBezTo>
                <a:cubicBezTo>
                  <a:pt x="3517" y="21600"/>
                  <a:pt x="3268" y="21600"/>
                  <a:pt x="3020" y="21600"/>
                </a:cubicBezTo>
                <a:cubicBezTo>
                  <a:pt x="2522" y="21600"/>
                  <a:pt x="1989" y="21336"/>
                  <a:pt x="1989" y="20543"/>
                </a:cubicBezTo>
                <a:cubicBezTo>
                  <a:pt x="1989" y="20278"/>
                  <a:pt x="2274" y="20014"/>
                  <a:pt x="2522" y="20014"/>
                </a:cubicBezTo>
                <a:cubicBezTo>
                  <a:pt x="3766" y="18390"/>
                  <a:pt x="3766" y="18390"/>
                  <a:pt x="3766" y="18390"/>
                </a:cubicBezTo>
                <a:cubicBezTo>
                  <a:pt x="1989" y="16540"/>
                  <a:pt x="995" y="14123"/>
                  <a:pt x="995" y="11480"/>
                </a:cubicBezTo>
                <a:cubicBezTo>
                  <a:pt x="995" y="5589"/>
                  <a:pt x="5507" y="1057"/>
                  <a:pt x="10800" y="1057"/>
                </a:cubicBezTo>
                <a:cubicBezTo>
                  <a:pt x="16058" y="1057"/>
                  <a:pt x="20570" y="5589"/>
                  <a:pt x="20570" y="11480"/>
                </a:cubicBezTo>
                <a:close/>
                <a:moveTo>
                  <a:pt x="10800" y="3210"/>
                </a:moveTo>
                <a:cubicBezTo>
                  <a:pt x="6537" y="3210"/>
                  <a:pt x="3020" y="6910"/>
                  <a:pt x="3020" y="11480"/>
                </a:cubicBezTo>
                <a:cubicBezTo>
                  <a:pt x="3020" y="16011"/>
                  <a:pt x="6537" y="19485"/>
                  <a:pt x="10800" y="19485"/>
                </a:cubicBezTo>
                <a:cubicBezTo>
                  <a:pt x="15063" y="19485"/>
                  <a:pt x="18580" y="16011"/>
                  <a:pt x="18580" y="11480"/>
                </a:cubicBezTo>
                <a:cubicBezTo>
                  <a:pt x="18580" y="6910"/>
                  <a:pt x="15063" y="3210"/>
                  <a:pt x="10800" y="3210"/>
                </a:cubicBezTo>
                <a:close/>
                <a:moveTo>
                  <a:pt x="14814" y="12537"/>
                </a:moveTo>
                <a:cubicBezTo>
                  <a:pt x="10800" y="12537"/>
                  <a:pt x="10800" y="12537"/>
                  <a:pt x="10800" y="12537"/>
                </a:cubicBezTo>
                <a:cubicBezTo>
                  <a:pt x="10303" y="12537"/>
                  <a:pt x="9805" y="12008"/>
                  <a:pt x="9805" y="11480"/>
                </a:cubicBezTo>
                <a:cubicBezTo>
                  <a:pt x="9805" y="5589"/>
                  <a:pt x="9805" y="5589"/>
                  <a:pt x="9805" y="5589"/>
                </a:cubicBezTo>
                <a:cubicBezTo>
                  <a:pt x="9805" y="5060"/>
                  <a:pt x="10303" y="4531"/>
                  <a:pt x="10800" y="4531"/>
                </a:cubicBezTo>
                <a:cubicBezTo>
                  <a:pt x="11297" y="4531"/>
                  <a:pt x="11795" y="5060"/>
                  <a:pt x="11795" y="5589"/>
                </a:cubicBezTo>
                <a:cubicBezTo>
                  <a:pt x="11795" y="10385"/>
                  <a:pt x="11795" y="10385"/>
                  <a:pt x="11795" y="10385"/>
                </a:cubicBezTo>
                <a:cubicBezTo>
                  <a:pt x="14814" y="10385"/>
                  <a:pt x="14814" y="10385"/>
                  <a:pt x="14814" y="10385"/>
                </a:cubicBezTo>
                <a:cubicBezTo>
                  <a:pt x="15312" y="10385"/>
                  <a:pt x="15809" y="10649"/>
                  <a:pt x="15809" y="11480"/>
                </a:cubicBezTo>
                <a:cubicBezTo>
                  <a:pt x="15809" y="12008"/>
                  <a:pt x="15312" y="12537"/>
                  <a:pt x="14814" y="12537"/>
                </a:cubicBezTo>
                <a:close/>
                <a:moveTo>
                  <a:pt x="995" y="6910"/>
                </a:moveTo>
                <a:cubicBezTo>
                  <a:pt x="497" y="6117"/>
                  <a:pt x="0" y="5324"/>
                  <a:pt x="0" y="4267"/>
                </a:cubicBezTo>
                <a:cubicBezTo>
                  <a:pt x="0" y="1850"/>
                  <a:pt x="1741" y="0"/>
                  <a:pt x="4014" y="0"/>
                </a:cubicBezTo>
                <a:cubicBezTo>
                  <a:pt x="5009" y="0"/>
                  <a:pt x="5755" y="264"/>
                  <a:pt x="6537" y="793"/>
                </a:cubicBezTo>
                <a:cubicBezTo>
                  <a:pt x="4014" y="2115"/>
                  <a:pt x="1989" y="4267"/>
                  <a:pt x="995" y="691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E7E7E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8" name="Shape"/>
          <p:cNvSpPr/>
          <p:nvPr/>
        </p:nvSpPr>
        <p:spPr>
          <a:xfrm>
            <a:off x="9783756" y="2923356"/>
            <a:ext cx="278846" cy="29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55" y="19575"/>
                </a:moveTo>
                <a:cubicBezTo>
                  <a:pt x="16340" y="19575"/>
                  <a:pt x="16340" y="19575"/>
                  <a:pt x="16340" y="19575"/>
                </a:cubicBezTo>
                <a:cubicBezTo>
                  <a:pt x="15556" y="19575"/>
                  <a:pt x="15295" y="19078"/>
                  <a:pt x="15295" y="18580"/>
                </a:cubicBezTo>
                <a:cubicBezTo>
                  <a:pt x="15295" y="17834"/>
                  <a:pt x="15556" y="17586"/>
                  <a:pt x="16340" y="17586"/>
                </a:cubicBezTo>
                <a:cubicBezTo>
                  <a:pt x="20555" y="17586"/>
                  <a:pt x="20555" y="17586"/>
                  <a:pt x="20555" y="17586"/>
                </a:cubicBezTo>
                <a:cubicBezTo>
                  <a:pt x="21078" y="17586"/>
                  <a:pt x="21600" y="17834"/>
                  <a:pt x="21600" y="18580"/>
                </a:cubicBezTo>
                <a:cubicBezTo>
                  <a:pt x="21600" y="19078"/>
                  <a:pt x="21078" y="19575"/>
                  <a:pt x="20555" y="19575"/>
                </a:cubicBezTo>
                <a:close/>
                <a:moveTo>
                  <a:pt x="16340" y="16591"/>
                </a:moveTo>
                <a:cubicBezTo>
                  <a:pt x="15034" y="16591"/>
                  <a:pt x="14213" y="17337"/>
                  <a:pt x="14213" y="18580"/>
                </a:cubicBezTo>
                <a:cubicBezTo>
                  <a:pt x="14213" y="19575"/>
                  <a:pt x="15034" y="20605"/>
                  <a:pt x="16340" y="20605"/>
                </a:cubicBezTo>
                <a:cubicBezTo>
                  <a:pt x="16601" y="20605"/>
                  <a:pt x="16601" y="20605"/>
                  <a:pt x="16601" y="20605"/>
                </a:cubicBezTo>
                <a:cubicBezTo>
                  <a:pt x="20555" y="20605"/>
                  <a:pt x="20555" y="20605"/>
                  <a:pt x="20555" y="20605"/>
                </a:cubicBezTo>
                <a:cubicBezTo>
                  <a:pt x="20555" y="21103"/>
                  <a:pt x="20033" y="21600"/>
                  <a:pt x="19511" y="21600"/>
                </a:cubicBezTo>
                <a:cubicBezTo>
                  <a:pt x="1045" y="21600"/>
                  <a:pt x="1045" y="21600"/>
                  <a:pt x="1045" y="21600"/>
                </a:cubicBezTo>
                <a:cubicBezTo>
                  <a:pt x="522" y="21600"/>
                  <a:pt x="0" y="21103"/>
                  <a:pt x="0" y="20605"/>
                </a:cubicBezTo>
                <a:cubicBezTo>
                  <a:pt x="0" y="3020"/>
                  <a:pt x="0" y="3020"/>
                  <a:pt x="0" y="3020"/>
                </a:cubicBezTo>
                <a:cubicBezTo>
                  <a:pt x="0" y="2522"/>
                  <a:pt x="522" y="1989"/>
                  <a:pt x="1045" y="1989"/>
                </a:cubicBezTo>
                <a:cubicBezTo>
                  <a:pt x="2873" y="1989"/>
                  <a:pt x="2873" y="1989"/>
                  <a:pt x="2873" y="1989"/>
                </a:cubicBezTo>
                <a:cubicBezTo>
                  <a:pt x="2873" y="3020"/>
                  <a:pt x="2873" y="3020"/>
                  <a:pt x="2873" y="3020"/>
                </a:cubicBezTo>
                <a:cubicBezTo>
                  <a:pt x="2873" y="4263"/>
                  <a:pt x="3954" y="5009"/>
                  <a:pt x="4999" y="5009"/>
                </a:cubicBezTo>
                <a:cubicBezTo>
                  <a:pt x="6044" y="5009"/>
                  <a:pt x="7088" y="4263"/>
                  <a:pt x="7088" y="3020"/>
                </a:cubicBezTo>
                <a:cubicBezTo>
                  <a:pt x="7088" y="1989"/>
                  <a:pt x="7088" y="1989"/>
                  <a:pt x="7088" y="1989"/>
                </a:cubicBezTo>
                <a:cubicBezTo>
                  <a:pt x="8170" y="1989"/>
                  <a:pt x="8170" y="1989"/>
                  <a:pt x="8170" y="1989"/>
                </a:cubicBezTo>
                <a:cubicBezTo>
                  <a:pt x="8170" y="3020"/>
                  <a:pt x="8170" y="3020"/>
                  <a:pt x="8170" y="3020"/>
                </a:cubicBezTo>
                <a:cubicBezTo>
                  <a:pt x="8170" y="4263"/>
                  <a:pt x="9215" y="5009"/>
                  <a:pt x="10259" y="5009"/>
                </a:cubicBezTo>
                <a:cubicBezTo>
                  <a:pt x="11341" y="5009"/>
                  <a:pt x="12385" y="4263"/>
                  <a:pt x="12385" y="3020"/>
                </a:cubicBezTo>
                <a:cubicBezTo>
                  <a:pt x="12385" y="1989"/>
                  <a:pt x="12385" y="1989"/>
                  <a:pt x="12385" y="1989"/>
                </a:cubicBezTo>
                <a:cubicBezTo>
                  <a:pt x="13430" y="1989"/>
                  <a:pt x="13430" y="1989"/>
                  <a:pt x="13430" y="1989"/>
                </a:cubicBezTo>
                <a:cubicBezTo>
                  <a:pt x="13430" y="3020"/>
                  <a:pt x="13430" y="3020"/>
                  <a:pt x="13430" y="3020"/>
                </a:cubicBezTo>
                <a:cubicBezTo>
                  <a:pt x="13430" y="4263"/>
                  <a:pt x="14475" y="5009"/>
                  <a:pt x="15556" y="5009"/>
                </a:cubicBezTo>
                <a:cubicBezTo>
                  <a:pt x="16601" y="5009"/>
                  <a:pt x="17646" y="4263"/>
                  <a:pt x="17646" y="3020"/>
                </a:cubicBezTo>
                <a:cubicBezTo>
                  <a:pt x="17646" y="1989"/>
                  <a:pt x="17646" y="1989"/>
                  <a:pt x="17646" y="1989"/>
                </a:cubicBezTo>
                <a:cubicBezTo>
                  <a:pt x="19511" y="1989"/>
                  <a:pt x="19511" y="1989"/>
                  <a:pt x="19511" y="1989"/>
                </a:cubicBezTo>
                <a:cubicBezTo>
                  <a:pt x="20033" y="1989"/>
                  <a:pt x="20555" y="2522"/>
                  <a:pt x="20555" y="3020"/>
                </a:cubicBezTo>
                <a:cubicBezTo>
                  <a:pt x="20555" y="16591"/>
                  <a:pt x="20555" y="16591"/>
                  <a:pt x="20555" y="16591"/>
                </a:cubicBezTo>
                <a:cubicBezTo>
                  <a:pt x="19511" y="16591"/>
                  <a:pt x="19511" y="16591"/>
                  <a:pt x="19511" y="16591"/>
                </a:cubicBezTo>
                <a:lnTo>
                  <a:pt x="16340" y="16591"/>
                </a:lnTo>
                <a:close/>
                <a:moveTo>
                  <a:pt x="3693" y="18083"/>
                </a:moveTo>
                <a:cubicBezTo>
                  <a:pt x="10520" y="18083"/>
                  <a:pt x="10520" y="18083"/>
                  <a:pt x="10520" y="18083"/>
                </a:cubicBezTo>
                <a:cubicBezTo>
                  <a:pt x="11080" y="18083"/>
                  <a:pt x="11341" y="17834"/>
                  <a:pt x="11341" y="17337"/>
                </a:cubicBezTo>
                <a:cubicBezTo>
                  <a:pt x="11341" y="16839"/>
                  <a:pt x="11080" y="16591"/>
                  <a:pt x="10520" y="16591"/>
                </a:cubicBezTo>
                <a:cubicBezTo>
                  <a:pt x="3693" y="16591"/>
                  <a:pt x="3693" y="16591"/>
                  <a:pt x="3693" y="16591"/>
                </a:cubicBezTo>
                <a:cubicBezTo>
                  <a:pt x="3134" y="16591"/>
                  <a:pt x="2873" y="16839"/>
                  <a:pt x="2873" y="17337"/>
                </a:cubicBezTo>
                <a:cubicBezTo>
                  <a:pt x="2873" y="17834"/>
                  <a:pt x="3134" y="18083"/>
                  <a:pt x="3693" y="18083"/>
                </a:cubicBezTo>
                <a:close/>
                <a:moveTo>
                  <a:pt x="16601" y="7780"/>
                </a:moveTo>
                <a:cubicBezTo>
                  <a:pt x="3954" y="7780"/>
                  <a:pt x="3954" y="7780"/>
                  <a:pt x="3954" y="7780"/>
                </a:cubicBezTo>
                <a:cubicBezTo>
                  <a:pt x="3432" y="7780"/>
                  <a:pt x="2873" y="8278"/>
                  <a:pt x="2873" y="8775"/>
                </a:cubicBezTo>
                <a:cubicBezTo>
                  <a:pt x="2873" y="9308"/>
                  <a:pt x="3432" y="9805"/>
                  <a:pt x="3954" y="9805"/>
                </a:cubicBezTo>
                <a:cubicBezTo>
                  <a:pt x="16601" y="9805"/>
                  <a:pt x="16601" y="9805"/>
                  <a:pt x="16601" y="9805"/>
                </a:cubicBezTo>
                <a:cubicBezTo>
                  <a:pt x="17123" y="9805"/>
                  <a:pt x="17646" y="9308"/>
                  <a:pt x="17646" y="8775"/>
                </a:cubicBezTo>
                <a:cubicBezTo>
                  <a:pt x="17646" y="8278"/>
                  <a:pt x="17123" y="7780"/>
                  <a:pt x="16601" y="7780"/>
                </a:cubicBezTo>
                <a:close/>
                <a:moveTo>
                  <a:pt x="16601" y="12043"/>
                </a:moveTo>
                <a:cubicBezTo>
                  <a:pt x="10259" y="12043"/>
                  <a:pt x="10259" y="12043"/>
                  <a:pt x="10259" y="12043"/>
                </a:cubicBezTo>
                <a:cubicBezTo>
                  <a:pt x="8431" y="12043"/>
                  <a:pt x="8431" y="12043"/>
                  <a:pt x="8431" y="12043"/>
                </a:cubicBezTo>
                <a:cubicBezTo>
                  <a:pt x="8170" y="12043"/>
                  <a:pt x="8170" y="12043"/>
                  <a:pt x="8170" y="12043"/>
                </a:cubicBezTo>
                <a:cubicBezTo>
                  <a:pt x="3954" y="12043"/>
                  <a:pt x="3954" y="12043"/>
                  <a:pt x="3954" y="12043"/>
                </a:cubicBezTo>
                <a:cubicBezTo>
                  <a:pt x="3432" y="12043"/>
                  <a:pt x="2873" y="12541"/>
                  <a:pt x="2873" y="13038"/>
                </a:cubicBezTo>
                <a:cubicBezTo>
                  <a:pt x="2873" y="13820"/>
                  <a:pt x="3432" y="14068"/>
                  <a:pt x="3954" y="14068"/>
                </a:cubicBezTo>
                <a:cubicBezTo>
                  <a:pt x="8170" y="14068"/>
                  <a:pt x="8170" y="14068"/>
                  <a:pt x="8170" y="14068"/>
                </a:cubicBezTo>
                <a:cubicBezTo>
                  <a:pt x="8431" y="14068"/>
                  <a:pt x="8431" y="14068"/>
                  <a:pt x="8431" y="14068"/>
                </a:cubicBezTo>
                <a:cubicBezTo>
                  <a:pt x="10259" y="14068"/>
                  <a:pt x="10259" y="14068"/>
                  <a:pt x="10259" y="14068"/>
                </a:cubicBezTo>
                <a:cubicBezTo>
                  <a:pt x="16601" y="14068"/>
                  <a:pt x="16601" y="14068"/>
                  <a:pt x="16601" y="14068"/>
                </a:cubicBezTo>
                <a:cubicBezTo>
                  <a:pt x="17123" y="14068"/>
                  <a:pt x="17646" y="13820"/>
                  <a:pt x="17646" y="13038"/>
                </a:cubicBezTo>
                <a:cubicBezTo>
                  <a:pt x="17646" y="12541"/>
                  <a:pt x="17123" y="12043"/>
                  <a:pt x="16601" y="12043"/>
                </a:cubicBezTo>
                <a:close/>
                <a:moveTo>
                  <a:pt x="15556" y="4014"/>
                </a:moveTo>
                <a:cubicBezTo>
                  <a:pt x="15034" y="4014"/>
                  <a:pt x="14475" y="3766"/>
                  <a:pt x="14475" y="3020"/>
                </a:cubicBezTo>
                <a:cubicBezTo>
                  <a:pt x="14475" y="995"/>
                  <a:pt x="14475" y="995"/>
                  <a:pt x="14475" y="995"/>
                </a:cubicBezTo>
                <a:cubicBezTo>
                  <a:pt x="14475" y="497"/>
                  <a:pt x="15034" y="0"/>
                  <a:pt x="15556" y="0"/>
                </a:cubicBezTo>
                <a:cubicBezTo>
                  <a:pt x="16079" y="0"/>
                  <a:pt x="16601" y="497"/>
                  <a:pt x="16601" y="995"/>
                </a:cubicBezTo>
                <a:cubicBezTo>
                  <a:pt x="16601" y="3020"/>
                  <a:pt x="16601" y="3020"/>
                  <a:pt x="16601" y="3020"/>
                </a:cubicBezTo>
                <a:cubicBezTo>
                  <a:pt x="16601" y="3766"/>
                  <a:pt x="16079" y="4014"/>
                  <a:pt x="15556" y="4014"/>
                </a:cubicBezTo>
                <a:close/>
                <a:moveTo>
                  <a:pt x="10259" y="4014"/>
                </a:moveTo>
                <a:cubicBezTo>
                  <a:pt x="9737" y="4014"/>
                  <a:pt x="9215" y="3766"/>
                  <a:pt x="9215" y="3020"/>
                </a:cubicBezTo>
                <a:cubicBezTo>
                  <a:pt x="9215" y="995"/>
                  <a:pt x="9215" y="995"/>
                  <a:pt x="9215" y="995"/>
                </a:cubicBezTo>
                <a:cubicBezTo>
                  <a:pt x="9215" y="497"/>
                  <a:pt x="9737" y="0"/>
                  <a:pt x="10259" y="0"/>
                </a:cubicBezTo>
                <a:cubicBezTo>
                  <a:pt x="10781" y="0"/>
                  <a:pt x="11341" y="497"/>
                  <a:pt x="11341" y="995"/>
                </a:cubicBezTo>
                <a:cubicBezTo>
                  <a:pt x="11341" y="3020"/>
                  <a:pt x="11341" y="3020"/>
                  <a:pt x="11341" y="3020"/>
                </a:cubicBezTo>
                <a:cubicBezTo>
                  <a:pt x="11341" y="3766"/>
                  <a:pt x="10781" y="4014"/>
                  <a:pt x="10259" y="4014"/>
                </a:cubicBezTo>
                <a:close/>
                <a:moveTo>
                  <a:pt x="4999" y="4014"/>
                </a:moveTo>
                <a:cubicBezTo>
                  <a:pt x="4477" y="4014"/>
                  <a:pt x="3954" y="3766"/>
                  <a:pt x="3954" y="3020"/>
                </a:cubicBezTo>
                <a:cubicBezTo>
                  <a:pt x="3954" y="995"/>
                  <a:pt x="3954" y="995"/>
                  <a:pt x="3954" y="995"/>
                </a:cubicBezTo>
                <a:cubicBezTo>
                  <a:pt x="3954" y="497"/>
                  <a:pt x="4477" y="0"/>
                  <a:pt x="4999" y="0"/>
                </a:cubicBezTo>
                <a:cubicBezTo>
                  <a:pt x="5521" y="0"/>
                  <a:pt x="6044" y="497"/>
                  <a:pt x="6044" y="995"/>
                </a:cubicBezTo>
                <a:cubicBezTo>
                  <a:pt x="6044" y="3020"/>
                  <a:pt x="6044" y="3020"/>
                  <a:pt x="6044" y="3020"/>
                </a:cubicBezTo>
                <a:cubicBezTo>
                  <a:pt x="6044" y="3766"/>
                  <a:pt x="5521" y="4014"/>
                  <a:pt x="4999" y="4014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E7E7E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9" name="Unique Slides"/>
          <p:cNvSpPr/>
          <p:nvPr/>
        </p:nvSpPr>
        <p:spPr>
          <a:xfrm>
            <a:off x="4507335" y="3007916"/>
            <a:ext cx="1554913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4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2000"/>
              <a:t>Unique Slides</a:t>
            </a:r>
            <a:endParaRPr sz="2000"/>
          </a:p>
        </p:txBody>
      </p:sp>
      <p:sp>
        <p:nvSpPr>
          <p:cNvPr id="20" name="Create awesome and Unique presentation slides with these creative layouts, each slide is proven useful in real-world presentations.It’s easy to change colors and modify shapes, texts and charts it’s a minimal design, This presentation has been developed on the basis of theories on the comprehension of content with hipster kind of feel to it, much of what a modern startup would need in today’s world of presentations"/>
          <p:cNvSpPr/>
          <p:nvPr/>
        </p:nvSpPr>
        <p:spPr>
          <a:xfrm>
            <a:off x="1020587" y="4590074"/>
            <a:ext cx="7717251" cy="984308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 dirty="0">
                <a:gradFill>
                  <a:gsLst>
                    <a:gs pos="0">
                      <a:srgbClr val="662312"/>
                    </a:gs>
                    <a:gs pos="55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Create awesome and Unique presentation slides with these creative layouts, each slide is proven useful in real-world </a:t>
            </a:r>
            <a:r>
              <a:rPr sz="1200" dirty="0" err="1">
                <a:gradFill>
                  <a:gsLst>
                    <a:gs pos="0">
                      <a:srgbClr val="662312"/>
                    </a:gs>
                    <a:gs pos="55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presentations.It’s</a:t>
            </a:r>
            <a:r>
              <a:rPr sz="1200" dirty="0">
                <a:gradFill>
                  <a:gsLst>
                    <a:gs pos="0">
                      <a:srgbClr val="662312"/>
                    </a:gs>
                    <a:gs pos="55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 easy to change colors and modify shapes, texts and charts it’s a minimal design, This presentation has been developed on the basis of theories on the comprehension of content with hipster kind of feel to it, much of what a modern startup would need in today’s world of presentations</a:t>
            </a:r>
            <a:endParaRPr sz="1200" dirty="0">
              <a:gradFill>
                <a:gsLst>
                  <a:gs pos="0">
                    <a:srgbClr val="662312"/>
                  </a:gs>
                  <a:gs pos="55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3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68345" y="1547816"/>
            <a:ext cx="5085056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7200" b="1" dirty="0">
                <a:gradFill flip="none" rotWithShape="1">
                  <a:gsLst>
                    <a:gs pos="0">
                      <a:srgbClr val="662312"/>
                    </a:gs>
                    <a:gs pos="50000">
                      <a:srgbClr val="E5C666"/>
                    </a:gs>
                    <a:gs pos="100000">
                      <a:srgbClr val="792918"/>
                    </a:gs>
                  </a:gsLst>
                  <a:lin ang="81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Century Gothic" panose="020B0502020202020204" pitchFamily="34" charset="0"/>
              </a:rPr>
              <a:t>感谢观看</a:t>
            </a:r>
            <a:endParaRPr lang="zh-CN" altLang="en-US" sz="7200" b="1" dirty="0">
              <a:gradFill flip="none" rotWithShape="1">
                <a:gsLst>
                  <a:gs pos="0">
                    <a:srgbClr val="662312"/>
                  </a:gs>
                  <a:gs pos="50000">
                    <a:srgbClr val="E5C666"/>
                  </a:gs>
                  <a:gs pos="100000">
                    <a:srgbClr val="792918"/>
                  </a:gs>
                </a:gsLst>
                <a:lin ang="81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44208" y="2766679"/>
            <a:ext cx="3533339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dirty="0">
                <a:gradFill flip="none" rotWithShape="1">
                  <a:gsLst>
                    <a:gs pos="0">
                      <a:srgbClr val="662312"/>
                    </a:gs>
                    <a:gs pos="50000">
                      <a:srgbClr val="E5C666"/>
                    </a:gs>
                    <a:gs pos="100000">
                      <a:srgbClr val="792918"/>
                    </a:gs>
                  </a:gsLst>
                  <a:lin ang="81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Century Gothic" panose="020B0502020202020204" pitchFamily="34" charset="0"/>
              </a:rPr>
              <a:t>汇报人：</a:t>
            </a:r>
            <a:r>
              <a:rPr lang="en-US" altLang="zh-CN" dirty="0">
                <a:gradFill flip="none" rotWithShape="1">
                  <a:gsLst>
                    <a:gs pos="0">
                      <a:srgbClr val="662312"/>
                    </a:gs>
                    <a:gs pos="50000">
                      <a:srgbClr val="E5C666"/>
                    </a:gs>
                    <a:gs pos="100000">
                      <a:srgbClr val="792918"/>
                    </a:gs>
                  </a:gsLst>
                  <a:lin ang="81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Century Gothic" panose="020B0502020202020204" pitchFamily="34" charset="0"/>
              </a:rPr>
              <a:t>XXX  </a:t>
            </a:r>
            <a:r>
              <a:rPr lang="zh-CN" altLang="en-US" dirty="0">
                <a:gradFill flip="none" rotWithShape="1">
                  <a:gsLst>
                    <a:gs pos="0">
                      <a:srgbClr val="662312"/>
                    </a:gs>
                    <a:gs pos="50000">
                      <a:srgbClr val="E5C666"/>
                    </a:gs>
                    <a:gs pos="100000">
                      <a:srgbClr val="792918"/>
                    </a:gs>
                  </a:gsLst>
                  <a:lin ang="81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Century Gothic" panose="020B0502020202020204" pitchFamily="34" charset="0"/>
              </a:rPr>
              <a:t>日期：</a:t>
            </a:r>
            <a:r>
              <a:rPr lang="en-US" altLang="zh-CN" dirty="0">
                <a:gradFill flip="none" rotWithShape="1">
                  <a:gsLst>
                    <a:gs pos="0">
                      <a:srgbClr val="662312"/>
                    </a:gs>
                    <a:gs pos="50000">
                      <a:srgbClr val="E5C666"/>
                    </a:gs>
                    <a:gs pos="100000">
                      <a:srgbClr val="792918"/>
                    </a:gs>
                  </a:gsLst>
                  <a:lin ang="81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Century Gothic" panose="020B0502020202020204" pitchFamily="34" charset="0"/>
              </a:rPr>
              <a:t>XX</a:t>
            </a:r>
            <a:r>
              <a:rPr lang="zh-CN" altLang="en-US" dirty="0">
                <a:gradFill flip="none" rotWithShape="1">
                  <a:gsLst>
                    <a:gs pos="0">
                      <a:srgbClr val="662312"/>
                    </a:gs>
                    <a:gs pos="50000">
                      <a:srgbClr val="E5C666"/>
                    </a:gs>
                    <a:gs pos="100000">
                      <a:srgbClr val="792918"/>
                    </a:gs>
                  </a:gsLst>
                  <a:lin ang="81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Century Gothic" panose="020B0502020202020204" pitchFamily="34" charset="0"/>
              </a:rPr>
              <a:t>年</a:t>
            </a:r>
            <a:r>
              <a:rPr lang="en-US" altLang="zh-CN" dirty="0">
                <a:gradFill flip="none" rotWithShape="1">
                  <a:gsLst>
                    <a:gs pos="0">
                      <a:srgbClr val="662312"/>
                    </a:gs>
                    <a:gs pos="50000">
                      <a:srgbClr val="E5C666"/>
                    </a:gs>
                    <a:gs pos="100000">
                      <a:srgbClr val="792918"/>
                    </a:gs>
                  </a:gsLst>
                  <a:lin ang="81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Century Gothic" panose="020B0502020202020204" pitchFamily="34" charset="0"/>
              </a:rPr>
              <a:t>XX</a:t>
            </a:r>
            <a:r>
              <a:rPr lang="zh-CN" altLang="en-US" dirty="0">
                <a:gradFill flip="none" rotWithShape="1">
                  <a:gsLst>
                    <a:gs pos="0">
                      <a:srgbClr val="662312"/>
                    </a:gs>
                    <a:gs pos="50000">
                      <a:srgbClr val="E5C666"/>
                    </a:gs>
                    <a:gs pos="100000">
                      <a:srgbClr val="792918"/>
                    </a:gs>
                  </a:gsLst>
                  <a:lin ang="81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Century Gothic" panose="020B0502020202020204" pitchFamily="34" charset="0"/>
              </a:rPr>
              <a:t>月</a:t>
            </a:r>
            <a:endParaRPr lang="zh-CN" altLang="en-US" dirty="0">
              <a:gradFill flip="none" rotWithShape="1">
                <a:gsLst>
                  <a:gs pos="0">
                    <a:srgbClr val="662312"/>
                  </a:gs>
                  <a:gs pos="50000">
                    <a:srgbClr val="E5C666"/>
                  </a:gs>
                  <a:gs pos="100000">
                    <a:srgbClr val="792918"/>
                  </a:gs>
                </a:gsLst>
                <a:lin ang="81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578100" y="750943"/>
            <a:ext cx="2286000" cy="2286000"/>
            <a:chOff x="1289957" y="3037114"/>
            <a:chExt cx="1143000" cy="1143000"/>
          </a:xfrm>
        </p:grpSpPr>
        <p:sp>
          <p:nvSpPr>
            <p:cNvPr id="12" name="椭圆 11"/>
            <p:cNvSpPr/>
            <p:nvPr/>
          </p:nvSpPr>
          <p:spPr>
            <a:xfrm>
              <a:off x="1289957" y="3037114"/>
              <a:ext cx="1143000" cy="1143000"/>
            </a:xfrm>
            <a:prstGeom prst="ellipse">
              <a:avLst/>
            </a:prstGeom>
            <a:noFill/>
            <a:ln w="38100"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600" b="1" dirty="0">
                  <a:gradFill>
                    <a:gsLst>
                      <a:gs pos="52400">
                        <a:srgbClr val="E5C666"/>
                      </a:gs>
                      <a:gs pos="0">
                        <a:srgbClr val="792918"/>
                      </a:gs>
                      <a:gs pos="100000">
                        <a:srgbClr val="662312"/>
                      </a:gs>
                    </a:gsLst>
                    <a:lin ang="135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  <a:endParaRPr lang="zh-CN" altLang="en-US" sz="9600" b="1" dirty="0">
                <a:gradFill>
                  <a:gsLst>
                    <a:gs pos="52400">
                      <a:srgbClr val="E5C666"/>
                    </a:gs>
                    <a:gs pos="0">
                      <a:srgbClr val="792918"/>
                    </a:gs>
                    <a:gs pos="100000">
                      <a:srgbClr val="662312"/>
                    </a:gs>
                  </a:gsLst>
                  <a:lin ang="135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AutoShape 3"/>
            <p:cNvSpPr>
              <a:spLocks noChangeAspect="1" noChangeArrowheads="1" noTextEdit="1"/>
            </p:cNvSpPr>
            <p:nvPr/>
          </p:nvSpPr>
          <p:spPr bwMode="auto">
            <a:xfrm rot="16200000">
              <a:off x="1565276" y="3348038"/>
              <a:ext cx="593725" cy="573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9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688" y="-444502"/>
            <a:ext cx="4457702" cy="44577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1998" cy="685800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10338" y="407665"/>
            <a:ext cx="1212765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黑体简体" panose="02010601030101010101" pitchFamily="2" charset="-122"/>
                <a:cs typeface="+mn-lt"/>
                <a:sym typeface="方正黑体简体" panose="02010601030101010101" pitchFamily="2" charset="-122"/>
              </a:rPr>
              <a:t>ONE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67288" y="462244"/>
            <a:ext cx="321367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3000">
                      <a:srgbClr val="E5C666"/>
                    </a:gs>
                    <a:gs pos="0">
                      <a:srgbClr val="792918"/>
                    </a:gs>
                    <a:gs pos="100000">
                      <a:srgbClr val="792918"/>
                    </a:gs>
                  </a:gsLst>
                  <a:lin ang="7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方正黑体简体" panose="02010601030101010101" pitchFamily="2" charset="-122"/>
              </a:rPr>
              <a:t>单击此处添加标题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方正黑体简体" panose="02010601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9947" y="407665"/>
            <a:ext cx="171450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22" name="Rounded Rectangle"/>
          <p:cNvSpPr/>
          <p:nvPr/>
        </p:nvSpPr>
        <p:spPr>
          <a:xfrm rot="2700000">
            <a:off x="1550744" y="1819018"/>
            <a:ext cx="1451756" cy="1451756"/>
          </a:xfrm>
          <a:prstGeom prst="roundRect">
            <a:avLst>
              <a:gd name="adj" fmla="val 32285"/>
            </a:avLst>
          </a:prstGeom>
          <a:gradFill>
            <a:gsLst>
              <a:gs pos="0">
                <a:srgbClr val="662312"/>
              </a:gs>
              <a:gs pos="53000">
                <a:srgbClr val="E5C666"/>
              </a:gs>
              <a:gs pos="100000">
                <a:srgbClr val="792918"/>
              </a:gs>
            </a:gsLst>
            <a:lin ang="5400000" scaled="1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3" name="Rounded Rectangle"/>
          <p:cNvSpPr/>
          <p:nvPr/>
        </p:nvSpPr>
        <p:spPr>
          <a:xfrm rot="2700000">
            <a:off x="4096996" y="1819018"/>
            <a:ext cx="1451756" cy="1451756"/>
          </a:xfrm>
          <a:prstGeom prst="roundRect">
            <a:avLst>
              <a:gd name="adj" fmla="val 32285"/>
            </a:avLst>
          </a:prstGeom>
          <a:gradFill>
            <a:gsLst>
              <a:gs pos="0">
                <a:srgbClr val="662312"/>
              </a:gs>
              <a:gs pos="53000">
                <a:srgbClr val="E5C666"/>
              </a:gs>
              <a:gs pos="100000">
                <a:srgbClr val="792918"/>
              </a:gs>
            </a:gsLst>
            <a:lin ang="5400000" scaled="1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4" name="Rounded Rectangle"/>
          <p:cNvSpPr/>
          <p:nvPr/>
        </p:nvSpPr>
        <p:spPr>
          <a:xfrm rot="2700000">
            <a:off x="6643248" y="1819018"/>
            <a:ext cx="1451756" cy="1451756"/>
          </a:xfrm>
          <a:prstGeom prst="roundRect">
            <a:avLst>
              <a:gd name="adj" fmla="val 32285"/>
            </a:avLst>
          </a:prstGeom>
          <a:gradFill>
            <a:gsLst>
              <a:gs pos="0">
                <a:srgbClr val="662312"/>
              </a:gs>
              <a:gs pos="53000">
                <a:srgbClr val="E5C666"/>
              </a:gs>
              <a:gs pos="100000">
                <a:srgbClr val="792918"/>
              </a:gs>
            </a:gsLst>
            <a:lin ang="5400000" scaled="1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6" name="Unique slides"/>
          <p:cNvSpPr/>
          <p:nvPr/>
        </p:nvSpPr>
        <p:spPr>
          <a:xfrm>
            <a:off x="1518432" y="3872867"/>
            <a:ext cx="1526059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2000">
                <a:gradFill>
                  <a:gsLst>
                    <a:gs pos="0">
                      <a:srgbClr val="662312"/>
                    </a:gs>
                    <a:gs pos="51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slides</a:t>
            </a:r>
            <a:endParaRPr sz="2000">
              <a:gradFill>
                <a:gsLst>
                  <a:gs pos="0">
                    <a:srgbClr val="662312"/>
                  </a:gs>
                  <a:gs pos="51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27" name="Create awesome and Unique presentation slides with these creative layouts,It’s easy to change colors"/>
          <p:cNvSpPr/>
          <p:nvPr/>
        </p:nvSpPr>
        <p:spPr>
          <a:xfrm>
            <a:off x="1277935" y="4480566"/>
            <a:ext cx="1997374" cy="1011559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662312"/>
                    </a:gs>
                    <a:gs pos="51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Create awesome and Unique presentation slides with these creative layouts,It’s easy to change colors</a:t>
            </a:r>
            <a:endParaRPr sz="1200">
              <a:gradFill>
                <a:gsLst>
                  <a:gs pos="0">
                    <a:srgbClr val="662312"/>
                  </a:gs>
                  <a:gs pos="51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28" name="Unique slides"/>
          <p:cNvSpPr/>
          <p:nvPr/>
        </p:nvSpPr>
        <p:spPr>
          <a:xfrm>
            <a:off x="4064684" y="3872867"/>
            <a:ext cx="1526059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2000">
                <a:gradFill>
                  <a:gsLst>
                    <a:gs pos="0">
                      <a:srgbClr val="662312"/>
                    </a:gs>
                    <a:gs pos="51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slides</a:t>
            </a:r>
            <a:endParaRPr sz="2000">
              <a:gradFill>
                <a:gsLst>
                  <a:gs pos="0">
                    <a:srgbClr val="662312"/>
                  </a:gs>
                  <a:gs pos="51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36" name="Create awesome and Unique presentation slides with these creative layouts,It’s easy to change colors"/>
          <p:cNvSpPr/>
          <p:nvPr/>
        </p:nvSpPr>
        <p:spPr>
          <a:xfrm>
            <a:off x="3824188" y="4480566"/>
            <a:ext cx="1997373" cy="1011559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662312"/>
                    </a:gs>
                    <a:gs pos="51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Create awesome and Unique presentation slides with these creative layouts,It’s easy to change colors</a:t>
            </a:r>
            <a:endParaRPr sz="1200">
              <a:gradFill>
                <a:gsLst>
                  <a:gs pos="0">
                    <a:srgbClr val="662312"/>
                  </a:gs>
                  <a:gs pos="51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40" name="Unique slides"/>
          <p:cNvSpPr/>
          <p:nvPr/>
        </p:nvSpPr>
        <p:spPr>
          <a:xfrm>
            <a:off x="6610936" y="3872867"/>
            <a:ext cx="1526059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2000">
                <a:gradFill>
                  <a:gsLst>
                    <a:gs pos="0">
                      <a:srgbClr val="662312"/>
                    </a:gs>
                    <a:gs pos="51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Unique slides</a:t>
            </a:r>
            <a:endParaRPr sz="2000">
              <a:gradFill>
                <a:gsLst>
                  <a:gs pos="0">
                    <a:srgbClr val="662312"/>
                  </a:gs>
                  <a:gs pos="51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45" name="Create awesome and Unique presentation slides with these creative layouts,It’s easy to change colors"/>
          <p:cNvSpPr/>
          <p:nvPr/>
        </p:nvSpPr>
        <p:spPr>
          <a:xfrm>
            <a:off x="6370440" y="4480566"/>
            <a:ext cx="1997373" cy="1011559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 dirty="0">
                <a:gradFill>
                  <a:gsLst>
                    <a:gs pos="0">
                      <a:srgbClr val="662312"/>
                    </a:gs>
                    <a:gs pos="51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Create awesome and Unique presentation slides with these creative </a:t>
            </a:r>
            <a:r>
              <a:rPr sz="1200" dirty="0" err="1">
                <a:gradFill>
                  <a:gsLst>
                    <a:gs pos="0">
                      <a:srgbClr val="662312"/>
                    </a:gs>
                    <a:gs pos="51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layouts,It’s</a:t>
            </a:r>
            <a:r>
              <a:rPr sz="1200" dirty="0">
                <a:gradFill>
                  <a:gsLst>
                    <a:gs pos="0">
                      <a:srgbClr val="662312"/>
                    </a:gs>
                    <a:gs pos="51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</a:rPr>
              <a:t> easy to change colors</a:t>
            </a:r>
            <a:endParaRPr sz="1200" dirty="0">
              <a:gradFill>
                <a:gsLst>
                  <a:gs pos="0">
                    <a:srgbClr val="662312"/>
                  </a:gs>
                  <a:gs pos="51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</a:endParaRPr>
          </a:p>
        </p:txBody>
      </p:sp>
      <p:sp>
        <p:nvSpPr>
          <p:cNvPr id="53" name="Shape"/>
          <p:cNvSpPr/>
          <p:nvPr/>
        </p:nvSpPr>
        <p:spPr>
          <a:xfrm>
            <a:off x="4561227" y="2274849"/>
            <a:ext cx="523294" cy="5400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92" y="15790"/>
                </a:moveTo>
                <a:cubicBezTo>
                  <a:pt x="12092" y="14150"/>
                  <a:pt x="13409" y="13260"/>
                  <a:pt x="15603" y="12042"/>
                </a:cubicBezTo>
                <a:cubicBezTo>
                  <a:pt x="18187" y="10355"/>
                  <a:pt x="21600" y="8293"/>
                  <a:pt x="21600" y="3327"/>
                </a:cubicBezTo>
                <a:cubicBezTo>
                  <a:pt x="21600" y="2905"/>
                  <a:pt x="21161" y="2483"/>
                  <a:pt x="20771" y="2483"/>
                </a:cubicBezTo>
                <a:cubicBezTo>
                  <a:pt x="16870" y="2483"/>
                  <a:pt x="16870" y="2483"/>
                  <a:pt x="16870" y="2483"/>
                </a:cubicBezTo>
                <a:cubicBezTo>
                  <a:pt x="15993" y="1265"/>
                  <a:pt x="14286" y="0"/>
                  <a:pt x="10824" y="0"/>
                </a:cubicBezTo>
                <a:cubicBezTo>
                  <a:pt x="7363" y="0"/>
                  <a:pt x="5656" y="1265"/>
                  <a:pt x="4778" y="2483"/>
                </a:cubicBezTo>
                <a:cubicBezTo>
                  <a:pt x="878" y="2483"/>
                  <a:pt x="878" y="2483"/>
                  <a:pt x="878" y="2483"/>
                </a:cubicBezTo>
                <a:cubicBezTo>
                  <a:pt x="439" y="2483"/>
                  <a:pt x="0" y="2905"/>
                  <a:pt x="0" y="3327"/>
                </a:cubicBezTo>
                <a:cubicBezTo>
                  <a:pt x="0" y="8293"/>
                  <a:pt x="3023" y="10355"/>
                  <a:pt x="6046" y="12042"/>
                </a:cubicBezTo>
                <a:cubicBezTo>
                  <a:pt x="8240" y="13260"/>
                  <a:pt x="9508" y="14150"/>
                  <a:pt x="9508" y="15790"/>
                </a:cubicBezTo>
                <a:cubicBezTo>
                  <a:pt x="9508" y="17430"/>
                  <a:pt x="9508" y="17430"/>
                  <a:pt x="9508" y="17430"/>
                </a:cubicBezTo>
                <a:cubicBezTo>
                  <a:pt x="6924" y="17852"/>
                  <a:pt x="5217" y="18695"/>
                  <a:pt x="5217" y="19492"/>
                </a:cubicBezTo>
                <a:cubicBezTo>
                  <a:pt x="5217" y="20757"/>
                  <a:pt x="7801" y="21600"/>
                  <a:pt x="10824" y="21600"/>
                </a:cubicBezTo>
                <a:cubicBezTo>
                  <a:pt x="13799" y="21600"/>
                  <a:pt x="15993" y="20757"/>
                  <a:pt x="15993" y="19492"/>
                </a:cubicBezTo>
                <a:cubicBezTo>
                  <a:pt x="15993" y="18695"/>
                  <a:pt x="14725" y="17852"/>
                  <a:pt x="12092" y="17430"/>
                </a:cubicBezTo>
                <a:lnTo>
                  <a:pt x="12092" y="15790"/>
                </a:lnTo>
                <a:close/>
                <a:moveTo>
                  <a:pt x="15603" y="9933"/>
                </a:moveTo>
                <a:cubicBezTo>
                  <a:pt x="16432" y="8715"/>
                  <a:pt x="16870" y="6653"/>
                  <a:pt x="16870" y="4170"/>
                </a:cubicBezTo>
                <a:cubicBezTo>
                  <a:pt x="19893" y="4170"/>
                  <a:pt x="19893" y="4170"/>
                  <a:pt x="19893" y="4170"/>
                </a:cubicBezTo>
                <a:cubicBezTo>
                  <a:pt x="19455" y="7075"/>
                  <a:pt x="17748" y="8715"/>
                  <a:pt x="15603" y="9933"/>
                </a:cubicBezTo>
                <a:close/>
                <a:moveTo>
                  <a:pt x="10824" y="1687"/>
                </a:moveTo>
                <a:cubicBezTo>
                  <a:pt x="14286" y="1687"/>
                  <a:pt x="15603" y="2905"/>
                  <a:pt x="15603" y="3327"/>
                </a:cubicBezTo>
                <a:cubicBezTo>
                  <a:pt x="15603" y="3748"/>
                  <a:pt x="14286" y="4967"/>
                  <a:pt x="10824" y="5388"/>
                </a:cubicBezTo>
                <a:cubicBezTo>
                  <a:pt x="7363" y="4967"/>
                  <a:pt x="6046" y="3748"/>
                  <a:pt x="6046" y="3327"/>
                </a:cubicBezTo>
                <a:cubicBezTo>
                  <a:pt x="6046" y="2905"/>
                  <a:pt x="7363" y="1687"/>
                  <a:pt x="10824" y="1687"/>
                </a:cubicBezTo>
                <a:close/>
                <a:moveTo>
                  <a:pt x="1755" y="4170"/>
                </a:moveTo>
                <a:cubicBezTo>
                  <a:pt x="4778" y="4170"/>
                  <a:pt x="4778" y="4170"/>
                  <a:pt x="4778" y="4170"/>
                </a:cubicBezTo>
                <a:cubicBezTo>
                  <a:pt x="4778" y="6653"/>
                  <a:pt x="5217" y="8715"/>
                  <a:pt x="6046" y="9933"/>
                </a:cubicBezTo>
                <a:cubicBezTo>
                  <a:pt x="3901" y="8715"/>
                  <a:pt x="1755" y="7075"/>
                  <a:pt x="1755" y="4170"/>
                </a:cubicBezTo>
                <a:close/>
              </a:path>
            </a:pathLst>
          </a:custGeom>
          <a:ln w="12700">
            <a:solidFill>
              <a:srgbClr val="FFFFFF"/>
            </a:solidFill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55" name="Shape"/>
          <p:cNvSpPr/>
          <p:nvPr/>
        </p:nvSpPr>
        <p:spPr>
          <a:xfrm>
            <a:off x="1986347" y="2274849"/>
            <a:ext cx="581132" cy="5400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48" h="17053" extrusionOk="0">
                <a:moveTo>
                  <a:pt x="20740" y="3005"/>
                </a:moveTo>
                <a:cubicBezTo>
                  <a:pt x="7216" y="7674"/>
                  <a:pt x="12712" y="-4547"/>
                  <a:pt x="2103" y="1949"/>
                </a:cubicBezTo>
                <a:cubicBezTo>
                  <a:pt x="0" y="2680"/>
                  <a:pt x="0" y="2680"/>
                  <a:pt x="0" y="2680"/>
                </a:cubicBezTo>
                <a:cubicBezTo>
                  <a:pt x="4205" y="17053"/>
                  <a:pt x="4205" y="17053"/>
                  <a:pt x="4205" y="17053"/>
                </a:cubicBezTo>
                <a:cubicBezTo>
                  <a:pt x="6738" y="17053"/>
                  <a:pt x="6738" y="17053"/>
                  <a:pt x="6738" y="17053"/>
                </a:cubicBezTo>
                <a:cubicBezTo>
                  <a:pt x="4635" y="9867"/>
                  <a:pt x="4635" y="9867"/>
                  <a:pt x="4635" y="9867"/>
                </a:cubicBezTo>
                <a:cubicBezTo>
                  <a:pt x="14002" y="3370"/>
                  <a:pt x="10179" y="17053"/>
                  <a:pt x="21170" y="3370"/>
                </a:cubicBezTo>
                <a:cubicBezTo>
                  <a:pt x="21600" y="3370"/>
                  <a:pt x="21170" y="3005"/>
                  <a:pt x="20740" y="3005"/>
                </a:cubicBezTo>
              </a:path>
            </a:pathLst>
          </a:custGeom>
          <a:ln w="12700">
            <a:solidFill>
              <a:srgbClr val="FFFFFF"/>
            </a:solidFill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56" name="Shape"/>
          <p:cNvSpPr/>
          <p:nvPr/>
        </p:nvSpPr>
        <p:spPr>
          <a:xfrm>
            <a:off x="7073788" y="2279086"/>
            <a:ext cx="590677" cy="5316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77" y="7346"/>
                </a:moveTo>
                <a:cubicBezTo>
                  <a:pt x="4216" y="6519"/>
                  <a:pt x="5041" y="6957"/>
                  <a:pt x="6171" y="8222"/>
                </a:cubicBezTo>
                <a:cubicBezTo>
                  <a:pt x="6563" y="8659"/>
                  <a:pt x="6563" y="8222"/>
                  <a:pt x="6563" y="8222"/>
                </a:cubicBezTo>
                <a:cubicBezTo>
                  <a:pt x="6954" y="8222"/>
                  <a:pt x="8084" y="6519"/>
                  <a:pt x="8475" y="6519"/>
                </a:cubicBezTo>
                <a:cubicBezTo>
                  <a:pt x="8475" y="6519"/>
                  <a:pt x="8475" y="6519"/>
                  <a:pt x="8475" y="6081"/>
                </a:cubicBezTo>
                <a:cubicBezTo>
                  <a:pt x="8084" y="6081"/>
                  <a:pt x="7736" y="5643"/>
                  <a:pt x="7736" y="5205"/>
                </a:cubicBezTo>
                <a:cubicBezTo>
                  <a:pt x="5780" y="2189"/>
                  <a:pt x="13082" y="486"/>
                  <a:pt x="11952" y="486"/>
                </a:cubicBezTo>
                <a:cubicBezTo>
                  <a:pt x="11169" y="0"/>
                  <a:pt x="8866" y="0"/>
                  <a:pt x="8475" y="0"/>
                </a:cubicBezTo>
                <a:cubicBezTo>
                  <a:pt x="7345" y="486"/>
                  <a:pt x="5433" y="1751"/>
                  <a:pt x="4650" y="2627"/>
                </a:cubicBezTo>
                <a:cubicBezTo>
                  <a:pt x="3477" y="3503"/>
                  <a:pt x="3129" y="3941"/>
                  <a:pt x="3129" y="3941"/>
                </a:cubicBezTo>
                <a:cubicBezTo>
                  <a:pt x="2695" y="4330"/>
                  <a:pt x="3129" y="5205"/>
                  <a:pt x="2303" y="5643"/>
                </a:cubicBezTo>
                <a:cubicBezTo>
                  <a:pt x="1565" y="6081"/>
                  <a:pt x="1173" y="5643"/>
                  <a:pt x="782" y="6081"/>
                </a:cubicBezTo>
                <a:cubicBezTo>
                  <a:pt x="782" y="6519"/>
                  <a:pt x="391" y="6519"/>
                  <a:pt x="0" y="6957"/>
                </a:cubicBezTo>
                <a:lnTo>
                  <a:pt x="0" y="7346"/>
                </a:lnTo>
                <a:lnTo>
                  <a:pt x="1565" y="9097"/>
                </a:lnTo>
                <a:cubicBezTo>
                  <a:pt x="1565" y="9535"/>
                  <a:pt x="1912" y="9535"/>
                  <a:pt x="2303" y="9535"/>
                </a:cubicBezTo>
                <a:cubicBezTo>
                  <a:pt x="2303" y="9097"/>
                  <a:pt x="2695" y="8659"/>
                  <a:pt x="3129" y="8659"/>
                </a:cubicBezTo>
                <a:cubicBezTo>
                  <a:pt x="3129" y="8659"/>
                  <a:pt x="3129" y="7346"/>
                  <a:pt x="3477" y="7346"/>
                </a:cubicBezTo>
                <a:close/>
                <a:moveTo>
                  <a:pt x="9648" y="7784"/>
                </a:moveTo>
                <a:cubicBezTo>
                  <a:pt x="9257" y="7784"/>
                  <a:pt x="9257" y="7784"/>
                  <a:pt x="9257" y="7784"/>
                </a:cubicBezTo>
                <a:cubicBezTo>
                  <a:pt x="7736" y="9097"/>
                  <a:pt x="7736" y="9097"/>
                  <a:pt x="7736" y="9097"/>
                </a:cubicBezTo>
                <a:cubicBezTo>
                  <a:pt x="7345" y="9535"/>
                  <a:pt x="7345" y="9535"/>
                  <a:pt x="7345" y="9924"/>
                </a:cubicBezTo>
                <a:cubicBezTo>
                  <a:pt x="16559" y="21162"/>
                  <a:pt x="16559" y="21162"/>
                  <a:pt x="16559" y="21162"/>
                </a:cubicBezTo>
                <a:cubicBezTo>
                  <a:pt x="16559" y="21600"/>
                  <a:pt x="16993" y="21600"/>
                  <a:pt x="17341" y="21162"/>
                </a:cubicBezTo>
                <a:cubicBezTo>
                  <a:pt x="18514" y="20286"/>
                  <a:pt x="18514" y="20286"/>
                  <a:pt x="18514" y="20286"/>
                </a:cubicBezTo>
                <a:cubicBezTo>
                  <a:pt x="18514" y="19849"/>
                  <a:pt x="18514" y="19459"/>
                  <a:pt x="18514" y="19459"/>
                </a:cubicBezTo>
                <a:lnTo>
                  <a:pt x="9648" y="7784"/>
                </a:lnTo>
                <a:close/>
                <a:moveTo>
                  <a:pt x="21600" y="3065"/>
                </a:moveTo>
                <a:cubicBezTo>
                  <a:pt x="21209" y="2189"/>
                  <a:pt x="21209" y="2627"/>
                  <a:pt x="20818" y="2627"/>
                </a:cubicBezTo>
                <a:cubicBezTo>
                  <a:pt x="20818" y="3065"/>
                  <a:pt x="20035" y="3941"/>
                  <a:pt x="20035" y="4330"/>
                </a:cubicBezTo>
                <a:cubicBezTo>
                  <a:pt x="19644" y="5205"/>
                  <a:pt x="18905" y="6081"/>
                  <a:pt x="17732" y="5205"/>
                </a:cubicBezTo>
                <a:cubicBezTo>
                  <a:pt x="16559" y="3941"/>
                  <a:pt x="16993" y="3503"/>
                  <a:pt x="17341" y="3065"/>
                </a:cubicBezTo>
                <a:cubicBezTo>
                  <a:pt x="17341" y="2627"/>
                  <a:pt x="18123" y="1362"/>
                  <a:pt x="18123" y="924"/>
                </a:cubicBezTo>
                <a:cubicBezTo>
                  <a:pt x="18514" y="924"/>
                  <a:pt x="18123" y="486"/>
                  <a:pt x="17732" y="486"/>
                </a:cubicBezTo>
                <a:cubicBezTo>
                  <a:pt x="17341" y="924"/>
                  <a:pt x="15037" y="1751"/>
                  <a:pt x="14646" y="3503"/>
                </a:cubicBezTo>
                <a:cubicBezTo>
                  <a:pt x="14255" y="4768"/>
                  <a:pt x="15037" y="6081"/>
                  <a:pt x="13864" y="7346"/>
                </a:cubicBezTo>
                <a:cubicBezTo>
                  <a:pt x="12343" y="9097"/>
                  <a:pt x="12343" y="9097"/>
                  <a:pt x="12343" y="9097"/>
                </a:cubicBezTo>
                <a:cubicBezTo>
                  <a:pt x="13864" y="11238"/>
                  <a:pt x="13864" y="11238"/>
                  <a:pt x="13864" y="11238"/>
                </a:cubicBezTo>
                <a:cubicBezTo>
                  <a:pt x="15820" y="9097"/>
                  <a:pt x="15820" y="9097"/>
                  <a:pt x="15820" y="9097"/>
                </a:cubicBezTo>
                <a:cubicBezTo>
                  <a:pt x="16167" y="8659"/>
                  <a:pt x="16993" y="8222"/>
                  <a:pt x="17732" y="8659"/>
                </a:cubicBezTo>
                <a:cubicBezTo>
                  <a:pt x="19644" y="9097"/>
                  <a:pt x="20427" y="8222"/>
                  <a:pt x="21209" y="6957"/>
                </a:cubicBezTo>
                <a:cubicBezTo>
                  <a:pt x="21600" y="5643"/>
                  <a:pt x="21600" y="3503"/>
                  <a:pt x="21600" y="3065"/>
                </a:cubicBezTo>
                <a:close/>
                <a:moveTo>
                  <a:pt x="3129" y="19459"/>
                </a:moveTo>
                <a:cubicBezTo>
                  <a:pt x="2695" y="19849"/>
                  <a:pt x="2695" y="20286"/>
                  <a:pt x="3129" y="20286"/>
                </a:cubicBezTo>
                <a:cubicBezTo>
                  <a:pt x="3868" y="21600"/>
                  <a:pt x="3868" y="21600"/>
                  <a:pt x="3868" y="21600"/>
                </a:cubicBezTo>
                <a:cubicBezTo>
                  <a:pt x="4216" y="21600"/>
                  <a:pt x="4650" y="21600"/>
                  <a:pt x="4650" y="21162"/>
                </a:cubicBezTo>
                <a:cubicBezTo>
                  <a:pt x="10039" y="15568"/>
                  <a:pt x="10039" y="15568"/>
                  <a:pt x="10039" y="15568"/>
                </a:cubicBezTo>
                <a:cubicBezTo>
                  <a:pt x="8475" y="13378"/>
                  <a:pt x="8475" y="13378"/>
                  <a:pt x="8475" y="13378"/>
                </a:cubicBezTo>
                <a:lnTo>
                  <a:pt x="3129" y="19459"/>
                </a:lnTo>
                <a:close/>
              </a:path>
            </a:pathLst>
          </a:custGeom>
          <a:ln w="12700">
            <a:solidFill>
              <a:srgbClr val="FFFFFF"/>
            </a:solidFill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57" name="Line"/>
          <p:cNvSpPr/>
          <p:nvPr/>
        </p:nvSpPr>
        <p:spPr>
          <a:xfrm>
            <a:off x="1856985" y="4369991"/>
            <a:ext cx="838089" cy="0"/>
          </a:xfrm>
          <a:prstGeom prst="line">
            <a:avLst/>
          </a:prstGeom>
          <a:ln w="12700">
            <a:gradFill>
              <a:gsLst>
                <a:gs pos="0">
                  <a:srgbClr val="662312"/>
                </a:gs>
                <a:gs pos="53000">
                  <a:srgbClr val="E5C666"/>
                </a:gs>
                <a:gs pos="100000">
                  <a:srgbClr val="792918"/>
                </a:gs>
              </a:gsLst>
              <a:lin ang="5400000" scaled="1"/>
            </a:gradFill>
            <a:miter lim="400000"/>
          </a:ln>
        </p:spPr>
        <p:txBody>
          <a:bodyPr lIns="25400" tIns="25400" rIns="25400" bIns="25400" anchor="ctr"/>
          <a:lstStyle/>
          <a:p>
            <a:pPr>
              <a:defRPr sz="3200"/>
            </a:pPr>
            <a:endParaRPr sz="1600"/>
          </a:p>
        </p:txBody>
      </p:sp>
      <p:sp>
        <p:nvSpPr>
          <p:cNvPr id="58" name="Line"/>
          <p:cNvSpPr/>
          <p:nvPr/>
        </p:nvSpPr>
        <p:spPr>
          <a:xfrm>
            <a:off x="4403238" y="4369991"/>
            <a:ext cx="784881" cy="0"/>
          </a:xfrm>
          <a:prstGeom prst="line">
            <a:avLst/>
          </a:prstGeom>
          <a:ln w="12700">
            <a:gradFill>
              <a:gsLst>
                <a:gs pos="0">
                  <a:srgbClr val="662312"/>
                </a:gs>
                <a:gs pos="53000">
                  <a:srgbClr val="E5C666"/>
                </a:gs>
                <a:gs pos="100000">
                  <a:srgbClr val="792918"/>
                </a:gs>
              </a:gsLst>
              <a:lin ang="5400000" scaled="1"/>
            </a:gradFill>
            <a:miter lim="400000"/>
          </a:ln>
        </p:spPr>
        <p:txBody>
          <a:bodyPr lIns="25400" tIns="25400" rIns="25400" bIns="25400" anchor="ctr"/>
          <a:lstStyle/>
          <a:p>
            <a:pPr>
              <a:defRPr sz="3200"/>
            </a:pPr>
            <a:endParaRPr sz="1600"/>
          </a:p>
        </p:txBody>
      </p:sp>
      <p:sp>
        <p:nvSpPr>
          <p:cNvPr id="59" name="Line"/>
          <p:cNvSpPr/>
          <p:nvPr/>
        </p:nvSpPr>
        <p:spPr>
          <a:xfrm>
            <a:off x="6949489" y="4369991"/>
            <a:ext cx="879744" cy="0"/>
          </a:xfrm>
          <a:prstGeom prst="line">
            <a:avLst/>
          </a:prstGeom>
          <a:ln w="12700">
            <a:gradFill>
              <a:gsLst>
                <a:gs pos="0">
                  <a:srgbClr val="662312"/>
                </a:gs>
                <a:gs pos="53000">
                  <a:srgbClr val="E5C666"/>
                </a:gs>
                <a:gs pos="100000">
                  <a:srgbClr val="792918"/>
                </a:gs>
              </a:gsLst>
              <a:lin ang="5400000" scaled="1"/>
            </a:gradFill>
            <a:miter lim="400000"/>
          </a:ln>
        </p:spPr>
        <p:txBody>
          <a:bodyPr lIns="25400" tIns="25400" rIns="25400" bIns="25400" anchor="ctr"/>
          <a:lstStyle/>
          <a:p>
            <a:pPr>
              <a:defRPr sz="3200"/>
            </a:pPr>
            <a:endParaRPr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3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1998" cy="68580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688" y="-444502"/>
            <a:ext cx="4457702" cy="4457702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408113" y="1743075"/>
            <a:ext cx="1636712" cy="1779588"/>
            <a:chOff x="3846513" y="1885950"/>
            <a:chExt cx="1636712" cy="1779588"/>
          </a:xfrm>
        </p:grpSpPr>
        <p:sp>
          <p:nvSpPr>
            <p:cNvPr id="15" name="Arc 8"/>
            <p:cNvSpPr/>
            <p:nvPr/>
          </p:nvSpPr>
          <p:spPr>
            <a:xfrm>
              <a:off x="3846513" y="2027238"/>
              <a:ext cx="1636712" cy="1638300"/>
            </a:xfrm>
            <a:prstGeom prst="arc">
              <a:avLst>
                <a:gd name="adj1" fmla="val 16200000"/>
                <a:gd name="adj2" fmla="val 13667049"/>
              </a:avLst>
            </a:prstGeom>
            <a:noFill/>
            <a:ln w="76200">
              <a:gradFill>
                <a:gsLst>
                  <a:gs pos="0">
                    <a:srgbClr val="792918"/>
                  </a:gs>
                  <a:gs pos="46000">
                    <a:srgbClr val="E5C666"/>
                  </a:gs>
                  <a:gs pos="100000">
                    <a:srgbClr val="79291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16" name="TextBox 9"/>
            <p:cNvSpPr txBox="1"/>
            <p:nvPr/>
          </p:nvSpPr>
          <p:spPr>
            <a:xfrm>
              <a:off x="4509136" y="2730500"/>
              <a:ext cx="795020" cy="2755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b="1" noProof="0" dirty="0">
                  <a:ln>
                    <a:noFill/>
                  </a:ln>
                  <a:gradFill>
                    <a:gsLst>
                      <a:gs pos="0">
                        <a:srgbClr val="792918"/>
                      </a:gs>
                      <a:gs pos="54000">
                        <a:srgbClr val="E5C666"/>
                      </a:gs>
                      <a:gs pos="100000">
                        <a:srgbClr val="662312"/>
                      </a:gs>
                    </a:gsLst>
                    <a:lin ang="5400000" scaled="1"/>
                  </a:gradFill>
                  <a:effectLst/>
                  <a:uLnTx/>
                  <a:uFillTx/>
                  <a:ea typeface="+mn-lt"/>
                  <a:cs typeface="Roboto Black" panose="02000000000000000000" charset="0"/>
                  <a:sym typeface="+mn-ea"/>
                </a:rPr>
                <a:t>添加标题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92918"/>
                    </a:gs>
                    <a:gs pos="54000">
                      <a:srgbClr val="E5C666"/>
                    </a:gs>
                    <a:gs pos="100000">
                      <a:srgbClr val="662312"/>
                    </a:gs>
                  </a:gsLst>
                  <a:lin ang="5400000" scaled="1"/>
                </a:gradFill>
                <a:effectLst/>
                <a:uLnTx/>
                <a:uFillTx/>
                <a:ea typeface="+mn-lt"/>
                <a:cs typeface="Roboto Black" panose="02000000000000000000" charset="0"/>
                <a:sym typeface="+mn-ea"/>
              </a:endParaRPr>
            </a:p>
          </p:txBody>
        </p:sp>
        <p:sp>
          <p:nvSpPr>
            <p:cNvPr id="17" name="TextBox 10"/>
            <p:cNvSpPr txBox="1"/>
            <p:nvPr/>
          </p:nvSpPr>
          <p:spPr>
            <a:xfrm>
              <a:off x="4122738" y="1885950"/>
              <a:ext cx="444352" cy="2923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3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792918"/>
                      </a:gs>
                      <a:gs pos="54000">
                        <a:srgbClr val="E5C666"/>
                      </a:gs>
                      <a:gs pos="100000">
                        <a:srgbClr val="662312"/>
                      </a:gs>
                    </a:gsLst>
                    <a:lin ang="5400000" scaled="1"/>
                  </a:gradFill>
                  <a:effectLst/>
                  <a:uLnTx/>
                  <a:uFillTx/>
                  <a:ea typeface="Open Sans" panose="020B0606030504020204" pitchFamily="34" charset="0"/>
                  <a:cs typeface="+mn-lt"/>
                </a:rPr>
                <a:t>90%</a:t>
              </a:r>
              <a:endParaRPr kumimoji="0" lang="en-US" sz="13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92918"/>
                    </a:gs>
                    <a:gs pos="54000">
                      <a:srgbClr val="E5C666"/>
                    </a:gs>
                    <a:gs pos="100000">
                      <a:srgbClr val="662312"/>
                    </a:gs>
                  </a:gsLst>
                  <a:lin ang="5400000" scaled="1"/>
                </a:gradFill>
                <a:effectLst/>
                <a:uLnTx/>
                <a:uFillTx/>
                <a:ea typeface="Open Sans" panose="020B0606030504020204" pitchFamily="34" charset="0"/>
                <a:cs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270375" y="1743075"/>
            <a:ext cx="1636713" cy="1779588"/>
            <a:chOff x="6708775" y="1885950"/>
            <a:chExt cx="1636713" cy="1779588"/>
          </a:xfrm>
        </p:grpSpPr>
        <p:sp>
          <p:nvSpPr>
            <p:cNvPr id="19" name="Arc 11"/>
            <p:cNvSpPr/>
            <p:nvPr/>
          </p:nvSpPr>
          <p:spPr>
            <a:xfrm>
              <a:off x="6708775" y="2027238"/>
              <a:ext cx="1636713" cy="1638300"/>
            </a:xfrm>
            <a:prstGeom prst="arc">
              <a:avLst>
                <a:gd name="adj1" fmla="val 16200000"/>
                <a:gd name="adj2" fmla="val 1156065"/>
              </a:avLst>
            </a:prstGeom>
            <a:noFill/>
            <a:ln w="76200">
              <a:gradFill>
                <a:gsLst>
                  <a:gs pos="0">
                    <a:srgbClr val="792918"/>
                  </a:gs>
                  <a:gs pos="50200">
                    <a:srgbClr val="E5C666"/>
                  </a:gs>
                  <a:gs pos="100000">
                    <a:srgbClr val="79291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20" name="TextBox 12"/>
            <p:cNvSpPr txBox="1"/>
            <p:nvPr/>
          </p:nvSpPr>
          <p:spPr>
            <a:xfrm>
              <a:off x="7372985" y="2730500"/>
              <a:ext cx="795020" cy="2755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b="1" noProof="0" dirty="0">
                  <a:ln>
                    <a:noFill/>
                  </a:ln>
                  <a:gradFill>
                    <a:gsLst>
                      <a:gs pos="0">
                        <a:srgbClr val="792918"/>
                      </a:gs>
                      <a:gs pos="54000">
                        <a:srgbClr val="E5C666"/>
                      </a:gs>
                      <a:gs pos="100000">
                        <a:srgbClr val="662312"/>
                      </a:gs>
                    </a:gsLst>
                    <a:lin ang="5400000" scaled="1"/>
                  </a:gradFill>
                  <a:effectLst/>
                  <a:uLnTx/>
                  <a:uFillTx/>
                  <a:ea typeface="+mn-lt"/>
                  <a:cs typeface="Roboto Black" panose="02000000000000000000" charset="0"/>
                  <a:sym typeface="+mn-ea"/>
                </a:rPr>
                <a:t>添加标题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92918"/>
                    </a:gs>
                    <a:gs pos="54000">
                      <a:srgbClr val="E5C666"/>
                    </a:gs>
                    <a:gs pos="100000">
                      <a:srgbClr val="662312"/>
                    </a:gs>
                  </a:gsLst>
                  <a:lin ang="5400000" scaled="1"/>
                </a:gradFill>
                <a:effectLst/>
                <a:uLnTx/>
                <a:uFillTx/>
                <a:ea typeface="+mn-lt"/>
                <a:cs typeface="Roboto Black" panose="02000000000000000000" charset="0"/>
                <a:sym typeface="+mn-ea"/>
              </a:endParaRPr>
            </a:p>
          </p:txBody>
        </p:sp>
        <p:sp>
          <p:nvSpPr>
            <p:cNvPr id="21" name="TextBox 13"/>
            <p:cNvSpPr txBox="1"/>
            <p:nvPr/>
          </p:nvSpPr>
          <p:spPr>
            <a:xfrm>
              <a:off x="6985000" y="1885950"/>
              <a:ext cx="444352" cy="2923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3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792918"/>
                      </a:gs>
                      <a:gs pos="54000">
                        <a:srgbClr val="E5C666"/>
                      </a:gs>
                      <a:gs pos="100000">
                        <a:srgbClr val="662312"/>
                      </a:gs>
                    </a:gsLst>
                    <a:lin ang="5400000" scaled="1"/>
                  </a:gradFill>
                  <a:effectLst/>
                  <a:uLnTx/>
                  <a:uFillTx/>
                  <a:ea typeface="Open Sans" panose="020B0606030504020204" pitchFamily="34" charset="0"/>
                  <a:cs typeface="+mn-lt"/>
                </a:rPr>
                <a:t>40%</a:t>
              </a:r>
              <a:endParaRPr kumimoji="0" lang="en-US" sz="13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92918"/>
                    </a:gs>
                    <a:gs pos="54000">
                      <a:srgbClr val="E5C666"/>
                    </a:gs>
                    <a:gs pos="100000">
                      <a:srgbClr val="662312"/>
                    </a:gs>
                  </a:gsLst>
                  <a:lin ang="5400000" scaled="1"/>
                </a:gradFill>
                <a:effectLst/>
                <a:uLnTx/>
                <a:uFillTx/>
                <a:ea typeface="Open Sans" panose="020B0606030504020204" pitchFamily="34" charset="0"/>
                <a:cs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132638" y="1743075"/>
            <a:ext cx="1638300" cy="1779588"/>
            <a:chOff x="9571038" y="1885950"/>
            <a:chExt cx="1638300" cy="1779588"/>
          </a:xfrm>
        </p:grpSpPr>
        <p:sp>
          <p:nvSpPr>
            <p:cNvPr id="23" name="Arc 14"/>
            <p:cNvSpPr/>
            <p:nvPr/>
          </p:nvSpPr>
          <p:spPr>
            <a:xfrm>
              <a:off x="9571038" y="2027238"/>
              <a:ext cx="1638300" cy="1638300"/>
            </a:xfrm>
            <a:prstGeom prst="arc">
              <a:avLst>
                <a:gd name="adj1" fmla="val 16200000"/>
                <a:gd name="adj2" fmla="val 10072976"/>
              </a:avLst>
            </a:prstGeom>
            <a:noFill/>
            <a:ln w="76200">
              <a:gradFill>
                <a:gsLst>
                  <a:gs pos="0">
                    <a:srgbClr val="792918"/>
                  </a:gs>
                  <a:gs pos="54000">
                    <a:srgbClr val="E5C666"/>
                  </a:gs>
                  <a:gs pos="100000">
                    <a:srgbClr val="66231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24" name="TextBox 15"/>
            <p:cNvSpPr txBox="1"/>
            <p:nvPr/>
          </p:nvSpPr>
          <p:spPr>
            <a:xfrm>
              <a:off x="10236042" y="2730500"/>
              <a:ext cx="795020" cy="2755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b="1" noProof="0" dirty="0">
                  <a:ln>
                    <a:noFill/>
                  </a:ln>
                  <a:gradFill>
                    <a:gsLst>
                      <a:gs pos="0">
                        <a:srgbClr val="792918"/>
                      </a:gs>
                      <a:gs pos="54000">
                        <a:srgbClr val="E5C666"/>
                      </a:gs>
                      <a:gs pos="100000">
                        <a:srgbClr val="662312"/>
                      </a:gs>
                    </a:gsLst>
                    <a:lin ang="5400000" scaled="1"/>
                  </a:gradFill>
                  <a:effectLst/>
                  <a:uLnTx/>
                  <a:uFillTx/>
                  <a:ea typeface="+mn-lt"/>
                  <a:cs typeface="Roboto Black" panose="02000000000000000000" charset="0"/>
                  <a:sym typeface="+mn-ea"/>
                </a:rPr>
                <a:t>添加标题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92918"/>
                    </a:gs>
                    <a:gs pos="54000">
                      <a:srgbClr val="E5C666"/>
                    </a:gs>
                    <a:gs pos="100000">
                      <a:srgbClr val="662312"/>
                    </a:gs>
                  </a:gsLst>
                  <a:lin ang="5400000" scaled="1"/>
                </a:gradFill>
                <a:effectLst/>
                <a:uLnTx/>
                <a:uFillTx/>
                <a:ea typeface="+mn-lt"/>
                <a:cs typeface="Roboto Black" panose="02000000000000000000" charset="0"/>
                <a:sym typeface="+mn-ea"/>
              </a:endParaRPr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9848850" y="1885950"/>
              <a:ext cx="444352" cy="2923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3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792918"/>
                      </a:gs>
                      <a:gs pos="54000">
                        <a:srgbClr val="E5C666"/>
                      </a:gs>
                      <a:gs pos="100000">
                        <a:srgbClr val="662312"/>
                      </a:gs>
                    </a:gsLst>
                    <a:lin ang="5400000" scaled="1"/>
                  </a:gradFill>
                  <a:effectLst/>
                  <a:uLnTx/>
                  <a:uFillTx/>
                  <a:ea typeface="Open Sans" panose="020B0606030504020204" pitchFamily="34" charset="0"/>
                  <a:cs typeface="+mn-lt"/>
                </a:rPr>
                <a:t>75%</a:t>
              </a:r>
              <a:endParaRPr kumimoji="0" lang="en-US" sz="13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792918"/>
                    </a:gs>
                    <a:gs pos="54000">
                      <a:srgbClr val="E5C666"/>
                    </a:gs>
                    <a:gs pos="100000">
                      <a:srgbClr val="662312"/>
                    </a:gs>
                  </a:gsLst>
                  <a:lin ang="5400000" scaled="1"/>
                </a:gradFill>
                <a:effectLst/>
                <a:uLnTx/>
                <a:uFillTx/>
                <a:ea typeface="Open Sans" panose="020B0606030504020204" pitchFamily="34" charset="0"/>
                <a:cs typeface="+mn-lt"/>
              </a:endParaRPr>
            </a:p>
          </p:txBody>
        </p:sp>
      </p:grpSp>
      <p:sp>
        <p:nvSpPr>
          <p:cNvPr id="27" name="Rectangle 18"/>
          <p:cNvSpPr/>
          <p:nvPr/>
        </p:nvSpPr>
        <p:spPr>
          <a:xfrm>
            <a:off x="1098550" y="3918585"/>
            <a:ext cx="2249488" cy="11169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1218565">
              <a:lnSpc>
                <a:spcPts val="2000"/>
              </a:lnSpc>
              <a:spcBef>
                <a:spcPts val="0"/>
              </a:spcBef>
            </a:pPr>
            <a:r>
              <a:rPr lang="zh-CN" altLang="en-US" sz="1000" dirty="0">
                <a:gradFill>
                  <a:gsLst>
                    <a:gs pos="0">
                      <a:srgbClr val="792918"/>
                    </a:gs>
                    <a:gs pos="54000">
                      <a:srgbClr val="E5C666"/>
                    </a:gs>
                    <a:gs pos="100000">
                      <a:srgbClr val="662312"/>
                    </a:gs>
                  </a:gsLst>
                  <a:lin ang="5400000" scaled="1"/>
                </a:gradFill>
                <a:ea typeface="+mn-lt"/>
                <a:sym typeface="方正黑体简体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000" dirty="0">
              <a:gradFill>
                <a:gsLst>
                  <a:gs pos="0">
                    <a:srgbClr val="792918"/>
                  </a:gs>
                  <a:gs pos="54000">
                    <a:srgbClr val="E5C666"/>
                  </a:gs>
                  <a:gs pos="100000">
                    <a:srgbClr val="662312"/>
                  </a:gs>
                </a:gsLst>
                <a:lin ang="5400000" scaled="1"/>
              </a:gradFill>
              <a:ea typeface="+mn-lt"/>
              <a:sym typeface="方正黑体简体" panose="02010601030101010101" pitchFamily="2" charset="-122"/>
            </a:endParaRPr>
          </a:p>
          <a:p>
            <a:pPr lvl="0" algn="ctr" defTabSz="1218565">
              <a:lnSpc>
                <a:spcPts val="2000"/>
              </a:lnSpc>
              <a:spcBef>
                <a:spcPts val="0"/>
              </a:spcBef>
            </a:pPr>
            <a:endParaRPr lang="zh-CN" altLang="en-US" sz="1000" dirty="0">
              <a:gradFill>
                <a:gsLst>
                  <a:gs pos="0">
                    <a:srgbClr val="792918"/>
                  </a:gs>
                  <a:gs pos="54000">
                    <a:srgbClr val="E5C666"/>
                  </a:gs>
                  <a:gs pos="100000">
                    <a:srgbClr val="662312"/>
                  </a:gs>
                </a:gsLst>
                <a:lin ang="5400000" scaled="1"/>
              </a:gradFill>
              <a:ea typeface="+mn-lt"/>
              <a:sym typeface="+mn-ea"/>
            </a:endParaRPr>
          </a:p>
        </p:txBody>
      </p:sp>
      <p:sp>
        <p:nvSpPr>
          <p:cNvPr id="28" name="Rectangle 19"/>
          <p:cNvSpPr/>
          <p:nvPr/>
        </p:nvSpPr>
        <p:spPr>
          <a:xfrm>
            <a:off x="3960813" y="3918585"/>
            <a:ext cx="2249487" cy="86042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1218565">
              <a:lnSpc>
                <a:spcPts val="2000"/>
              </a:lnSpc>
              <a:spcBef>
                <a:spcPts val="0"/>
              </a:spcBef>
            </a:pPr>
            <a:r>
              <a:rPr lang="zh-CN" altLang="en-US" sz="1000" dirty="0">
                <a:gradFill>
                  <a:gsLst>
                    <a:gs pos="0">
                      <a:srgbClr val="792918"/>
                    </a:gs>
                    <a:gs pos="54000">
                      <a:srgbClr val="E5C666"/>
                    </a:gs>
                    <a:gs pos="100000">
                      <a:srgbClr val="662312"/>
                    </a:gs>
                  </a:gsLst>
                  <a:lin ang="5400000" scaled="1"/>
                </a:gradFill>
                <a:ea typeface="+mn-lt"/>
                <a:sym typeface="方正黑体简体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000" dirty="0">
              <a:gradFill>
                <a:gsLst>
                  <a:gs pos="0">
                    <a:srgbClr val="792918"/>
                  </a:gs>
                  <a:gs pos="54000">
                    <a:srgbClr val="E5C666"/>
                  </a:gs>
                  <a:gs pos="100000">
                    <a:srgbClr val="662312"/>
                  </a:gs>
                </a:gsLst>
                <a:lin ang="5400000" scaled="1"/>
              </a:gradFill>
              <a:ea typeface="+mn-lt"/>
              <a:sym typeface="方正黑体简体" panose="02010601030101010101" pitchFamily="2" charset="-122"/>
            </a:endParaRPr>
          </a:p>
        </p:txBody>
      </p:sp>
      <p:sp>
        <p:nvSpPr>
          <p:cNvPr id="29" name="Rectangle 20"/>
          <p:cNvSpPr/>
          <p:nvPr/>
        </p:nvSpPr>
        <p:spPr>
          <a:xfrm>
            <a:off x="6824663" y="3918585"/>
            <a:ext cx="2249487" cy="86042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1218565">
              <a:lnSpc>
                <a:spcPts val="2000"/>
              </a:lnSpc>
              <a:spcBef>
                <a:spcPts val="0"/>
              </a:spcBef>
            </a:pPr>
            <a:r>
              <a:rPr lang="zh-CN" altLang="en-US" sz="1000" dirty="0">
                <a:gradFill>
                  <a:gsLst>
                    <a:gs pos="0">
                      <a:srgbClr val="792918"/>
                    </a:gs>
                    <a:gs pos="54000">
                      <a:srgbClr val="E5C666"/>
                    </a:gs>
                    <a:gs pos="100000">
                      <a:srgbClr val="662312"/>
                    </a:gs>
                  </a:gsLst>
                  <a:lin ang="5400000" scaled="1"/>
                </a:gradFill>
                <a:ea typeface="+mn-lt"/>
                <a:sym typeface="方正黑体简体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000" dirty="0">
              <a:gradFill>
                <a:gsLst>
                  <a:gs pos="0">
                    <a:srgbClr val="792918"/>
                  </a:gs>
                  <a:gs pos="54000">
                    <a:srgbClr val="E5C666"/>
                  </a:gs>
                  <a:gs pos="100000">
                    <a:srgbClr val="662312"/>
                  </a:gs>
                </a:gsLst>
                <a:lin ang="5400000" scaled="1"/>
              </a:gradFill>
              <a:ea typeface="+mn-lt"/>
              <a:sym typeface="方正黑体简体" panose="02010601030101010101" pitchFamily="2" charset="-122"/>
            </a:endParaRPr>
          </a:p>
        </p:txBody>
      </p:sp>
      <p:cxnSp>
        <p:nvCxnSpPr>
          <p:cNvPr id="31" name="Straight Connector 22"/>
          <p:cNvCxnSpPr/>
          <p:nvPr/>
        </p:nvCxnSpPr>
        <p:spPr>
          <a:xfrm>
            <a:off x="3654425" y="4088448"/>
            <a:ext cx="0" cy="473075"/>
          </a:xfrm>
          <a:prstGeom prst="line">
            <a:avLst/>
          </a:prstGeom>
          <a:ln>
            <a:gradFill>
              <a:gsLst>
                <a:gs pos="0">
                  <a:srgbClr val="662312"/>
                </a:gs>
                <a:gs pos="51000">
                  <a:srgbClr val="E5C666"/>
                </a:gs>
                <a:gs pos="100000">
                  <a:srgbClr val="66231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23"/>
          <p:cNvCxnSpPr/>
          <p:nvPr/>
        </p:nvCxnSpPr>
        <p:spPr>
          <a:xfrm>
            <a:off x="6516688" y="4088448"/>
            <a:ext cx="0" cy="473075"/>
          </a:xfrm>
          <a:prstGeom prst="line">
            <a:avLst/>
          </a:prstGeom>
          <a:ln>
            <a:gradFill>
              <a:gsLst>
                <a:gs pos="0">
                  <a:srgbClr val="662312"/>
                </a:gs>
                <a:gs pos="51000">
                  <a:srgbClr val="E5C666"/>
                </a:gs>
                <a:gs pos="100000">
                  <a:srgbClr val="66231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310338" y="407665"/>
            <a:ext cx="1212765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黑体简体" panose="02010601030101010101" pitchFamily="2" charset="-122"/>
                <a:cs typeface="+mn-lt"/>
                <a:sym typeface="方正黑体简体" panose="02010601030101010101" pitchFamily="2" charset="-122"/>
              </a:rPr>
              <a:t>ONE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767288" y="462244"/>
            <a:ext cx="321367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3000">
                      <a:srgbClr val="E5C666"/>
                    </a:gs>
                    <a:gs pos="0">
                      <a:srgbClr val="792918"/>
                    </a:gs>
                    <a:gs pos="100000">
                      <a:srgbClr val="792918"/>
                    </a:gs>
                  </a:gsLst>
                  <a:lin ang="7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方正黑体简体" panose="02010601030101010101" pitchFamily="2" charset="-122"/>
              </a:rPr>
              <a:t>单击此处添加标题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方正黑体简体" panose="02010601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-19947" y="407665"/>
            <a:ext cx="171450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3" grpId="0" bldLvl="0" animBg="1"/>
      <p:bldP spid="34" grpId="0"/>
      <p:bldP spid="3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688" y="-444502"/>
            <a:ext cx="4457702" cy="44577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1998" cy="685800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10338" y="407665"/>
            <a:ext cx="1212765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黑体简体" panose="02010601030101010101" pitchFamily="2" charset="-122"/>
                <a:cs typeface="+mn-lt"/>
                <a:sym typeface="方正黑体简体" panose="02010601030101010101" pitchFamily="2" charset="-122"/>
              </a:rPr>
              <a:t>ONE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67288" y="462244"/>
            <a:ext cx="321367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3000">
                      <a:srgbClr val="E5C666"/>
                    </a:gs>
                    <a:gs pos="0">
                      <a:srgbClr val="792918"/>
                    </a:gs>
                    <a:gs pos="100000">
                      <a:srgbClr val="792918"/>
                    </a:gs>
                  </a:gsLst>
                  <a:lin ang="7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方正黑体简体" panose="02010601030101010101" pitchFamily="2" charset="-122"/>
              </a:rPr>
              <a:t>单击此处添加标题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方正黑体简体" panose="02010601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9947" y="407665"/>
            <a:ext cx="171450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7" name="Line"/>
          <p:cNvSpPr/>
          <p:nvPr/>
        </p:nvSpPr>
        <p:spPr>
          <a:xfrm>
            <a:off x="4059069" y="3055628"/>
            <a:ext cx="0" cy="761446"/>
          </a:xfrm>
          <a:prstGeom prst="line">
            <a:avLst/>
          </a:prstGeom>
          <a:ln w="12700">
            <a:solidFill>
              <a:srgbClr val="792918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 sz="3200"/>
            </a:pPr>
            <a:endParaRPr sz="1600"/>
          </a:p>
        </p:txBody>
      </p:sp>
      <p:sp>
        <p:nvSpPr>
          <p:cNvPr id="8" name="Line"/>
          <p:cNvSpPr/>
          <p:nvPr/>
        </p:nvSpPr>
        <p:spPr>
          <a:xfrm>
            <a:off x="6642814" y="3048844"/>
            <a:ext cx="0" cy="768230"/>
          </a:xfrm>
          <a:prstGeom prst="line">
            <a:avLst/>
          </a:prstGeom>
          <a:ln w="12700">
            <a:solidFill>
              <a:srgbClr val="792918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 sz="3200"/>
            </a:pPr>
            <a:endParaRPr sz="1600"/>
          </a:p>
        </p:txBody>
      </p:sp>
      <p:sp>
        <p:nvSpPr>
          <p:cNvPr id="9" name="Line"/>
          <p:cNvSpPr/>
          <p:nvPr/>
        </p:nvSpPr>
        <p:spPr>
          <a:xfrm>
            <a:off x="5367115" y="1867407"/>
            <a:ext cx="0" cy="1188221"/>
          </a:xfrm>
          <a:prstGeom prst="line">
            <a:avLst/>
          </a:prstGeom>
          <a:ln w="12700">
            <a:solidFill>
              <a:srgbClr val="792918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 sz="3200"/>
            </a:pPr>
            <a:endParaRPr sz="1600"/>
          </a:p>
        </p:txBody>
      </p:sp>
      <p:sp>
        <p:nvSpPr>
          <p:cNvPr id="10" name="Line"/>
          <p:cNvSpPr/>
          <p:nvPr/>
        </p:nvSpPr>
        <p:spPr>
          <a:xfrm rot="10800000">
            <a:off x="1489595" y="3049277"/>
            <a:ext cx="7755038" cy="7657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4636"/>
                </a:lnTo>
              </a:path>
            </a:pathLst>
          </a:custGeom>
          <a:ln w="12700">
            <a:solidFill>
              <a:srgbClr val="792918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 sz="3200"/>
            </a:pPr>
            <a:endParaRPr sz="1600"/>
          </a:p>
        </p:txBody>
      </p:sp>
      <p:sp>
        <p:nvSpPr>
          <p:cNvPr id="11" name="Circle"/>
          <p:cNvSpPr/>
          <p:nvPr/>
        </p:nvSpPr>
        <p:spPr>
          <a:xfrm>
            <a:off x="1110498" y="3335026"/>
            <a:ext cx="762001" cy="762001"/>
          </a:xfrm>
          <a:prstGeom prst="ellipse">
            <a:avLst/>
          </a:prstGeom>
          <a:gradFill>
            <a:gsLst>
              <a:gs pos="0">
                <a:srgbClr val="662312"/>
              </a:gs>
              <a:gs pos="53000">
                <a:srgbClr val="E5C666"/>
              </a:gs>
              <a:gs pos="100000">
                <a:srgbClr val="792918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2" name="Circle"/>
          <p:cNvSpPr/>
          <p:nvPr/>
        </p:nvSpPr>
        <p:spPr>
          <a:xfrm>
            <a:off x="3694242" y="3335026"/>
            <a:ext cx="762001" cy="762001"/>
          </a:xfrm>
          <a:prstGeom prst="ellipse">
            <a:avLst/>
          </a:prstGeom>
          <a:gradFill>
            <a:gsLst>
              <a:gs pos="0">
                <a:srgbClr val="662312"/>
              </a:gs>
              <a:gs pos="53000">
                <a:srgbClr val="E5C666"/>
              </a:gs>
              <a:gs pos="100000">
                <a:srgbClr val="792918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3" name="Circle"/>
          <p:cNvSpPr/>
          <p:nvPr/>
        </p:nvSpPr>
        <p:spPr>
          <a:xfrm>
            <a:off x="6277986" y="3335026"/>
            <a:ext cx="762001" cy="762001"/>
          </a:xfrm>
          <a:prstGeom prst="ellipse">
            <a:avLst/>
          </a:prstGeom>
          <a:gradFill>
            <a:gsLst>
              <a:gs pos="0">
                <a:srgbClr val="662312"/>
              </a:gs>
              <a:gs pos="53000">
                <a:srgbClr val="E5C666"/>
              </a:gs>
              <a:gs pos="100000">
                <a:srgbClr val="792918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4" name="Circle"/>
          <p:cNvSpPr/>
          <p:nvPr/>
        </p:nvSpPr>
        <p:spPr>
          <a:xfrm>
            <a:off x="8861730" y="3335026"/>
            <a:ext cx="762001" cy="762001"/>
          </a:xfrm>
          <a:prstGeom prst="ellipse">
            <a:avLst/>
          </a:prstGeom>
          <a:gradFill>
            <a:gsLst>
              <a:gs pos="0">
                <a:srgbClr val="662312"/>
              </a:gs>
              <a:gs pos="53000">
                <a:srgbClr val="E5C666"/>
              </a:gs>
              <a:gs pos="100000">
                <a:srgbClr val="792918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5" name="Circle"/>
          <p:cNvSpPr/>
          <p:nvPr/>
        </p:nvSpPr>
        <p:spPr>
          <a:xfrm>
            <a:off x="4638228" y="1224736"/>
            <a:ext cx="1457772" cy="1457772"/>
          </a:xfrm>
          <a:prstGeom prst="ellipse">
            <a:avLst/>
          </a:prstGeom>
          <a:gradFill>
            <a:gsLst>
              <a:gs pos="0">
                <a:srgbClr val="662312"/>
              </a:gs>
              <a:gs pos="53000">
                <a:srgbClr val="E5C666"/>
              </a:gs>
              <a:gs pos="100000">
                <a:srgbClr val="792918"/>
              </a:gs>
            </a:gsLst>
            <a:lin ang="7800000" scaled="0"/>
          </a:gradFill>
          <a:ln w="12700">
            <a:miter lim="400000"/>
          </a:ln>
        </p:spPr>
        <p:txBody>
          <a:bodyPr lIns="22860" rIns="22860"/>
          <a:lstStyle/>
          <a:p>
            <a:pPr defTabSz="9137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6" name="Name"/>
          <p:cNvSpPr/>
          <p:nvPr/>
        </p:nvSpPr>
        <p:spPr>
          <a:xfrm>
            <a:off x="4853145" y="1697142"/>
            <a:ext cx="1037143" cy="51296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6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3000"/>
              <a:t>Name</a:t>
            </a:r>
            <a:endParaRPr sz="3000"/>
          </a:p>
        </p:txBody>
      </p:sp>
      <p:sp>
        <p:nvSpPr>
          <p:cNvPr id="17" name="Shape"/>
          <p:cNvSpPr/>
          <p:nvPr/>
        </p:nvSpPr>
        <p:spPr>
          <a:xfrm>
            <a:off x="6558466" y="3567102"/>
            <a:ext cx="168694" cy="297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008"/>
                </a:moveTo>
                <a:cubicBezTo>
                  <a:pt x="21600" y="2700"/>
                  <a:pt x="21600" y="2700"/>
                  <a:pt x="21600" y="2700"/>
                </a:cubicBezTo>
                <a:cubicBezTo>
                  <a:pt x="21600" y="1524"/>
                  <a:pt x="16868" y="0"/>
                  <a:pt x="10838" y="0"/>
                </a:cubicBezTo>
                <a:cubicBezTo>
                  <a:pt x="4656" y="0"/>
                  <a:pt x="0" y="1524"/>
                  <a:pt x="0" y="2700"/>
                </a:cubicBezTo>
                <a:cubicBezTo>
                  <a:pt x="0" y="2700"/>
                  <a:pt x="0" y="2700"/>
                  <a:pt x="0" y="5008"/>
                </a:cubicBezTo>
                <a:cubicBezTo>
                  <a:pt x="0" y="7316"/>
                  <a:pt x="7404" y="9276"/>
                  <a:pt x="7404" y="10800"/>
                </a:cubicBezTo>
                <a:cubicBezTo>
                  <a:pt x="7404" y="12716"/>
                  <a:pt x="0" y="14284"/>
                  <a:pt x="0" y="16592"/>
                </a:cubicBezTo>
                <a:cubicBezTo>
                  <a:pt x="0" y="18900"/>
                  <a:pt x="0" y="19292"/>
                  <a:pt x="0" y="19292"/>
                </a:cubicBezTo>
                <a:cubicBezTo>
                  <a:pt x="0" y="20032"/>
                  <a:pt x="4656" y="21600"/>
                  <a:pt x="10838" y="21600"/>
                </a:cubicBezTo>
                <a:cubicBezTo>
                  <a:pt x="16868" y="21600"/>
                  <a:pt x="21600" y="20032"/>
                  <a:pt x="21600" y="19292"/>
                </a:cubicBezTo>
                <a:cubicBezTo>
                  <a:pt x="21600" y="19292"/>
                  <a:pt x="21600" y="18900"/>
                  <a:pt x="21600" y="16592"/>
                </a:cubicBezTo>
                <a:cubicBezTo>
                  <a:pt x="21600" y="14284"/>
                  <a:pt x="14196" y="12716"/>
                  <a:pt x="14196" y="10800"/>
                </a:cubicBezTo>
                <a:cubicBezTo>
                  <a:pt x="14196" y="9276"/>
                  <a:pt x="21600" y="7316"/>
                  <a:pt x="21600" y="5008"/>
                </a:cubicBezTo>
                <a:close/>
                <a:moveTo>
                  <a:pt x="3358" y="2700"/>
                </a:moveTo>
                <a:cubicBezTo>
                  <a:pt x="4656" y="2308"/>
                  <a:pt x="6717" y="1524"/>
                  <a:pt x="10838" y="1524"/>
                </a:cubicBezTo>
                <a:cubicBezTo>
                  <a:pt x="14883" y="1524"/>
                  <a:pt x="18242" y="2700"/>
                  <a:pt x="18242" y="2700"/>
                </a:cubicBezTo>
                <a:cubicBezTo>
                  <a:pt x="18929" y="2700"/>
                  <a:pt x="19616" y="3092"/>
                  <a:pt x="18929" y="3092"/>
                </a:cubicBezTo>
                <a:cubicBezTo>
                  <a:pt x="17555" y="3832"/>
                  <a:pt x="14196" y="4224"/>
                  <a:pt x="10838" y="4224"/>
                </a:cubicBezTo>
                <a:cubicBezTo>
                  <a:pt x="7404" y="4224"/>
                  <a:pt x="4045" y="3832"/>
                  <a:pt x="2671" y="3092"/>
                </a:cubicBezTo>
                <a:cubicBezTo>
                  <a:pt x="1984" y="3092"/>
                  <a:pt x="3358" y="2700"/>
                  <a:pt x="3358" y="2700"/>
                </a:cubicBezTo>
                <a:close/>
                <a:moveTo>
                  <a:pt x="11525" y="10800"/>
                </a:moveTo>
                <a:cubicBezTo>
                  <a:pt x="11525" y="12324"/>
                  <a:pt x="13510" y="13108"/>
                  <a:pt x="15570" y="14284"/>
                </a:cubicBezTo>
                <a:cubicBezTo>
                  <a:pt x="16868" y="15024"/>
                  <a:pt x="18929" y="16200"/>
                  <a:pt x="18929" y="16592"/>
                </a:cubicBezTo>
                <a:cubicBezTo>
                  <a:pt x="18929" y="18116"/>
                  <a:pt x="18929" y="18116"/>
                  <a:pt x="18929" y="18116"/>
                </a:cubicBezTo>
                <a:cubicBezTo>
                  <a:pt x="17555" y="17724"/>
                  <a:pt x="11525" y="16984"/>
                  <a:pt x="11525" y="15416"/>
                </a:cubicBezTo>
                <a:cubicBezTo>
                  <a:pt x="11525" y="14676"/>
                  <a:pt x="10151" y="14676"/>
                  <a:pt x="10151" y="15416"/>
                </a:cubicBezTo>
                <a:cubicBezTo>
                  <a:pt x="10151" y="16984"/>
                  <a:pt x="4656" y="17724"/>
                  <a:pt x="2671" y="18116"/>
                </a:cubicBezTo>
                <a:cubicBezTo>
                  <a:pt x="2671" y="16592"/>
                  <a:pt x="2671" y="16592"/>
                  <a:pt x="2671" y="16592"/>
                </a:cubicBezTo>
                <a:cubicBezTo>
                  <a:pt x="2671" y="16200"/>
                  <a:pt x="4656" y="15024"/>
                  <a:pt x="6106" y="14284"/>
                </a:cubicBezTo>
                <a:cubicBezTo>
                  <a:pt x="8090" y="13108"/>
                  <a:pt x="10151" y="12324"/>
                  <a:pt x="10151" y="10800"/>
                </a:cubicBezTo>
                <a:cubicBezTo>
                  <a:pt x="10151" y="9668"/>
                  <a:pt x="8090" y="8840"/>
                  <a:pt x="6106" y="7708"/>
                </a:cubicBezTo>
                <a:cubicBezTo>
                  <a:pt x="4656" y="6924"/>
                  <a:pt x="2671" y="5748"/>
                  <a:pt x="2671" y="5008"/>
                </a:cubicBezTo>
                <a:cubicBezTo>
                  <a:pt x="2671" y="3832"/>
                  <a:pt x="2671" y="3832"/>
                  <a:pt x="2671" y="3832"/>
                </a:cubicBezTo>
                <a:cubicBezTo>
                  <a:pt x="4656" y="4616"/>
                  <a:pt x="7404" y="5008"/>
                  <a:pt x="10838" y="5008"/>
                </a:cubicBezTo>
                <a:cubicBezTo>
                  <a:pt x="14196" y="5008"/>
                  <a:pt x="17555" y="4616"/>
                  <a:pt x="18929" y="3832"/>
                </a:cubicBezTo>
                <a:cubicBezTo>
                  <a:pt x="18929" y="5008"/>
                  <a:pt x="18929" y="5008"/>
                  <a:pt x="18929" y="5008"/>
                </a:cubicBezTo>
                <a:cubicBezTo>
                  <a:pt x="18929" y="5748"/>
                  <a:pt x="16868" y="6924"/>
                  <a:pt x="15570" y="7708"/>
                </a:cubicBezTo>
                <a:cubicBezTo>
                  <a:pt x="13510" y="8840"/>
                  <a:pt x="11525" y="9668"/>
                  <a:pt x="11525" y="108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E7E7E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8" name="Shape"/>
          <p:cNvSpPr/>
          <p:nvPr/>
        </p:nvSpPr>
        <p:spPr>
          <a:xfrm>
            <a:off x="9094900" y="3625310"/>
            <a:ext cx="295662" cy="181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79" y="0"/>
                </a:moveTo>
                <a:cubicBezTo>
                  <a:pt x="1565" y="0"/>
                  <a:pt x="1565" y="0"/>
                  <a:pt x="1565" y="0"/>
                </a:cubicBezTo>
                <a:cubicBezTo>
                  <a:pt x="782" y="0"/>
                  <a:pt x="0" y="1287"/>
                  <a:pt x="0" y="2575"/>
                </a:cubicBezTo>
                <a:cubicBezTo>
                  <a:pt x="0" y="19025"/>
                  <a:pt x="0" y="19025"/>
                  <a:pt x="0" y="19025"/>
                </a:cubicBezTo>
                <a:cubicBezTo>
                  <a:pt x="0" y="20313"/>
                  <a:pt x="782" y="21600"/>
                  <a:pt x="1565" y="21600"/>
                </a:cubicBezTo>
                <a:cubicBezTo>
                  <a:pt x="20079" y="21600"/>
                  <a:pt x="20079" y="21600"/>
                  <a:pt x="20079" y="21600"/>
                </a:cubicBezTo>
                <a:cubicBezTo>
                  <a:pt x="20818" y="21600"/>
                  <a:pt x="21600" y="20313"/>
                  <a:pt x="21600" y="19025"/>
                </a:cubicBezTo>
                <a:cubicBezTo>
                  <a:pt x="21600" y="2575"/>
                  <a:pt x="21600" y="2575"/>
                  <a:pt x="21600" y="2575"/>
                </a:cubicBezTo>
                <a:cubicBezTo>
                  <a:pt x="21600" y="1287"/>
                  <a:pt x="20818" y="0"/>
                  <a:pt x="20079" y="0"/>
                </a:cubicBezTo>
                <a:close/>
                <a:moveTo>
                  <a:pt x="11952" y="3862"/>
                </a:moveTo>
                <a:cubicBezTo>
                  <a:pt x="13864" y="3862"/>
                  <a:pt x="13864" y="3862"/>
                  <a:pt x="13864" y="3862"/>
                </a:cubicBezTo>
                <a:cubicBezTo>
                  <a:pt x="13864" y="7653"/>
                  <a:pt x="13864" y="7653"/>
                  <a:pt x="13864" y="7653"/>
                </a:cubicBezTo>
                <a:cubicBezTo>
                  <a:pt x="11952" y="7653"/>
                  <a:pt x="11952" y="7653"/>
                  <a:pt x="11952" y="7653"/>
                </a:cubicBezTo>
                <a:lnTo>
                  <a:pt x="11952" y="3862"/>
                </a:lnTo>
                <a:close/>
                <a:moveTo>
                  <a:pt x="15037" y="8940"/>
                </a:moveTo>
                <a:cubicBezTo>
                  <a:pt x="15037" y="12731"/>
                  <a:pt x="15037" y="12731"/>
                  <a:pt x="15037" y="12731"/>
                </a:cubicBezTo>
                <a:cubicBezTo>
                  <a:pt x="13125" y="12731"/>
                  <a:pt x="13125" y="12731"/>
                  <a:pt x="13125" y="12731"/>
                </a:cubicBezTo>
                <a:cubicBezTo>
                  <a:pt x="13125" y="8940"/>
                  <a:pt x="13125" y="8940"/>
                  <a:pt x="13125" y="8940"/>
                </a:cubicBezTo>
                <a:lnTo>
                  <a:pt x="15037" y="8940"/>
                </a:lnTo>
                <a:close/>
                <a:moveTo>
                  <a:pt x="8475" y="3862"/>
                </a:moveTo>
                <a:cubicBezTo>
                  <a:pt x="10822" y="3862"/>
                  <a:pt x="10822" y="3862"/>
                  <a:pt x="10822" y="3862"/>
                </a:cubicBezTo>
                <a:cubicBezTo>
                  <a:pt x="10822" y="7653"/>
                  <a:pt x="10822" y="7653"/>
                  <a:pt x="10822" y="7653"/>
                </a:cubicBezTo>
                <a:cubicBezTo>
                  <a:pt x="8475" y="7653"/>
                  <a:pt x="8475" y="7653"/>
                  <a:pt x="8475" y="7653"/>
                </a:cubicBezTo>
                <a:lnTo>
                  <a:pt x="8475" y="3862"/>
                </a:lnTo>
                <a:close/>
                <a:moveTo>
                  <a:pt x="11952" y="8940"/>
                </a:moveTo>
                <a:cubicBezTo>
                  <a:pt x="11952" y="12731"/>
                  <a:pt x="11952" y="12731"/>
                  <a:pt x="11952" y="12731"/>
                </a:cubicBezTo>
                <a:cubicBezTo>
                  <a:pt x="9648" y="12731"/>
                  <a:pt x="9648" y="12731"/>
                  <a:pt x="9648" y="12731"/>
                </a:cubicBezTo>
                <a:cubicBezTo>
                  <a:pt x="9648" y="8940"/>
                  <a:pt x="9648" y="8940"/>
                  <a:pt x="9648" y="8940"/>
                </a:cubicBezTo>
                <a:lnTo>
                  <a:pt x="11952" y="8940"/>
                </a:lnTo>
                <a:close/>
                <a:moveTo>
                  <a:pt x="5389" y="3862"/>
                </a:moveTo>
                <a:cubicBezTo>
                  <a:pt x="7736" y="3862"/>
                  <a:pt x="7736" y="3862"/>
                  <a:pt x="7736" y="3862"/>
                </a:cubicBezTo>
                <a:cubicBezTo>
                  <a:pt x="7736" y="7653"/>
                  <a:pt x="7736" y="7653"/>
                  <a:pt x="7736" y="7653"/>
                </a:cubicBezTo>
                <a:cubicBezTo>
                  <a:pt x="5389" y="7653"/>
                  <a:pt x="5389" y="7653"/>
                  <a:pt x="5389" y="7653"/>
                </a:cubicBezTo>
                <a:lnTo>
                  <a:pt x="5389" y="3862"/>
                </a:lnTo>
                <a:close/>
                <a:moveTo>
                  <a:pt x="8475" y="8940"/>
                </a:moveTo>
                <a:cubicBezTo>
                  <a:pt x="8475" y="12731"/>
                  <a:pt x="8475" y="12731"/>
                  <a:pt x="8475" y="12731"/>
                </a:cubicBezTo>
                <a:cubicBezTo>
                  <a:pt x="6563" y="12731"/>
                  <a:pt x="6563" y="12731"/>
                  <a:pt x="6563" y="12731"/>
                </a:cubicBezTo>
                <a:cubicBezTo>
                  <a:pt x="6563" y="8940"/>
                  <a:pt x="6563" y="8940"/>
                  <a:pt x="6563" y="8940"/>
                </a:cubicBezTo>
                <a:lnTo>
                  <a:pt x="8475" y="8940"/>
                </a:lnTo>
                <a:close/>
                <a:moveTo>
                  <a:pt x="2347" y="3862"/>
                </a:moveTo>
                <a:cubicBezTo>
                  <a:pt x="4259" y="3862"/>
                  <a:pt x="4259" y="3862"/>
                  <a:pt x="4259" y="3862"/>
                </a:cubicBezTo>
                <a:cubicBezTo>
                  <a:pt x="4259" y="7653"/>
                  <a:pt x="4259" y="7653"/>
                  <a:pt x="4259" y="7653"/>
                </a:cubicBezTo>
                <a:cubicBezTo>
                  <a:pt x="2347" y="7653"/>
                  <a:pt x="2347" y="7653"/>
                  <a:pt x="2347" y="7653"/>
                </a:cubicBezTo>
                <a:lnTo>
                  <a:pt x="2347" y="3862"/>
                </a:lnTo>
                <a:close/>
                <a:moveTo>
                  <a:pt x="5389" y="8940"/>
                </a:moveTo>
                <a:cubicBezTo>
                  <a:pt x="5389" y="12731"/>
                  <a:pt x="5389" y="12731"/>
                  <a:pt x="5389" y="12731"/>
                </a:cubicBezTo>
                <a:cubicBezTo>
                  <a:pt x="3086" y="12731"/>
                  <a:pt x="3086" y="12731"/>
                  <a:pt x="3086" y="12731"/>
                </a:cubicBezTo>
                <a:cubicBezTo>
                  <a:pt x="3086" y="8940"/>
                  <a:pt x="3086" y="8940"/>
                  <a:pt x="3086" y="8940"/>
                </a:cubicBezTo>
                <a:lnTo>
                  <a:pt x="5389" y="8940"/>
                </a:lnTo>
                <a:close/>
                <a:moveTo>
                  <a:pt x="4259" y="17809"/>
                </a:moveTo>
                <a:cubicBezTo>
                  <a:pt x="2347" y="17809"/>
                  <a:pt x="2347" y="17809"/>
                  <a:pt x="2347" y="17809"/>
                </a:cubicBezTo>
                <a:cubicBezTo>
                  <a:pt x="2347" y="14591"/>
                  <a:pt x="2347" y="14591"/>
                  <a:pt x="2347" y="14591"/>
                </a:cubicBezTo>
                <a:cubicBezTo>
                  <a:pt x="4259" y="14591"/>
                  <a:pt x="4259" y="14591"/>
                  <a:pt x="4259" y="14591"/>
                </a:cubicBezTo>
                <a:lnTo>
                  <a:pt x="4259" y="17809"/>
                </a:lnTo>
                <a:close/>
                <a:moveTo>
                  <a:pt x="16167" y="17809"/>
                </a:moveTo>
                <a:cubicBezTo>
                  <a:pt x="5389" y="17809"/>
                  <a:pt x="5389" y="17809"/>
                  <a:pt x="5389" y="17809"/>
                </a:cubicBezTo>
                <a:cubicBezTo>
                  <a:pt x="5389" y="14591"/>
                  <a:pt x="5389" y="14591"/>
                  <a:pt x="5389" y="14591"/>
                </a:cubicBezTo>
                <a:cubicBezTo>
                  <a:pt x="16167" y="14591"/>
                  <a:pt x="16167" y="14591"/>
                  <a:pt x="16167" y="14591"/>
                </a:cubicBezTo>
                <a:lnTo>
                  <a:pt x="16167" y="17809"/>
                </a:lnTo>
                <a:close/>
                <a:moveTo>
                  <a:pt x="19253" y="17809"/>
                </a:moveTo>
                <a:cubicBezTo>
                  <a:pt x="17341" y="17809"/>
                  <a:pt x="17341" y="17809"/>
                  <a:pt x="17341" y="17809"/>
                </a:cubicBezTo>
                <a:cubicBezTo>
                  <a:pt x="17341" y="14591"/>
                  <a:pt x="17341" y="14591"/>
                  <a:pt x="17341" y="14591"/>
                </a:cubicBezTo>
                <a:cubicBezTo>
                  <a:pt x="19253" y="14591"/>
                  <a:pt x="19253" y="14591"/>
                  <a:pt x="19253" y="14591"/>
                </a:cubicBezTo>
                <a:lnTo>
                  <a:pt x="19253" y="17809"/>
                </a:lnTo>
                <a:close/>
                <a:moveTo>
                  <a:pt x="16167" y="12731"/>
                </a:moveTo>
                <a:cubicBezTo>
                  <a:pt x="16167" y="8940"/>
                  <a:pt x="16167" y="8940"/>
                  <a:pt x="16167" y="8940"/>
                </a:cubicBezTo>
                <a:cubicBezTo>
                  <a:pt x="18471" y="8940"/>
                  <a:pt x="18471" y="8940"/>
                  <a:pt x="18471" y="8940"/>
                </a:cubicBezTo>
                <a:cubicBezTo>
                  <a:pt x="18471" y="12731"/>
                  <a:pt x="18471" y="12731"/>
                  <a:pt x="18471" y="12731"/>
                </a:cubicBezTo>
                <a:lnTo>
                  <a:pt x="16167" y="12731"/>
                </a:lnTo>
                <a:close/>
                <a:moveTo>
                  <a:pt x="19253" y="7653"/>
                </a:moveTo>
                <a:cubicBezTo>
                  <a:pt x="15037" y="7653"/>
                  <a:pt x="15037" y="7653"/>
                  <a:pt x="15037" y="7653"/>
                </a:cubicBezTo>
                <a:cubicBezTo>
                  <a:pt x="15037" y="3862"/>
                  <a:pt x="15037" y="3862"/>
                  <a:pt x="15037" y="3862"/>
                </a:cubicBezTo>
                <a:cubicBezTo>
                  <a:pt x="19253" y="3862"/>
                  <a:pt x="19253" y="3862"/>
                  <a:pt x="19253" y="3862"/>
                </a:cubicBezTo>
                <a:lnTo>
                  <a:pt x="19253" y="7653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E7E7E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19" name="Shape"/>
          <p:cNvSpPr/>
          <p:nvPr/>
        </p:nvSpPr>
        <p:spPr>
          <a:xfrm>
            <a:off x="1342612" y="3588268"/>
            <a:ext cx="297772" cy="2555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16" y="11740"/>
                </a:moveTo>
                <a:cubicBezTo>
                  <a:pt x="11932" y="11740"/>
                  <a:pt x="11932" y="11740"/>
                  <a:pt x="11932" y="11740"/>
                </a:cubicBezTo>
                <a:cubicBezTo>
                  <a:pt x="11932" y="13976"/>
                  <a:pt x="11932" y="13976"/>
                  <a:pt x="11932" y="13976"/>
                </a:cubicBezTo>
                <a:cubicBezTo>
                  <a:pt x="21600" y="13976"/>
                  <a:pt x="21600" y="13976"/>
                  <a:pt x="21600" y="13976"/>
                </a:cubicBezTo>
                <a:cubicBezTo>
                  <a:pt x="21600" y="13976"/>
                  <a:pt x="21600" y="8538"/>
                  <a:pt x="21208" y="6760"/>
                </a:cubicBezTo>
                <a:cubicBezTo>
                  <a:pt x="21208" y="4930"/>
                  <a:pt x="20816" y="4066"/>
                  <a:pt x="19292" y="4066"/>
                </a:cubicBezTo>
                <a:cubicBezTo>
                  <a:pt x="15808" y="4066"/>
                  <a:pt x="15808" y="4066"/>
                  <a:pt x="15808" y="4066"/>
                </a:cubicBezTo>
                <a:cubicBezTo>
                  <a:pt x="15024" y="2694"/>
                  <a:pt x="14676" y="1372"/>
                  <a:pt x="14676" y="1372"/>
                </a:cubicBezTo>
                <a:cubicBezTo>
                  <a:pt x="14284" y="457"/>
                  <a:pt x="13892" y="0"/>
                  <a:pt x="13065" y="0"/>
                </a:cubicBezTo>
                <a:cubicBezTo>
                  <a:pt x="8448" y="0"/>
                  <a:pt x="8448" y="0"/>
                  <a:pt x="8448" y="0"/>
                </a:cubicBezTo>
                <a:cubicBezTo>
                  <a:pt x="7708" y="0"/>
                  <a:pt x="7316" y="457"/>
                  <a:pt x="7316" y="1372"/>
                </a:cubicBezTo>
                <a:cubicBezTo>
                  <a:pt x="6924" y="1372"/>
                  <a:pt x="6532" y="2694"/>
                  <a:pt x="5792" y="4066"/>
                </a:cubicBezTo>
                <a:cubicBezTo>
                  <a:pt x="2308" y="4066"/>
                  <a:pt x="2308" y="4066"/>
                  <a:pt x="2308" y="4066"/>
                </a:cubicBezTo>
                <a:cubicBezTo>
                  <a:pt x="740" y="4066"/>
                  <a:pt x="392" y="4930"/>
                  <a:pt x="392" y="6760"/>
                </a:cubicBezTo>
                <a:cubicBezTo>
                  <a:pt x="0" y="8538"/>
                  <a:pt x="0" y="13976"/>
                  <a:pt x="0" y="13976"/>
                </a:cubicBezTo>
                <a:cubicBezTo>
                  <a:pt x="10016" y="13976"/>
                  <a:pt x="10016" y="13976"/>
                  <a:pt x="10016" y="13976"/>
                </a:cubicBezTo>
                <a:lnTo>
                  <a:pt x="10016" y="11740"/>
                </a:lnTo>
                <a:close/>
                <a:moveTo>
                  <a:pt x="8100" y="2694"/>
                </a:moveTo>
                <a:cubicBezTo>
                  <a:pt x="8448" y="2236"/>
                  <a:pt x="8448" y="1830"/>
                  <a:pt x="9232" y="1830"/>
                </a:cubicBezTo>
                <a:cubicBezTo>
                  <a:pt x="12368" y="1830"/>
                  <a:pt x="12368" y="1830"/>
                  <a:pt x="12368" y="1830"/>
                </a:cubicBezTo>
                <a:cubicBezTo>
                  <a:pt x="13065" y="1830"/>
                  <a:pt x="13065" y="2236"/>
                  <a:pt x="13456" y="2694"/>
                </a:cubicBezTo>
                <a:cubicBezTo>
                  <a:pt x="13456" y="2694"/>
                  <a:pt x="13892" y="3608"/>
                  <a:pt x="13892" y="4066"/>
                </a:cubicBezTo>
                <a:cubicBezTo>
                  <a:pt x="7708" y="4066"/>
                  <a:pt x="7708" y="4066"/>
                  <a:pt x="7708" y="4066"/>
                </a:cubicBezTo>
                <a:cubicBezTo>
                  <a:pt x="8100" y="3608"/>
                  <a:pt x="8100" y="2694"/>
                  <a:pt x="8100" y="2694"/>
                </a:cubicBezTo>
                <a:close/>
                <a:moveTo>
                  <a:pt x="11932" y="18042"/>
                </a:moveTo>
                <a:cubicBezTo>
                  <a:pt x="10016" y="18042"/>
                  <a:pt x="10016" y="18042"/>
                  <a:pt x="10016" y="18042"/>
                </a:cubicBezTo>
                <a:cubicBezTo>
                  <a:pt x="10016" y="15349"/>
                  <a:pt x="10016" y="15349"/>
                  <a:pt x="10016" y="15349"/>
                </a:cubicBezTo>
                <a:cubicBezTo>
                  <a:pt x="392" y="15349"/>
                  <a:pt x="392" y="15349"/>
                  <a:pt x="392" y="15349"/>
                </a:cubicBezTo>
                <a:cubicBezTo>
                  <a:pt x="392" y="15349"/>
                  <a:pt x="740" y="17585"/>
                  <a:pt x="740" y="19364"/>
                </a:cubicBezTo>
                <a:cubicBezTo>
                  <a:pt x="740" y="20279"/>
                  <a:pt x="1132" y="21600"/>
                  <a:pt x="2700" y="21600"/>
                </a:cubicBezTo>
                <a:cubicBezTo>
                  <a:pt x="18900" y="21600"/>
                  <a:pt x="18900" y="21600"/>
                  <a:pt x="18900" y="21600"/>
                </a:cubicBezTo>
                <a:cubicBezTo>
                  <a:pt x="20424" y="21600"/>
                  <a:pt x="20816" y="20279"/>
                  <a:pt x="20816" y="19364"/>
                </a:cubicBezTo>
                <a:cubicBezTo>
                  <a:pt x="20816" y="17585"/>
                  <a:pt x="21208" y="15349"/>
                  <a:pt x="21208" y="15349"/>
                </a:cubicBezTo>
                <a:cubicBezTo>
                  <a:pt x="11932" y="15349"/>
                  <a:pt x="11932" y="15349"/>
                  <a:pt x="11932" y="15349"/>
                </a:cubicBezTo>
                <a:lnTo>
                  <a:pt x="11932" y="18042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E7E7E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0" name="Shape"/>
          <p:cNvSpPr/>
          <p:nvPr/>
        </p:nvSpPr>
        <p:spPr>
          <a:xfrm>
            <a:off x="3923925" y="3606106"/>
            <a:ext cx="270286" cy="2198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06" h="19903" extrusionOk="0">
                <a:moveTo>
                  <a:pt x="1818" y="5016"/>
                </a:moveTo>
                <a:cubicBezTo>
                  <a:pt x="3884" y="3121"/>
                  <a:pt x="5575" y="1659"/>
                  <a:pt x="10129" y="4041"/>
                </a:cubicBezTo>
                <a:cubicBezTo>
                  <a:pt x="12242" y="5503"/>
                  <a:pt x="13886" y="5990"/>
                  <a:pt x="15154" y="5990"/>
                </a:cubicBezTo>
                <a:cubicBezTo>
                  <a:pt x="17642" y="5990"/>
                  <a:pt x="19286" y="4529"/>
                  <a:pt x="20554" y="3121"/>
                </a:cubicBezTo>
                <a:cubicBezTo>
                  <a:pt x="20929" y="2634"/>
                  <a:pt x="21352" y="1659"/>
                  <a:pt x="20929" y="1172"/>
                </a:cubicBezTo>
                <a:cubicBezTo>
                  <a:pt x="20554" y="685"/>
                  <a:pt x="19709" y="685"/>
                  <a:pt x="19286" y="1172"/>
                </a:cubicBezTo>
                <a:cubicBezTo>
                  <a:pt x="17220" y="3121"/>
                  <a:pt x="15576" y="4529"/>
                  <a:pt x="10975" y="1659"/>
                </a:cubicBezTo>
                <a:cubicBezTo>
                  <a:pt x="5575" y="-1697"/>
                  <a:pt x="2663" y="685"/>
                  <a:pt x="597" y="3121"/>
                </a:cubicBezTo>
                <a:cubicBezTo>
                  <a:pt x="175" y="3554"/>
                  <a:pt x="-248" y="4529"/>
                  <a:pt x="175" y="5016"/>
                </a:cubicBezTo>
                <a:cubicBezTo>
                  <a:pt x="597" y="5503"/>
                  <a:pt x="1395" y="5503"/>
                  <a:pt x="1818" y="5016"/>
                </a:cubicBezTo>
                <a:close/>
                <a:moveTo>
                  <a:pt x="19286" y="7939"/>
                </a:moveTo>
                <a:cubicBezTo>
                  <a:pt x="17220" y="9834"/>
                  <a:pt x="15576" y="11729"/>
                  <a:pt x="10975" y="8859"/>
                </a:cubicBezTo>
                <a:cubicBezTo>
                  <a:pt x="5575" y="5016"/>
                  <a:pt x="2663" y="7939"/>
                  <a:pt x="597" y="9834"/>
                </a:cubicBezTo>
                <a:cubicBezTo>
                  <a:pt x="175" y="10321"/>
                  <a:pt x="-248" y="11295"/>
                  <a:pt x="175" y="11729"/>
                </a:cubicBezTo>
                <a:cubicBezTo>
                  <a:pt x="597" y="12216"/>
                  <a:pt x="1395" y="12216"/>
                  <a:pt x="1818" y="11729"/>
                </a:cubicBezTo>
                <a:cubicBezTo>
                  <a:pt x="3884" y="9834"/>
                  <a:pt x="5575" y="8426"/>
                  <a:pt x="10129" y="11295"/>
                </a:cubicBezTo>
                <a:cubicBezTo>
                  <a:pt x="12242" y="12703"/>
                  <a:pt x="13886" y="13190"/>
                  <a:pt x="15154" y="13190"/>
                </a:cubicBezTo>
                <a:cubicBezTo>
                  <a:pt x="17642" y="13190"/>
                  <a:pt x="19286" y="11295"/>
                  <a:pt x="20554" y="10321"/>
                </a:cubicBezTo>
                <a:cubicBezTo>
                  <a:pt x="20929" y="9834"/>
                  <a:pt x="21352" y="8859"/>
                  <a:pt x="20929" y="8426"/>
                </a:cubicBezTo>
                <a:cubicBezTo>
                  <a:pt x="20554" y="7398"/>
                  <a:pt x="19709" y="7398"/>
                  <a:pt x="19286" y="7939"/>
                </a:cubicBezTo>
                <a:close/>
                <a:moveTo>
                  <a:pt x="19286" y="14652"/>
                </a:moveTo>
                <a:cubicBezTo>
                  <a:pt x="17220" y="17034"/>
                  <a:pt x="15576" y="18441"/>
                  <a:pt x="10975" y="15572"/>
                </a:cubicBezTo>
                <a:cubicBezTo>
                  <a:pt x="5575" y="11729"/>
                  <a:pt x="2663" y="14652"/>
                  <a:pt x="597" y="16547"/>
                </a:cubicBezTo>
                <a:cubicBezTo>
                  <a:pt x="175" y="17034"/>
                  <a:pt x="-248" y="17954"/>
                  <a:pt x="175" y="18441"/>
                </a:cubicBezTo>
                <a:cubicBezTo>
                  <a:pt x="597" y="19416"/>
                  <a:pt x="1395" y="19416"/>
                  <a:pt x="1818" y="18929"/>
                </a:cubicBezTo>
                <a:cubicBezTo>
                  <a:pt x="3884" y="16547"/>
                  <a:pt x="5575" y="15085"/>
                  <a:pt x="10129" y="17954"/>
                </a:cubicBezTo>
                <a:cubicBezTo>
                  <a:pt x="12242" y="19416"/>
                  <a:pt x="13886" y="19903"/>
                  <a:pt x="15154" y="19903"/>
                </a:cubicBezTo>
                <a:cubicBezTo>
                  <a:pt x="17642" y="19903"/>
                  <a:pt x="19286" y="18441"/>
                  <a:pt x="20554" y="17034"/>
                </a:cubicBezTo>
                <a:cubicBezTo>
                  <a:pt x="20929" y="16547"/>
                  <a:pt x="21352" y="15572"/>
                  <a:pt x="20929" y="15085"/>
                </a:cubicBezTo>
                <a:cubicBezTo>
                  <a:pt x="20554" y="14652"/>
                  <a:pt x="19709" y="14165"/>
                  <a:pt x="19286" y="1465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3765">
              <a:defRPr sz="3600">
                <a:solidFill>
                  <a:srgbClr val="7E7E7E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</a:p>
        </p:txBody>
      </p:sp>
      <p:sp>
        <p:nvSpPr>
          <p:cNvPr id="21" name="Unique slides"/>
          <p:cNvSpPr/>
          <p:nvPr/>
        </p:nvSpPr>
        <p:spPr>
          <a:xfrm>
            <a:off x="756672" y="4401413"/>
            <a:ext cx="1526059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2000" dirty="0">
                <a:gradFill>
                  <a:gsLst>
                    <a:gs pos="0">
                      <a:srgbClr val="662312"/>
                    </a:gs>
                    <a:gs pos="53000">
                      <a:srgbClr val="E5C666"/>
                    </a:gs>
                    <a:gs pos="100000">
                      <a:srgbClr val="792918"/>
                    </a:gs>
                  </a:gsLst>
                  <a:lin ang="7800000" scaled="0"/>
                </a:gradFill>
              </a:rPr>
              <a:t>Unique slides</a:t>
            </a:r>
            <a:endParaRPr sz="2000" dirty="0">
              <a:gradFill>
                <a:gsLst>
                  <a:gs pos="0">
                    <a:srgbClr val="662312"/>
                  </a:gs>
                  <a:gs pos="53000">
                    <a:srgbClr val="E5C666"/>
                  </a:gs>
                  <a:gs pos="100000">
                    <a:srgbClr val="792918"/>
                  </a:gs>
                </a:gsLst>
                <a:lin ang="7800000" scaled="0"/>
              </a:gradFill>
            </a:endParaRPr>
          </a:p>
        </p:txBody>
      </p:sp>
      <p:sp>
        <p:nvSpPr>
          <p:cNvPr id="22" name="Create awesome and Unique presentation slides with"/>
          <p:cNvSpPr/>
          <p:nvPr/>
        </p:nvSpPr>
        <p:spPr>
          <a:xfrm>
            <a:off x="516176" y="4784435"/>
            <a:ext cx="1997374" cy="504177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662312"/>
                    </a:gs>
                    <a:gs pos="53000">
                      <a:srgbClr val="E5C666"/>
                    </a:gs>
                    <a:gs pos="100000">
                      <a:srgbClr val="792918"/>
                    </a:gs>
                  </a:gsLst>
                  <a:lin ang="7800000" scaled="0"/>
                </a:gradFill>
              </a:rPr>
              <a:t>Create awesome and Unique presentation slides with</a:t>
            </a:r>
            <a:endParaRPr sz="1200">
              <a:gradFill>
                <a:gsLst>
                  <a:gs pos="0">
                    <a:srgbClr val="662312"/>
                  </a:gs>
                  <a:gs pos="53000">
                    <a:srgbClr val="E5C666"/>
                  </a:gs>
                  <a:gs pos="100000">
                    <a:srgbClr val="792918"/>
                  </a:gs>
                </a:gsLst>
                <a:lin ang="7800000" scaled="0"/>
              </a:gradFill>
            </a:endParaRPr>
          </a:p>
        </p:txBody>
      </p:sp>
      <p:sp>
        <p:nvSpPr>
          <p:cNvPr id="23" name="Unique slides"/>
          <p:cNvSpPr/>
          <p:nvPr/>
        </p:nvSpPr>
        <p:spPr>
          <a:xfrm>
            <a:off x="3324840" y="4401413"/>
            <a:ext cx="1526059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2000">
                <a:gradFill>
                  <a:gsLst>
                    <a:gs pos="0">
                      <a:srgbClr val="662312"/>
                    </a:gs>
                    <a:gs pos="53000">
                      <a:srgbClr val="E5C666"/>
                    </a:gs>
                    <a:gs pos="100000">
                      <a:srgbClr val="792918"/>
                    </a:gs>
                  </a:gsLst>
                  <a:lin ang="7800000" scaled="0"/>
                </a:gradFill>
              </a:rPr>
              <a:t>Unique slides</a:t>
            </a:r>
            <a:endParaRPr sz="2000">
              <a:gradFill>
                <a:gsLst>
                  <a:gs pos="0">
                    <a:srgbClr val="662312"/>
                  </a:gs>
                  <a:gs pos="53000">
                    <a:srgbClr val="E5C666"/>
                  </a:gs>
                  <a:gs pos="100000">
                    <a:srgbClr val="792918"/>
                  </a:gs>
                </a:gsLst>
                <a:lin ang="7800000" scaled="0"/>
              </a:gradFill>
            </a:endParaRPr>
          </a:p>
        </p:txBody>
      </p:sp>
      <p:sp>
        <p:nvSpPr>
          <p:cNvPr id="24" name="Create awesome and Unique presentation slides with"/>
          <p:cNvSpPr/>
          <p:nvPr/>
        </p:nvSpPr>
        <p:spPr>
          <a:xfrm>
            <a:off x="3084344" y="4784435"/>
            <a:ext cx="1997373" cy="504177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662312"/>
                    </a:gs>
                    <a:gs pos="53000">
                      <a:srgbClr val="E5C666"/>
                    </a:gs>
                    <a:gs pos="100000">
                      <a:srgbClr val="792918"/>
                    </a:gs>
                  </a:gsLst>
                  <a:lin ang="7800000" scaled="0"/>
                </a:gradFill>
              </a:rPr>
              <a:t>Create awesome and Unique presentation slides with</a:t>
            </a:r>
            <a:endParaRPr sz="1200">
              <a:gradFill>
                <a:gsLst>
                  <a:gs pos="0">
                    <a:srgbClr val="662312"/>
                  </a:gs>
                  <a:gs pos="53000">
                    <a:srgbClr val="E5C666"/>
                  </a:gs>
                  <a:gs pos="100000">
                    <a:srgbClr val="792918"/>
                  </a:gs>
                </a:gsLst>
                <a:lin ang="7800000" scaled="0"/>
              </a:gradFill>
            </a:endParaRPr>
          </a:p>
        </p:txBody>
      </p:sp>
      <p:sp>
        <p:nvSpPr>
          <p:cNvPr id="25" name="Unique slides"/>
          <p:cNvSpPr/>
          <p:nvPr/>
        </p:nvSpPr>
        <p:spPr>
          <a:xfrm>
            <a:off x="5893008" y="4401413"/>
            <a:ext cx="1526059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2000">
                <a:gradFill>
                  <a:gsLst>
                    <a:gs pos="0">
                      <a:srgbClr val="662312"/>
                    </a:gs>
                    <a:gs pos="53000">
                      <a:srgbClr val="E5C666"/>
                    </a:gs>
                    <a:gs pos="100000">
                      <a:srgbClr val="792918"/>
                    </a:gs>
                  </a:gsLst>
                  <a:lin ang="7800000" scaled="0"/>
                </a:gradFill>
              </a:rPr>
              <a:t>Unique slides</a:t>
            </a:r>
            <a:endParaRPr sz="2000">
              <a:gradFill>
                <a:gsLst>
                  <a:gs pos="0">
                    <a:srgbClr val="662312"/>
                  </a:gs>
                  <a:gs pos="53000">
                    <a:srgbClr val="E5C666"/>
                  </a:gs>
                  <a:gs pos="100000">
                    <a:srgbClr val="792918"/>
                  </a:gs>
                </a:gsLst>
                <a:lin ang="7800000" scaled="0"/>
              </a:gradFill>
            </a:endParaRPr>
          </a:p>
        </p:txBody>
      </p:sp>
      <p:sp>
        <p:nvSpPr>
          <p:cNvPr id="26" name="Create awesome and Unique presentation slides with"/>
          <p:cNvSpPr/>
          <p:nvPr/>
        </p:nvSpPr>
        <p:spPr>
          <a:xfrm>
            <a:off x="5652512" y="4784435"/>
            <a:ext cx="1997373" cy="504177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662312"/>
                    </a:gs>
                    <a:gs pos="53000">
                      <a:srgbClr val="E5C666"/>
                    </a:gs>
                    <a:gs pos="100000">
                      <a:srgbClr val="792918"/>
                    </a:gs>
                  </a:gsLst>
                  <a:lin ang="7800000" scaled="0"/>
                </a:gradFill>
              </a:rPr>
              <a:t>Create awesome and Unique presentation slides with</a:t>
            </a:r>
            <a:endParaRPr sz="1200">
              <a:gradFill>
                <a:gsLst>
                  <a:gs pos="0">
                    <a:srgbClr val="662312"/>
                  </a:gs>
                  <a:gs pos="53000">
                    <a:srgbClr val="E5C666"/>
                  </a:gs>
                  <a:gs pos="100000">
                    <a:srgbClr val="792918"/>
                  </a:gs>
                </a:gsLst>
                <a:lin ang="7800000" scaled="0"/>
              </a:gradFill>
            </a:endParaRPr>
          </a:p>
        </p:txBody>
      </p:sp>
      <p:sp>
        <p:nvSpPr>
          <p:cNvPr id="27" name="Unique slides"/>
          <p:cNvSpPr/>
          <p:nvPr/>
        </p:nvSpPr>
        <p:spPr>
          <a:xfrm>
            <a:off x="8461176" y="4401413"/>
            <a:ext cx="1526059" cy="359073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2000">
                <a:gradFill>
                  <a:gsLst>
                    <a:gs pos="0">
                      <a:srgbClr val="662312"/>
                    </a:gs>
                    <a:gs pos="53000">
                      <a:srgbClr val="E5C666"/>
                    </a:gs>
                    <a:gs pos="100000">
                      <a:srgbClr val="792918"/>
                    </a:gs>
                  </a:gsLst>
                  <a:lin ang="7800000" scaled="0"/>
                </a:gradFill>
              </a:rPr>
              <a:t>Unique slides</a:t>
            </a:r>
            <a:endParaRPr sz="2000">
              <a:gradFill>
                <a:gsLst>
                  <a:gs pos="0">
                    <a:srgbClr val="662312"/>
                  </a:gs>
                  <a:gs pos="53000">
                    <a:srgbClr val="E5C666"/>
                  </a:gs>
                  <a:gs pos="100000">
                    <a:srgbClr val="792918"/>
                  </a:gs>
                </a:gsLst>
                <a:lin ang="7800000" scaled="0"/>
              </a:gradFill>
            </a:endParaRPr>
          </a:p>
        </p:txBody>
      </p:sp>
      <p:sp>
        <p:nvSpPr>
          <p:cNvPr id="28" name="Create awesome and Unique presentation slides with"/>
          <p:cNvSpPr/>
          <p:nvPr/>
        </p:nvSpPr>
        <p:spPr>
          <a:xfrm>
            <a:off x="8220679" y="4784435"/>
            <a:ext cx="1997374" cy="504177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200">
                <a:gradFill>
                  <a:gsLst>
                    <a:gs pos="0">
                      <a:srgbClr val="662312"/>
                    </a:gs>
                    <a:gs pos="53000">
                      <a:srgbClr val="E5C666"/>
                    </a:gs>
                    <a:gs pos="100000">
                      <a:srgbClr val="792918"/>
                    </a:gs>
                  </a:gsLst>
                  <a:lin ang="7800000" scaled="0"/>
                </a:gradFill>
              </a:rPr>
              <a:t>Create awesome and Unique presentation slides with</a:t>
            </a:r>
            <a:endParaRPr sz="1200">
              <a:gradFill>
                <a:gsLst>
                  <a:gs pos="0">
                    <a:srgbClr val="662312"/>
                  </a:gs>
                  <a:gs pos="53000">
                    <a:srgbClr val="E5C666"/>
                  </a:gs>
                  <a:gs pos="100000">
                    <a:srgbClr val="792918"/>
                  </a:gs>
                </a:gsLst>
                <a:lin ang="7800000" scaled="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3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688" y="-444502"/>
            <a:ext cx="4457702" cy="44577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1998" cy="685800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10338" y="407665"/>
            <a:ext cx="1212765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黑体简体" panose="02010601030101010101" pitchFamily="2" charset="-122"/>
                <a:cs typeface="+mn-lt"/>
                <a:sym typeface="方正黑体简体" panose="02010601030101010101" pitchFamily="2" charset="-122"/>
              </a:rPr>
              <a:t>ONE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67288" y="462244"/>
            <a:ext cx="321367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3000">
                      <a:srgbClr val="E5C666"/>
                    </a:gs>
                    <a:gs pos="0">
                      <a:srgbClr val="792918"/>
                    </a:gs>
                    <a:gs pos="100000">
                      <a:srgbClr val="792918"/>
                    </a:gs>
                  </a:gsLst>
                  <a:lin ang="7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方正黑体简体" panose="02010601030101010101" pitchFamily="2" charset="-122"/>
              </a:rPr>
              <a:t>单击此处添加标题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方正黑体简体" panose="02010601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9947" y="407665"/>
            <a:ext cx="171450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32" name="菱形 31"/>
          <p:cNvSpPr/>
          <p:nvPr/>
        </p:nvSpPr>
        <p:spPr>
          <a:xfrm>
            <a:off x="4980967" y="1291167"/>
            <a:ext cx="2719563" cy="2722033"/>
          </a:xfrm>
          <a:prstGeom prst="diamond">
            <a:avLst/>
          </a:prstGeom>
          <a:noFill/>
          <a:ln w="12700" cap="flat" cmpd="sng" algn="ctr">
            <a:gradFill>
              <a:gsLst>
                <a:gs pos="0">
                  <a:srgbClr val="662312"/>
                </a:gs>
                <a:gs pos="54000">
                  <a:srgbClr val="E5C666"/>
                </a:gs>
                <a:gs pos="100000">
                  <a:srgbClr val="662312"/>
                </a:gs>
              </a:gsLst>
              <a:lin ang="7800000" scaled="0"/>
            </a:gradFill>
            <a:prstDash val="solid"/>
            <a:miter lim="800000"/>
          </a:ln>
          <a:effectLst/>
        </p:spPr>
        <p:txBody>
          <a:bodyPr lIns="121908" tIns="60955" rIns="121908" bIns="60955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微软雅黑" panose="020B0503020204020204" pitchFamily="34" charset="-122"/>
              <a:cs typeface="+mn-lt"/>
            </a:endParaRPr>
          </a:p>
        </p:txBody>
      </p:sp>
      <p:sp>
        <p:nvSpPr>
          <p:cNvPr id="33" name="菱形 32"/>
          <p:cNvSpPr/>
          <p:nvPr/>
        </p:nvSpPr>
        <p:spPr>
          <a:xfrm>
            <a:off x="1110426" y="1742015"/>
            <a:ext cx="1822213" cy="1820333"/>
          </a:xfrm>
          <a:prstGeom prst="diamond">
            <a:avLst/>
          </a:prstGeom>
          <a:noFill/>
          <a:ln w="12700" cap="flat" cmpd="sng" algn="ctr">
            <a:gradFill>
              <a:gsLst>
                <a:gs pos="0">
                  <a:srgbClr val="662312"/>
                </a:gs>
                <a:gs pos="54000">
                  <a:srgbClr val="E5C666"/>
                </a:gs>
                <a:gs pos="100000">
                  <a:srgbClr val="662312"/>
                </a:gs>
              </a:gsLst>
              <a:lin ang="7800000" scaled="0"/>
            </a:gradFill>
            <a:prstDash val="solid"/>
            <a:miter lim="800000"/>
          </a:ln>
          <a:effectLst/>
        </p:spPr>
        <p:txBody>
          <a:bodyPr lIns="121908" tIns="60955" rIns="121908" bIns="60955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微软雅黑" panose="020B0503020204020204" pitchFamily="34" charset="-122"/>
              <a:cs typeface="+mn-lt"/>
            </a:endParaRPr>
          </a:p>
        </p:txBody>
      </p:sp>
      <p:sp>
        <p:nvSpPr>
          <p:cNvPr id="34" name="菱形 33"/>
          <p:cNvSpPr/>
          <p:nvPr/>
        </p:nvSpPr>
        <p:spPr>
          <a:xfrm>
            <a:off x="3120997" y="1742015"/>
            <a:ext cx="1820096" cy="1820333"/>
          </a:xfrm>
          <a:prstGeom prst="diamond">
            <a:avLst/>
          </a:prstGeom>
          <a:noFill/>
          <a:ln w="12700" cap="flat" cmpd="sng" algn="ctr">
            <a:gradFill>
              <a:gsLst>
                <a:gs pos="0">
                  <a:srgbClr val="662312"/>
                </a:gs>
                <a:gs pos="54000">
                  <a:srgbClr val="E5C666"/>
                </a:gs>
                <a:gs pos="100000">
                  <a:srgbClr val="662312"/>
                </a:gs>
              </a:gsLst>
              <a:lin ang="7800000" scaled="0"/>
            </a:gradFill>
            <a:prstDash val="solid"/>
            <a:miter lim="800000"/>
          </a:ln>
          <a:effectLst/>
        </p:spPr>
        <p:txBody>
          <a:bodyPr lIns="121908" tIns="60955" rIns="121908" bIns="60955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微软雅黑" panose="020B0503020204020204" pitchFamily="34" charset="-122"/>
              <a:cs typeface="+mn-lt"/>
            </a:endParaRPr>
          </a:p>
        </p:txBody>
      </p:sp>
      <p:sp>
        <p:nvSpPr>
          <p:cNvPr id="35" name="菱形 34"/>
          <p:cNvSpPr/>
          <p:nvPr/>
        </p:nvSpPr>
        <p:spPr>
          <a:xfrm>
            <a:off x="7749205" y="1742015"/>
            <a:ext cx="1820096" cy="1820333"/>
          </a:xfrm>
          <a:prstGeom prst="diamond">
            <a:avLst/>
          </a:prstGeom>
          <a:noFill/>
          <a:ln w="12700" cap="flat" cmpd="sng" algn="ctr">
            <a:gradFill>
              <a:gsLst>
                <a:gs pos="0">
                  <a:srgbClr val="662312"/>
                </a:gs>
                <a:gs pos="54000">
                  <a:srgbClr val="E5C666"/>
                </a:gs>
                <a:gs pos="100000">
                  <a:srgbClr val="662312"/>
                </a:gs>
              </a:gsLst>
              <a:lin ang="7800000" scaled="0"/>
            </a:gradFill>
            <a:prstDash val="solid"/>
            <a:miter lim="800000"/>
          </a:ln>
          <a:effectLst/>
        </p:spPr>
        <p:txBody>
          <a:bodyPr lIns="121908" tIns="60955" rIns="121908" bIns="60955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微软雅黑" panose="020B0503020204020204" pitchFamily="34" charset="-122"/>
              <a:cs typeface="+mn-lt"/>
            </a:endParaRPr>
          </a:p>
        </p:txBody>
      </p:sp>
      <p:sp>
        <p:nvSpPr>
          <p:cNvPr id="37" name="菱形 36"/>
          <p:cNvSpPr/>
          <p:nvPr/>
        </p:nvSpPr>
        <p:spPr>
          <a:xfrm>
            <a:off x="2678671" y="2870199"/>
            <a:ext cx="694176" cy="692149"/>
          </a:xfrm>
          <a:prstGeom prst="diamond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5" rIns="121908" bIns="60955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微软雅黑" panose="020B0503020204020204" pitchFamily="34" charset="-122"/>
              <a:cs typeface="+mn-lt"/>
            </a:endParaRPr>
          </a:p>
        </p:txBody>
      </p:sp>
      <p:sp>
        <p:nvSpPr>
          <p:cNvPr id="38" name="菱形 37"/>
          <p:cNvSpPr/>
          <p:nvPr/>
        </p:nvSpPr>
        <p:spPr>
          <a:xfrm>
            <a:off x="4668079" y="1742014"/>
            <a:ext cx="694176" cy="694267"/>
          </a:xfrm>
          <a:prstGeom prst="diamond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5" rIns="121908" bIns="60955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微软雅黑" panose="020B0503020204020204" pitchFamily="34" charset="-122"/>
              <a:cs typeface="+mn-lt"/>
            </a:endParaRPr>
          </a:p>
        </p:txBody>
      </p:sp>
      <p:sp>
        <p:nvSpPr>
          <p:cNvPr id="39" name="菱形 38"/>
          <p:cNvSpPr/>
          <p:nvPr/>
        </p:nvSpPr>
        <p:spPr>
          <a:xfrm>
            <a:off x="7313229" y="2865965"/>
            <a:ext cx="694176" cy="692149"/>
          </a:xfrm>
          <a:prstGeom prst="diamond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5" rIns="121908" bIns="60955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微软雅黑" panose="020B0503020204020204" pitchFamily="34" charset="-122"/>
              <a:cs typeface="+mn-lt"/>
            </a:endParaRPr>
          </a:p>
        </p:txBody>
      </p:sp>
      <p:sp>
        <p:nvSpPr>
          <p:cNvPr id="41" name="KSO_Shape"/>
          <p:cNvSpPr/>
          <p:nvPr/>
        </p:nvSpPr>
        <p:spPr bwMode="auto">
          <a:xfrm>
            <a:off x="1628087" y="2243452"/>
            <a:ext cx="787299" cy="713317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txBody>
          <a:bodyPr lIns="121908" tIns="60955" rIns="121908" bIns="60955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42" name="KSO_Shape"/>
          <p:cNvSpPr/>
          <p:nvPr/>
        </p:nvSpPr>
        <p:spPr bwMode="auto">
          <a:xfrm>
            <a:off x="3774964" y="2302930"/>
            <a:ext cx="512167" cy="698500"/>
          </a:xfrm>
          <a:custGeom>
            <a:avLst/>
            <a:gdLst>
              <a:gd name="T0" fmla="*/ 821150 w 1122363"/>
              <a:gd name="T1" fmla="*/ 1319439 h 1531938"/>
              <a:gd name="T2" fmla="*/ 818610 w 1122363"/>
              <a:gd name="T3" fmla="*/ 1374324 h 1531938"/>
              <a:gd name="T4" fmla="*/ 763001 w 1122363"/>
              <a:gd name="T5" fmla="*/ 1407818 h 1531938"/>
              <a:gd name="T6" fmla="*/ 617712 w 1122363"/>
              <a:gd name="T7" fmla="*/ 1069756 h 1531938"/>
              <a:gd name="T8" fmla="*/ 595045 w 1122363"/>
              <a:gd name="T9" fmla="*/ 1020228 h 1531938"/>
              <a:gd name="T10" fmla="*/ 616862 w 1122363"/>
              <a:gd name="T11" fmla="*/ 985788 h 1531938"/>
              <a:gd name="T12" fmla="*/ 638822 w 1122363"/>
              <a:gd name="T13" fmla="*/ 861065 h 1531938"/>
              <a:gd name="T14" fmla="*/ 533011 w 1122363"/>
              <a:gd name="T15" fmla="*/ 900272 h 1531938"/>
              <a:gd name="T16" fmla="*/ 472344 w 1122363"/>
              <a:gd name="T17" fmla="*/ 959225 h 1531938"/>
              <a:gd name="T18" fmla="*/ 447514 w 1122363"/>
              <a:gd name="T19" fmla="*/ 1068950 h 1531938"/>
              <a:gd name="T20" fmla="*/ 483631 w 1122363"/>
              <a:gd name="T21" fmla="*/ 1155544 h 1531938"/>
              <a:gd name="T22" fmla="*/ 563202 w 1122363"/>
              <a:gd name="T23" fmla="*/ 1213369 h 1531938"/>
              <a:gd name="T24" fmla="*/ 641644 w 1122363"/>
              <a:gd name="T25" fmla="*/ 1407149 h 1531938"/>
              <a:gd name="T26" fmla="*/ 522288 w 1122363"/>
              <a:gd name="T27" fmla="*/ 1360326 h 1531938"/>
              <a:gd name="T28" fmla="*/ 562920 w 1122363"/>
              <a:gd name="T29" fmla="*/ 1503052 h 1531938"/>
              <a:gd name="T30" fmla="*/ 767489 w 1122363"/>
              <a:gd name="T31" fmla="*/ 1526182 h 1531938"/>
              <a:gd name="T32" fmla="*/ 873019 w 1122363"/>
              <a:gd name="T33" fmla="*/ 1493462 h 1531938"/>
              <a:gd name="T34" fmla="*/ 940739 w 1122363"/>
              <a:gd name="T35" fmla="*/ 1437049 h 1531938"/>
              <a:gd name="T36" fmla="*/ 975445 w 1122363"/>
              <a:gd name="T37" fmla="*/ 1352710 h 1531938"/>
              <a:gd name="T38" fmla="*/ 957387 w 1122363"/>
              <a:gd name="T39" fmla="*/ 1244960 h 1531938"/>
              <a:gd name="T40" fmla="*/ 862579 w 1122363"/>
              <a:gd name="T41" fmla="*/ 1159211 h 1531938"/>
              <a:gd name="T42" fmla="*/ 777366 w 1122363"/>
              <a:gd name="T43" fmla="*/ 984893 h 1531938"/>
              <a:gd name="T44" fmla="*/ 941021 w 1122363"/>
              <a:gd name="T45" fmla="*/ 1068103 h 1531938"/>
              <a:gd name="T46" fmla="*/ 812918 w 1122363"/>
              <a:gd name="T47" fmla="*/ 868963 h 1531938"/>
              <a:gd name="T48" fmla="*/ 768618 w 1122363"/>
              <a:gd name="T49" fmla="*/ 464758 h 1531938"/>
              <a:gd name="T50" fmla="*/ 956258 w 1122363"/>
              <a:gd name="T51" fmla="*/ 515531 h 1531938"/>
              <a:gd name="T52" fmla="*/ 1106652 w 1122363"/>
              <a:gd name="T53" fmla="*/ 632589 h 1531938"/>
              <a:gd name="T54" fmla="*/ 1227702 w 1122363"/>
              <a:gd name="T55" fmla="*/ 820164 h 1531938"/>
              <a:gd name="T56" fmla="*/ 1327023 w 1122363"/>
              <a:gd name="T57" fmla="*/ 1081925 h 1531938"/>
              <a:gd name="T58" fmla="*/ 1396717 w 1122363"/>
              <a:gd name="T59" fmla="*/ 1393892 h 1531938"/>
              <a:gd name="T60" fmla="*/ 1355239 w 1122363"/>
              <a:gd name="T61" fmla="*/ 1597827 h 1531938"/>
              <a:gd name="T62" fmla="*/ 1228829 w 1122363"/>
              <a:gd name="T63" fmla="*/ 1750144 h 1531938"/>
              <a:gd name="T64" fmla="*/ 1040908 w 1122363"/>
              <a:gd name="T65" fmla="*/ 1850561 h 1531938"/>
              <a:gd name="T66" fmla="*/ 813764 w 1122363"/>
              <a:gd name="T67" fmla="*/ 1899358 h 1531938"/>
              <a:gd name="T68" fmla="*/ 571385 w 1122363"/>
              <a:gd name="T69" fmla="*/ 1896538 h 1531938"/>
              <a:gd name="T70" fmla="*/ 341985 w 1122363"/>
              <a:gd name="T71" fmla="*/ 1837867 h 1531938"/>
              <a:gd name="T72" fmla="*/ 152933 w 1122363"/>
              <a:gd name="T73" fmla="*/ 1725604 h 1531938"/>
              <a:gd name="T74" fmla="*/ 31320 w 1122363"/>
              <a:gd name="T75" fmla="*/ 1563133 h 1531938"/>
              <a:gd name="T76" fmla="*/ 3668 w 1122363"/>
              <a:gd name="T77" fmla="*/ 1352710 h 1531938"/>
              <a:gd name="T78" fmla="*/ 126691 w 1122363"/>
              <a:gd name="T79" fmla="*/ 958096 h 1531938"/>
              <a:gd name="T80" fmla="*/ 230811 w 1122363"/>
              <a:gd name="T81" fmla="*/ 743160 h 1531938"/>
              <a:gd name="T82" fmla="*/ 362301 w 1122363"/>
              <a:gd name="T83" fmla="*/ 582099 h 1531938"/>
              <a:gd name="T84" fmla="*/ 534421 w 1122363"/>
              <a:gd name="T85" fmla="*/ 485632 h 1531938"/>
              <a:gd name="T86" fmla="*/ 596426 w 1122363"/>
              <a:gd name="T87" fmla="*/ 1978 h 1531938"/>
              <a:gd name="T88" fmla="*/ 686940 w 1122363"/>
              <a:gd name="T89" fmla="*/ 37299 h 1531938"/>
              <a:gd name="T90" fmla="*/ 778299 w 1122363"/>
              <a:gd name="T91" fmla="*/ 32213 h 1531938"/>
              <a:gd name="T92" fmla="*/ 882912 w 1122363"/>
              <a:gd name="T93" fmla="*/ 282 h 1531938"/>
              <a:gd name="T94" fmla="*/ 944383 w 1122363"/>
              <a:gd name="T95" fmla="*/ 34192 h 1531938"/>
              <a:gd name="T96" fmla="*/ 991755 w 1122363"/>
              <a:gd name="T97" fmla="*/ 157394 h 1531938"/>
              <a:gd name="T98" fmla="*/ 1048714 w 1122363"/>
              <a:gd name="T99" fmla="*/ 165023 h 1531938"/>
              <a:gd name="T100" fmla="*/ 1092702 w 1122363"/>
              <a:gd name="T101" fmla="*/ 159655 h 1531938"/>
              <a:gd name="T102" fmla="*/ 1063377 w 1122363"/>
              <a:gd name="T103" fmla="*/ 261663 h 1531938"/>
              <a:gd name="T104" fmla="*/ 978784 w 1122363"/>
              <a:gd name="T105" fmla="*/ 348130 h 1531938"/>
              <a:gd name="T106" fmla="*/ 836387 w 1122363"/>
              <a:gd name="T107" fmla="*/ 422166 h 1531938"/>
              <a:gd name="T108" fmla="*/ 657614 w 1122363"/>
              <a:gd name="T109" fmla="*/ 404646 h 1531938"/>
              <a:gd name="T110" fmla="*/ 554694 w 1122363"/>
              <a:gd name="T111" fmla="*/ 419340 h 1531938"/>
              <a:gd name="T112" fmla="*/ 313322 w 1122363"/>
              <a:gd name="T113" fmla="*/ 219560 h 1531938"/>
              <a:gd name="T114" fmla="*/ 410321 w 1122363"/>
              <a:gd name="T115" fmla="*/ 170392 h 1531938"/>
              <a:gd name="T116" fmla="*/ 485327 w 1122363"/>
              <a:gd name="T117" fmla="*/ 159089 h 1531938"/>
              <a:gd name="T118" fmla="*/ 519164 w 1122363"/>
              <a:gd name="T119" fmla="*/ 54537 h 1531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txBody>
          <a:bodyPr lIns="121908" tIns="60955" rIns="121908" bIns="60955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43" name="KSO_Shape"/>
          <p:cNvSpPr/>
          <p:nvPr/>
        </p:nvSpPr>
        <p:spPr bwMode="auto">
          <a:xfrm>
            <a:off x="5791547" y="2243667"/>
            <a:ext cx="816927" cy="817033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txBody>
          <a:bodyPr lIns="121908" tIns="60955" rIns="121908" bIns="60955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44" name="KSO_Shape"/>
          <p:cNvSpPr/>
          <p:nvPr/>
        </p:nvSpPr>
        <p:spPr bwMode="auto">
          <a:xfrm>
            <a:off x="8377774" y="2368546"/>
            <a:ext cx="562960" cy="569384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txBody>
          <a:bodyPr lIns="121908" tIns="60955" rIns="121908" bIns="60955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46" name="文本框 8"/>
          <p:cNvSpPr txBox="1"/>
          <p:nvPr/>
        </p:nvSpPr>
        <p:spPr>
          <a:xfrm>
            <a:off x="1205547" y="3772427"/>
            <a:ext cx="1631968" cy="1115695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1218565" fontAlgn="auto">
              <a:lnSpc>
                <a:spcPts val="2000"/>
              </a:lnSpc>
              <a:spcBef>
                <a:spcPts val="0"/>
              </a:spcBef>
              <a:buNone/>
            </a:pPr>
            <a:r>
              <a:rPr lang="zh-CN" altLang="en-US" sz="1000" dirty="0">
                <a:gradFill>
                  <a:gsLst>
                    <a:gs pos="0">
                      <a:srgbClr val="662312"/>
                    </a:gs>
                    <a:gs pos="51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a typeface="+mn-lt"/>
                <a:sym typeface="方正黑体简体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662312"/>
                  </a:gs>
                  <a:gs pos="51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effectLst/>
              <a:uLnTx/>
              <a:uFillTx/>
              <a:ea typeface="+mn-lt"/>
              <a:sym typeface="方正黑体简体" panose="02010601030101010101" pitchFamily="2" charset="-122"/>
            </a:endParaRPr>
          </a:p>
        </p:txBody>
      </p:sp>
      <p:sp>
        <p:nvSpPr>
          <p:cNvPr id="47" name="文本框 8"/>
          <p:cNvSpPr txBox="1"/>
          <p:nvPr/>
        </p:nvSpPr>
        <p:spPr>
          <a:xfrm>
            <a:off x="3225995" y="3761138"/>
            <a:ext cx="1631968" cy="1115695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8565">
              <a:lnSpc>
                <a:spcPts val="2000"/>
              </a:lnSpc>
              <a:spcBef>
                <a:spcPts val="0"/>
              </a:spcBef>
            </a:pPr>
            <a:r>
              <a:rPr lang="zh-CN" altLang="en-US" sz="1000" dirty="0">
                <a:gradFill>
                  <a:gsLst>
                    <a:gs pos="0">
                      <a:srgbClr val="662312"/>
                    </a:gs>
                    <a:gs pos="51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a typeface="+mn-lt"/>
                <a:sym typeface="方正黑体简体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000" dirty="0">
              <a:gradFill>
                <a:gsLst>
                  <a:gs pos="0">
                    <a:srgbClr val="662312"/>
                  </a:gs>
                  <a:gs pos="51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ea typeface="+mn-lt"/>
              <a:sym typeface="方正黑体简体" panose="02010601030101010101" pitchFamily="2" charset="-122"/>
            </a:endParaRPr>
          </a:p>
        </p:txBody>
      </p:sp>
      <p:sp>
        <p:nvSpPr>
          <p:cNvPr id="48" name="文本框 8"/>
          <p:cNvSpPr txBox="1"/>
          <p:nvPr/>
        </p:nvSpPr>
        <p:spPr>
          <a:xfrm>
            <a:off x="5602597" y="4013200"/>
            <a:ext cx="1631968" cy="1115695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8565">
              <a:lnSpc>
                <a:spcPts val="2000"/>
              </a:lnSpc>
              <a:spcBef>
                <a:spcPts val="0"/>
              </a:spcBef>
            </a:pPr>
            <a:r>
              <a:rPr lang="zh-CN" altLang="en-US" sz="1000" dirty="0">
                <a:gradFill>
                  <a:gsLst>
                    <a:gs pos="0">
                      <a:srgbClr val="662312"/>
                    </a:gs>
                    <a:gs pos="51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a typeface="+mn-lt"/>
                <a:sym typeface="方正黑体简体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000" dirty="0">
              <a:gradFill>
                <a:gsLst>
                  <a:gs pos="0">
                    <a:srgbClr val="662312"/>
                  </a:gs>
                  <a:gs pos="51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ea typeface="+mn-lt"/>
              <a:sym typeface="方正黑体简体" panose="02010601030101010101" pitchFamily="2" charset="-122"/>
            </a:endParaRPr>
          </a:p>
        </p:txBody>
      </p:sp>
      <p:sp>
        <p:nvSpPr>
          <p:cNvPr id="49" name="文本框 8"/>
          <p:cNvSpPr txBox="1"/>
          <p:nvPr/>
        </p:nvSpPr>
        <p:spPr>
          <a:xfrm>
            <a:off x="7868314" y="3761138"/>
            <a:ext cx="1631968" cy="1115695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8565">
              <a:lnSpc>
                <a:spcPts val="2000"/>
              </a:lnSpc>
              <a:spcBef>
                <a:spcPts val="0"/>
              </a:spcBef>
            </a:pPr>
            <a:r>
              <a:rPr lang="zh-CN" altLang="en-US" sz="1000" dirty="0">
                <a:gradFill>
                  <a:gsLst>
                    <a:gs pos="0">
                      <a:srgbClr val="662312"/>
                    </a:gs>
                    <a:gs pos="51000">
                      <a:srgbClr val="E5C666"/>
                    </a:gs>
                    <a:gs pos="100000">
                      <a:srgbClr val="662312"/>
                    </a:gs>
                  </a:gsLst>
                  <a:lin ang="7800000" scaled="0"/>
                </a:gradFill>
                <a:ea typeface="+mn-lt"/>
                <a:sym typeface="方正黑体简体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000" dirty="0">
              <a:gradFill>
                <a:gsLst>
                  <a:gs pos="0">
                    <a:srgbClr val="662312"/>
                  </a:gs>
                  <a:gs pos="51000">
                    <a:srgbClr val="E5C666"/>
                  </a:gs>
                  <a:gs pos="100000">
                    <a:srgbClr val="662312"/>
                  </a:gs>
                </a:gsLst>
                <a:lin ang="7800000" scaled="0"/>
              </a:gradFill>
              <a:ea typeface="+mn-lt"/>
              <a:sym typeface="方正黑体简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7" grpId="0" bldLvl="0" animBg="1"/>
      <p:bldP spid="38" grpId="0" bldLvl="0" animBg="1"/>
      <p:bldP spid="39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6" grpId="0"/>
      <p:bldP spid="47" grpId="0"/>
      <p:bldP spid="48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688" y="-444502"/>
            <a:ext cx="4457702" cy="44577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1998" cy="685800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10338" y="407665"/>
            <a:ext cx="1212765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黑体简体" panose="02010601030101010101" pitchFamily="2" charset="-122"/>
                <a:cs typeface="+mn-lt"/>
                <a:sym typeface="方正黑体简体" panose="02010601030101010101" pitchFamily="2" charset="-122"/>
              </a:rPr>
              <a:t>ONE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67288" y="462244"/>
            <a:ext cx="321367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3000">
                      <a:srgbClr val="E5C666"/>
                    </a:gs>
                    <a:gs pos="0">
                      <a:srgbClr val="792918"/>
                    </a:gs>
                    <a:gs pos="100000">
                      <a:srgbClr val="792918"/>
                    </a:gs>
                  </a:gsLst>
                  <a:lin ang="7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方正黑体简体" panose="02010601030101010101" pitchFamily="2" charset="-122"/>
              </a:rPr>
              <a:t>单击此处添加标题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方正黑体简体" panose="02010601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9947" y="407665"/>
            <a:ext cx="171450" cy="648440"/>
          </a:xfrm>
          <a:prstGeom prst="rect">
            <a:avLst/>
          </a:prstGeom>
          <a:gradFill>
            <a:gsLst>
              <a:gs pos="0">
                <a:srgbClr val="662312"/>
              </a:gs>
              <a:gs pos="51000">
                <a:srgbClr val="E5C666"/>
              </a:gs>
              <a:gs pos="100000">
                <a:srgbClr val="66231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黑体简体" panose="02010601030101010101" pitchFamily="2" charset="-122"/>
              <a:cs typeface="+mn-lt"/>
              <a:sym typeface="方正黑体简体" panose="02010601030101010101" pitchFamily="2" charset="-122"/>
            </a:endParaRPr>
          </a:p>
        </p:txBody>
      </p:sp>
      <p:grpSp>
        <p:nvGrpSpPr>
          <p:cNvPr id="8" name="iṧľïḋê"/>
          <p:cNvGrpSpPr/>
          <p:nvPr/>
        </p:nvGrpSpPr>
        <p:grpSpPr>
          <a:xfrm>
            <a:off x="2178696" y="1518350"/>
            <a:ext cx="808632" cy="808632"/>
            <a:chOff x="3025614" y="1870779"/>
            <a:chExt cx="808632" cy="808632"/>
          </a:xfrm>
        </p:grpSpPr>
        <p:sp>
          <p:nvSpPr>
            <p:cNvPr id="46" name="ïṡlidê"/>
            <p:cNvSpPr/>
            <p:nvPr/>
          </p:nvSpPr>
          <p:spPr>
            <a:xfrm>
              <a:off x="3025614" y="1870779"/>
              <a:ext cx="808632" cy="808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gradFill>
                <a:gsLst>
                  <a:gs pos="50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5400000" scaled="1"/>
              </a:gra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47" name="iṧliḍê"/>
            <p:cNvSpPr/>
            <p:nvPr/>
          </p:nvSpPr>
          <p:spPr>
            <a:xfrm>
              <a:off x="3163933" y="2009098"/>
              <a:ext cx="531993" cy="531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50000">
                  <a:srgbClr val="E5C666"/>
                </a:gs>
                <a:gs pos="0">
                  <a:srgbClr val="792918"/>
                </a:gs>
                <a:gs pos="100000">
                  <a:srgbClr val="792918"/>
                </a:gs>
              </a:gsLst>
              <a:lin ang="7800000" scaled="0"/>
            </a:gra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48" name="îṧ1íḍé"/>
            <p:cNvSpPr/>
            <p:nvPr/>
          </p:nvSpPr>
          <p:spPr>
            <a:xfrm>
              <a:off x="3282109" y="2134363"/>
              <a:ext cx="305623" cy="271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22" y="3335"/>
                  </a:moveTo>
                  <a:cubicBezTo>
                    <a:pt x="2422" y="21145"/>
                    <a:pt x="2422" y="21145"/>
                    <a:pt x="2422" y="21145"/>
                  </a:cubicBezTo>
                  <a:cubicBezTo>
                    <a:pt x="2422" y="21373"/>
                    <a:pt x="2221" y="21600"/>
                    <a:pt x="2019" y="21600"/>
                  </a:cubicBezTo>
                  <a:cubicBezTo>
                    <a:pt x="1211" y="21600"/>
                    <a:pt x="1211" y="21600"/>
                    <a:pt x="1211" y="21600"/>
                  </a:cubicBezTo>
                  <a:cubicBezTo>
                    <a:pt x="1009" y="21600"/>
                    <a:pt x="807" y="21373"/>
                    <a:pt x="807" y="21145"/>
                  </a:cubicBezTo>
                  <a:cubicBezTo>
                    <a:pt x="807" y="3335"/>
                    <a:pt x="807" y="3335"/>
                    <a:pt x="807" y="3335"/>
                  </a:cubicBezTo>
                  <a:cubicBezTo>
                    <a:pt x="336" y="3032"/>
                    <a:pt x="0" y="2425"/>
                    <a:pt x="0" y="1743"/>
                  </a:cubicBezTo>
                  <a:cubicBezTo>
                    <a:pt x="0" y="758"/>
                    <a:pt x="740" y="0"/>
                    <a:pt x="1615" y="0"/>
                  </a:cubicBezTo>
                  <a:cubicBezTo>
                    <a:pt x="2490" y="0"/>
                    <a:pt x="3230" y="758"/>
                    <a:pt x="3230" y="1743"/>
                  </a:cubicBezTo>
                  <a:cubicBezTo>
                    <a:pt x="3230" y="2425"/>
                    <a:pt x="2893" y="3032"/>
                    <a:pt x="2422" y="3335"/>
                  </a:cubicBezTo>
                  <a:close/>
                  <a:moveTo>
                    <a:pt x="21600" y="13415"/>
                  </a:moveTo>
                  <a:cubicBezTo>
                    <a:pt x="21600" y="13718"/>
                    <a:pt x="21398" y="14021"/>
                    <a:pt x="21129" y="14173"/>
                  </a:cubicBezTo>
                  <a:cubicBezTo>
                    <a:pt x="21062" y="14248"/>
                    <a:pt x="20994" y="14248"/>
                    <a:pt x="20927" y="14324"/>
                  </a:cubicBezTo>
                  <a:cubicBezTo>
                    <a:pt x="20120" y="14779"/>
                    <a:pt x="18236" y="15992"/>
                    <a:pt x="16351" y="15992"/>
                  </a:cubicBezTo>
                  <a:cubicBezTo>
                    <a:pt x="15611" y="15992"/>
                    <a:pt x="14938" y="15764"/>
                    <a:pt x="14333" y="15461"/>
                  </a:cubicBezTo>
                  <a:cubicBezTo>
                    <a:pt x="13996" y="15234"/>
                    <a:pt x="13996" y="15234"/>
                    <a:pt x="13996" y="15234"/>
                  </a:cubicBezTo>
                  <a:cubicBezTo>
                    <a:pt x="12718" y="14552"/>
                    <a:pt x="11708" y="14021"/>
                    <a:pt x="10228" y="14021"/>
                  </a:cubicBezTo>
                  <a:cubicBezTo>
                    <a:pt x="8411" y="14021"/>
                    <a:pt x="5854" y="15082"/>
                    <a:pt x="4441" y="16067"/>
                  </a:cubicBezTo>
                  <a:cubicBezTo>
                    <a:pt x="4307" y="16143"/>
                    <a:pt x="4105" y="16143"/>
                    <a:pt x="3970" y="16143"/>
                  </a:cubicBezTo>
                  <a:cubicBezTo>
                    <a:pt x="3836" y="16143"/>
                    <a:pt x="3701" y="16143"/>
                    <a:pt x="3634" y="16067"/>
                  </a:cubicBezTo>
                  <a:cubicBezTo>
                    <a:pt x="3364" y="15916"/>
                    <a:pt x="3230" y="15613"/>
                    <a:pt x="3230" y="15234"/>
                  </a:cubicBezTo>
                  <a:cubicBezTo>
                    <a:pt x="3230" y="4851"/>
                    <a:pt x="3230" y="4851"/>
                    <a:pt x="3230" y="4851"/>
                  </a:cubicBezTo>
                  <a:cubicBezTo>
                    <a:pt x="3230" y="4547"/>
                    <a:pt x="3364" y="4244"/>
                    <a:pt x="3566" y="4093"/>
                  </a:cubicBezTo>
                  <a:cubicBezTo>
                    <a:pt x="4374" y="3562"/>
                    <a:pt x="7200" y="1743"/>
                    <a:pt x="9824" y="1743"/>
                  </a:cubicBezTo>
                  <a:cubicBezTo>
                    <a:pt x="11910" y="1743"/>
                    <a:pt x="13593" y="2653"/>
                    <a:pt x="15073" y="3411"/>
                  </a:cubicBezTo>
                  <a:cubicBezTo>
                    <a:pt x="15342" y="3638"/>
                    <a:pt x="15746" y="3714"/>
                    <a:pt x="16150" y="3714"/>
                  </a:cubicBezTo>
                  <a:cubicBezTo>
                    <a:pt x="17630" y="3714"/>
                    <a:pt x="19245" y="2653"/>
                    <a:pt x="20052" y="2122"/>
                  </a:cubicBezTo>
                  <a:cubicBezTo>
                    <a:pt x="20187" y="2046"/>
                    <a:pt x="20321" y="1895"/>
                    <a:pt x="20389" y="1895"/>
                  </a:cubicBezTo>
                  <a:cubicBezTo>
                    <a:pt x="20658" y="1743"/>
                    <a:pt x="20927" y="1743"/>
                    <a:pt x="21196" y="1895"/>
                  </a:cubicBezTo>
                  <a:cubicBezTo>
                    <a:pt x="21398" y="2046"/>
                    <a:pt x="21600" y="2349"/>
                    <a:pt x="21600" y="2653"/>
                  </a:cubicBezTo>
                  <a:lnTo>
                    <a:pt x="21600" y="13415"/>
                  </a:lnTo>
                  <a:close/>
                  <a:moveTo>
                    <a:pt x="9622" y="3562"/>
                  </a:moveTo>
                  <a:cubicBezTo>
                    <a:pt x="8007" y="3638"/>
                    <a:pt x="6191" y="4472"/>
                    <a:pt x="4778" y="5381"/>
                  </a:cubicBezTo>
                  <a:cubicBezTo>
                    <a:pt x="4778" y="8034"/>
                    <a:pt x="4778" y="8034"/>
                    <a:pt x="4778" y="8034"/>
                  </a:cubicBezTo>
                  <a:cubicBezTo>
                    <a:pt x="6258" y="7124"/>
                    <a:pt x="8075" y="6442"/>
                    <a:pt x="9622" y="6366"/>
                  </a:cubicBezTo>
                  <a:lnTo>
                    <a:pt x="9622" y="3562"/>
                  </a:lnTo>
                  <a:close/>
                  <a:moveTo>
                    <a:pt x="9622" y="9549"/>
                  </a:moveTo>
                  <a:cubicBezTo>
                    <a:pt x="8075" y="9701"/>
                    <a:pt x="6258" y="10383"/>
                    <a:pt x="4778" y="11141"/>
                  </a:cubicBezTo>
                  <a:cubicBezTo>
                    <a:pt x="4778" y="13794"/>
                    <a:pt x="4778" y="13794"/>
                    <a:pt x="4778" y="13794"/>
                  </a:cubicBezTo>
                  <a:cubicBezTo>
                    <a:pt x="6258" y="13036"/>
                    <a:pt x="8075" y="12354"/>
                    <a:pt x="9622" y="12202"/>
                  </a:cubicBezTo>
                  <a:lnTo>
                    <a:pt x="9622" y="9549"/>
                  </a:lnTo>
                  <a:close/>
                  <a:moveTo>
                    <a:pt x="19985" y="10307"/>
                  </a:moveTo>
                  <a:cubicBezTo>
                    <a:pt x="18841" y="10914"/>
                    <a:pt x="16890" y="11823"/>
                    <a:pt x="15207" y="11293"/>
                  </a:cubicBezTo>
                  <a:cubicBezTo>
                    <a:pt x="15207" y="8109"/>
                    <a:pt x="15207" y="8109"/>
                    <a:pt x="15207" y="8109"/>
                  </a:cubicBezTo>
                  <a:cubicBezTo>
                    <a:pt x="15006" y="8034"/>
                    <a:pt x="14871" y="8034"/>
                    <a:pt x="14669" y="7882"/>
                  </a:cubicBezTo>
                  <a:cubicBezTo>
                    <a:pt x="13256" y="7124"/>
                    <a:pt x="12112" y="6366"/>
                    <a:pt x="10228" y="6366"/>
                  </a:cubicBezTo>
                  <a:cubicBezTo>
                    <a:pt x="10026" y="6366"/>
                    <a:pt x="9824" y="6366"/>
                    <a:pt x="9622" y="6366"/>
                  </a:cubicBezTo>
                  <a:cubicBezTo>
                    <a:pt x="9622" y="9474"/>
                    <a:pt x="9622" y="9474"/>
                    <a:pt x="9622" y="9474"/>
                  </a:cubicBezTo>
                  <a:cubicBezTo>
                    <a:pt x="9690" y="9474"/>
                    <a:pt x="9757" y="9474"/>
                    <a:pt x="9824" y="9474"/>
                  </a:cubicBezTo>
                  <a:cubicBezTo>
                    <a:pt x="11708" y="9474"/>
                    <a:pt x="13256" y="10232"/>
                    <a:pt x="14669" y="11065"/>
                  </a:cubicBezTo>
                  <a:cubicBezTo>
                    <a:pt x="14871" y="11141"/>
                    <a:pt x="15006" y="11217"/>
                    <a:pt x="15207" y="11293"/>
                  </a:cubicBezTo>
                  <a:cubicBezTo>
                    <a:pt x="15207" y="13945"/>
                    <a:pt x="15207" y="13945"/>
                    <a:pt x="15207" y="13945"/>
                  </a:cubicBezTo>
                  <a:cubicBezTo>
                    <a:pt x="15544" y="14097"/>
                    <a:pt x="15880" y="14173"/>
                    <a:pt x="16351" y="14173"/>
                  </a:cubicBezTo>
                  <a:cubicBezTo>
                    <a:pt x="17697" y="14173"/>
                    <a:pt x="19178" y="13339"/>
                    <a:pt x="19985" y="12884"/>
                  </a:cubicBezTo>
                  <a:lnTo>
                    <a:pt x="19985" y="10307"/>
                  </a:lnTo>
                  <a:close/>
                  <a:moveTo>
                    <a:pt x="19985" y="4168"/>
                  </a:moveTo>
                  <a:cubicBezTo>
                    <a:pt x="18976" y="4775"/>
                    <a:pt x="17563" y="5457"/>
                    <a:pt x="16150" y="5457"/>
                  </a:cubicBezTo>
                  <a:cubicBezTo>
                    <a:pt x="15813" y="5457"/>
                    <a:pt x="15477" y="5457"/>
                    <a:pt x="15207" y="5381"/>
                  </a:cubicBezTo>
                  <a:cubicBezTo>
                    <a:pt x="15207" y="8109"/>
                    <a:pt x="15207" y="8109"/>
                    <a:pt x="15207" y="8109"/>
                  </a:cubicBezTo>
                  <a:cubicBezTo>
                    <a:pt x="16890" y="8640"/>
                    <a:pt x="18841" y="7579"/>
                    <a:pt x="19985" y="6897"/>
                  </a:cubicBezTo>
                  <a:lnTo>
                    <a:pt x="19985" y="416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</p:grpSp>
      <p:grpSp>
        <p:nvGrpSpPr>
          <p:cNvPr id="9" name="i$ḻiḍè"/>
          <p:cNvGrpSpPr/>
          <p:nvPr/>
        </p:nvGrpSpPr>
        <p:grpSpPr>
          <a:xfrm>
            <a:off x="3708866" y="2225197"/>
            <a:ext cx="808632" cy="808632"/>
            <a:chOff x="3025614" y="1870779"/>
            <a:chExt cx="808632" cy="808632"/>
          </a:xfrm>
        </p:grpSpPr>
        <p:sp>
          <p:nvSpPr>
            <p:cNvPr id="43" name="ïślîdé"/>
            <p:cNvSpPr/>
            <p:nvPr/>
          </p:nvSpPr>
          <p:spPr>
            <a:xfrm>
              <a:off x="3025614" y="1870779"/>
              <a:ext cx="808632" cy="808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gradFill>
                <a:gsLst>
                  <a:gs pos="0">
                    <a:srgbClr val="792918"/>
                  </a:gs>
                  <a:gs pos="47000">
                    <a:srgbClr val="E5C666"/>
                  </a:gs>
                  <a:gs pos="100000">
                    <a:srgbClr val="662312"/>
                  </a:gs>
                </a:gsLst>
                <a:lin ang="5400000" scaled="1"/>
              </a:gra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44" name="íṣliḓé"/>
            <p:cNvSpPr/>
            <p:nvPr/>
          </p:nvSpPr>
          <p:spPr>
            <a:xfrm>
              <a:off x="3163933" y="2009098"/>
              <a:ext cx="531993" cy="531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50000">
                  <a:srgbClr val="E5C666"/>
                </a:gs>
                <a:gs pos="0">
                  <a:srgbClr val="792918"/>
                </a:gs>
                <a:gs pos="100000">
                  <a:srgbClr val="792918"/>
                </a:gs>
              </a:gsLst>
              <a:lin ang="7800000" scaled="0"/>
            </a:gra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45" name="ï$1ïḍé"/>
            <p:cNvSpPr/>
            <p:nvPr/>
          </p:nvSpPr>
          <p:spPr>
            <a:xfrm>
              <a:off x="3282109" y="2117321"/>
              <a:ext cx="305623" cy="305434"/>
            </a:xfrm>
            <a:custGeom>
              <a:avLst/>
              <a:gdLst>
                <a:gd name="connsiteX0" fmla="*/ 482620 w 607097"/>
                <a:gd name="connsiteY0" fmla="*/ 381169 h 606722"/>
                <a:gd name="connsiteX1" fmla="*/ 496768 w 607097"/>
                <a:gd name="connsiteY1" fmla="*/ 381169 h 606722"/>
                <a:gd name="connsiteX2" fmla="*/ 510916 w 607097"/>
                <a:gd name="connsiteY2" fmla="*/ 395381 h 606722"/>
                <a:gd name="connsiteX3" fmla="*/ 510916 w 607097"/>
                <a:gd name="connsiteY3" fmla="*/ 409505 h 606722"/>
                <a:gd name="connsiteX4" fmla="*/ 503887 w 607097"/>
                <a:gd name="connsiteY4" fmla="*/ 412525 h 606722"/>
                <a:gd name="connsiteX5" fmla="*/ 496768 w 607097"/>
                <a:gd name="connsiteY5" fmla="*/ 409505 h 606722"/>
                <a:gd name="connsiteX6" fmla="*/ 482620 w 607097"/>
                <a:gd name="connsiteY6" fmla="*/ 395381 h 606722"/>
                <a:gd name="connsiteX7" fmla="*/ 482620 w 607097"/>
                <a:gd name="connsiteY7" fmla="*/ 381169 h 606722"/>
                <a:gd name="connsiteX8" fmla="*/ 546398 w 607097"/>
                <a:gd name="connsiteY8" fmla="*/ 242745 h 606722"/>
                <a:gd name="connsiteX9" fmla="*/ 566606 w 607097"/>
                <a:gd name="connsiteY9" fmla="*/ 242745 h 606722"/>
                <a:gd name="connsiteX10" fmla="*/ 576754 w 607097"/>
                <a:gd name="connsiteY10" fmla="*/ 252756 h 606722"/>
                <a:gd name="connsiteX11" fmla="*/ 566606 w 607097"/>
                <a:gd name="connsiteY11" fmla="*/ 262856 h 606722"/>
                <a:gd name="connsiteX12" fmla="*/ 546398 w 607097"/>
                <a:gd name="connsiteY12" fmla="*/ 262856 h 606722"/>
                <a:gd name="connsiteX13" fmla="*/ 536249 w 607097"/>
                <a:gd name="connsiteY13" fmla="*/ 252756 h 606722"/>
                <a:gd name="connsiteX14" fmla="*/ 546398 w 607097"/>
                <a:gd name="connsiteY14" fmla="*/ 242745 h 606722"/>
                <a:gd name="connsiteX15" fmla="*/ 353968 w 607097"/>
                <a:gd name="connsiteY15" fmla="*/ 101120 h 606722"/>
                <a:gd name="connsiteX16" fmla="*/ 364118 w 607097"/>
                <a:gd name="connsiteY16" fmla="*/ 111251 h 606722"/>
                <a:gd name="connsiteX17" fmla="*/ 364118 w 607097"/>
                <a:gd name="connsiteY17" fmla="*/ 242683 h 606722"/>
                <a:gd name="connsiteX18" fmla="*/ 424838 w 607097"/>
                <a:gd name="connsiteY18" fmla="*/ 242683 h 606722"/>
                <a:gd name="connsiteX19" fmla="*/ 434988 w 607097"/>
                <a:gd name="connsiteY19" fmla="*/ 252725 h 606722"/>
                <a:gd name="connsiteX20" fmla="*/ 424838 w 607097"/>
                <a:gd name="connsiteY20" fmla="*/ 262856 h 606722"/>
                <a:gd name="connsiteX21" fmla="*/ 353968 w 607097"/>
                <a:gd name="connsiteY21" fmla="*/ 262856 h 606722"/>
                <a:gd name="connsiteX22" fmla="*/ 343818 w 607097"/>
                <a:gd name="connsiteY22" fmla="*/ 252725 h 606722"/>
                <a:gd name="connsiteX23" fmla="*/ 343818 w 607097"/>
                <a:gd name="connsiteY23" fmla="*/ 111251 h 606722"/>
                <a:gd name="connsiteX24" fmla="*/ 353968 w 607097"/>
                <a:gd name="connsiteY24" fmla="*/ 101120 h 606722"/>
                <a:gd name="connsiteX25" fmla="*/ 496768 w 607097"/>
                <a:gd name="connsiteY25" fmla="*/ 96101 h 606722"/>
                <a:gd name="connsiteX26" fmla="*/ 510916 w 607097"/>
                <a:gd name="connsiteY26" fmla="*/ 96101 h 606722"/>
                <a:gd name="connsiteX27" fmla="*/ 510916 w 607097"/>
                <a:gd name="connsiteY27" fmla="*/ 110217 h 606722"/>
                <a:gd name="connsiteX28" fmla="*/ 496768 w 607097"/>
                <a:gd name="connsiteY28" fmla="*/ 124334 h 606722"/>
                <a:gd name="connsiteX29" fmla="*/ 489650 w 607097"/>
                <a:gd name="connsiteY29" fmla="*/ 127441 h 606722"/>
                <a:gd name="connsiteX30" fmla="*/ 482620 w 607097"/>
                <a:gd name="connsiteY30" fmla="*/ 124334 h 606722"/>
                <a:gd name="connsiteX31" fmla="*/ 482620 w 607097"/>
                <a:gd name="connsiteY31" fmla="*/ 110217 h 606722"/>
                <a:gd name="connsiteX32" fmla="*/ 196955 w 607097"/>
                <a:gd name="connsiteY32" fmla="*/ 96101 h 606722"/>
                <a:gd name="connsiteX33" fmla="*/ 211110 w 607097"/>
                <a:gd name="connsiteY33" fmla="*/ 96101 h 606722"/>
                <a:gd name="connsiteX34" fmla="*/ 225355 w 607097"/>
                <a:gd name="connsiteY34" fmla="*/ 110217 h 606722"/>
                <a:gd name="connsiteX35" fmla="*/ 225355 w 607097"/>
                <a:gd name="connsiteY35" fmla="*/ 124334 h 606722"/>
                <a:gd name="connsiteX36" fmla="*/ 218233 w 607097"/>
                <a:gd name="connsiteY36" fmla="*/ 127441 h 606722"/>
                <a:gd name="connsiteX37" fmla="*/ 211110 w 607097"/>
                <a:gd name="connsiteY37" fmla="*/ 124334 h 606722"/>
                <a:gd name="connsiteX38" fmla="*/ 196955 w 607097"/>
                <a:gd name="connsiteY38" fmla="*/ 110217 h 606722"/>
                <a:gd name="connsiteX39" fmla="*/ 196955 w 607097"/>
                <a:gd name="connsiteY39" fmla="*/ 96101 h 606722"/>
                <a:gd name="connsiteX40" fmla="*/ 103963 w 607097"/>
                <a:gd name="connsiteY40" fmla="*/ 81761 h 606722"/>
                <a:gd name="connsiteX41" fmla="*/ 87598 w 607097"/>
                <a:gd name="connsiteY41" fmla="*/ 90026 h 606722"/>
                <a:gd name="connsiteX42" fmla="*/ 62322 w 607097"/>
                <a:gd name="connsiteY42" fmla="*/ 115266 h 606722"/>
                <a:gd name="connsiteX43" fmla="*/ 34998 w 607097"/>
                <a:gd name="connsiteY43" fmla="*/ 265902 h 606722"/>
                <a:gd name="connsiteX44" fmla="*/ 75494 w 607097"/>
                <a:gd name="connsiteY44" fmla="*/ 322602 h 606722"/>
                <a:gd name="connsiteX45" fmla="*/ 283044 w 607097"/>
                <a:gd name="connsiteY45" fmla="*/ 530826 h 606722"/>
                <a:gd name="connsiteX46" fmla="*/ 327634 w 607097"/>
                <a:gd name="connsiteY46" fmla="*/ 565219 h 606722"/>
                <a:gd name="connsiteX47" fmla="*/ 490684 w 607097"/>
                <a:gd name="connsiteY47" fmla="*/ 545046 h 606722"/>
                <a:gd name="connsiteX48" fmla="*/ 515960 w 607097"/>
                <a:gd name="connsiteY48" fmla="*/ 519717 h 606722"/>
                <a:gd name="connsiteX49" fmla="*/ 521033 w 607097"/>
                <a:gd name="connsiteY49" fmla="*/ 485324 h 606722"/>
                <a:gd name="connsiteX50" fmla="*/ 434969 w 607097"/>
                <a:gd name="connsiteY50" fmla="*/ 411561 h 606722"/>
                <a:gd name="connsiteX51" fmla="*/ 414321 w 607097"/>
                <a:gd name="connsiteY51" fmla="*/ 406318 h 606722"/>
                <a:gd name="connsiteX52" fmla="*/ 413698 w 607097"/>
                <a:gd name="connsiteY52" fmla="*/ 406496 h 606722"/>
                <a:gd name="connsiteX53" fmla="*/ 405599 w 607097"/>
                <a:gd name="connsiteY53" fmla="*/ 413605 h 606722"/>
                <a:gd name="connsiteX54" fmla="*/ 404620 w 607097"/>
                <a:gd name="connsiteY54" fmla="*/ 414583 h 606722"/>
                <a:gd name="connsiteX55" fmla="*/ 373202 w 607097"/>
                <a:gd name="connsiteY55" fmla="*/ 447910 h 606722"/>
                <a:gd name="connsiteX56" fmla="*/ 349528 w 607097"/>
                <a:gd name="connsiteY56" fmla="*/ 459552 h 606722"/>
                <a:gd name="connsiteX57" fmla="*/ 405599 w 607097"/>
                <a:gd name="connsiteY57" fmla="*/ 475282 h 606722"/>
                <a:gd name="connsiteX58" fmla="*/ 414677 w 607097"/>
                <a:gd name="connsiteY58" fmla="*/ 486391 h 606722"/>
                <a:gd name="connsiteX59" fmla="*/ 404620 w 607097"/>
                <a:gd name="connsiteY59" fmla="*/ 495456 h 606722"/>
                <a:gd name="connsiteX60" fmla="*/ 403552 w 607097"/>
                <a:gd name="connsiteY60" fmla="*/ 495456 h 606722"/>
                <a:gd name="connsiteX61" fmla="*/ 287138 w 607097"/>
                <a:gd name="connsiteY61" fmla="*/ 441866 h 606722"/>
                <a:gd name="connsiteX62" fmla="*/ 286426 w 607097"/>
                <a:gd name="connsiteY62" fmla="*/ 441067 h 606722"/>
                <a:gd name="connsiteX63" fmla="*/ 284112 w 607097"/>
                <a:gd name="connsiteY63" fmla="*/ 438845 h 606722"/>
                <a:gd name="connsiteX64" fmla="*/ 176777 w 607097"/>
                <a:gd name="connsiteY64" fmla="*/ 331666 h 606722"/>
                <a:gd name="connsiteX65" fmla="*/ 111895 w 607097"/>
                <a:gd name="connsiteY65" fmla="*/ 213379 h 606722"/>
                <a:gd name="connsiteX66" fmla="*/ 121062 w 607097"/>
                <a:gd name="connsiteY66" fmla="*/ 202270 h 606722"/>
                <a:gd name="connsiteX67" fmla="*/ 132188 w 607097"/>
                <a:gd name="connsiteY67" fmla="*/ 211335 h 606722"/>
                <a:gd name="connsiteX68" fmla="*/ 146428 w 607097"/>
                <a:gd name="connsiteY68" fmla="*/ 259325 h 606722"/>
                <a:gd name="connsiteX69" fmla="*/ 158532 w 607097"/>
                <a:gd name="connsiteY69" fmla="*/ 233553 h 606722"/>
                <a:gd name="connsiteX70" fmla="*/ 191907 w 607097"/>
                <a:gd name="connsiteY70" fmla="*/ 202270 h 606722"/>
                <a:gd name="connsiteX71" fmla="*/ 192975 w 607097"/>
                <a:gd name="connsiteY71" fmla="*/ 201204 h 606722"/>
                <a:gd name="connsiteX72" fmla="*/ 200006 w 607097"/>
                <a:gd name="connsiteY72" fmla="*/ 193117 h 606722"/>
                <a:gd name="connsiteX73" fmla="*/ 194933 w 607097"/>
                <a:gd name="connsiteY73" fmla="*/ 170899 h 606722"/>
                <a:gd name="connsiteX74" fmla="*/ 121062 w 607097"/>
                <a:gd name="connsiteY74" fmla="*/ 84961 h 606722"/>
                <a:gd name="connsiteX75" fmla="*/ 103963 w 607097"/>
                <a:gd name="connsiteY75" fmla="*/ 81761 h 606722"/>
                <a:gd name="connsiteX76" fmla="*/ 353980 w 607097"/>
                <a:gd name="connsiteY76" fmla="*/ 30273 h 606722"/>
                <a:gd name="connsiteX77" fmla="*/ 364141 w 607097"/>
                <a:gd name="connsiteY77" fmla="*/ 40422 h 606722"/>
                <a:gd name="connsiteX78" fmla="*/ 364141 w 607097"/>
                <a:gd name="connsiteY78" fmla="*/ 60719 h 606722"/>
                <a:gd name="connsiteX79" fmla="*/ 353980 w 607097"/>
                <a:gd name="connsiteY79" fmla="*/ 70778 h 606722"/>
                <a:gd name="connsiteX80" fmla="*/ 343818 w 607097"/>
                <a:gd name="connsiteY80" fmla="*/ 60719 h 606722"/>
                <a:gd name="connsiteX81" fmla="*/ 343818 w 607097"/>
                <a:gd name="connsiteY81" fmla="*/ 40422 h 606722"/>
                <a:gd name="connsiteX82" fmla="*/ 353980 w 607097"/>
                <a:gd name="connsiteY82" fmla="*/ 30273 h 606722"/>
                <a:gd name="connsiteX83" fmla="*/ 353978 w 607097"/>
                <a:gd name="connsiteY83" fmla="*/ 20263 h 606722"/>
                <a:gd name="connsiteX84" fmla="*/ 174819 w 607097"/>
                <a:gd name="connsiteY84" fmla="*/ 104957 h 606722"/>
                <a:gd name="connsiteX85" fmla="*/ 214246 w 607097"/>
                <a:gd name="connsiteY85" fmla="*/ 160768 h 606722"/>
                <a:gd name="connsiteX86" fmla="*/ 221278 w 607097"/>
                <a:gd name="connsiteY86" fmla="*/ 198182 h 606722"/>
                <a:gd name="connsiteX87" fmla="*/ 215938 w 607097"/>
                <a:gd name="connsiteY87" fmla="*/ 209025 h 606722"/>
                <a:gd name="connsiteX88" fmla="*/ 210152 w 607097"/>
                <a:gd name="connsiteY88" fmla="*/ 215157 h 606722"/>
                <a:gd name="connsiteX89" fmla="*/ 206147 w 607097"/>
                <a:gd name="connsiteY89" fmla="*/ 218445 h 606722"/>
                <a:gd name="connsiteX90" fmla="*/ 176777 w 607097"/>
                <a:gd name="connsiteY90" fmla="*/ 244662 h 606722"/>
                <a:gd name="connsiteX91" fmla="*/ 182829 w 607097"/>
                <a:gd name="connsiteY91" fmla="*/ 308382 h 606722"/>
                <a:gd name="connsiteX92" fmla="*/ 189504 w 607097"/>
                <a:gd name="connsiteY92" fmla="*/ 315136 h 606722"/>
                <a:gd name="connsiteX93" fmla="*/ 189949 w 607097"/>
                <a:gd name="connsiteY93" fmla="*/ 315492 h 606722"/>
                <a:gd name="connsiteX94" fmla="*/ 191640 w 607097"/>
                <a:gd name="connsiteY94" fmla="*/ 317269 h 606722"/>
                <a:gd name="connsiteX95" fmla="*/ 298263 w 607097"/>
                <a:gd name="connsiteY95" fmla="*/ 424714 h 606722"/>
                <a:gd name="connsiteX96" fmla="*/ 362077 w 607097"/>
                <a:gd name="connsiteY96" fmla="*/ 430758 h 606722"/>
                <a:gd name="connsiteX97" fmla="*/ 388422 w 607097"/>
                <a:gd name="connsiteY97" fmla="*/ 401430 h 606722"/>
                <a:gd name="connsiteX98" fmla="*/ 408625 w 607097"/>
                <a:gd name="connsiteY98" fmla="*/ 386233 h 606722"/>
                <a:gd name="connsiteX99" fmla="*/ 419661 w 607097"/>
                <a:gd name="connsiteY99" fmla="*/ 384900 h 606722"/>
                <a:gd name="connsiteX100" fmla="*/ 446094 w 607097"/>
                <a:gd name="connsiteY100" fmla="*/ 392365 h 606722"/>
                <a:gd name="connsiteX101" fmla="*/ 501987 w 607097"/>
                <a:gd name="connsiteY101" fmla="*/ 431646 h 606722"/>
                <a:gd name="connsiteX102" fmla="*/ 586894 w 607097"/>
                <a:gd name="connsiteY102" fmla="*/ 252749 h 606722"/>
                <a:gd name="connsiteX103" fmla="*/ 353978 w 607097"/>
                <a:gd name="connsiteY103" fmla="*/ 20263 h 606722"/>
                <a:gd name="connsiteX104" fmla="*/ 353978 w 607097"/>
                <a:gd name="connsiteY104" fmla="*/ 0 h 606722"/>
                <a:gd name="connsiteX105" fmla="*/ 607097 w 607097"/>
                <a:gd name="connsiteY105" fmla="*/ 252749 h 606722"/>
                <a:gd name="connsiteX106" fmla="*/ 517384 w 607097"/>
                <a:gd name="connsiteY106" fmla="*/ 445421 h 606722"/>
                <a:gd name="connsiteX107" fmla="*/ 540257 w 607097"/>
                <a:gd name="connsiteY107" fmla="*/ 474215 h 606722"/>
                <a:gd name="connsiteX108" fmla="*/ 531179 w 607097"/>
                <a:gd name="connsiteY108" fmla="*/ 532870 h 606722"/>
                <a:gd name="connsiteX109" fmla="*/ 505814 w 607097"/>
                <a:gd name="connsiteY109" fmla="*/ 559176 h 606722"/>
                <a:gd name="connsiteX110" fmla="*/ 401505 w 607097"/>
                <a:gd name="connsiteY110" fmla="*/ 606722 h 606722"/>
                <a:gd name="connsiteX111" fmla="*/ 318556 w 607097"/>
                <a:gd name="connsiteY111" fmla="*/ 582460 h 606722"/>
                <a:gd name="connsiteX112" fmla="*/ 268893 w 607097"/>
                <a:gd name="connsiteY112" fmla="*/ 543979 h 606722"/>
                <a:gd name="connsiteX113" fmla="*/ 61343 w 607097"/>
                <a:gd name="connsiteY113" fmla="*/ 336732 h 606722"/>
                <a:gd name="connsiteX114" fmla="*/ 16753 w 607097"/>
                <a:gd name="connsiteY114" fmla="*/ 275056 h 606722"/>
                <a:gd name="connsiteX115" fmla="*/ 48171 w 607097"/>
                <a:gd name="connsiteY115" fmla="*/ 101135 h 606722"/>
                <a:gd name="connsiteX116" fmla="*/ 73447 w 607097"/>
                <a:gd name="connsiteY116" fmla="*/ 75807 h 606722"/>
                <a:gd name="connsiteX117" fmla="*/ 132188 w 607097"/>
                <a:gd name="connsiteY117" fmla="*/ 66742 h 606722"/>
                <a:gd name="connsiteX118" fmla="*/ 160757 w 607097"/>
                <a:gd name="connsiteY118" fmla="*/ 89315 h 606722"/>
                <a:gd name="connsiteX119" fmla="*/ 353978 w 607097"/>
                <a:gd name="connsiteY11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097" h="606722">
                  <a:moveTo>
                    <a:pt x="482620" y="381169"/>
                  </a:moveTo>
                  <a:cubicBezTo>
                    <a:pt x="486624" y="377172"/>
                    <a:pt x="492675" y="377172"/>
                    <a:pt x="496768" y="381169"/>
                  </a:cubicBezTo>
                  <a:lnTo>
                    <a:pt x="510916" y="395381"/>
                  </a:lnTo>
                  <a:cubicBezTo>
                    <a:pt x="515009" y="399379"/>
                    <a:pt x="515009" y="405419"/>
                    <a:pt x="510916" y="409505"/>
                  </a:cubicBezTo>
                  <a:cubicBezTo>
                    <a:pt x="509937" y="412525"/>
                    <a:pt x="506912" y="412525"/>
                    <a:pt x="503887" y="412525"/>
                  </a:cubicBezTo>
                  <a:cubicBezTo>
                    <a:pt x="500861" y="412525"/>
                    <a:pt x="498815" y="411548"/>
                    <a:pt x="496768" y="409505"/>
                  </a:cubicBezTo>
                  <a:lnTo>
                    <a:pt x="482620" y="395381"/>
                  </a:lnTo>
                  <a:cubicBezTo>
                    <a:pt x="478527" y="391295"/>
                    <a:pt x="478527" y="385255"/>
                    <a:pt x="482620" y="381169"/>
                  </a:cubicBezTo>
                  <a:close/>
                  <a:moveTo>
                    <a:pt x="546398" y="242745"/>
                  </a:moveTo>
                  <a:lnTo>
                    <a:pt x="566606" y="242745"/>
                  </a:lnTo>
                  <a:cubicBezTo>
                    <a:pt x="572659" y="242745"/>
                    <a:pt x="576754" y="246732"/>
                    <a:pt x="576754" y="252756"/>
                  </a:cubicBezTo>
                  <a:cubicBezTo>
                    <a:pt x="576754" y="258869"/>
                    <a:pt x="572659" y="262856"/>
                    <a:pt x="566606" y="262856"/>
                  </a:cubicBezTo>
                  <a:lnTo>
                    <a:pt x="546398" y="262856"/>
                  </a:lnTo>
                  <a:cubicBezTo>
                    <a:pt x="540255" y="262856"/>
                    <a:pt x="536249" y="258869"/>
                    <a:pt x="536249" y="252756"/>
                  </a:cubicBezTo>
                  <a:cubicBezTo>
                    <a:pt x="536249" y="246732"/>
                    <a:pt x="540255" y="242745"/>
                    <a:pt x="546398" y="242745"/>
                  </a:cubicBezTo>
                  <a:close/>
                  <a:moveTo>
                    <a:pt x="353968" y="101120"/>
                  </a:moveTo>
                  <a:cubicBezTo>
                    <a:pt x="360022" y="101120"/>
                    <a:pt x="364118" y="105119"/>
                    <a:pt x="364118" y="111251"/>
                  </a:cubicBezTo>
                  <a:lnTo>
                    <a:pt x="364118" y="242683"/>
                  </a:lnTo>
                  <a:lnTo>
                    <a:pt x="424838" y="242683"/>
                  </a:lnTo>
                  <a:cubicBezTo>
                    <a:pt x="430893" y="242683"/>
                    <a:pt x="434988" y="246682"/>
                    <a:pt x="434988" y="252725"/>
                  </a:cubicBezTo>
                  <a:cubicBezTo>
                    <a:pt x="434988" y="258857"/>
                    <a:pt x="430893" y="262856"/>
                    <a:pt x="424838" y="262856"/>
                  </a:cubicBezTo>
                  <a:lnTo>
                    <a:pt x="353968" y="262856"/>
                  </a:lnTo>
                  <a:cubicBezTo>
                    <a:pt x="347825" y="262856"/>
                    <a:pt x="343818" y="258857"/>
                    <a:pt x="343818" y="252725"/>
                  </a:cubicBezTo>
                  <a:lnTo>
                    <a:pt x="343818" y="111251"/>
                  </a:lnTo>
                  <a:cubicBezTo>
                    <a:pt x="343818" y="105119"/>
                    <a:pt x="347825" y="101120"/>
                    <a:pt x="353968" y="101120"/>
                  </a:cubicBezTo>
                  <a:close/>
                  <a:moveTo>
                    <a:pt x="496768" y="96101"/>
                  </a:moveTo>
                  <a:cubicBezTo>
                    <a:pt x="500861" y="92017"/>
                    <a:pt x="506912" y="92017"/>
                    <a:pt x="510916" y="96101"/>
                  </a:cubicBezTo>
                  <a:cubicBezTo>
                    <a:pt x="515009" y="100096"/>
                    <a:pt x="515009" y="106222"/>
                    <a:pt x="510916" y="110217"/>
                  </a:cubicBezTo>
                  <a:lnTo>
                    <a:pt x="496768" y="124334"/>
                  </a:lnTo>
                  <a:cubicBezTo>
                    <a:pt x="494722" y="126376"/>
                    <a:pt x="492675" y="127441"/>
                    <a:pt x="489650" y="127441"/>
                  </a:cubicBezTo>
                  <a:cubicBezTo>
                    <a:pt x="486624" y="127441"/>
                    <a:pt x="484578" y="126376"/>
                    <a:pt x="482620" y="124334"/>
                  </a:cubicBezTo>
                  <a:cubicBezTo>
                    <a:pt x="478527" y="120338"/>
                    <a:pt x="478527" y="114301"/>
                    <a:pt x="482620" y="110217"/>
                  </a:cubicBezTo>
                  <a:close/>
                  <a:moveTo>
                    <a:pt x="196955" y="96101"/>
                  </a:moveTo>
                  <a:cubicBezTo>
                    <a:pt x="201050" y="92017"/>
                    <a:pt x="207104" y="92017"/>
                    <a:pt x="211110" y="96101"/>
                  </a:cubicBezTo>
                  <a:lnTo>
                    <a:pt x="225355" y="110217"/>
                  </a:lnTo>
                  <a:cubicBezTo>
                    <a:pt x="229361" y="114301"/>
                    <a:pt x="229361" y="120338"/>
                    <a:pt x="225355" y="124334"/>
                  </a:cubicBezTo>
                  <a:cubicBezTo>
                    <a:pt x="223307" y="126376"/>
                    <a:pt x="220280" y="127441"/>
                    <a:pt x="218233" y="127441"/>
                  </a:cubicBezTo>
                  <a:cubicBezTo>
                    <a:pt x="215206" y="127441"/>
                    <a:pt x="213158" y="126376"/>
                    <a:pt x="211110" y="124334"/>
                  </a:cubicBezTo>
                  <a:lnTo>
                    <a:pt x="196955" y="110217"/>
                  </a:lnTo>
                  <a:cubicBezTo>
                    <a:pt x="192949" y="106222"/>
                    <a:pt x="192949" y="100096"/>
                    <a:pt x="196955" y="96101"/>
                  </a:cubicBezTo>
                  <a:close/>
                  <a:moveTo>
                    <a:pt x="103963" y="81761"/>
                  </a:moveTo>
                  <a:cubicBezTo>
                    <a:pt x="98011" y="82650"/>
                    <a:pt x="92182" y="85449"/>
                    <a:pt x="87598" y="90026"/>
                  </a:cubicBezTo>
                  <a:lnTo>
                    <a:pt x="62322" y="115266"/>
                  </a:lnTo>
                  <a:cubicBezTo>
                    <a:pt x="17732" y="159790"/>
                    <a:pt x="8654" y="209291"/>
                    <a:pt x="34998" y="265902"/>
                  </a:cubicBezTo>
                  <a:cubicBezTo>
                    <a:pt x="44077" y="285187"/>
                    <a:pt x="57249" y="304383"/>
                    <a:pt x="75494" y="322602"/>
                  </a:cubicBezTo>
                  <a:lnTo>
                    <a:pt x="283044" y="530826"/>
                  </a:lnTo>
                  <a:cubicBezTo>
                    <a:pt x="297284" y="545046"/>
                    <a:pt x="312415" y="557132"/>
                    <a:pt x="327634" y="565219"/>
                  </a:cubicBezTo>
                  <a:cubicBezTo>
                    <a:pt x="389401" y="599612"/>
                    <a:pt x="443068" y="592503"/>
                    <a:pt x="490684" y="545046"/>
                  </a:cubicBezTo>
                  <a:lnTo>
                    <a:pt x="515960" y="519717"/>
                  </a:lnTo>
                  <a:cubicBezTo>
                    <a:pt x="525127" y="510653"/>
                    <a:pt x="527085" y="496433"/>
                    <a:pt x="521033" y="485324"/>
                  </a:cubicBezTo>
                  <a:cubicBezTo>
                    <a:pt x="503856" y="451998"/>
                    <a:pt x="434969" y="411561"/>
                    <a:pt x="434969" y="411561"/>
                  </a:cubicBezTo>
                  <a:cubicBezTo>
                    <a:pt x="427582" y="407829"/>
                    <a:pt x="420195" y="405874"/>
                    <a:pt x="414321" y="406318"/>
                  </a:cubicBezTo>
                  <a:cubicBezTo>
                    <a:pt x="414143" y="406318"/>
                    <a:pt x="413876" y="406407"/>
                    <a:pt x="413698" y="406496"/>
                  </a:cubicBezTo>
                  <a:cubicBezTo>
                    <a:pt x="409604" y="407473"/>
                    <a:pt x="407646" y="409517"/>
                    <a:pt x="405599" y="413605"/>
                  </a:cubicBezTo>
                  <a:lnTo>
                    <a:pt x="404620" y="414583"/>
                  </a:lnTo>
                  <a:cubicBezTo>
                    <a:pt x="397500" y="423648"/>
                    <a:pt x="380323" y="443910"/>
                    <a:pt x="373202" y="447910"/>
                  </a:cubicBezTo>
                  <a:cubicBezTo>
                    <a:pt x="365548" y="453242"/>
                    <a:pt x="357538" y="457152"/>
                    <a:pt x="349528" y="459552"/>
                  </a:cubicBezTo>
                  <a:cubicBezTo>
                    <a:pt x="365281" y="466839"/>
                    <a:pt x="384328" y="473149"/>
                    <a:pt x="405599" y="475282"/>
                  </a:cubicBezTo>
                  <a:cubicBezTo>
                    <a:pt x="410672" y="476259"/>
                    <a:pt x="414677" y="480259"/>
                    <a:pt x="414677" y="486391"/>
                  </a:cubicBezTo>
                  <a:cubicBezTo>
                    <a:pt x="413698" y="491456"/>
                    <a:pt x="409604" y="495456"/>
                    <a:pt x="404620" y="495456"/>
                  </a:cubicBezTo>
                  <a:lnTo>
                    <a:pt x="403552" y="495456"/>
                  </a:lnTo>
                  <a:cubicBezTo>
                    <a:pt x="333686" y="488346"/>
                    <a:pt x="288117" y="443910"/>
                    <a:pt x="287138" y="441866"/>
                  </a:cubicBezTo>
                  <a:cubicBezTo>
                    <a:pt x="286871" y="441600"/>
                    <a:pt x="286604" y="441333"/>
                    <a:pt x="286426" y="441067"/>
                  </a:cubicBezTo>
                  <a:cubicBezTo>
                    <a:pt x="285625" y="440356"/>
                    <a:pt x="284824" y="439645"/>
                    <a:pt x="284112" y="438845"/>
                  </a:cubicBezTo>
                  <a:lnTo>
                    <a:pt x="176777" y="331666"/>
                  </a:lnTo>
                  <a:cubicBezTo>
                    <a:pt x="174730" y="329622"/>
                    <a:pt x="119015" y="284120"/>
                    <a:pt x="111895" y="213379"/>
                  </a:cubicBezTo>
                  <a:cubicBezTo>
                    <a:pt x="110916" y="208314"/>
                    <a:pt x="115010" y="203248"/>
                    <a:pt x="121062" y="202270"/>
                  </a:cubicBezTo>
                  <a:cubicBezTo>
                    <a:pt x="127115" y="201204"/>
                    <a:pt x="131209" y="205292"/>
                    <a:pt x="132188" y="211335"/>
                  </a:cubicBezTo>
                  <a:cubicBezTo>
                    <a:pt x="133968" y="229109"/>
                    <a:pt x="139486" y="245284"/>
                    <a:pt x="146428" y="259325"/>
                  </a:cubicBezTo>
                  <a:cubicBezTo>
                    <a:pt x="148653" y="250794"/>
                    <a:pt x="152658" y="242262"/>
                    <a:pt x="158532" y="233553"/>
                  </a:cubicBezTo>
                  <a:cubicBezTo>
                    <a:pt x="162537" y="227510"/>
                    <a:pt x="183808" y="210358"/>
                    <a:pt x="191907" y="202270"/>
                  </a:cubicBezTo>
                  <a:lnTo>
                    <a:pt x="192975" y="201204"/>
                  </a:lnTo>
                  <a:cubicBezTo>
                    <a:pt x="196980" y="199160"/>
                    <a:pt x="199027" y="196138"/>
                    <a:pt x="200006" y="193117"/>
                  </a:cubicBezTo>
                  <a:cubicBezTo>
                    <a:pt x="202053" y="187073"/>
                    <a:pt x="200006" y="178986"/>
                    <a:pt x="194933" y="170899"/>
                  </a:cubicBezTo>
                  <a:cubicBezTo>
                    <a:pt x="194933" y="169832"/>
                    <a:pt x="154438" y="102113"/>
                    <a:pt x="121062" y="84961"/>
                  </a:cubicBezTo>
                  <a:cubicBezTo>
                    <a:pt x="115989" y="81895"/>
                    <a:pt x="109915" y="80873"/>
                    <a:pt x="103963" y="81761"/>
                  </a:cubicBezTo>
                  <a:close/>
                  <a:moveTo>
                    <a:pt x="353980" y="30273"/>
                  </a:moveTo>
                  <a:cubicBezTo>
                    <a:pt x="360041" y="30273"/>
                    <a:pt x="364141" y="34368"/>
                    <a:pt x="364141" y="40422"/>
                  </a:cubicBezTo>
                  <a:lnTo>
                    <a:pt x="364141" y="60719"/>
                  </a:lnTo>
                  <a:cubicBezTo>
                    <a:pt x="364141" y="66772"/>
                    <a:pt x="360041" y="70778"/>
                    <a:pt x="353980" y="70778"/>
                  </a:cubicBezTo>
                  <a:cubicBezTo>
                    <a:pt x="347829" y="70778"/>
                    <a:pt x="343818" y="66772"/>
                    <a:pt x="343818" y="60719"/>
                  </a:cubicBezTo>
                  <a:lnTo>
                    <a:pt x="343818" y="40422"/>
                  </a:lnTo>
                  <a:cubicBezTo>
                    <a:pt x="343818" y="34368"/>
                    <a:pt x="347829" y="30273"/>
                    <a:pt x="353980" y="30273"/>
                  </a:cubicBezTo>
                  <a:close/>
                  <a:moveTo>
                    <a:pt x="353978" y="20263"/>
                  </a:moveTo>
                  <a:cubicBezTo>
                    <a:pt x="284112" y="20263"/>
                    <a:pt x="219409" y="50479"/>
                    <a:pt x="174819" y="104957"/>
                  </a:cubicBezTo>
                  <a:cubicBezTo>
                    <a:pt x="196446" y="130818"/>
                    <a:pt x="212911" y="158901"/>
                    <a:pt x="214246" y="160768"/>
                  </a:cubicBezTo>
                  <a:cubicBezTo>
                    <a:pt x="221278" y="173920"/>
                    <a:pt x="224304" y="187073"/>
                    <a:pt x="221278" y="198182"/>
                  </a:cubicBezTo>
                  <a:cubicBezTo>
                    <a:pt x="220299" y="202093"/>
                    <a:pt x="218430" y="205736"/>
                    <a:pt x="215938" y="209025"/>
                  </a:cubicBezTo>
                  <a:cubicBezTo>
                    <a:pt x="214336" y="211335"/>
                    <a:pt x="212466" y="213379"/>
                    <a:pt x="210152" y="215157"/>
                  </a:cubicBezTo>
                  <a:cubicBezTo>
                    <a:pt x="208906" y="216312"/>
                    <a:pt x="207482" y="217378"/>
                    <a:pt x="206147" y="218445"/>
                  </a:cubicBezTo>
                  <a:cubicBezTo>
                    <a:pt x="193954" y="228487"/>
                    <a:pt x="179803" y="241640"/>
                    <a:pt x="176777" y="244662"/>
                  </a:cubicBezTo>
                  <a:cubicBezTo>
                    <a:pt x="160579" y="269012"/>
                    <a:pt x="162537" y="287142"/>
                    <a:pt x="182829" y="308382"/>
                  </a:cubicBezTo>
                  <a:lnTo>
                    <a:pt x="189504" y="315136"/>
                  </a:lnTo>
                  <a:cubicBezTo>
                    <a:pt x="189771" y="315403"/>
                    <a:pt x="189949" y="315492"/>
                    <a:pt x="189949" y="315492"/>
                  </a:cubicBezTo>
                  <a:cubicBezTo>
                    <a:pt x="190572" y="316025"/>
                    <a:pt x="191195" y="316647"/>
                    <a:pt x="191640" y="317269"/>
                  </a:cubicBezTo>
                  <a:lnTo>
                    <a:pt x="298263" y="424714"/>
                  </a:lnTo>
                  <a:cubicBezTo>
                    <a:pt x="318556" y="444888"/>
                    <a:pt x="337780" y="446932"/>
                    <a:pt x="362077" y="430758"/>
                  </a:cubicBezTo>
                  <a:cubicBezTo>
                    <a:pt x="365103" y="428713"/>
                    <a:pt x="378275" y="414583"/>
                    <a:pt x="388422" y="401430"/>
                  </a:cubicBezTo>
                  <a:cubicBezTo>
                    <a:pt x="393406" y="393343"/>
                    <a:pt x="400526" y="388277"/>
                    <a:pt x="408625" y="386233"/>
                  </a:cubicBezTo>
                  <a:cubicBezTo>
                    <a:pt x="412096" y="385344"/>
                    <a:pt x="415834" y="384900"/>
                    <a:pt x="419661" y="384900"/>
                  </a:cubicBezTo>
                  <a:cubicBezTo>
                    <a:pt x="428294" y="384989"/>
                    <a:pt x="437728" y="387477"/>
                    <a:pt x="446094" y="392365"/>
                  </a:cubicBezTo>
                  <a:cubicBezTo>
                    <a:pt x="447963" y="393609"/>
                    <a:pt x="476088" y="410051"/>
                    <a:pt x="501987" y="431646"/>
                  </a:cubicBezTo>
                  <a:cubicBezTo>
                    <a:pt x="556545" y="387122"/>
                    <a:pt x="586894" y="322513"/>
                    <a:pt x="586894" y="252749"/>
                  </a:cubicBezTo>
                  <a:cubicBezTo>
                    <a:pt x="586894" y="124330"/>
                    <a:pt x="482585" y="20263"/>
                    <a:pt x="353978" y="20263"/>
                  </a:cubicBezTo>
                  <a:close/>
                  <a:moveTo>
                    <a:pt x="353978" y="0"/>
                  </a:moveTo>
                  <a:cubicBezTo>
                    <a:pt x="493710" y="0"/>
                    <a:pt x="607097" y="113222"/>
                    <a:pt x="607097" y="252749"/>
                  </a:cubicBezTo>
                  <a:cubicBezTo>
                    <a:pt x="607097" y="327578"/>
                    <a:pt x="574345" y="397786"/>
                    <a:pt x="517384" y="445421"/>
                  </a:cubicBezTo>
                  <a:cubicBezTo>
                    <a:pt x="526907" y="454753"/>
                    <a:pt x="535184" y="464617"/>
                    <a:pt x="540257" y="474215"/>
                  </a:cubicBezTo>
                  <a:cubicBezTo>
                    <a:pt x="550403" y="493412"/>
                    <a:pt x="547377" y="517673"/>
                    <a:pt x="531179" y="532870"/>
                  </a:cubicBezTo>
                  <a:lnTo>
                    <a:pt x="505814" y="559176"/>
                  </a:lnTo>
                  <a:cubicBezTo>
                    <a:pt x="474486" y="590548"/>
                    <a:pt x="438974" y="606722"/>
                    <a:pt x="401505" y="606722"/>
                  </a:cubicBezTo>
                  <a:cubicBezTo>
                    <a:pt x="375249" y="606722"/>
                    <a:pt x="346858" y="598635"/>
                    <a:pt x="318556" y="582460"/>
                  </a:cubicBezTo>
                  <a:cubicBezTo>
                    <a:pt x="301289" y="573307"/>
                    <a:pt x="285091" y="560154"/>
                    <a:pt x="268893" y="543979"/>
                  </a:cubicBezTo>
                  <a:lnTo>
                    <a:pt x="61343" y="336732"/>
                  </a:lnTo>
                  <a:cubicBezTo>
                    <a:pt x="42030" y="317536"/>
                    <a:pt x="26899" y="296296"/>
                    <a:pt x="16753" y="275056"/>
                  </a:cubicBezTo>
                  <a:cubicBezTo>
                    <a:pt x="-13596" y="210358"/>
                    <a:pt x="-2471" y="151703"/>
                    <a:pt x="48171" y="101135"/>
                  </a:cubicBezTo>
                  <a:lnTo>
                    <a:pt x="73447" y="75807"/>
                  </a:lnTo>
                  <a:cubicBezTo>
                    <a:pt x="88666" y="60699"/>
                    <a:pt x="112963" y="56611"/>
                    <a:pt x="132188" y="66742"/>
                  </a:cubicBezTo>
                  <a:cubicBezTo>
                    <a:pt x="141711" y="71719"/>
                    <a:pt x="151412" y="79895"/>
                    <a:pt x="160757" y="89315"/>
                  </a:cubicBezTo>
                  <a:cubicBezTo>
                    <a:pt x="209173" y="32971"/>
                    <a:pt x="278772" y="0"/>
                    <a:pt x="353978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</p:grpSp>
      <p:sp>
        <p:nvSpPr>
          <p:cNvPr id="40" name="iṡḻîḍè"/>
          <p:cNvSpPr/>
          <p:nvPr/>
        </p:nvSpPr>
        <p:spPr>
          <a:xfrm>
            <a:off x="5239036" y="2932044"/>
            <a:ext cx="808632" cy="808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63500" cap="flat">
            <a:gradFill>
              <a:gsLst>
                <a:gs pos="0">
                  <a:srgbClr val="662312"/>
                </a:gs>
                <a:gs pos="55000">
                  <a:srgbClr val="E5C666"/>
                </a:gs>
                <a:gs pos="100000">
                  <a:srgbClr val="662312"/>
                </a:gs>
              </a:gsLst>
              <a:lin ang="5400000" scaled="1"/>
            </a:gradFill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41" name="ïṥ1ïḓê"/>
          <p:cNvSpPr/>
          <p:nvPr/>
        </p:nvSpPr>
        <p:spPr>
          <a:xfrm>
            <a:off x="5377355" y="3070363"/>
            <a:ext cx="531993" cy="531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50000">
                <a:srgbClr val="E5C666"/>
              </a:gs>
              <a:gs pos="0">
                <a:srgbClr val="792918"/>
              </a:gs>
              <a:gs pos="100000">
                <a:srgbClr val="792918"/>
              </a:gs>
            </a:gsLst>
            <a:lin ang="7800000" scaled="0"/>
          </a:gra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42" name="íSḻíḑè"/>
          <p:cNvSpPr/>
          <p:nvPr/>
        </p:nvSpPr>
        <p:spPr>
          <a:xfrm>
            <a:off x="5495531" y="3178723"/>
            <a:ext cx="305623" cy="305161"/>
          </a:xfrm>
          <a:custGeom>
            <a:avLst/>
            <a:gdLst>
              <a:gd name="connsiteX0" fmla="*/ 303775 w 607639"/>
              <a:gd name="connsiteY0" fmla="*/ 525007 h 606722"/>
              <a:gd name="connsiteX1" fmla="*/ 315710 w 607639"/>
              <a:gd name="connsiteY1" fmla="*/ 536902 h 606722"/>
              <a:gd name="connsiteX2" fmla="*/ 315710 w 607639"/>
              <a:gd name="connsiteY2" fmla="*/ 552347 h 606722"/>
              <a:gd name="connsiteX3" fmla="*/ 303775 w 607639"/>
              <a:gd name="connsiteY3" fmla="*/ 564241 h 606722"/>
              <a:gd name="connsiteX4" fmla="*/ 291929 w 607639"/>
              <a:gd name="connsiteY4" fmla="*/ 552347 h 606722"/>
              <a:gd name="connsiteX5" fmla="*/ 291929 w 607639"/>
              <a:gd name="connsiteY5" fmla="*/ 536902 h 606722"/>
              <a:gd name="connsiteX6" fmla="*/ 303775 w 607639"/>
              <a:gd name="connsiteY6" fmla="*/ 525007 h 606722"/>
              <a:gd name="connsiteX7" fmla="*/ 429885 w 607639"/>
              <a:gd name="connsiteY7" fmla="*/ 509483 h 606722"/>
              <a:gd name="connsiteX8" fmla="*/ 441811 w 607639"/>
              <a:gd name="connsiteY8" fmla="*/ 521409 h 606722"/>
              <a:gd name="connsiteX9" fmla="*/ 429885 w 607639"/>
              <a:gd name="connsiteY9" fmla="*/ 533335 h 606722"/>
              <a:gd name="connsiteX10" fmla="*/ 417959 w 607639"/>
              <a:gd name="connsiteY10" fmla="*/ 521409 h 606722"/>
              <a:gd name="connsiteX11" fmla="*/ 429885 w 607639"/>
              <a:gd name="connsiteY11" fmla="*/ 509483 h 606722"/>
              <a:gd name="connsiteX12" fmla="*/ 177720 w 607639"/>
              <a:gd name="connsiteY12" fmla="*/ 509483 h 606722"/>
              <a:gd name="connsiteX13" fmla="*/ 189611 w 607639"/>
              <a:gd name="connsiteY13" fmla="*/ 521409 h 606722"/>
              <a:gd name="connsiteX14" fmla="*/ 177720 w 607639"/>
              <a:gd name="connsiteY14" fmla="*/ 533335 h 606722"/>
              <a:gd name="connsiteX15" fmla="*/ 165829 w 607639"/>
              <a:gd name="connsiteY15" fmla="*/ 521409 h 606722"/>
              <a:gd name="connsiteX16" fmla="*/ 177720 w 607639"/>
              <a:gd name="connsiteY16" fmla="*/ 509483 h 606722"/>
              <a:gd name="connsiteX17" fmla="*/ 522185 w 607639"/>
              <a:gd name="connsiteY17" fmla="*/ 417324 h 606722"/>
              <a:gd name="connsiteX18" fmla="*/ 534111 w 607639"/>
              <a:gd name="connsiteY18" fmla="*/ 429250 h 606722"/>
              <a:gd name="connsiteX19" fmla="*/ 522185 w 607639"/>
              <a:gd name="connsiteY19" fmla="*/ 441176 h 606722"/>
              <a:gd name="connsiteX20" fmla="*/ 510259 w 607639"/>
              <a:gd name="connsiteY20" fmla="*/ 429250 h 606722"/>
              <a:gd name="connsiteX21" fmla="*/ 522185 w 607639"/>
              <a:gd name="connsiteY21" fmla="*/ 417324 h 606722"/>
              <a:gd name="connsiteX22" fmla="*/ 85420 w 607639"/>
              <a:gd name="connsiteY22" fmla="*/ 417324 h 606722"/>
              <a:gd name="connsiteX23" fmla="*/ 97311 w 607639"/>
              <a:gd name="connsiteY23" fmla="*/ 429250 h 606722"/>
              <a:gd name="connsiteX24" fmla="*/ 85420 w 607639"/>
              <a:gd name="connsiteY24" fmla="*/ 441176 h 606722"/>
              <a:gd name="connsiteX25" fmla="*/ 73529 w 607639"/>
              <a:gd name="connsiteY25" fmla="*/ 429250 h 606722"/>
              <a:gd name="connsiteX26" fmla="*/ 85420 w 607639"/>
              <a:gd name="connsiteY26" fmla="*/ 417324 h 606722"/>
              <a:gd name="connsiteX27" fmla="*/ 537643 w 607639"/>
              <a:gd name="connsiteY27" fmla="*/ 291506 h 606722"/>
              <a:gd name="connsiteX28" fmla="*/ 555628 w 607639"/>
              <a:gd name="connsiteY28" fmla="*/ 291506 h 606722"/>
              <a:gd name="connsiteX29" fmla="*/ 567558 w 607639"/>
              <a:gd name="connsiteY29" fmla="*/ 303316 h 606722"/>
              <a:gd name="connsiteX30" fmla="*/ 555628 w 607639"/>
              <a:gd name="connsiteY30" fmla="*/ 315216 h 606722"/>
              <a:gd name="connsiteX31" fmla="*/ 537643 w 607639"/>
              <a:gd name="connsiteY31" fmla="*/ 315216 h 606722"/>
              <a:gd name="connsiteX32" fmla="*/ 525713 w 607639"/>
              <a:gd name="connsiteY32" fmla="*/ 303316 h 606722"/>
              <a:gd name="connsiteX33" fmla="*/ 537643 w 607639"/>
              <a:gd name="connsiteY33" fmla="*/ 291506 h 606722"/>
              <a:gd name="connsiteX34" fmla="*/ 51991 w 607639"/>
              <a:gd name="connsiteY34" fmla="*/ 291506 h 606722"/>
              <a:gd name="connsiteX35" fmla="*/ 69946 w 607639"/>
              <a:gd name="connsiteY35" fmla="*/ 291506 h 606722"/>
              <a:gd name="connsiteX36" fmla="*/ 81856 w 607639"/>
              <a:gd name="connsiteY36" fmla="*/ 303316 h 606722"/>
              <a:gd name="connsiteX37" fmla="*/ 69946 w 607639"/>
              <a:gd name="connsiteY37" fmla="*/ 315216 h 606722"/>
              <a:gd name="connsiteX38" fmla="*/ 51991 w 607639"/>
              <a:gd name="connsiteY38" fmla="*/ 315216 h 606722"/>
              <a:gd name="connsiteX39" fmla="*/ 40081 w 607639"/>
              <a:gd name="connsiteY39" fmla="*/ 303316 h 606722"/>
              <a:gd name="connsiteX40" fmla="*/ 51991 w 607639"/>
              <a:gd name="connsiteY40" fmla="*/ 291506 h 606722"/>
              <a:gd name="connsiteX41" fmla="*/ 412608 w 607639"/>
              <a:gd name="connsiteY41" fmla="*/ 222096 h 606722"/>
              <a:gd name="connsiteX42" fmla="*/ 345491 w 607639"/>
              <a:gd name="connsiteY42" fmla="*/ 334245 h 606722"/>
              <a:gd name="connsiteX43" fmla="*/ 412608 w 607639"/>
              <a:gd name="connsiteY43" fmla="*/ 334245 h 606722"/>
              <a:gd name="connsiteX44" fmla="*/ 427651 w 607639"/>
              <a:gd name="connsiteY44" fmla="*/ 167533 h 606722"/>
              <a:gd name="connsiteX45" fmla="*/ 436375 w 607639"/>
              <a:gd name="connsiteY45" fmla="*/ 178996 h 606722"/>
              <a:gd name="connsiteX46" fmla="*/ 436375 w 607639"/>
              <a:gd name="connsiteY46" fmla="*/ 334245 h 606722"/>
              <a:gd name="connsiteX47" fmla="*/ 469399 w 607639"/>
              <a:gd name="connsiteY47" fmla="*/ 334245 h 606722"/>
              <a:gd name="connsiteX48" fmla="*/ 481327 w 607639"/>
              <a:gd name="connsiteY48" fmla="*/ 346153 h 606722"/>
              <a:gd name="connsiteX49" fmla="*/ 469399 w 607639"/>
              <a:gd name="connsiteY49" fmla="*/ 357973 h 606722"/>
              <a:gd name="connsiteX50" fmla="*/ 436375 w 607639"/>
              <a:gd name="connsiteY50" fmla="*/ 357973 h 606722"/>
              <a:gd name="connsiteX51" fmla="*/ 436375 w 607639"/>
              <a:gd name="connsiteY51" fmla="*/ 427733 h 606722"/>
              <a:gd name="connsiteX52" fmla="*/ 424536 w 607639"/>
              <a:gd name="connsiteY52" fmla="*/ 439552 h 606722"/>
              <a:gd name="connsiteX53" fmla="*/ 412608 w 607639"/>
              <a:gd name="connsiteY53" fmla="*/ 427733 h 606722"/>
              <a:gd name="connsiteX54" fmla="*/ 412608 w 607639"/>
              <a:gd name="connsiteY54" fmla="*/ 357973 h 606722"/>
              <a:gd name="connsiteX55" fmla="*/ 324573 w 607639"/>
              <a:gd name="connsiteY55" fmla="*/ 357973 h 606722"/>
              <a:gd name="connsiteX56" fmla="*/ 314158 w 607639"/>
              <a:gd name="connsiteY56" fmla="*/ 352019 h 606722"/>
              <a:gd name="connsiteX57" fmla="*/ 314336 w 607639"/>
              <a:gd name="connsiteY57" fmla="*/ 340022 h 606722"/>
              <a:gd name="connsiteX58" fmla="*/ 414299 w 607639"/>
              <a:gd name="connsiteY58" fmla="*/ 172953 h 606722"/>
              <a:gd name="connsiteX59" fmla="*/ 427651 w 607639"/>
              <a:gd name="connsiteY59" fmla="*/ 167533 h 606722"/>
              <a:gd name="connsiteX60" fmla="*/ 216270 w 607639"/>
              <a:gd name="connsiteY60" fmla="*/ 167099 h 606722"/>
              <a:gd name="connsiteX61" fmla="*/ 290518 w 607639"/>
              <a:gd name="connsiteY61" fmla="*/ 241210 h 606722"/>
              <a:gd name="connsiteX62" fmla="*/ 242978 w 607639"/>
              <a:gd name="connsiteY62" fmla="*/ 355754 h 606722"/>
              <a:gd name="connsiteX63" fmla="*/ 182707 w 607639"/>
              <a:gd name="connsiteY63" fmla="*/ 415825 h 606722"/>
              <a:gd name="connsiteX64" fmla="*/ 278588 w 607639"/>
              <a:gd name="connsiteY64" fmla="*/ 415825 h 606722"/>
              <a:gd name="connsiteX65" fmla="*/ 290518 w 607639"/>
              <a:gd name="connsiteY65" fmla="*/ 427734 h 606722"/>
              <a:gd name="connsiteX66" fmla="*/ 278588 w 607639"/>
              <a:gd name="connsiteY66" fmla="*/ 439552 h 606722"/>
              <a:gd name="connsiteX67" fmla="*/ 154040 w 607639"/>
              <a:gd name="connsiteY67" fmla="*/ 439552 h 606722"/>
              <a:gd name="connsiteX68" fmla="*/ 143001 w 607639"/>
              <a:gd name="connsiteY68" fmla="*/ 432265 h 606722"/>
              <a:gd name="connsiteX69" fmla="*/ 145582 w 607639"/>
              <a:gd name="connsiteY69" fmla="*/ 419292 h 606722"/>
              <a:gd name="connsiteX70" fmla="*/ 226152 w 607639"/>
              <a:gd name="connsiteY70" fmla="*/ 338959 h 606722"/>
              <a:gd name="connsiteX71" fmla="*/ 266659 w 607639"/>
              <a:gd name="connsiteY71" fmla="*/ 241210 h 606722"/>
              <a:gd name="connsiteX72" fmla="*/ 216270 w 607639"/>
              <a:gd name="connsiteY72" fmla="*/ 190914 h 606722"/>
              <a:gd name="connsiteX73" fmla="*/ 165880 w 607639"/>
              <a:gd name="connsiteY73" fmla="*/ 241210 h 606722"/>
              <a:gd name="connsiteX74" fmla="*/ 154040 w 607639"/>
              <a:gd name="connsiteY74" fmla="*/ 253029 h 606722"/>
              <a:gd name="connsiteX75" fmla="*/ 142110 w 607639"/>
              <a:gd name="connsiteY75" fmla="*/ 241210 h 606722"/>
              <a:gd name="connsiteX76" fmla="*/ 216270 w 607639"/>
              <a:gd name="connsiteY76" fmla="*/ 167099 h 606722"/>
              <a:gd name="connsiteX77" fmla="*/ 522185 w 607639"/>
              <a:gd name="connsiteY77" fmla="*/ 165547 h 606722"/>
              <a:gd name="connsiteX78" fmla="*/ 534111 w 607639"/>
              <a:gd name="connsiteY78" fmla="*/ 177438 h 606722"/>
              <a:gd name="connsiteX79" fmla="*/ 522185 w 607639"/>
              <a:gd name="connsiteY79" fmla="*/ 189329 h 606722"/>
              <a:gd name="connsiteX80" fmla="*/ 510259 w 607639"/>
              <a:gd name="connsiteY80" fmla="*/ 177438 h 606722"/>
              <a:gd name="connsiteX81" fmla="*/ 522185 w 607639"/>
              <a:gd name="connsiteY81" fmla="*/ 165547 h 606722"/>
              <a:gd name="connsiteX82" fmla="*/ 85420 w 607639"/>
              <a:gd name="connsiteY82" fmla="*/ 165547 h 606722"/>
              <a:gd name="connsiteX83" fmla="*/ 97311 w 607639"/>
              <a:gd name="connsiteY83" fmla="*/ 177438 h 606722"/>
              <a:gd name="connsiteX84" fmla="*/ 85420 w 607639"/>
              <a:gd name="connsiteY84" fmla="*/ 189329 h 606722"/>
              <a:gd name="connsiteX85" fmla="*/ 73529 w 607639"/>
              <a:gd name="connsiteY85" fmla="*/ 177438 h 606722"/>
              <a:gd name="connsiteX86" fmla="*/ 85420 w 607639"/>
              <a:gd name="connsiteY86" fmla="*/ 165547 h 606722"/>
              <a:gd name="connsiteX87" fmla="*/ 429885 w 607639"/>
              <a:gd name="connsiteY87" fmla="*/ 73388 h 606722"/>
              <a:gd name="connsiteX88" fmla="*/ 441811 w 607639"/>
              <a:gd name="connsiteY88" fmla="*/ 85279 h 606722"/>
              <a:gd name="connsiteX89" fmla="*/ 429885 w 607639"/>
              <a:gd name="connsiteY89" fmla="*/ 97170 h 606722"/>
              <a:gd name="connsiteX90" fmla="*/ 417959 w 607639"/>
              <a:gd name="connsiteY90" fmla="*/ 85279 h 606722"/>
              <a:gd name="connsiteX91" fmla="*/ 429885 w 607639"/>
              <a:gd name="connsiteY91" fmla="*/ 73388 h 606722"/>
              <a:gd name="connsiteX92" fmla="*/ 177720 w 607639"/>
              <a:gd name="connsiteY92" fmla="*/ 73388 h 606722"/>
              <a:gd name="connsiteX93" fmla="*/ 189611 w 607639"/>
              <a:gd name="connsiteY93" fmla="*/ 85279 h 606722"/>
              <a:gd name="connsiteX94" fmla="*/ 177720 w 607639"/>
              <a:gd name="connsiteY94" fmla="*/ 97170 h 606722"/>
              <a:gd name="connsiteX95" fmla="*/ 165829 w 607639"/>
              <a:gd name="connsiteY95" fmla="*/ 85279 h 606722"/>
              <a:gd name="connsiteX96" fmla="*/ 177720 w 607639"/>
              <a:gd name="connsiteY96" fmla="*/ 73388 h 606722"/>
              <a:gd name="connsiteX97" fmla="*/ 303775 w 607639"/>
              <a:gd name="connsiteY97" fmla="*/ 42480 h 606722"/>
              <a:gd name="connsiteX98" fmla="*/ 315710 w 607639"/>
              <a:gd name="connsiteY98" fmla="*/ 54396 h 606722"/>
              <a:gd name="connsiteX99" fmla="*/ 315710 w 607639"/>
              <a:gd name="connsiteY99" fmla="*/ 69869 h 606722"/>
              <a:gd name="connsiteX100" fmla="*/ 303775 w 607639"/>
              <a:gd name="connsiteY100" fmla="*/ 81785 h 606722"/>
              <a:gd name="connsiteX101" fmla="*/ 291929 w 607639"/>
              <a:gd name="connsiteY101" fmla="*/ 69869 h 606722"/>
              <a:gd name="connsiteX102" fmla="*/ 291929 w 607639"/>
              <a:gd name="connsiteY102" fmla="*/ 54396 h 606722"/>
              <a:gd name="connsiteX103" fmla="*/ 303775 w 607639"/>
              <a:gd name="connsiteY103" fmla="*/ 42480 h 606722"/>
              <a:gd name="connsiteX104" fmla="*/ 303775 w 607639"/>
              <a:gd name="connsiteY104" fmla="*/ 0 h 606722"/>
              <a:gd name="connsiteX105" fmla="*/ 537058 w 607639"/>
              <a:gd name="connsiteY105" fmla="*/ 108956 h 606722"/>
              <a:gd name="connsiteX106" fmla="*/ 537058 w 607639"/>
              <a:gd name="connsiteY106" fmla="*/ 93048 h 606722"/>
              <a:gd name="connsiteX107" fmla="*/ 548895 w 607639"/>
              <a:gd name="connsiteY107" fmla="*/ 81139 h 606722"/>
              <a:gd name="connsiteX108" fmla="*/ 560822 w 607639"/>
              <a:gd name="connsiteY108" fmla="*/ 93048 h 606722"/>
              <a:gd name="connsiteX109" fmla="*/ 560822 w 607639"/>
              <a:gd name="connsiteY109" fmla="*/ 138994 h 606722"/>
              <a:gd name="connsiteX110" fmla="*/ 548895 w 607639"/>
              <a:gd name="connsiteY110" fmla="*/ 150903 h 606722"/>
              <a:gd name="connsiteX111" fmla="*/ 502880 w 607639"/>
              <a:gd name="connsiteY111" fmla="*/ 150903 h 606722"/>
              <a:gd name="connsiteX112" fmla="*/ 490953 w 607639"/>
              <a:gd name="connsiteY112" fmla="*/ 138994 h 606722"/>
              <a:gd name="connsiteX113" fmla="*/ 502880 w 607639"/>
              <a:gd name="connsiteY113" fmla="*/ 127174 h 606722"/>
              <a:gd name="connsiteX114" fmla="*/ 521126 w 607639"/>
              <a:gd name="connsiteY114" fmla="*/ 127174 h 606722"/>
              <a:gd name="connsiteX115" fmla="*/ 303775 w 607639"/>
              <a:gd name="connsiteY115" fmla="*/ 23728 h 606722"/>
              <a:gd name="connsiteX116" fmla="*/ 23764 w 607639"/>
              <a:gd name="connsiteY116" fmla="*/ 303316 h 606722"/>
              <a:gd name="connsiteX117" fmla="*/ 303775 w 607639"/>
              <a:gd name="connsiteY117" fmla="*/ 582905 h 606722"/>
              <a:gd name="connsiteX118" fmla="*/ 583786 w 607639"/>
              <a:gd name="connsiteY118" fmla="*/ 303316 h 606722"/>
              <a:gd name="connsiteX119" fmla="*/ 573906 w 607639"/>
              <a:gd name="connsiteY119" fmla="*/ 229376 h 606722"/>
              <a:gd name="connsiteX120" fmla="*/ 582273 w 607639"/>
              <a:gd name="connsiteY120" fmla="*/ 214801 h 606722"/>
              <a:gd name="connsiteX121" fmla="*/ 596869 w 607639"/>
              <a:gd name="connsiteY121" fmla="*/ 223066 h 606722"/>
              <a:gd name="connsiteX122" fmla="*/ 607639 w 607639"/>
              <a:gd name="connsiteY122" fmla="*/ 303316 h 606722"/>
              <a:gd name="connsiteX123" fmla="*/ 303775 w 607639"/>
              <a:gd name="connsiteY123" fmla="*/ 606722 h 606722"/>
              <a:gd name="connsiteX124" fmla="*/ 0 w 607639"/>
              <a:gd name="connsiteY124" fmla="*/ 303316 h 606722"/>
              <a:gd name="connsiteX125" fmla="*/ 303775 w 607639"/>
              <a:gd name="connsiteY12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607639" h="606722">
                <a:moveTo>
                  <a:pt x="303775" y="525007"/>
                </a:moveTo>
                <a:cubicBezTo>
                  <a:pt x="310366" y="525007"/>
                  <a:pt x="315710" y="530333"/>
                  <a:pt x="315710" y="536902"/>
                </a:cubicBezTo>
                <a:lnTo>
                  <a:pt x="315710" y="552347"/>
                </a:lnTo>
                <a:cubicBezTo>
                  <a:pt x="315710" y="558915"/>
                  <a:pt x="310366" y="564241"/>
                  <a:pt x="303775" y="564241"/>
                </a:cubicBezTo>
                <a:cubicBezTo>
                  <a:pt x="297184" y="564241"/>
                  <a:pt x="291929" y="558915"/>
                  <a:pt x="291929" y="552347"/>
                </a:cubicBezTo>
                <a:lnTo>
                  <a:pt x="291929" y="536902"/>
                </a:lnTo>
                <a:cubicBezTo>
                  <a:pt x="291929" y="530333"/>
                  <a:pt x="297184" y="525007"/>
                  <a:pt x="303775" y="525007"/>
                </a:cubicBezTo>
                <a:close/>
                <a:moveTo>
                  <a:pt x="429885" y="509483"/>
                </a:moveTo>
                <a:cubicBezTo>
                  <a:pt x="436472" y="509483"/>
                  <a:pt x="441811" y="514822"/>
                  <a:pt x="441811" y="521409"/>
                </a:cubicBezTo>
                <a:cubicBezTo>
                  <a:pt x="441811" y="527996"/>
                  <a:pt x="436472" y="533335"/>
                  <a:pt x="429885" y="533335"/>
                </a:cubicBezTo>
                <a:cubicBezTo>
                  <a:pt x="423298" y="533335"/>
                  <a:pt x="417959" y="527996"/>
                  <a:pt x="417959" y="521409"/>
                </a:cubicBezTo>
                <a:cubicBezTo>
                  <a:pt x="417959" y="514822"/>
                  <a:pt x="423298" y="509483"/>
                  <a:pt x="429885" y="509483"/>
                </a:cubicBezTo>
                <a:close/>
                <a:moveTo>
                  <a:pt x="177720" y="509483"/>
                </a:moveTo>
                <a:cubicBezTo>
                  <a:pt x="184287" y="509483"/>
                  <a:pt x="189611" y="514822"/>
                  <a:pt x="189611" y="521409"/>
                </a:cubicBezTo>
                <a:cubicBezTo>
                  <a:pt x="189611" y="527996"/>
                  <a:pt x="184287" y="533335"/>
                  <a:pt x="177720" y="533335"/>
                </a:cubicBezTo>
                <a:cubicBezTo>
                  <a:pt x="171153" y="533335"/>
                  <a:pt x="165829" y="527996"/>
                  <a:pt x="165829" y="521409"/>
                </a:cubicBezTo>
                <a:cubicBezTo>
                  <a:pt x="165829" y="514822"/>
                  <a:pt x="171153" y="509483"/>
                  <a:pt x="177720" y="509483"/>
                </a:cubicBezTo>
                <a:close/>
                <a:moveTo>
                  <a:pt x="522185" y="417324"/>
                </a:moveTo>
                <a:cubicBezTo>
                  <a:pt x="528772" y="417324"/>
                  <a:pt x="534111" y="422663"/>
                  <a:pt x="534111" y="429250"/>
                </a:cubicBezTo>
                <a:cubicBezTo>
                  <a:pt x="534111" y="435837"/>
                  <a:pt x="528772" y="441176"/>
                  <a:pt x="522185" y="441176"/>
                </a:cubicBezTo>
                <a:cubicBezTo>
                  <a:pt x="515598" y="441176"/>
                  <a:pt x="510259" y="435837"/>
                  <a:pt x="510259" y="429250"/>
                </a:cubicBezTo>
                <a:cubicBezTo>
                  <a:pt x="510259" y="422663"/>
                  <a:pt x="515598" y="417324"/>
                  <a:pt x="522185" y="417324"/>
                </a:cubicBezTo>
                <a:close/>
                <a:moveTo>
                  <a:pt x="85420" y="417324"/>
                </a:moveTo>
                <a:cubicBezTo>
                  <a:pt x="91987" y="417324"/>
                  <a:pt x="97311" y="422663"/>
                  <a:pt x="97311" y="429250"/>
                </a:cubicBezTo>
                <a:cubicBezTo>
                  <a:pt x="97311" y="435837"/>
                  <a:pt x="91987" y="441176"/>
                  <a:pt x="85420" y="441176"/>
                </a:cubicBezTo>
                <a:cubicBezTo>
                  <a:pt x="78853" y="441176"/>
                  <a:pt x="73529" y="435837"/>
                  <a:pt x="73529" y="429250"/>
                </a:cubicBezTo>
                <a:cubicBezTo>
                  <a:pt x="73529" y="422663"/>
                  <a:pt x="78853" y="417324"/>
                  <a:pt x="85420" y="417324"/>
                </a:cubicBezTo>
                <a:close/>
                <a:moveTo>
                  <a:pt x="537643" y="291506"/>
                </a:moveTo>
                <a:lnTo>
                  <a:pt x="555628" y="291506"/>
                </a:lnTo>
                <a:cubicBezTo>
                  <a:pt x="562216" y="291506"/>
                  <a:pt x="567558" y="296745"/>
                  <a:pt x="567558" y="303316"/>
                </a:cubicBezTo>
                <a:cubicBezTo>
                  <a:pt x="567558" y="309888"/>
                  <a:pt x="562216" y="315216"/>
                  <a:pt x="555628" y="315216"/>
                </a:cubicBezTo>
                <a:lnTo>
                  <a:pt x="537643" y="315216"/>
                </a:lnTo>
                <a:cubicBezTo>
                  <a:pt x="531055" y="315216"/>
                  <a:pt x="525713" y="309888"/>
                  <a:pt x="525713" y="303316"/>
                </a:cubicBezTo>
                <a:cubicBezTo>
                  <a:pt x="525713" y="296745"/>
                  <a:pt x="531055" y="291506"/>
                  <a:pt x="537643" y="291506"/>
                </a:cubicBezTo>
                <a:close/>
                <a:moveTo>
                  <a:pt x="51991" y="291506"/>
                </a:moveTo>
                <a:lnTo>
                  <a:pt x="69946" y="291506"/>
                </a:lnTo>
                <a:cubicBezTo>
                  <a:pt x="76523" y="291506"/>
                  <a:pt x="81856" y="296745"/>
                  <a:pt x="81856" y="303316"/>
                </a:cubicBezTo>
                <a:cubicBezTo>
                  <a:pt x="81856" y="309888"/>
                  <a:pt x="76523" y="315216"/>
                  <a:pt x="69946" y="315216"/>
                </a:cubicBezTo>
                <a:lnTo>
                  <a:pt x="51991" y="315216"/>
                </a:lnTo>
                <a:cubicBezTo>
                  <a:pt x="45414" y="315216"/>
                  <a:pt x="40081" y="309888"/>
                  <a:pt x="40081" y="303316"/>
                </a:cubicBezTo>
                <a:cubicBezTo>
                  <a:pt x="40081" y="296745"/>
                  <a:pt x="45414" y="291506"/>
                  <a:pt x="51991" y="291506"/>
                </a:cubicBezTo>
                <a:close/>
                <a:moveTo>
                  <a:pt x="412608" y="222096"/>
                </a:moveTo>
                <a:lnTo>
                  <a:pt x="345491" y="334245"/>
                </a:lnTo>
                <a:lnTo>
                  <a:pt x="412608" y="334245"/>
                </a:lnTo>
                <a:close/>
                <a:moveTo>
                  <a:pt x="427651" y="167533"/>
                </a:moveTo>
                <a:cubicBezTo>
                  <a:pt x="432814" y="168954"/>
                  <a:pt x="436375" y="173664"/>
                  <a:pt x="436375" y="178996"/>
                </a:cubicBezTo>
                <a:lnTo>
                  <a:pt x="436375" y="334245"/>
                </a:lnTo>
                <a:lnTo>
                  <a:pt x="469399" y="334245"/>
                </a:lnTo>
                <a:cubicBezTo>
                  <a:pt x="475986" y="334245"/>
                  <a:pt x="481327" y="339577"/>
                  <a:pt x="481327" y="346153"/>
                </a:cubicBezTo>
                <a:cubicBezTo>
                  <a:pt x="481327" y="352641"/>
                  <a:pt x="475986" y="357973"/>
                  <a:pt x="469399" y="357973"/>
                </a:cubicBezTo>
                <a:lnTo>
                  <a:pt x="436375" y="357973"/>
                </a:lnTo>
                <a:lnTo>
                  <a:pt x="436375" y="427733"/>
                </a:lnTo>
                <a:cubicBezTo>
                  <a:pt x="436375" y="434220"/>
                  <a:pt x="431123" y="439552"/>
                  <a:pt x="424536" y="439552"/>
                </a:cubicBezTo>
                <a:cubicBezTo>
                  <a:pt x="417949" y="439552"/>
                  <a:pt x="412608" y="434220"/>
                  <a:pt x="412608" y="427733"/>
                </a:cubicBezTo>
                <a:lnTo>
                  <a:pt x="412608" y="357973"/>
                </a:lnTo>
                <a:lnTo>
                  <a:pt x="324573" y="357973"/>
                </a:lnTo>
                <a:cubicBezTo>
                  <a:pt x="320300" y="357973"/>
                  <a:pt x="316295" y="355662"/>
                  <a:pt x="314158" y="352019"/>
                </a:cubicBezTo>
                <a:cubicBezTo>
                  <a:pt x="312111" y="348286"/>
                  <a:pt x="312111" y="343665"/>
                  <a:pt x="314336" y="340022"/>
                </a:cubicBezTo>
                <a:lnTo>
                  <a:pt x="414299" y="172953"/>
                </a:lnTo>
                <a:cubicBezTo>
                  <a:pt x="417059" y="168332"/>
                  <a:pt x="422489" y="166111"/>
                  <a:pt x="427651" y="167533"/>
                </a:cubicBezTo>
                <a:close/>
                <a:moveTo>
                  <a:pt x="216270" y="167099"/>
                </a:moveTo>
                <a:cubicBezTo>
                  <a:pt x="257222" y="167099"/>
                  <a:pt x="290518" y="200333"/>
                  <a:pt x="290518" y="241210"/>
                </a:cubicBezTo>
                <a:cubicBezTo>
                  <a:pt x="290518" y="284486"/>
                  <a:pt x="273603" y="325097"/>
                  <a:pt x="242978" y="355754"/>
                </a:cubicBezTo>
                <a:lnTo>
                  <a:pt x="182707" y="415825"/>
                </a:lnTo>
                <a:lnTo>
                  <a:pt x="278588" y="415825"/>
                </a:lnTo>
                <a:cubicBezTo>
                  <a:pt x="285176" y="415825"/>
                  <a:pt x="290518" y="421158"/>
                  <a:pt x="290518" y="427734"/>
                </a:cubicBezTo>
                <a:cubicBezTo>
                  <a:pt x="290518" y="434220"/>
                  <a:pt x="285176" y="439552"/>
                  <a:pt x="278588" y="439552"/>
                </a:cubicBezTo>
                <a:lnTo>
                  <a:pt x="154040" y="439552"/>
                </a:lnTo>
                <a:cubicBezTo>
                  <a:pt x="149232" y="439552"/>
                  <a:pt x="144870" y="436709"/>
                  <a:pt x="143001" y="432265"/>
                </a:cubicBezTo>
                <a:cubicBezTo>
                  <a:pt x="141131" y="427822"/>
                  <a:pt x="142199" y="422668"/>
                  <a:pt x="145582" y="419292"/>
                </a:cubicBezTo>
                <a:lnTo>
                  <a:pt x="226152" y="338959"/>
                </a:lnTo>
                <a:cubicBezTo>
                  <a:pt x="252236" y="312834"/>
                  <a:pt x="266659" y="278088"/>
                  <a:pt x="266659" y="241210"/>
                </a:cubicBezTo>
                <a:cubicBezTo>
                  <a:pt x="266659" y="213485"/>
                  <a:pt x="244046" y="190914"/>
                  <a:pt x="216270" y="190914"/>
                </a:cubicBezTo>
                <a:cubicBezTo>
                  <a:pt x="188493" y="190914"/>
                  <a:pt x="165880" y="213485"/>
                  <a:pt x="165880" y="241210"/>
                </a:cubicBezTo>
                <a:cubicBezTo>
                  <a:pt x="165880" y="247786"/>
                  <a:pt x="160539" y="253029"/>
                  <a:pt x="154040" y="253029"/>
                </a:cubicBezTo>
                <a:cubicBezTo>
                  <a:pt x="147452" y="253029"/>
                  <a:pt x="142110" y="247786"/>
                  <a:pt x="142110" y="241210"/>
                </a:cubicBezTo>
                <a:cubicBezTo>
                  <a:pt x="142110" y="200333"/>
                  <a:pt x="175406" y="167099"/>
                  <a:pt x="216270" y="167099"/>
                </a:cubicBezTo>
                <a:close/>
                <a:moveTo>
                  <a:pt x="522185" y="165547"/>
                </a:moveTo>
                <a:cubicBezTo>
                  <a:pt x="528772" y="165547"/>
                  <a:pt x="534111" y="170871"/>
                  <a:pt x="534111" y="177438"/>
                </a:cubicBezTo>
                <a:cubicBezTo>
                  <a:pt x="534111" y="184005"/>
                  <a:pt x="528772" y="189329"/>
                  <a:pt x="522185" y="189329"/>
                </a:cubicBezTo>
                <a:cubicBezTo>
                  <a:pt x="515598" y="189329"/>
                  <a:pt x="510259" y="184005"/>
                  <a:pt x="510259" y="177438"/>
                </a:cubicBezTo>
                <a:cubicBezTo>
                  <a:pt x="510259" y="170871"/>
                  <a:pt x="515598" y="165547"/>
                  <a:pt x="522185" y="165547"/>
                </a:cubicBezTo>
                <a:close/>
                <a:moveTo>
                  <a:pt x="85420" y="165547"/>
                </a:moveTo>
                <a:cubicBezTo>
                  <a:pt x="91987" y="165547"/>
                  <a:pt x="97311" y="170871"/>
                  <a:pt x="97311" y="177438"/>
                </a:cubicBezTo>
                <a:cubicBezTo>
                  <a:pt x="97311" y="184005"/>
                  <a:pt x="91987" y="189329"/>
                  <a:pt x="85420" y="189329"/>
                </a:cubicBezTo>
                <a:cubicBezTo>
                  <a:pt x="78853" y="189329"/>
                  <a:pt x="73529" y="184005"/>
                  <a:pt x="73529" y="177438"/>
                </a:cubicBezTo>
                <a:cubicBezTo>
                  <a:pt x="73529" y="170871"/>
                  <a:pt x="78853" y="165547"/>
                  <a:pt x="85420" y="165547"/>
                </a:cubicBezTo>
                <a:close/>
                <a:moveTo>
                  <a:pt x="429885" y="73388"/>
                </a:moveTo>
                <a:cubicBezTo>
                  <a:pt x="436472" y="73388"/>
                  <a:pt x="441811" y="78712"/>
                  <a:pt x="441811" y="85279"/>
                </a:cubicBezTo>
                <a:cubicBezTo>
                  <a:pt x="441811" y="91846"/>
                  <a:pt x="436472" y="97170"/>
                  <a:pt x="429885" y="97170"/>
                </a:cubicBezTo>
                <a:cubicBezTo>
                  <a:pt x="423298" y="97170"/>
                  <a:pt x="417959" y="91846"/>
                  <a:pt x="417959" y="85279"/>
                </a:cubicBezTo>
                <a:cubicBezTo>
                  <a:pt x="417959" y="78712"/>
                  <a:pt x="423298" y="73388"/>
                  <a:pt x="429885" y="73388"/>
                </a:cubicBezTo>
                <a:close/>
                <a:moveTo>
                  <a:pt x="177720" y="73388"/>
                </a:moveTo>
                <a:cubicBezTo>
                  <a:pt x="184287" y="73388"/>
                  <a:pt x="189611" y="78712"/>
                  <a:pt x="189611" y="85279"/>
                </a:cubicBezTo>
                <a:cubicBezTo>
                  <a:pt x="189611" y="91846"/>
                  <a:pt x="184287" y="97170"/>
                  <a:pt x="177720" y="97170"/>
                </a:cubicBezTo>
                <a:cubicBezTo>
                  <a:pt x="171153" y="97170"/>
                  <a:pt x="165829" y="91846"/>
                  <a:pt x="165829" y="85279"/>
                </a:cubicBezTo>
                <a:cubicBezTo>
                  <a:pt x="165829" y="78712"/>
                  <a:pt x="171153" y="73388"/>
                  <a:pt x="177720" y="73388"/>
                </a:cubicBezTo>
                <a:close/>
                <a:moveTo>
                  <a:pt x="303775" y="42480"/>
                </a:moveTo>
                <a:cubicBezTo>
                  <a:pt x="310366" y="42480"/>
                  <a:pt x="315710" y="47815"/>
                  <a:pt x="315710" y="54396"/>
                </a:cubicBezTo>
                <a:lnTo>
                  <a:pt x="315710" y="69869"/>
                </a:lnTo>
                <a:cubicBezTo>
                  <a:pt x="315710" y="76449"/>
                  <a:pt x="310366" y="81785"/>
                  <a:pt x="303775" y="81785"/>
                </a:cubicBezTo>
                <a:cubicBezTo>
                  <a:pt x="297184" y="81785"/>
                  <a:pt x="291929" y="76449"/>
                  <a:pt x="291929" y="69869"/>
                </a:cubicBezTo>
                <a:lnTo>
                  <a:pt x="291929" y="54396"/>
                </a:lnTo>
                <a:cubicBezTo>
                  <a:pt x="291929" y="47815"/>
                  <a:pt x="297184" y="42480"/>
                  <a:pt x="303775" y="42480"/>
                </a:cubicBezTo>
                <a:close/>
                <a:moveTo>
                  <a:pt x="303775" y="0"/>
                </a:moveTo>
                <a:cubicBezTo>
                  <a:pt x="394204" y="0"/>
                  <a:pt x="479560" y="40347"/>
                  <a:pt x="537058" y="108956"/>
                </a:cubicBezTo>
                <a:lnTo>
                  <a:pt x="537058" y="93048"/>
                </a:lnTo>
                <a:cubicBezTo>
                  <a:pt x="537058" y="86471"/>
                  <a:pt x="542309" y="81139"/>
                  <a:pt x="548895" y="81139"/>
                </a:cubicBezTo>
                <a:cubicBezTo>
                  <a:pt x="555482" y="81139"/>
                  <a:pt x="560822" y="86471"/>
                  <a:pt x="560822" y="93048"/>
                </a:cubicBezTo>
                <a:lnTo>
                  <a:pt x="560822" y="138994"/>
                </a:lnTo>
                <a:cubicBezTo>
                  <a:pt x="560822" y="145570"/>
                  <a:pt x="555482" y="150903"/>
                  <a:pt x="548895" y="150903"/>
                </a:cubicBezTo>
                <a:lnTo>
                  <a:pt x="502880" y="150903"/>
                </a:lnTo>
                <a:cubicBezTo>
                  <a:pt x="496293" y="150903"/>
                  <a:pt x="490953" y="145570"/>
                  <a:pt x="490953" y="138994"/>
                </a:cubicBezTo>
                <a:cubicBezTo>
                  <a:pt x="490953" y="132417"/>
                  <a:pt x="496293" y="127174"/>
                  <a:pt x="502880" y="127174"/>
                </a:cubicBezTo>
                <a:lnTo>
                  <a:pt x="521126" y="127174"/>
                </a:lnTo>
                <a:cubicBezTo>
                  <a:pt x="468168" y="62032"/>
                  <a:pt x="388419" y="23728"/>
                  <a:pt x="303775" y="23728"/>
                </a:cubicBezTo>
                <a:cubicBezTo>
                  <a:pt x="149440" y="23728"/>
                  <a:pt x="23764" y="149214"/>
                  <a:pt x="23764" y="303316"/>
                </a:cubicBezTo>
                <a:cubicBezTo>
                  <a:pt x="23764" y="457508"/>
                  <a:pt x="149440" y="582905"/>
                  <a:pt x="303775" y="582905"/>
                </a:cubicBezTo>
                <a:cubicBezTo>
                  <a:pt x="458199" y="582905"/>
                  <a:pt x="583786" y="457508"/>
                  <a:pt x="583786" y="303316"/>
                </a:cubicBezTo>
                <a:cubicBezTo>
                  <a:pt x="583786" y="278255"/>
                  <a:pt x="580492" y="253371"/>
                  <a:pt x="573906" y="229376"/>
                </a:cubicBezTo>
                <a:cubicBezTo>
                  <a:pt x="572126" y="223066"/>
                  <a:pt x="575864" y="216489"/>
                  <a:pt x="582273" y="214801"/>
                </a:cubicBezTo>
                <a:cubicBezTo>
                  <a:pt x="588592" y="213023"/>
                  <a:pt x="595089" y="216756"/>
                  <a:pt x="596869" y="223066"/>
                </a:cubicBezTo>
                <a:cubicBezTo>
                  <a:pt x="603990" y="249194"/>
                  <a:pt x="607639" y="276122"/>
                  <a:pt x="607639" y="303316"/>
                </a:cubicBezTo>
                <a:cubicBezTo>
                  <a:pt x="607639" y="470572"/>
                  <a:pt x="471283" y="606722"/>
                  <a:pt x="303775" y="606722"/>
                </a:cubicBezTo>
                <a:cubicBezTo>
                  <a:pt x="136267" y="606722"/>
                  <a:pt x="0" y="470572"/>
                  <a:pt x="0" y="303316"/>
                </a:cubicBezTo>
                <a:cubicBezTo>
                  <a:pt x="0" y="136061"/>
                  <a:pt x="136267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37" name="ïSlîḓè"/>
          <p:cNvSpPr/>
          <p:nvPr/>
        </p:nvSpPr>
        <p:spPr>
          <a:xfrm>
            <a:off x="6769206" y="3638891"/>
            <a:ext cx="808632" cy="808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63500" cap="flat">
            <a:gradFill>
              <a:gsLst>
                <a:gs pos="0">
                  <a:srgbClr val="662312"/>
                </a:gs>
                <a:gs pos="55000">
                  <a:srgbClr val="E5C666"/>
                </a:gs>
                <a:gs pos="100000">
                  <a:srgbClr val="662312"/>
                </a:gs>
              </a:gsLst>
              <a:lin ang="5400000" scaled="1"/>
            </a:gradFill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38" name="ïS1îde"/>
          <p:cNvSpPr/>
          <p:nvPr/>
        </p:nvSpPr>
        <p:spPr>
          <a:xfrm>
            <a:off x="6907525" y="3777210"/>
            <a:ext cx="531993" cy="531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50000">
                <a:srgbClr val="E5C666"/>
              </a:gs>
              <a:gs pos="0">
                <a:srgbClr val="792918"/>
              </a:gs>
              <a:gs pos="100000">
                <a:srgbClr val="792918"/>
              </a:gs>
            </a:gsLst>
            <a:lin ang="7800000" scaled="0"/>
          </a:gra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39" name="ïṧľíḋe"/>
          <p:cNvSpPr/>
          <p:nvPr/>
        </p:nvSpPr>
        <p:spPr>
          <a:xfrm>
            <a:off x="7025701" y="3885573"/>
            <a:ext cx="305623" cy="305154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  <a:gd name="connsiteX53" fmla="*/ 325000 h 606722"/>
              <a:gd name="connsiteY53" fmla="*/ 325000 h 606722"/>
              <a:gd name="connsiteX54" fmla="*/ 325000 h 606722"/>
              <a:gd name="connsiteY54" fmla="*/ 325000 h 606722"/>
              <a:gd name="connsiteX55" fmla="*/ 325000 h 606722"/>
              <a:gd name="connsiteY55" fmla="*/ 325000 h 606722"/>
              <a:gd name="connsiteX56" fmla="*/ 325000 h 606722"/>
              <a:gd name="connsiteY56" fmla="*/ 325000 h 606722"/>
              <a:gd name="connsiteX57" fmla="*/ 325000 h 606722"/>
              <a:gd name="connsiteY57" fmla="*/ 325000 h 606722"/>
              <a:gd name="connsiteX58" fmla="*/ 325000 h 606722"/>
              <a:gd name="connsiteY58" fmla="*/ 325000 h 606722"/>
              <a:gd name="connsiteX59" fmla="*/ 325000 h 606722"/>
              <a:gd name="connsiteY59" fmla="*/ 325000 h 606722"/>
              <a:gd name="connsiteX60" fmla="*/ 325000 h 606722"/>
              <a:gd name="connsiteY60" fmla="*/ 325000 h 606722"/>
              <a:gd name="connsiteX61" fmla="*/ 325000 h 606722"/>
              <a:gd name="connsiteY61" fmla="*/ 325000 h 606722"/>
              <a:gd name="connsiteX62" fmla="*/ 325000 h 606722"/>
              <a:gd name="connsiteY62" fmla="*/ 325000 h 606722"/>
              <a:gd name="connsiteX63" fmla="*/ 325000 h 606722"/>
              <a:gd name="connsiteY63" fmla="*/ 325000 h 606722"/>
              <a:gd name="connsiteX64" fmla="*/ 325000 h 606722"/>
              <a:gd name="connsiteY64" fmla="*/ 325000 h 606722"/>
              <a:gd name="connsiteX65" fmla="*/ 325000 h 606722"/>
              <a:gd name="connsiteY65" fmla="*/ 325000 h 606722"/>
              <a:gd name="connsiteX66" fmla="*/ 325000 h 606722"/>
              <a:gd name="connsiteY66" fmla="*/ 325000 h 606722"/>
              <a:gd name="connsiteX67" fmla="*/ 325000 h 606722"/>
              <a:gd name="connsiteY67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7535" h="606604">
                <a:moveTo>
                  <a:pt x="394900" y="353768"/>
                </a:moveTo>
                <a:cubicBezTo>
                  <a:pt x="400507" y="353768"/>
                  <a:pt x="405045" y="358301"/>
                  <a:pt x="405045" y="363900"/>
                </a:cubicBezTo>
                <a:lnTo>
                  <a:pt x="405045" y="515616"/>
                </a:lnTo>
                <a:cubicBezTo>
                  <a:pt x="405045" y="543435"/>
                  <a:pt x="382353" y="566099"/>
                  <a:pt x="354410" y="566099"/>
                </a:cubicBezTo>
                <a:lnTo>
                  <a:pt x="212649" y="566099"/>
                </a:lnTo>
                <a:cubicBezTo>
                  <a:pt x="207131" y="566099"/>
                  <a:pt x="202593" y="561566"/>
                  <a:pt x="202593" y="556056"/>
                </a:cubicBezTo>
                <a:cubicBezTo>
                  <a:pt x="202593" y="550457"/>
                  <a:pt x="207131" y="545924"/>
                  <a:pt x="212649" y="545924"/>
                </a:cubicBezTo>
                <a:lnTo>
                  <a:pt x="354410" y="545924"/>
                </a:lnTo>
                <a:cubicBezTo>
                  <a:pt x="371140" y="545924"/>
                  <a:pt x="384845" y="532325"/>
                  <a:pt x="384845" y="515616"/>
                </a:cubicBezTo>
                <a:lnTo>
                  <a:pt x="384845" y="363900"/>
                </a:lnTo>
                <a:cubicBezTo>
                  <a:pt x="384845" y="358301"/>
                  <a:pt x="389294" y="353768"/>
                  <a:pt x="394900" y="353768"/>
                </a:cubicBezTo>
                <a:close/>
                <a:moveTo>
                  <a:pt x="131640" y="262739"/>
                </a:moveTo>
                <a:cubicBezTo>
                  <a:pt x="137236" y="262739"/>
                  <a:pt x="141766" y="267271"/>
                  <a:pt x="141766" y="272870"/>
                </a:cubicBezTo>
                <a:lnTo>
                  <a:pt x="141766" y="333565"/>
                </a:lnTo>
                <a:cubicBezTo>
                  <a:pt x="141766" y="339075"/>
                  <a:pt x="137236" y="343607"/>
                  <a:pt x="131640" y="343607"/>
                </a:cubicBezTo>
                <a:cubicBezTo>
                  <a:pt x="126044" y="343607"/>
                  <a:pt x="121514" y="339075"/>
                  <a:pt x="121514" y="333565"/>
                </a:cubicBezTo>
                <a:lnTo>
                  <a:pt x="121514" y="272870"/>
                </a:lnTo>
                <a:cubicBezTo>
                  <a:pt x="121514" y="267271"/>
                  <a:pt x="126044" y="262739"/>
                  <a:pt x="131640" y="262739"/>
                </a:cubicBezTo>
                <a:close/>
                <a:moveTo>
                  <a:pt x="489057" y="194973"/>
                </a:moveTo>
                <a:cubicBezTo>
                  <a:pt x="492973" y="190974"/>
                  <a:pt x="499381" y="190974"/>
                  <a:pt x="503386" y="194973"/>
                </a:cubicBezTo>
                <a:lnTo>
                  <a:pt x="604576" y="296095"/>
                </a:lnTo>
                <a:cubicBezTo>
                  <a:pt x="605555" y="296983"/>
                  <a:pt x="606267" y="298138"/>
                  <a:pt x="606801" y="299383"/>
                </a:cubicBezTo>
                <a:cubicBezTo>
                  <a:pt x="607780" y="301871"/>
                  <a:pt x="607780" y="304625"/>
                  <a:pt x="606801" y="307113"/>
                </a:cubicBezTo>
                <a:cubicBezTo>
                  <a:pt x="606267" y="308357"/>
                  <a:pt x="605555" y="309424"/>
                  <a:pt x="604576" y="310401"/>
                </a:cubicBezTo>
                <a:lnTo>
                  <a:pt x="503386" y="411434"/>
                </a:lnTo>
                <a:cubicBezTo>
                  <a:pt x="501339" y="413478"/>
                  <a:pt x="498758" y="414455"/>
                  <a:pt x="496177" y="414455"/>
                </a:cubicBezTo>
                <a:cubicBezTo>
                  <a:pt x="493596" y="414455"/>
                  <a:pt x="491015" y="413478"/>
                  <a:pt x="489057" y="411434"/>
                </a:cubicBezTo>
                <a:cubicBezTo>
                  <a:pt x="485052" y="407524"/>
                  <a:pt x="485052" y="401126"/>
                  <a:pt x="489057" y="397217"/>
                </a:cubicBezTo>
                <a:lnTo>
                  <a:pt x="572982" y="313333"/>
                </a:lnTo>
                <a:lnTo>
                  <a:pt x="232921" y="313333"/>
                </a:lnTo>
                <a:cubicBezTo>
                  <a:pt x="227314" y="313333"/>
                  <a:pt x="222775" y="308802"/>
                  <a:pt x="222775" y="303203"/>
                </a:cubicBezTo>
                <a:cubicBezTo>
                  <a:pt x="222775" y="297605"/>
                  <a:pt x="227314" y="293074"/>
                  <a:pt x="232921" y="293074"/>
                </a:cubicBezTo>
                <a:lnTo>
                  <a:pt x="572982" y="293074"/>
                </a:lnTo>
                <a:lnTo>
                  <a:pt x="489057" y="209279"/>
                </a:lnTo>
                <a:cubicBezTo>
                  <a:pt x="485052" y="205281"/>
                  <a:pt x="485052" y="198883"/>
                  <a:pt x="489057" y="194973"/>
                </a:cubicBezTo>
                <a:close/>
                <a:moveTo>
                  <a:pt x="211398" y="40317"/>
                </a:moveTo>
                <a:lnTo>
                  <a:pt x="354409" y="40317"/>
                </a:lnTo>
                <a:cubicBezTo>
                  <a:pt x="382353" y="40317"/>
                  <a:pt x="405046" y="62981"/>
                  <a:pt x="405046" y="90889"/>
                </a:cubicBezTo>
                <a:lnTo>
                  <a:pt x="405046" y="242605"/>
                </a:lnTo>
                <a:cubicBezTo>
                  <a:pt x="405046" y="248115"/>
                  <a:pt x="400508" y="252648"/>
                  <a:pt x="394901" y="252648"/>
                </a:cubicBezTo>
                <a:cubicBezTo>
                  <a:pt x="389295" y="252648"/>
                  <a:pt x="384845" y="248115"/>
                  <a:pt x="384845" y="242605"/>
                </a:cubicBezTo>
                <a:lnTo>
                  <a:pt x="384845" y="90889"/>
                </a:lnTo>
                <a:cubicBezTo>
                  <a:pt x="384845" y="74180"/>
                  <a:pt x="371140" y="60581"/>
                  <a:pt x="354409" y="60581"/>
                </a:cubicBezTo>
                <a:lnTo>
                  <a:pt x="211398" y="60581"/>
                </a:lnTo>
                <a:cubicBezTo>
                  <a:pt x="205791" y="60581"/>
                  <a:pt x="201253" y="56048"/>
                  <a:pt x="201253" y="50449"/>
                </a:cubicBezTo>
                <a:cubicBezTo>
                  <a:pt x="201253" y="44850"/>
                  <a:pt x="205791" y="40317"/>
                  <a:pt x="211398" y="40317"/>
                </a:cubicBezTo>
                <a:close/>
                <a:moveTo>
                  <a:pt x="147115" y="20146"/>
                </a:moveTo>
                <a:cubicBezTo>
                  <a:pt x="144890" y="20146"/>
                  <a:pt x="142576" y="20590"/>
                  <a:pt x="140084" y="21568"/>
                </a:cubicBezTo>
                <a:lnTo>
                  <a:pt x="44232" y="59782"/>
                </a:lnTo>
                <a:cubicBezTo>
                  <a:pt x="24919" y="66981"/>
                  <a:pt x="20292" y="73024"/>
                  <a:pt x="20292" y="90887"/>
                </a:cubicBezTo>
                <a:lnTo>
                  <a:pt x="20292" y="515689"/>
                </a:lnTo>
                <a:cubicBezTo>
                  <a:pt x="20292" y="533464"/>
                  <a:pt x="24919" y="539596"/>
                  <a:pt x="44054" y="546616"/>
                </a:cubicBezTo>
                <a:lnTo>
                  <a:pt x="140262" y="585098"/>
                </a:lnTo>
                <a:cubicBezTo>
                  <a:pt x="142576" y="585897"/>
                  <a:pt x="144890" y="586431"/>
                  <a:pt x="147115" y="586431"/>
                </a:cubicBezTo>
                <a:cubicBezTo>
                  <a:pt x="156015" y="586431"/>
                  <a:pt x="161978" y="578254"/>
                  <a:pt x="161978" y="566257"/>
                </a:cubicBezTo>
                <a:lnTo>
                  <a:pt x="161978" y="40319"/>
                </a:lnTo>
                <a:cubicBezTo>
                  <a:pt x="161978" y="28233"/>
                  <a:pt x="156015" y="20146"/>
                  <a:pt x="147115" y="20146"/>
                </a:cubicBezTo>
                <a:close/>
                <a:moveTo>
                  <a:pt x="151669" y="315"/>
                </a:moveTo>
                <a:cubicBezTo>
                  <a:pt x="169354" y="2727"/>
                  <a:pt x="182270" y="18724"/>
                  <a:pt x="182270" y="40319"/>
                </a:cubicBezTo>
                <a:lnTo>
                  <a:pt x="182270" y="566257"/>
                </a:lnTo>
                <a:cubicBezTo>
                  <a:pt x="182270" y="589630"/>
                  <a:pt x="167496" y="606604"/>
                  <a:pt x="147115" y="606604"/>
                </a:cubicBezTo>
                <a:cubicBezTo>
                  <a:pt x="142487" y="606604"/>
                  <a:pt x="137681" y="605716"/>
                  <a:pt x="132964" y="603938"/>
                </a:cubicBezTo>
                <a:lnTo>
                  <a:pt x="36756" y="565457"/>
                </a:lnTo>
                <a:cubicBezTo>
                  <a:pt x="10057" y="555592"/>
                  <a:pt x="0" y="542084"/>
                  <a:pt x="0" y="515689"/>
                </a:cubicBezTo>
                <a:lnTo>
                  <a:pt x="0" y="90887"/>
                </a:lnTo>
                <a:cubicBezTo>
                  <a:pt x="0" y="64492"/>
                  <a:pt x="10057" y="50895"/>
                  <a:pt x="37023" y="40942"/>
                </a:cubicBezTo>
                <a:lnTo>
                  <a:pt x="132697" y="2727"/>
                </a:lnTo>
                <a:cubicBezTo>
                  <a:pt x="139350" y="217"/>
                  <a:pt x="145774" y="-489"/>
                  <a:pt x="151669" y="31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grpSp>
        <p:nvGrpSpPr>
          <p:cNvPr id="13" name="í$ļïḍê"/>
          <p:cNvGrpSpPr/>
          <p:nvPr/>
        </p:nvGrpSpPr>
        <p:grpSpPr>
          <a:xfrm>
            <a:off x="990600" y="2542791"/>
            <a:ext cx="2093901" cy="803945"/>
            <a:chOff x="9137748" y="2246943"/>
            <a:chExt cx="2164253" cy="803945"/>
          </a:xfrm>
        </p:grpSpPr>
        <p:sp>
          <p:nvSpPr>
            <p:cNvPr id="32" name="íṩļíďè"/>
            <p:cNvSpPr/>
            <p:nvPr/>
          </p:nvSpPr>
          <p:spPr bwMode="auto">
            <a:xfrm>
              <a:off x="9137748" y="2598081"/>
              <a:ext cx="2164253" cy="45280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Autofit/>
            </a:bodyPr>
            <a:lstStyle/>
            <a:p>
              <a:pPr marL="0" lvl="0" indent="0" algn="r" defTabSz="1218565" fontAlgn="auto">
                <a:lnSpc>
                  <a:spcPts val="2000"/>
                </a:lnSpc>
                <a:spcBef>
                  <a:spcPts val="0"/>
                </a:spcBef>
                <a:buNone/>
              </a:pPr>
              <a:r>
                <a:rPr lang="zh-CN" altLang="en-US" sz="1000" dirty="0">
                  <a:gradFill>
                    <a:gsLst>
                      <a:gs pos="0">
                        <a:srgbClr val="662312"/>
                      </a:gs>
                      <a:gs pos="55000">
                        <a:srgbClr val="E5C666"/>
                      </a:gs>
                      <a:gs pos="100000">
                        <a:srgbClr val="662312"/>
                      </a:gs>
                    </a:gsLst>
                    <a:lin ang="5400000" scaled="1"/>
                  </a:gradFill>
                  <a:ea typeface="+mn-lt"/>
                  <a:sym typeface="方正黑体简体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662312"/>
                    </a:gs>
                    <a:gs pos="55000">
                      <a:srgbClr val="E5C666"/>
                    </a:gs>
                    <a:gs pos="100000">
                      <a:srgbClr val="662312"/>
                    </a:gs>
                  </a:gsLst>
                  <a:lin ang="5400000" scaled="1"/>
                </a:gradFill>
                <a:effectLst/>
                <a:uLnTx/>
                <a:uFillTx/>
                <a:ea typeface="+mn-lt"/>
                <a:sym typeface="方正黑体简体" panose="02010601030101010101" pitchFamily="2" charset="-122"/>
              </a:endParaRPr>
            </a:p>
          </p:txBody>
        </p:sp>
        <p:sp>
          <p:nvSpPr>
            <p:cNvPr id="33" name="iṡľïdê"/>
            <p:cNvSpPr txBox="1"/>
            <p:nvPr/>
          </p:nvSpPr>
          <p:spPr bwMode="auto">
            <a:xfrm>
              <a:off x="9137748" y="2246943"/>
              <a:ext cx="2164253" cy="351139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lnSpcReduction="10000"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 dirty="0">
                  <a:ln>
                    <a:noFill/>
                  </a:ln>
                  <a:gradFill>
                    <a:gsLst>
                      <a:gs pos="0">
                        <a:srgbClr val="662312"/>
                      </a:gs>
                      <a:gs pos="55000">
                        <a:srgbClr val="E5C666"/>
                      </a:gs>
                      <a:gs pos="100000">
                        <a:srgbClr val="662312"/>
                      </a:gs>
                    </a:gsLst>
                    <a:lin ang="5400000" scaled="1"/>
                  </a:gradFill>
                  <a:effectLst/>
                  <a:uLnTx/>
                  <a:uFillTx/>
                  <a:ea typeface="+mn-lt"/>
                  <a:cs typeface="Roboto Black" panose="02000000000000000000" charset="0"/>
                  <a:sym typeface="+mn-ea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662312"/>
                    </a:gs>
                    <a:gs pos="55000">
                      <a:srgbClr val="E5C666"/>
                    </a:gs>
                    <a:gs pos="100000">
                      <a:srgbClr val="662312"/>
                    </a:gs>
                  </a:gsLst>
                  <a:lin ang="5400000" scaled="1"/>
                </a:gradFill>
                <a:effectLst/>
                <a:uLnTx/>
                <a:uFillTx/>
                <a:ea typeface="+mn-lt"/>
                <a:cs typeface="Roboto Black" panose="02000000000000000000" charset="0"/>
                <a:sym typeface="+mn-ea"/>
              </a:endParaRPr>
            </a:p>
          </p:txBody>
        </p:sp>
      </p:grpSp>
      <p:grpSp>
        <p:nvGrpSpPr>
          <p:cNvPr id="14" name="ïsļîḓê"/>
          <p:cNvGrpSpPr/>
          <p:nvPr/>
        </p:nvGrpSpPr>
        <p:grpSpPr>
          <a:xfrm>
            <a:off x="4614161" y="1782319"/>
            <a:ext cx="2963677" cy="946635"/>
            <a:chOff x="9137748" y="2182173"/>
            <a:chExt cx="2164253" cy="946635"/>
          </a:xfrm>
        </p:grpSpPr>
        <p:sp>
          <p:nvSpPr>
            <p:cNvPr id="27" name="íşḷïḓè"/>
            <p:cNvSpPr/>
            <p:nvPr/>
          </p:nvSpPr>
          <p:spPr bwMode="auto">
            <a:xfrm>
              <a:off x="9137748" y="2533311"/>
              <a:ext cx="2164253" cy="5954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Autofit/>
            </a:bodyPr>
            <a:lstStyle/>
            <a:p>
              <a:pPr lvl="0" defTabSz="1218565">
                <a:lnSpc>
                  <a:spcPts val="2000"/>
                </a:lnSpc>
                <a:spcBef>
                  <a:spcPts val="0"/>
                </a:spcBef>
              </a:pPr>
              <a:r>
                <a:rPr lang="zh-CN" altLang="en-US" sz="1000" dirty="0">
                  <a:gradFill>
                    <a:gsLst>
                      <a:gs pos="0">
                        <a:srgbClr val="662312"/>
                      </a:gs>
                      <a:gs pos="55000">
                        <a:srgbClr val="E5C666"/>
                      </a:gs>
                      <a:gs pos="100000">
                        <a:srgbClr val="662312"/>
                      </a:gs>
                    </a:gsLst>
                    <a:lin ang="5400000" scaled="1"/>
                  </a:gradFill>
                  <a:ea typeface="+mn-lt"/>
                  <a:sym typeface="方正黑体简体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en-US" sz="1000" dirty="0">
                <a:gradFill>
                  <a:gsLst>
                    <a:gs pos="0">
                      <a:srgbClr val="662312"/>
                    </a:gs>
                    <a:gs pos="55000">
                      <a:srgbClr val="E5C666"/>
                    </a:gs>
                    <a:gs pos="100000">
                      <a:srgbClr val="662312"/>
                    </a:gs>
                  </a:gsLst>
                  <a:lin ang="5400000" scaled="1"/>
                </a:gradFill>
                <a:ea typeface="+mn-lt"/>
                <a:sym typeface="方正黑体简体" panose="02010601030101010101" pitchFamily="2" charset="-122"/>
              </a:endParaRPr>
            </a:p>
          </p:txBody>
        </p:sp>
        <p:sp>
          <p:nvSpPr>
            <p:cNvPr id="28" name="îšľïḋè"/>
            <p:cNvSpPr txBox="1"/>
            <p:nvPr/>
          </p:nvSpPr>
          <p:spPr bwMode="auto">
            <a:xfrm>
              <a:off x="9137748" y="2182173"/>
              <a:ext cx="2164253" cy="351139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lnSpcReduction="100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 dirty="0">
                  <a:ln>
                    <a:noFill/>
                  </a:ln>
                  <a:gradFill>
                    <a:gsLst>
                      <a:gs pos="0">
                        <a:srgbClr val="662312"/>
                      </a:gs>
                      <a:gs pos="55000">
                        <a:srgbClr val="E5C666"/>
                      </a:gs>
                      <a:gs pos="100000">
                        <a:srgbClr val="662312"/>
                      </a:gs>
                    </a:gsLst>
                    <a:lin ang="5400000" scaled="1"/>
                  </a:gradFill>
                  <a:effectLst/>
                  <a:uLnTx/>
                  <a:uFillTx/>
                  <a:ea typeface="+mn-lt"/>
                  <a:cs typeface="Roboto Black" panose="02000000000000000000" charset="0"/>
                  <a:sym typeface="+mn-ea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662312"/>
                    </a:gs>
                    <a:gs pos="55000">
                      <a:srgbClr val="E5C666"/>
                    </a:gs>
                    <a:gs pos="100000">
                      <a:srgbClr val="662312"/>
                    </a:gs>
                  </a:gsLst>
                  <a:lin ang="5400000" scaled="1"/>
                </a:gradFill>
                <a:effectLst/>
                <a:uLnTx/>
                <a:uFillTx/>
                <a:ea typeface="+mn-lt"/>
                <a:cs typeface="Roboto Black" panose="02000000000000000000" charset="0"/>
                <a:sym typeface="+mn-ea"/>
              </a:endParaRPr>
            </a:p>
          </p:txBody>
        </p:sp>
      </p:grpSp>
      <p:grpSp>
        <p:nvGrpSpPr>
          <p:cNvPr id="15" name="ïŝľíḋê"/>
          <p:cNvGrpSpPr/>
          <p:nvPr/>
        </p:nvGrpSpPr>
        <p:grpSpPr>
          <a:xfrm>
            <a:off x="3708866" y="3917093"/>
            <a:ext cx="2390679" cy="920704"/>
            <a:chOff x="9137748" y="2246943"/>
            <a:chExt cx="2164253" cy="920704"/>
          </a:xfrm>
        </p:grpSpPr>
        <p:sp>
          <p:nvSpPr>
            <p:cNvPr id="25" name="îṩľíďé"/>
            <p:cNvSpPr/>
            <p:nvPr/>
          </p:nvSpPr>
          <p:spPr bwMode="auto">
            <a:xfrm>
              <a:off x="9137748" y="2598082"/>
              <a:ext cx="2164253" cy="56956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Autofit/>
            </a:bodyPr>
            <a:lstStyle/>
            <a:p>
              <a:pPr lvl="0" algn="r" defTabSz="1218565">
                <a:lnSpc>
                  <a:spcPts val="2000"/>
                </a:lnSpc>
                <a:spcBef>
                  <a:spcPts val="0"/>
                </a:spcBef>
              </a:pPr>
              <a:r>
                <a:rPr lang="zh-CN" altLang="en-US" sz="1000" dirty="0">
                  <a:gradFill>
                    <a:gsLst>
                      <a:gs pos="0">
                        <a:srgbClr val="662312"/>
                      </a:gs>
                      <a:gs pos="55000">
                        <a:srgbClr val="E5C666"/>
                      </a:gs>
                      <a:gs pos="100000">
                        <a:srgbClr val="662312"/>
                      </a:gs>
                    </a:gsLst>
                    <a:lin ang="5400000" scaled="1"/>
                  </a:gradFill>
                  <a:ea typeface="+mn-lt"/>
                  <a:sym typeface="方正黑体简体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en-US" sz="1000" dirty="0">
                <a:gradFill>
                  <a:gsLst>
                    <a:gs pos="0">
                      <a:srgbClr val="662312"/>
                    </a:gs>
                    <a:gs pos="55000">
                      <a:srgbClr val="E5C666"/>
                    </a:gs>
                    <a:gs pos="100000">
                      <a:srgbClr val="662312"/>
                    </a:gs>
                  </a:gsLst>
                  <a:lin ang="5400000" scaled="1"/>
                </a:gradFill>
                <a:ea typeface="+mn-lt"/>
                <a:sym typeface="方正黑体简体" panose="02010601030101010101" pitchFamily="2" charset="-122"/>
              </a:endParaRPr>
            </a:p>
          </p:txBody>
        </p:sp>
        <p:sp>
          <p:nvSpPr>
            <p:cNvPr id="26" name="îsḷidé"/>
            <p:cNvSpPr txBox="1"/>
            <p:nvPr/>
          </p:nvSpPr>
          <p:spPr bwMode="auto">
            <a:xfrm>
              <a:off x="9137748" y="2246943"/>
              <a:ext cx="2164253" cy="351139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lnSpcReduction="10000"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 dirty="0">
                  <a:ln>
                    <a:noFill/>
                  </a:ln>
                  <a:gradFill>
                    <a:gsLst>
                      <a:gs pos="0">
                        <a:srgbClr val="662312"/>
                      </a:gs>
                      <a:gs pos="55000">
                        <a:srgbClr val="E5C666"/>
                      </a:gs>
                      <a:gs pos="100000">
                        <a:srgbClr val="662312"/>
                      </a:gs>
                    </a:gsLst>
                    <a:lin ang="5400000" scaled="1"/>
                  </a:gradFill>
                  <a:effectLst/>
                  <a:uLnTx/>
                  <a:uFillTx/>
                  <a:ea typeface="+mn-lt"/>
                  <a:cs typeface="Roboto Black" panose="02000000000000000000" charset="0"/>
                  <a:sym typeface="+mn-ea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662312"/>
                    </a:gs>
                    <a:gs pos="55000">
                      <a:srgbClr val="E5C666"/>
                    </a:gs>
                    <a:gs pos="100000">
                      <a:srgbClr val="662312"/>
                    </a:gs>
                  </a:gsLst>
                  <a:lin ang="5400000" scaled="1"/>
                </a:gradFill>
                <a:effectLst/>
                <a:uLnTx/>
                <a:uFillTx/>
                <a:ea typeface="+mn-lt"/>
                <a:cs typeface="Roboto Black" panose="02000000000000000000" charset="0"/>
                <a:sym typeface="+mn-ea"/>
              </a:endParaRPr>
            </a:p>
          </p:txBody>
        </p:sp>
      </p:grpSp>
      <p:grpSp>
        <p:nvGrpSpPr>
          <p:cNvPr id="16" name="ïşḷïḍe"/>
          <p:cNvGrpSpPr/>
          <p:nvPr/>
        </p:nvGrpSpPr>
        <p:grpSpPr>
          <a:xfrm>
            <a:off x="7636822" y="3070978"/>
            <a:ext cx="2963677" cy="922115"/>
            <a:chOff x="8887009" y="2052633"/>
            <a:chExt cx="2164253" cy="922115"/>
          </a:xfrm>
        </p:grpSpPr>
        <p:sp>
          <p:nvSpPr>
            <p:cNvPr id="23" name="íṡlíḑè"/>
            <p:cNvSpPr/>
            <p:nvPr/>
          </p:nvSpPr>
          <p:spPr bwMode="auto">
            <a:xfrm>
              <a:off x="8887009" y="2404407"/>
              <a:ext cx="2164253" cy="570341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Autofit/>
            </a:bodyPr>
            <a:lstStyle/>
            <a:p>
              <a:pPr lvl="0" defTabSz="1218565">
                <a:lnSpc>
                  <a:spcPts val="2000"/>
                </a:lnSpc>
                <a:spcBef>
                  <a:spcPts val="0"/>
                </a:spcBef>
              </a:pPr>
              <a:r>
                <a:rPr lang="zh-CN" altLang="en-US" sz="1000" dirty="0">
                  <a:gradFill>
                    <a:gsLst>
                      <a:gs pos="0">
                        <a:srgbClr val="662312"/>
                      </a:gs>
                      <a:gs pos="55000">
                        <a:srgbClr val="E5C666"/>
                      </a:gs>
                      <a:gs pos="100000">
                        <a:srgbClr val="662312"/>
                      </a:gs>
                    </a:gsLst>
                    <a:lin ang="5400000" scaled="1"/>
                  </a:gradFill>
                  <a:ea typeface="+mn-lt"/>
                  <a:sym typeface="方正黑体简体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en-US" sz="1000" dirty="0">
                <a:gradFill>
                  <a:gsLst>
                    <a:gs pos="0">
                      <a:srgbClr val="662312"/>
                    </a:gs>
                    <a:gs pos="55000">
                      <a:srgbClr val="E5C666"/>
                    </a:gs>
                    <a:gs pos="100000">
                      <a:srgbClr val="662312"/>
                    </a:gs>
                  </a:gsLst>
                  <a:lin ang="5400000" scaled="1"/>
                </a:gradFill>
                <a:ea typeface="+mn-lt"/>
                <a:sym typeface="方正黑体简体" panose="02010601030101010101" pitchFamily="2" charset="-122"/>
              </a:endParaRPr>
            </a:p>
          </p:txBody>
        </p:sp>
        <p:sp>
          <p:nvSpPr>
            <p:cNvPr id="24" name="iṧľïďê"/>
            <p:cNvSpPr txBox="1"/>
            <p:nvPr/>
          </p:nvSpPr>
          <p:spPr bwMode="auto">
            <a:xfrm>
              <a:off x="8887009" y="2052633"/>
              <a:ext cx="2164253" cy="351139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lnSpcReduction="10000"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 dirty="0">
                  <a:ln>
                    <a:noFill/>
                  </a:ln>
                  <a:gradFill>
                    <a:gsLst>
                      <a:gs pos="0">
                        <a:srgbClr val="662312"/>
                      </a:gs>
                      <a:gs pos="55000">
                        <a:srgbClr val="E5C666"/>
                      </a:gs>
                      <a:gs pos="100000">
                        <a:srgbClr val="662312"/>
                      </a:gs>
                    </a:gsLst>
                    <a:lin ang="5400000" scaled="1"/>
                  </a:gradFill>
                  <a:effectLst/>
                  <a:uLnTx/>
                  <a:uFillTx/>
                  <a:ea typeface="+mn-lt"/>
                  <a:cs typeface="Roboto Black" panose="02000000000000000000" charset="0"/>
                  <a:sym typeface="+mn-ea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662312"/>
                    </a:gs>
                    <a:gs pos="55000">
                      <a:srgbClr val="E5C666"/>
                    </a:gs>
                    <a:gs pos="100000">
                      <a:srgbClr val="662312"/>
                    </a:gs>
                  </a:gsLst>
                  <a:lin ang="5400000" scaled="1"/>
                </a:gradFill>
                <a:effectLst/>
                <a:uLnTx/>
                <a:uFillTx/>
                <a:ea typeface="+mn-lt"/>
                <a:cs typeface="Roboto Black" panose="02000000000000000000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3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578100" y="750943"/>
            <a:ext cx="2286000" cy="2286000"/>
            <a:chOff x="1289957" y="3037114"/>
            <a:chExt cx="1143000" cy="1143000"/>
          </a:xfrm>
        </p:grpSpPr>
        <p:sp>
          <p:nvSpPr>
            <p:cNvPr id="7" name="椭圆 6"/>
            <p:cNvSpPr/>
            <p:nvPr/>
          </p:nvSpPr>
          <p:spPr>
            <a:xfrm>
              <a:off x="1289957" y="3037114"/>
              <a:ext cx="1143000" cy="1143000"/>
            </a:xfrm>
            <a:prstGeom prst="ellipse">
              <a:avLst/>
            </a:prstGeom>
            <a:noFill/>
            <a:ln w="38100">
              <a:gradFill>
                <a:gsLst>
                  <a:gs pos="53000">
                    <a:srgbClr val="E5C666"/>
                  </a:gs>
                  <a:gs pos="0">
                    <a:srgbClr val="792918"/>
                  </a:gs>
                  <a:gs pos="100000">
                    <a:srgbClr val="792918"/>
                  </a:gs>
                </a:gsLst>
                <a:lin ang="7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600" b="1" dirty="0">
                  <a:gradFill>
                    <a:gsLst>
                      <a:gs pos="52400">
                        <a:srgbClr val="E5C666"/>
                      </a:gs>
                      <a:gs pos="0">
                        <a:srgbClr val="792918"/>
                      </a:gs>
                      <a:gs pos="100000">
                        <a:srgbClr val="662312"/>
                      </a:gs>
                    </a:gsLst>
                    <a:lin ang="135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  <a:endParaRPr lang="zh-CN" altLang="en-US" sz="9600" b="1" dirty="0">
                <a:gradFill>
                  <a:gsLst>
                    <a:gs pos="52400">
                      <a:srgbClr val="E5C666"/>
                    </a:gs>
                    <a:gs pos="0">
                      <a:srgbClr val="792918"/>
                    </a:gs>
                    <a:gs pos="100000">
                      <a:srgbClr val="662312"/>
                    </a:gs>
                  </a:gsLst>
                  <a:lin ang="135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 rot="16200000">
              <a:off x="1565276" y="3348038"/>
              <a:ext cx="593725" cy="573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9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4973</Words>
  <Application>WPS 演示</Application>
  <PresentationFormat>宽屏</PresentationFormat>
  <Paragraphs>373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Century Gothic</vt:lpstr>
      <vt:lpstr>Arial Rounded MT Bold</vt:lpstr>
      <vt:lpstr>方正黑体简体</vt:lpstr>
      <vt:lpstr>Lato Light</vt:lpstr>
      <vt:lpstr>Roboto Black</vt:lpstr>
      <vt:lpstr>Open Sans</vt:lpstr>
      <vt:lpstr>等线</vt:lpstr>
      <vt:lpstr>Arial Unicode MS</vt:lpstr>
      <vt:lpstr>等线 Light</vt:lpstr>
      <vt:lpstr>Calibri</vt:lpstr>
      <vt:lpstr>Gill Sans</vt:lpstr>
      <vt:lpstr>Arial</vt:lpstr>
      <vt:lpstr>Lato Regular</vt:lpstr>
      <vt:lpstr>Source Sans Pro Light</vt:lpstr>
      <vt:lpstr>义启紫水晶体</vt:lpstr>
      <vt:lpstr>Segoe Print</vt:lpstr>
      <vt:lpstr>Gill Sans MT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曼曼</cp:lastModifiedBy>
  <cp:revision>2</cp:revision>
  <dcterms:created xsi:type="dcterms:W3CDTF">2018-11-27T06:36:04Z</dcterms:created>
  <dcterms:modified xsi:type="dcterms:W3CDTF">2018-11-27T06:59:16Z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