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3" r:id="rId5"/>
    <p:sldId id="264" r:id="rId6"/>
    <p:sldId id="265" r:id="rId7"/>
    <p:sldId id="266" r:id="rId8"/>
    <p:sldId id="260" r:id="rId9"/>
    <p:sldId id="268" r:id="rId10"/>
    <p:sldId id="267" r:id="rId11"/>
    <p:sldId id="261" r:id="rId12"/>
    <p:sldId id="269" r:id="rId13"/>
    <p:sldId id="270" r:id="rId14"/>
    <p:sldId id="262" r:id="rId15"/>
    <p:sldId id="271" r:id="rId16"/>
    <p:sldId id="25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070"/>
    <a:srgbClr val="FBE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" d="100"/>
          <a:sy n="17" d="100"/>
        </p:scale>
        <p:origin x="54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5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69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4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23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8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49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52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28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489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9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E5A0F-765E-4486-9941-04F49CB0710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56505-6432-4B7B-A36E-D6DC9A7CD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22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23895" y="3034983"/>
            <a:ext cx="8047379" cy="70788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 爱 小 清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新 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 板</a:t>
            </a: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5799931" y="3746199"/>
            <a:ext cx="5271343" cy="61818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rgbClr val="4C686C"/>
                </a:solidFill>
                <a:latin typeface="+mn-ea"/>
              </a:rPr>
              <a:t>THIS IS A ART TEMPLATE , THANK YOU WATCHING THIS ONE. THIS IS A ART TEMPLATE , THANK YOU WATCHING THIS ONE.</a:t>
            </a:r>
          </a:p>
        </p:txBody>
      </p:sp>
      <p:sp>
        <p:nvSpPr>
          <p:cNvPr id="8" name="矩形 7"/>
          <p:cNvSpPr/>
          <p:nvPr/>
        </p:nvSpPr>
        <p:spPr>
          <a:xfrm>
            <a:off x="8318050" y="2323651"/>
            <a:ext cx="2489784" cy="461665"/>
          </a:xfrm>
          <a:prstGeom prst="rect">
            <a:avLst/>
          </a:prstGeom>
          <a:solidFill>
            <a:schemeClr val="tx1"/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gerian" panose="04020705040A02060702" pitchFamily="82" charset="0"/>
                <a:ea typeface="汉仪黑荔枝体简" panose="00020600040101010101" pitchFamily="18" charset="-122"/>
              </a:rPr>
              <a:t>ART TEMPLATE </a:t>
            </a:r>
            <a:endParaRPr lang="zh-CN" altLang="en-US" sz="24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35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08437" y="1374434"/>
            <a:ext cx="6929101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+mn-ea"/>
              </a:rPr>
              <a:t>点 击 此 处 即 可 添 加 标 题</a:t>
            </a:r>
          </a:p>
        </p:txBody>
      </p:sp>
      <p:sp>
        <p:nvSpPr>
          <p:cNvPr id="5" name="椭圆 4"/>
          <p:cNvSpPr/>
          <p:nvPr/>
        </p:nvSpPr>
        <p:spPr>
          <a:xfrm>
            <a:off x="1489591" y="2580968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3836" y="2683896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</a:rPr>
              <a:t>0 1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89592" y="3588774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3837" y="3691702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</a:rPr>
              <a:t>03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9591" y="4625276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3836" y="4728204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</a:rPr>
              <a:t>05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79460" y="2585887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23705" y="2688815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</a:rPr>
              <a:t>0 2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79461" y="3593693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23706" y="3696621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</a:rPr>
              <a:t>0 4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79460" y="4630195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23705" y="4733123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</a:rPr>
              <a:t>06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184662" y="2595717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8" name="TextBox 13"/>
          <p:cNvSpPr txBox="1"/>
          <p:nvPr/>
        </p:nvSpPr>
        <p:spPr>
          <a:xfrm>
            <a:off x="7286024" y="2595717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2184662" y="3602903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7286024" y="3662206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2152746" y="4638174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7286024" y="4653208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</p:spTree>
    <p:extLst>
      <p:ext uri="{BB962C8B-B14F-4D97-AF65-F5344CB8AC3E}">
        <p14:creationId xmlns:p14="http://schemas.microsoft.com/office/powerpoint/2010/main" val="38012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>
            <a:off x="0" y="1"/>
            <a:ext cx="3784209" cy="3486044"/>
          </a:xfrm>
          <a:prstGeom prst="rect">
            <a:avLst/>
          </a:prstGeom>
        </p:spPr>
      </p:pic>
      <p:sp>
        <p:nvSpPr>
          <p:cNvPr id="6" name="矩形 2"/>
          <p:cNvSpPr/>
          <p:nvPr/>
        </p:nvSpPr>
        <p:spPr>
          <a:xfrm rot="18827577">
            <a:off x="2412456" y="3150939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" fmla="*/ 0 w 1286237"/>
              <a:gd name="connsiteY0" fmla="*/ 0 h 1283878"/>
              <a:gd name="connsiteX1" fmla="*/ 1283878 w 1286237"/>
              <a:gd name="connsiteY1" fmla="*/ 0 h 1283878"/>
              <a:gd name="connsiteX2" fmla="*/ 1286237 w 1286237"/>
              <a:gd name="connsiteY2" fmla="*/ 960915 h 1283878"/>
              <a:gd name="connsiteX3" fmla="*/ 1283878 w 1286237"/>
              <a:gd name="connsiteY3" fmla="*/ 1283878 h 1283878"/>
              <a:gd name="connsiteX4" fmla="*/ 0 w 1286237"/>
              <a:gd name="connsiteY4" fmla="*/ 1283878 h 1283878"/>
              <a:gd name="connsiteX5" fmla="*/ 0 w 1286237"/>
              <a:gd name="connsiteY5" fmla="*/ 0 h 1283878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1283878 w 1286237"/>
              <a:gd name="connsiteY3" fmla="*/ 1283878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3492066" y="3306584"/>
            <a:ext cx="845036" cy="845036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3469369" y="3083984"/>
            <a:ext cx="386541" cy="386541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5131" y="334615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4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1871" y="314609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点 击 此 处 即 可 添 加 标 题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53870" y="3575704"/>
            <a:ext cx="5156138" cy="7058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problem at once.</a:t>
            </a:r>
          </a:p>
        </p:txBody>
      </p:sp>
    </p:spTree>
    <p:extLst>
      <p:ext uri="{BB962C8B-B14F-4D97-AF65-F5344CB8AC3E}">
        <p14:creationId xmlns:p14="http://schemas.microsoft.com/office/powerpoint/2010/main" val="282820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411896"/>
            <a:ext cx="12192000" cy="2040834"/>
          </a:xfrm>
          <a:prstGeom prst="rect">
            <a:avLst/>
          </a:prstGeom>
          <a:solidFill>
            <a:srgbClr val="F9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81380" y="5016819"/>
            <a:ext cx="659730" cy="659730"/>
          </a:xfrm>
          <a:prstGeom prst="ellipse">
            <a:avLst/>
          </a:prstGeom>
          <a:solidFill>
            <a:srgbClr val="F97070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74549" y="5043320"/>
            <a:ext cx="659730" cy="659730"/>
          </a:xfrm>
          <a:prstGeom prst="ellipse">
            <a:avLst/>
          </a:prstGeom>
          <a:solidFill>
            <a:srgbClr val="F97070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868" y="1964997"/>
            <a:ext cx="4363212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+mn-ea"/>
              </a:rPr>
              <a:t>点 击 即 可 添 加 标 题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762868" y="2797997"/>
            <a:ext cx="4363212" cy="11721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</a:p>
        </p:txBody>
      </p:sp>
      <p:sp>
        <p:nvSpPr>
          <p:cNvPr id="9" name="AutoShape 18"/>
          <p:cNvSpPr>
            <a:spLocks/>
          </p:cNvSpPr>
          <p:nvPr/>
        </p:nvSpPr>
        <p:spPr bwMode="auto">
          <a:xfrm>
            <a:off x="2111074" y="5168503"/>
            <a:ext cx="386680" cy="361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  <a:sym typeface="Gill Sans" charset="0"/>
            </a:endParaRPr>
          </a:p>
        </p:txBody>
      </p:sp>
      <p:sp>
        <p:nvSpPr>
          <p:cNvPr id="10" name="AutoShape 123"/>
          <p:cNvSpPr>
            <a:spLocks/>
          </p:cNvSpPr>
          <p:nvPr/>
        </p:nvSpPr>
        <p:spPr bwMode="auto">
          <a:xfrm>
            <a:off x="6512792" y="5142002"/>
            <a:ext cx="396907" cy="4093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  <a:sym typeface="Gill Sans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01858" y="5327890"/>
            <a:ext cx="30658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 Just for</a:t>
            </a:r>
            <a:endParaRPr lang="zh-CN" altLang="en-US" sz="1200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72521" y="5301389"/>
            <a:ext cx="30658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 Just for</a:t>
            </a:r>
            <a:endParaRPr lang="zh-CN" altLang="en-US" sz="1200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918" y="714378"/>
            <a:ext cx="5613010" cy="373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7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195337" y="1743822"/>
            <a:ext cx="4874304" cy="1630776"/>
            <a:chOff x="6124998" y="1547746"/>
            <a:chExt cx="4874304" cy="1630776"/>
          </a:xfrm>
        </p:grpSpPr>
        <p:grpSp>
          <p:nvGrpSpPr>
            <p:cNvPr id="5" name="组合 4"/>
            <p:cNvGrpSpPr/>
            <p:nvPr/>
          </p:nvGrpSpPr>
          <p:grpSpPr>
            <a:xfrm>
              <a:off x="6124998" y="1547746"/>
              <a:ext cx="1630776" cy="1630776"/>
              <a:chOff x="5169194" y="1865140"/>
              <a:chExt cx="1422928" cy="1422928"/>
            </a:xfrm>
          </p:grpSpPr>
          <p:sp>
            <p:nvSpPr>
              <p:cNvPr id="10" name="同心圆 114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solidFill>
                <a:srgbClr val="F97070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7887225" y="2208451"/>
              <a:ext cx="311207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n-ea"/>
                </a:rPr>
                <a:t>Just for today I will try to live through this day only and not tackle my whole life problem at once. </a:t>
              </a:r>
            </a:p>
          </p:txBody>
        </p:sp>
        <p:sp>
          <p:nvSpPr>
            <p:cNvPr id="7" name="矩形 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7892067" y="1861822"/>
              <a:ext cx="1989640" cy="400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dirty="0">
                  <a:latin typeface="+mn-ea"/>
                </a:rPr>
                <a:t>ADD TITTLE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8005970" y="2258795"/>
              <a:ext cx="268566" cy="0"/>
            </a:xfrm>
            <a:prstGeom prst="line">
              <a:avLst/>
            </a:prstGeom>
            <a:ln w="19050">
              <a:solidFill>
                <a:srgbClr val="4C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6579871" y="2089403"/>
              <a:ext cx="7328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latin typeface="+mn-ea"/>
                  <a:ea typeface="+mn-ea"/>
                  <a:sym typeface="Calibri" panose="020F0502020204030204" pitchFamily="34" charset="0"/>
                </a:rPr>
                <a:t>55</a:t>
              </a:r>
              <a:r>
                <a:rPr lang="en-US" altLang="zh-CN" sz="1800" dirty="0">
                  <a:latin typeface="+mn-ea"/>
                  <a:ea typeface="+mn-ea"/>
                  <a:sym typeface="Calibri" panose="020F0502020204030204" pitchFamily="34" charset="0"/>
                </a:rPr>
                <a:t>%</a:t>
              </a:r>
              <a:endParaRPr lang="zh-CN" altLang="en-US" sz="1800" dirty="0">
                <a:latin typeface="+mn-ea"/>
                <a:ea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43654" y="3973448"/>
            <a:ext cx="4831236" cy="1630776"/>
            <a:chOff x="1273315" y="3777372"/>
            <a:chExt cx="4831236" cy="1630776"/>
          </a:xfrm>
        </p:grpSpPr>
        <p:sp>
          <p:nvSpPr>
            <p:cNvPr id="1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706566" y="4328209"/>
              <a:ext cx="7328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latin typeface="+mn-ea"/>
                  <a:ea typeface="+mn-ea"/>
                  <a:sym typeface="Calibri" panose="020F0502020204030204" pitchFamily="34" charset="0"/>
                </a:rPr>
                <a:t>80</a:t>
              </a:r>
              <a:r>
                <a:rPr lang="en-US" altLang="zh-CN" sz="1800" dirty="0">
                  <a:latin typeface="+mn-ea"/>
                  <a:ea typeface="+mn-ea"/>
                  <a:sym typeface="Calibri" panose="020F0502020204030204" pitchFamily="34" charset="0"/>
                </a:rPr>
                <a:t>%</a:t>
              </a:r>
              <a:endParaRPr lang="zh-CN" altLang="en-US" sz="1800" dirty="0">
                <a:latin typeface="+mn-ea"/>
                <a:ea typeface="+mn-ea"/>
                <a:sym typeface="Calibri" panose="020F050202020403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273315" y="3777372"/>
              <a:ext cx="1630776" cy="1630776"/>
              <a:chOff x="5169194" y="1865140"/>
              <a:chExt cx="1422928" cy="1422928"/>
            </a:xfrm>
          </p:grpSpPr>
          <p:sp>
            <p:nvSpPr>
              <p:cNvPr id="18" name="同心圆 125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solidFill>
                <a:srgbClr val="F97070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2992474" y="4387732"/>
              <a:ext cx="311207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n-ea"/>
                </a:rPr>
                <a:t>Just for today I will try to live through this day only and not tackle my whole life problem at once. </a:t>
              </a:r>
            </a:p>
          </p:txBody>
        </p:sp>
        <p:sp>
          <p:nvSpPr>
            <p:cNvPr id="16" name="矩形 1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997316" y="4041103"/>
              <a:ext cx="1989640" cy="400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dirty="0">
                  <a:latin typeface="+mn-ea"/>
                </a:rPr>
                <a:t>ADD TITTLE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111220" y="4438076"/>
              <a:ext cx="268566" cy="0"/>
            </a:xfrm>
            <a:prstGeom prst="line">
              <a:avLst/>
            </a:prstGeom>
            <a:ln w="19050">
              <a:solidFill>
                <a:srgbClr val="4C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90495" y="3973448"/>
            <a:ext cx="4879146" cy="1630776"/>
            <a:chOff x="6120156" y="3777372"/>
            <a:chExt cx="4879146" cy="1630776"/>
          </a:xfrm>
        </p:grpSpPr>
        <p:grpSp>
          <p:nvGrpSpPr>
            <p:cNvPr id="21" name="组合 20"/>
            <p:cNvGrpSpPr/>
            <p:nvPr/>
          </p:nvGrpSpPr>
          <p:grpSpPr>
            <a:xfrm>
              <a:off x="6120156" y="3777372"/>
              <a:ext cx="1630776" cy="1630776"/>
              <a:chOff x="5169194" y="1865140"/>
              <a:chExt cx="1422928" cy="1422928"/>
            </a:xfrm>
          </p:grpSpPr>
          <p:sp>
            <p:nvSpPr>
              <p:cNvPr id="26" name="同心圆 128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27" name="空心弧 26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solidFill>
                <a:srgbClr val="F97070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7887225" y="4438076"/>
              <a:ext cx="311207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n-ea"/>
                </a:rPr>
                <a:t>Just for today I will try to live through this day only and not tackle my whole life problem at once. </a:t>
              </a:r>
            </a:p>
          </p:txBody>
        </p:sp>
        <p:sp>
          <p:nvSpPr>
            <p:cNvPr id="23" name="矩形 2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7892067" y="4091447"/>
              <a:ext cx="1989640" cy="400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dirty="0">
                  <a:latin typeface="+mn-ea"/>
                </a:rPr>
                <a:t>ADD TITTLE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005970" y="4488419"/>
              <a:ext cx="268566" cy="0"/>
            </a:xfrm>
            <a:prstGeom prst="line">
              <a:avLst/>
            </a:prstGeom>
            <a:ln w="19050">
              <a:solidFill>
                <a:srgbClr val="4C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6579871" y="4319028"/>
              <a:ext cx="7328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latin typeface="+mn-ea"/>
                  <a:ea typeface="+mn-ea"/>
                  <a:sym typeface="Calibri" panose="020F0502020204030204" pitchFamily="34" charset="0"/>
                </a:rPr>
                <a:t>60</a:t>
              </a:r>
              <a:r>
                <a:rPr lang="en-US" altLang="zh-CN" sz="1800" dirty="0">
                  <a:latin typeface="+mn-ea"/>
                  <a:ea typeface="+mn-ea"/>
                  <a:sym typeface="Calibri" panose="020F0502020204030204" pitchFamily="34" charset="0"/>
                </a:rPr>
                <a:t>%</a:t>
              </a:r>
              <a:endParaRPr lang="zh-CN" altLang="en-US" sz="1800" dirty="0">
                <a:latin typeface="+mn-ea"/>
                <a:ea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43654" y="1748664"/>
            <a:ext cx="4879146" cy="1630776"/>
            <a:chOff x="6120156" y="3777372"/>
            <a:chExt cx="4879146" cy="1630776"/>
          </a:xfrm>
        </p:grpSpPr>
        <p:grpSp>
          <p:nvGrpSpPr>
            <p:cNvPr id="29" name="组合 28"/>
            <p:cNvGrpSpPr/>
            <p:nvPr/>
          </p:nvGrpSpPr>
          <p:grpSpPr>
            <a:xfrm>
              <a:off x="6120156" y="3777372"/>
              <a:ext cx="1630776" cy="1630776"/>
              <a:chOff x="5169194" y="1865140"/>
              <a:chExt cx="1422928" cy="1422928"/>
            </a:xfrm>
          </p:grpSpPr>
          <p:sp>
            <p:nvSpPr>
              <p:cNvPr id="34" name="同心圆 128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5" name="空心弧 34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solidFill>
                <a:srgbClr val="F97070"/>
              </a:soli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887225" y="4438076"/>
              <a:ext cx="311207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n-ea"/>
                </a:rPr>
                <a:t>Just for today I will try to live through this day only and not tackle my whole life problem at once. </a:t>
              </a:r>
            </a:p>
          </p:txBody>
        </p:sp>
        <p:sp>
          <p:nvSpPr>
            <p:cNvPr id="31" name="矩形 3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7892067" y="4091447"/>
              <a:ext cx="1989640" cy="400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dirty="0">
                  <a:latin typeface="+mn-ea"/>
                </a:rPr>
                <a:t>ADD TITTLE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005970" y="4488419"/>
              <a:ext cx="268566" cy="0"/>
            </a:xfrm>
            <a:prstGeom prst="line">
              <a:avLst/>
            </a:prstGeom>
            <a:ln w="19050">
              <a:solidFill>
                <a:srgbClr val="4C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6579871" y="4319028"/>
              <a:ext cx="7328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latin typeface="+mn-ea"/>
                  <a:ea typeface="+mn-ea"/>
                  <a:sym typeface="Calibri" panose="020F0502020204030204" pitchFamily="34" charset="0"/>
                </a:rPr>
                <a:t>60</a:t>
              </a:r>
              <a:r>
                <a:rPr lang="en-US" altLang="zh-CN" sz="1800" dirty="0">
                  <a:latin typeface="+mn-ea"/>
                  <a:ea typeface="+mn-ea"/>
                  <a:sym typeface="Calibri" panose="020F0502020204030204" pitchFamily="34" charset="0"/>
                </a:rPr>
                <a:t>%</a:t>
              </a:r>
              <a:endParaRPr lang="zh-CN" altLang="en-US" sz="1800" dirty="0">
                <a:latin typeface="+mn-ea"/>
                <a:ea typeface="+mn-ea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78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>
            <a:off x="0" y="1"/>
            <a:ext cx="3784209" cy="3486044"/>
          </a:xfrm>
          <a:prstGeom prst="rect">
            <a:avLst/>
          </a:prstGeom>
        </p:spPr>
      </p:pic>
      <p:sp>
        <p:nvSpPr>
          <p:cNvPr id="6" name="矩形 2"/>
          <p:cNvSpPr/>
          <p:nvPr/>
        </p:nvSpPr>
        <p:spPr>
          <a:xfrm rot="18827577">
            <a:off x="2412456" y="3150939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" fmla="*/ 0 w 1286237"/>
              <a:gd name="connsiteY0" fmla="*/ 0 h 1283878"/>
              <a:gd name="connsiteX1" fmla="*/ 1283878 w 1286237"/>
              <a:gd name="connsiteY1" fmla="*/ 0 h 1283878"/>
              <a:gd name="connsiteX2" fmla="*/ 1286237 w 1286237"/>
              <a:gd name="connsiteY2" fmla="*/ 960915 h 1283878"/>
              <a:gd name="connsiteX3" fmla="*/ 1283878 w 1286237"/>
              <a:gd name="connsiteY3" fmla="*/ 1283878 h 1283878"/>
              <a:gd name="connsiteX4" fmla="*/ 0 w 1286237"/>
              <a:gd name="connsiteY4" fmla="*/ 1283878 h 1283878"/>
              <a:gd name="connsiteX5" fmla="*/ 0 w 1286237"/>
              <a:gd name="connsiteY5" fmla="*/ 0 h 1283878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1283878 w 1286237"/>
              <a:gd name="connsiteY3" fmla="*/ 1283878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3492066" y="3306584"/>
            <a:ext cx="845036" cy="845036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3469369" y="3083984"/>
            <a:ext cx="386541" cy="386541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5131" y="334615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4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1871" y="314609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点 击 此 处 即 可 添 加 标 题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53870" y="3575704"/>
            <a:ext cx="5156138" cy="7058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problem at once.</a:t>
            </a:r>
          </a:p>
        </p:txBody>
      </p:sp>
    </p:spTree>
    <p:extLst>
      <p:ext uri="{BB962C8B-B14F-4D97-AF65-F5344CB8AC3E}">
        <p14:creationId xmlns:p14="http://schemas.microsoft.com/office/powerpoint/2010/main" val="424604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4068"/>
            <a:ext cx="12192000" cy="3955773"/>
          </a:xfrm>
          <a:prstGeom prst="rect">
            <a:avLst/>
          </a:prstGeom>
          <a:solidFill>
            <a:srgbClr val="F9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80104" y="0"/>
            <a:ext cx="2411896" cy="1977886"/>
          </a:xfrm>
          <a:custGeom>
            <a:avLst/>
            <a:gdLst>
              <a:gd name="connsiteX0" fmla="*/ 0 w 2411896"/>
              <a:gd name="connsiteY0" fmla="*/ 0 h 1977886"/>
              <a:gd name="connsiteX1" fmla="*/ 2411896 w 2411896"/>
              <a:gd name="connsiteY1" fmla="*/ 0 h 1977886"/>
              <a:gd name="connsiteX2" fmla="*/ 2411896 w 2411896"/>
              <a:gd name="connsiteY2" fmla="*/ 1977886 h 1977886"/>
              <a:gd name="connsiteX3" fmla="*/ 0 w 2411896"/>
              <a:gd name="connsiteY3" fmla="*/ 1977886 h 197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896" h="1977886">
                <a:moveTo>
                  <a:pt x="0" y="0"/>
                </a:moveTo>
                <a:lnTo>
                  <a:pt x="2411896" y="0"/>
                </a:lnTo>
                <a:lnTo>
                  <a:pt x="2411896" y="1977886"/>
                </a:lnTo>
                <a:lnTo>
                  <a:pt x="0" y="1977886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7"/>
          <a:stretch/>
        </p:blipFill>
        <p:spPr>
          <a:xfrm>
            <a:off x="7335077" y="1988494"/>
            <a:ext cx="2464985" cy="1967277"/>
          </a:xfrm>
          <a:custGeom>
            <a:avLst/>
            <a:gdLst>
              <a:gd name="connsiteX0" fmla="*/ 0 w 2445026"/>
              <a:gd name="connsiteY0" fmla="*/ 0 h 1977886"/>
              <a:gd name="connsiteX1" fmla="*/ 2445026 w 2445026"/>
              <a:gd name="connsiteY1" fmla="*/ 0 h 1977886"/>
              <a:gd name="connsiteX2" fmla="*/ 2445026 w 2445026"/>
              <a:gd name="connsiteY2" fmla="*/ 1977886 h 1977886"/>
              <a:gd name="connsiteX3" fmla="*/ 0 w 2445026"/>
              <a:gd name="connsiteY3" fmla="*/ 1977886 h 197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6">
                <a:moveTo>
                  <a:pt x="0" y="0"/>
                </a:moveTo>
                <a:lnTo>
                  <a:pt x="2445026" y="0"/>
                </a:lnTo>
                <a:lnTo>
                  <a:pt x="2445026" y="1977886"/>
                </a:lnTo>
                <a:lnTo>
                  <a:pt x="0" y="1977886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3"/>
          <a:stretch/>
        </p:blipFill>
        <p:spPr>
          <a:xfrm>
            <a:off x="4890052" y="-10611"/>
            <a:ext cx="2445026" cy="1988495"/>
          </a:xfrm>
          <a:custGeom>
            <a:avLst/>
            <a:gdLst>
              <a:gd name="connsiteX0" fmla="*/ 0 w 2445026"/>
              <a:gd name="connsiteY0" fmla="*/ 0 h 1977886"/>
              <a:gd name="connsiteX1" fmla="*/ 2445026 w 2445026"/>
              <a:gd name="connsiteY1" fmla="*/ 0 h 1977886"/>
              <a:gd name="connsiteX2" fmla="*/ 2445026 w 2445026"/>
              <a:gd name="connsiteY2" fmla="*/ 1977886 h 1977886"/>
              <a:gd name="connsiteX3" fmla="*/ 0 w 2445026"/>
              <a:gd name="connsiteY3" fmla="*/ 1977886 h 197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6">
                <a:moveTo>
                  <a:pt x="0" y="0"/>
                </a:moveTo>
                <a:lnTo>
                  <a:pt x="2445026" y="0"/>
                </a:lnTo>
                <a:lnTo>
                  <a:pt x="2445026" y="1977886"/>
                </a:lnTo>
                <a:lnTo>
                  <a:pt x="0" y="1977886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5" r="4000"/>
          <a:stretch/>
        </p:blipFill>
        <p:spPr>
          <a:xfrm>
            <a:off x="2445025" y="1977885"/>
            <a:ext cx="2445027" cy="1977887"/>
          </a:xfrm>
          <a:custGeom>
            <a:avLst/>
            <a:gdLst>
              <a:gd name="connsiteX0" fmla="*/ 0 w 2445026"/>
              <a:gd name="connsiteY0" fmla="*/ 0 h 1977887"/>
              <a:gd name="connsiteX1" fmla="*/ 2445026 w 2445026"/>
              <a:gd name="connsiteY1" fmla="*/ 0 h 1977887"/>
              <a:gd name="connsiteX2" fmla="*/ 2445026 w 2445026"/>
              <a:gd name="connsiteY2" fmla="*/ 1977887 h 1977887"/>
              <a:gd name="connsiteX3" fmla="*/ 0 w 2445026"/>
              <a:gd name="connsiteY3" fmla="*/ 1977887 h 19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7">
                <a:moveTo>
                  <a:pt x="0" y="0"/>
                </a:moveTo>
                <a:lnTo>
                  <a:pt x="2445026" y="0"/>
                </a:lnTo>
                <a:lnTo>
                  <a:pt x="2445026" y="1977887"/>
                </a:lnTo>
                <a:lnTo>
                  <a:pt x="0" y="197788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22468"/>
          <a:stretch/>
        </p:blipFill>
        <p:spPr>
          <a:xfrm>
            <a:off x="-1" y="-1055"/>
            <a:ext cx="2448233" cy="1978941"/>
          </a:xfrm>
          <a:custGeom>
            <a:avLst/>
            <a:gdLst>
              <a:gd name="connsiteX0" fmla="*/ 0 w 2445026"/>
              <a:gd name="connsiteY0" fmla="*/ 0 h 1977887"/>
              <a:gd name="connsiteX1" fmla="*/ 2445026 w 2445026"/>
              <a:gd name="connsiteY1" fmla="*/ 0 h 1977887"/>
              <a:gd name="connsiteX2" fmla="*/ 2445026 w 2445026"/>
              <a:gd name="connsiteY2" fmla="*/ 1977887 h 1977887"/>
              <a:gd name="connsiteX3" fmla="*/ 0 w 2445026"/>
              <a:gd name="connsiteY3" fmla="*/ 1977887 h 19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026" h="1977887">
                <a:moveTo>
                  <a:pt x="0" y="0"/>
                </a:moveTo>
                <a:lnTo>
                  <a:pt x="2445026" y="0"/>
                </a:lnTo>
                <a:lnTo>
                  <a:pt x="2445026" y="1977887"/>
                </a:lnTo>
                <a:lnTo>
                  <a:pt x="0" y="1977887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76862" y="2735995"/>
            <a:ext cx="2294505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点击添加标题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35077" y="752803"/>
            <a:ext cx="2294505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点击添加标题</a:t>
            </a:r>
          </a:p>
        </p:txBody>
      </p:sp>
      <p:sp>
        <p:nvSpPr>
          <p:cNvPr id="12" name="TextBox 13"/>
          <p:cNvSpPr txBox="1"/>
          <p:nvPr/>
        </p:nvSpPr>
        <p:spPr>
          <a:xfrm>
            <a:off x="2540236" y="388778"/>
            <a:ext cx="225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985263" y="2366664"/>
            <a:ext cx="225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58750" y="2366664"/>
            <a:ext cx="225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648011" y="4729797"/>
            <a:ext cx="692910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点 击 此 处 即 可 添 加 标 题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95588" y="5322964"/>
            <a:ext cx="8233949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problem at once. only and not tackle my whole life problem at once. Just for today I will try to live through</a:t>
            </a:r>
          </a:p>
        </p:txBody>
      </p:sp>
    </p:spTree>
    <p:extLst>
      <p:ext uri="{BB962C8B-B14F-4D97-AF65-F5344CB8AC3E}">
        <p14:creationId xmlns:p14="http://schemas.microsoft.com/office/powerpoint/2010/main" val="8842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23895" y="3034983"/>
            <a:ext cx="8047379" cy="70788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 谢 您 的 观 看</a:t>
            </a: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5799931" y="3746199"/>
            <a:ext cx="5271343" cy="61818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rgbClr val="4C686C"/>
                </a:solidFill>
                <a:latin typeface="+mn-ea"/>
              </a:rPr>
              <a:t>THIS IS A ART TEMPLATE , THANK YOU WATCHING THIS ONE. THIS IS A ART TEMPLATE , THANK YOU WATCHING THIS ONE.</a:t>
            </a:r>
          </a:p>
        </p:txBody>
      </p:sp>
      <p:sp>
        <p:nvSpPr>
          <p:cNvPr id="8" name="矩形 7"/>
          <p:cNvSpPr/>
          <p:nvPr/>
        </p:nvSpPr>
        <p:spPr>
          <a:xfrm>
            <a:off x="8318050" y="2323651"/>
            <a:ext cx="2489784" cy="461665"/>
          </a:xfrm>
          <a:prstGeom prst="rect">
            <a:avLst/>
          </a:prstGeom>
          <a:solidFill>
            <a:schemeClr val="tx1"/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gerian" panose="04020705040A02060702" pitchFamily="82" charset="0"/>
                <a:ea typeface="汉仪黑荔枝体简" panose="00020600040101010101" pitchFamily="18" charset="-122"/>
              </a:rPr>
              <a:t>ART TEMPLATE </a:t>
            </a:r>
            <a:endParaRPr lang="zh-CN" altLang="en-US" sz="24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4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2"/>
          <p:cNvSpPr txBox="1">
            <a:spLocks noChangeArrowheads="1"/>
          </p:cNvSpPr>
          <p:nvPr/>
        </p:nvSpPr>
        <p:spPr bwMode="auto">
          <a:xfrm>
            <a:off x="4295487" y="1581004"/>
            <a:ext cx="3826675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+mn-ea"/>
                <a:cs typeface="Arial" panose="020B0604020202020204" pitchFamily="34" charset="0"/>
                <a:sym typeface="方正兰亭黑_GBK" pitchFamily="2" charset="-122"/>
              </a:rPr>
              <a:t>C O N T E N T S</a:t>
            </a:r>
            <a:endParaRPr lang="en-US" altLang="zh-CN" sz="2400" b="1" dirty="0">
              <a:latin typeface="+mn-ea"/>
              <a:cs typeface="Arial" panose="020B0604020202020204" pitchFamily="34" charset="0"/>
              <a:sym typeface="方正兰亭黑_GBK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333848" y="2235572"/>
            <a:ext cx="1657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733249" y="2782754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+mn-ea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733249" y="3556893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+mn-ea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733249" y="4331032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+mn-ea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733249" y="5105171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+mn-ea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7586263" y="2782754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+mn-ea"/>
                <a:cs typeface="Arial" panose="020B0604020202020204" pitchFamily="34" charset="0"/>
                <a:sym typeface="微软雅黑" panose="020B0503020204020204" pitchFamily="34" charset="-122"/>
              </a:rPr>
              <a:t>0 1</a:t>
            </a:r>
            <a:endParaRPr lang="zh-CN" altLang="en-US" sz="20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7586263" y="3556893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+mn-ea"/>
                <a:cs typeface="Arial" panose="020B0604020202020204" pitchFamily="34" charset="0"/>
                <a:sym typeface="微软雅黑" panose="020B0503020204020204" pitchFamily="34" charset="-122"/>
              </a:rPr>
              <a:t>0 2</a:t>
            </a:r>
            <a:endParaRPr lang="zh-CN" altLang="en-US" sz="20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586263" y="4331032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+mn-ea"/>
                <a:cs typeface="Arial" panose="020B0604020202020204" pitchFamily="34" charset="0"/>
                <a:sym typeface="微软雅黑" panose="020B0503020204020204" pitchFamily="34" charset="-122"/>
              </a:rPr>
              <a:t>0 3</a:t>
            </a:r>
            <a:endParaRPr lang="zh-CN" altLang="en-US" sz="20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586263" y="5105171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+mn-ea"/>
                <a:cs typeface="Arial" panose="020B0604020202020204" pitchFamily="34" charset="0"/>
                <a:sym typeface="微软雅黑" panose="020B0503020204020204" pitchFamily="34" charset="-122"/>
              </a:rPr>
              <a:t>0 4</a:t>
            </a:r>
            <a:endParaRPr lang="zh-CN" altLang="en-US" sz="2000" dirty="0">
              <a:latin typeface="+mn-ea"/>
              <a:cs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>
            <a:off x="0" y="1"/>
            <a:ext cx="3784209" cy="348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0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>
            <a:off x="0" y="1"/>
            <a:ext cx="3784209" cy="3486044"/>
          </a:xfrm>
          <a:prstGeom prst="rect">
            <a:avLst/>
          </a:prstGeom>
        </p:spPr>
      </p:pic>
      <p:sp>
        <p:nvSpPr>
          <p:cNvPr id="6" name="矩形 2"/>
          <p:cNvSpPr/>
          <p:nvPr/>
        </p:nvSpPr>
        <p:spPr>
          <a:xfrm rot="18827577">
            <a:off x="2412456" y="3150939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" fmla="*/ 0 w 1286237"/>
              <a:gd name="connsiteY0" fmla="*/ 0 h 1283878"/>
              <a:gd name="connsiteX1" fmla="*/ 1283878 w 1286237"/>
              <a:gd name="connsiteY1" fmla="*/ 0 h 1283878"/>
              <a:gd name="connsiteX2" fmla="*/ 1286237 w 1286237"/>
              <a:gd name="connsiteY2" fmla="*/ 960915 h 1283878"/>
              <a:gd name="connsiteX3" fmla="*/ 1283878 w 1286237"/>
              <a:gd name="connsiteY3" fmla="*/ 1283878 h 1283878"/>
              <a:gd name="connsiteX4" fmla="*/ 0 w 1286237"/>
              <a:gd name="connsiteY4" fmla="*/ 1283878 h 1283878"/>
              <a:gd name="connsiteX5" fmla="*/ 0 w 1286237"/>
              <a:gd name="connsiteY5" fmla="*/ 0 h 1283878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1283878 w 1286237"/>
              <a:gd name="connsiteY3" fmla="*/ 1283878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3492066" y="3306584"/>
            <a:ext cx="845036" cy="845036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3469369" y="3083984"/>
            <a:ext cx="386541" cy="386541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5131" y="334615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4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1871" y="314609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点 击 此 处 即 可 添 加 标 题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53870" y="3575704"/>
            <a:ext cx="5156138" cy="7058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problem at once.</a:t>
            </a:r>
          </a:p>
        </p:txBody>
      </p:sp>
    </p:spTree>
    <p:extLst>
      <p:ext uri="{BB962C8B-B14F-4D97-AF65-F5344CB8AC3E}">
        <p14:creationId xmlns:p14="http://schemas.microsoft.com/office/powerpoint/2010/main" val="210046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73834" y="0"/>
            <a:ext cx="2630658" cy="6858000"/>
          </a:xfrm>
          <a:prstGeom prst="rect">
            <a:avLst/>
          </a:prstGeom>
          <a:solidFill>
            <a:srgbClr val="F97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315" y="1995011"/>
            <a:ext cx="3300565" cy="315874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348478" y="2923509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7295" y="3053213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n-ea"/>
              </a:rPr>
              <a:t>0 1</a:t>
            </a:r>
            <a:endParaRPr lang="zh-CN" altLang="en-US" sz="2000" dirty="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48479" y="3931315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7296" y="4061019"/>
            <a:ext cx="5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n-ea"/>
              </a:rPr>
              <a:t>0 2</a:t>
            </a:r>
            <a:endParaRPr lang="zh-CN" altLang="en-US" sz="2000" dirty="0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48478" y="4967817"/>
            <a:ext cx="634181" cy="63418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3227" y="5097521"/>
            <a:ext cx="619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n-ea"/>
              </a:rPr>
              <a:t>0 3</a:t>
            </a:r>
            <a:endParaRPr lang="zh-CN" altLang="en-US" sz="2000" dirty="0">
              <a:latin typeface="+mn-e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155042" y="2933339"/>
            <a:ext cx="4088326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5042" y="3999828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2155042" y="4990830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63227" y="1409287"/>
            <a:ext cx="4401682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+mn-ea"/>
              </a:rPr>
              <a:t>点 击 即 可 添 加 标 题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63228" y="1932507"/>
            <a:ext cx="59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 Just for today I will try to live through this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5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40"/>
          <a:stretch/>
        </p:blipFill>
        <p:spPr>
          <a:xfrm>
            <a:off x="18324" y="4"/>
            <a:ext cx="12173676" cy="44398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51833" y="3948018"/>
            <a:ext cx="8192772" cy="960698"/>
            <a:chOff x="1951833" y="3948018"/>
            <a:chExt cx="8192772" cy="960698"/>
          </a:xfrm>
          <a:effectLst>
            <a:outerShdw blurRad="50800" dist="25400" dir="6000000" algn="ctr" rotWithShape="0">
              <a:srgbClr val="000000">
                <a:alpha val="43137"/>
              </a:srgb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2009706" y="4005891"/>
              <a:ext cx="844952" cy="844952"/>
            </a:xfrm>
            <a:prstGeom prst="ellipse">
              <a:avLst/>
            </a:prstGeom>
            <a:solidFill>
              <a:srgbClr val="CBF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1951833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364206" y="4005891"/>
              <a:ext cx="844952" cy="844952"/>
            </a:xfrm>
            <a:prstGeom prst="ellipse">
              <a:avLst/>
            </a:prstGeom>
            <a:solidFill>
              <a:srgbClr val="CBF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306333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757722" y="4005891"/>
              <a:ext cx="844952" cy="844952"/>
            </a:xfrm>
            <a:prstGeom prst="ellipse">
              <a:avLst/>
            </a:prstGeom>
            <a:solidFill>
              <a:srgbClr val="CBF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99849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241780" y="4005891"/>
              <a:ext cx="844952" cy="844952"/>
            </a:xfrm>
            <a:prstGeom prst="ellipse">
              <a:avLst/>
            </a:prstGeom>
            <a:solidFill>
              <a:srgbClr val="CBF6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183907" y="3948018"/>
              <a:ext cx="960698" cy="960698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188496" y="4206305"/>
              <a:ext cx="484824" cy="417422"/>
              <a:chOff x="7970415" y="1262923"/>
              <a:chExt cx="551638" cy="474947"/>
            </a:xfrm>
            <a:solidFill>
              <a:schemeClr val="bg1"/>
            </a:solidFill>
          </p:grpSpPr>
          <p:sp>
            <p:nvSpPr>
              <p:cNvPr id="28" name="Freeform 294"/>
              <p:cNvSpPr>
                <a:spLocks noEditPoints="1"/>
              </p:cNvSpPr>
              <p:nvPr/>
            </p:nvSpPr>
            <p:spPr bwMode="auto">
              <a:xfrm>
                <a:off x="7970415" y="1262923"/>
                <a:ext cx="551638" cy="474947"/>
              </a:xfrm>
              <a:custGeom>
                <a:avLst/>
                <a:gdLst>
                  <a:gd name="T0" fmla="*/ 224 w 261"/>
                  <a:gd name="T1" fmla="*/ 22 h 225"/>
                  <a:gd name="T2" fmla="*/ 224 w 261"/>
                  <a:gd name="T3" fmla="*/ 15 h 225"/>
                  <a:gd name="T4" fmla="*/ 192 w 261"/>
                  <a:gd name="T5" fmla="*/ 0 h 225"/>
                  <a:gd name="T6" fmla="*/ 159 w 261"/>
                  <a:gd name="T7" fmla="*/ 15 h 225"/>
                  <a:gd name="T8" fmla="*/ 159 w 261"/>
                  <a:gd name="T9" fmla="*/ 22 h 225"/>
                  <a:gd name="T10" fmla="*/ 36 w 261"/>
                  <a:gd name="T11" fmla="*/ 22 h 225"/>
                  <a:gd name="T12" fmla="*/ 0 w 261"/>
                  <a:gd name="T13" fmla="*/ 58 h 225"/>
                  <a:gd name="T14" fmla="*/ 0 w 261"/>
                  <a:gd name="T15" fmla="*/ 188 h 225"/>
                  <a:gd name="T16" fmla="*/ 36 w 261"/>
                  <a:gd name="T17" fmla="*/ 225 h 225"/>
                  <a:gd name="T18" fmla="*/ 224 w 261"/>
                  <a:gd name="T19" fmla="*/ 225 h 225"/>
                  <a:gd name="T20" fmla="*/ 261 w 261"/>
                  <a:gd name="T21" fmla="*/ 188 h 225"/>
                  <a:gd name="T22" fmla="*/ 261 w 261"/>
                  <a:gd name="T23" fmla="*/ 58 h 225"/>
                  <a:gd name="T24" fmla="*/ 224 w 261"/>
                  <a:gd name="T25" fmla="*/ 22 h 225"/>
                  <a:gd name="T26" fmla="*/ 239 w 261"/>
                  <a:gd name="T27" fmla="*/ 188 h 225"/>
                  <a:gd name="T28" fmla="*/ 224 w 261"/>
                  <a:gd name="T29" fmla="*/ 203 h 225"/>
                  <a:gd name="T30" fmla="*/ 36 w 261"/>
                  <a:gd name="T31" fmla="*/ 203 h 225"/>
                  <a:gd name="T32" fmla="*/ 22 w 261"/>
                  <a:gd name="T33" fmla="*/ 188 h 225"/>
                  <a:gd name="T34" fmla="*/ 22 w 261"/>
                  <a:gd name="T35" fmla="*/ 58 h 225"/>
                  <a:gd name="T36" fmla="*/ 36 w 261"/>
                  <a:gd name="T37" fmla="*/ 44 h 225"/>
                  <a:gd name="T38" fmla="*/ 224 w 261"/>
                  <a:gd name="T39" fmla="*/ 44 h 225"/>
                  <a:gd name="T40" fmla="*/ 239 w 261"/>
                  <a:gd name="T41" fmla="*/ 58 h 225"/>
                  <a:gd name="T42" fmla="*/ 239 w 261"/>
                  <a:gd name="T43" fmla="*/ 18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" h="225">
                    <a:moveTo>
                      <a:pt x="224" y="22"/>
                    </a:move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7"/>
                      <a:pt x="210" y="0"/>
                      <a:pt x="192" y="0"/>
                    </a:cubicBezTo>
                    <a:cubicBezTo>
                      <a:pt x="174" y="0"/>
                      <a:pt x="159" y="7"/>
                      <a:pt x="159" y="15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16" y="22"/>
                      <a:pt x="0" y="38"/>
                      <a:pt x="0" y="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8"/>
                      <a:pt x="16" y="225"/>
                      <a:pt x="36" y="225"/>
                    </a:cubicBezTo>
                    <a:cubicBezTo>
                      <a:pt x="224" y="225"/>
                      <a:pt x="224" y="225"/>
                      <a:pt x="224" y="225"/>
                    </a:cubicBezTo>
                    <a:cubicBezTo>
                      <a:pt x="244" y="225"/>
                      <a:pt x="261" y="208"/>
                      <a:pt x="261" y="18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38"/>
                      <a:pt x="244" y="22"/>
                      <a:pt x="224" y="22"/>
                    </a:cubicBezTo>
                    <a:close/>
                    <a:moveTo>
                      <a:pt x="239" y="188"/>
                    </a:moveTo>
                    <a:cubicBezTo>
                      <a:pt x="239" y="196"/>
                      <a:pt x="232" y="203"/>
                      <a:pt x="224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28" y="203"/>
                      <a:pt x="22" y="196"/>
                      <a:pt x="22" y="18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0"/>
                      <a:pt x="28" y="44"/>
                      <a:pt x="36" y="44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32" y="44"/>
                      <a:pt x="239" y="50"/>
                      <a:pt x="239" y="58"/>
                    </a:cubicBezTo>
                    <a:lnTo>
                      <a:pt x="23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95"/>
              <p:cNvSpPr>
                <a:spLocks noEditPoints="1"/>
              </p:cNvSpPr>
              <p:nvPr/>
            </p:nvSpPr>
            <p:spPr bwMode="auto">
              <a:xfrm>
                <a:off x="8117070" y="1393433"/>
                <a:ext cx="259674" cy="259674"/>
              </a:xfrm>
              <a:custGeom>
                <a:avLst/>
                <a:gdLst>
                  <a:gd name="T0" fmla="*/ 61 w 123"/>
                  <a:gd name="T1" fmla="*/ 0 h 123"/>
                  <a:gd name="T2" fmla="*/ 0 w 123"/>
                  <a:gd name="T3" fmla="*/ 61 h 123"/>
                  <a:gd name="T4" fmla="*/ 61 w 123"/>
                  <a:gd name="T5" fmla="*/ 123 h 123"/>
                  <a:gd name="T6" fmla="*/ 123 w 123"/>
                  <a:gd name="T7" fmla="*/ 61 h 123"/>
                  <a:gd name="T8" fmla="*/ 61 w 123"/>
                  <a:gd name="T9" fmla="*/ 0 h 123"/>
                  <a:gd name="T10" fmla="*/ 61 w 123"/>
                  <a:gd name="T11" fmla="*/ 101 h 123"/>
                  <a:gd name="T12" fmla="*/ 21 w 123"/>
                  <a:gd name="T13" fmla="*/ 61 h 123"/>
                  <a:gd name="T14" fmla="*/ 61 w 123"/>
                  <a:gd name="T15" fmla="*/ 21 h 123"/>
                  <a:gd name="T16" fmla="*/ 101 w 123"/>
                  <a:gd name="T17" fmla="*/ 61 h 123"/>
                  <a:gd name="T18" fmla="*/ 61 w 123"/>
                  <a:gd name="T19" fmla="*/ 10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3"/>
                      <a:pt x="61" y="123"/>
                    </a:cubicBezTo>
                    <a:cubicBezTo>
                      <a:pt x="95" y="123"/>
                      <a:pt x="123" y="95"/>
                      <a:pt x="123" y="61"/>
                    </a:cubicBezTo>
                    <a:cubicBezTo>
                      <a:pt x="123" y="27"/>
                      <a:pt x="95" y="0"/>
                      <a:pt x="61" y="0"/>
                    </a:cubicBezTo>
                    <a:close/>
                    <a:moveTo>
                      <a:pt x="61" y="101"/>
                    </a:moveTo>
                    <a:cubicBezTo>
                      <a:pt x="39" y="101"/>
                      <a:pt x="21" y="83"/>
                      <a:pt x="21" y="61"/>
                    </a:cubicBezTo>
                    <a:cubicBezTo>
                      <a:pt x="21" y="39"/>
                      <a:pt x="39" y="21"/>
                      <a:pt x="61" y="21"/>
                    </a:cubicBezTo>
                    <a:cubicBezTo>
                      <a:pt x="83" y="21"/>
                      <a:pt x="101" y="39"/>
                      <a:pt x="101" y="61"/>
                    </a:cubicBezTo>
                    <a:cubicBezTo>
                      <a:pt x="101" y="83"/>
                      <a:pt x="83" y="101"/>
                      <a:pt x="61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597488" y="4206761"/>
              <a:ext cx="378388" cy="476437"/>
              <a:chOff x="6098443" y="4495115"/>
              <a:chExt cx="378388" cy="476437"/>
            </a:xfrm>
            <a:solidFill>
              <a:schemeClr val="bg1"/>
            </a:solidFill>
          </p:grpSpPr>
          <p:sp>
            <p:nvSpPr>
              <p:cNvPr id="26" name="Freeform 66"/>
              <p:cNvSpPr>
                <a:spLocks noEditPoints="1"/>
              </p:cNvSpPr>
              <p:nvPr/>
            </p:nvSpPr>
            <p:spPr bwMode="auto">
              <a:xfrm>
                <a:off x="6098443" y="4495115"/>
                <a:ext cx="378388" cy="476437"/>
              </a:xfrm>
              <a:custGeom>
                <a:avLst/>
                <a:gdLst>
                  <a:gd name="T0" fmla="*/ 0 w 138"/>
                  <a:gd name="T1" fmla="*/ 69 h 174"/>
                  <a:gd name="T2" fmla="*/ 138 w 138"/>
                  <a:gd name="T3" fmla="*/ 69 h 174"/>
                  <a:gd name="T4" fmla="*/ 114 w 138"/>
                  <a:gd name="T5" fmla="*/ 81 h 174"/>
                  <a:gd name="T6" fmla="*/ 110 w 138"/>
                  <a:gd name="T7" fmla="*/ 89 h 174"/>
                  <a:gd name="T8" fmla="*/ 101 w 138"/>
                  <a:gd name="T9" fmla="*/ 89 h 174"/>
                  <a:gd name="T10" fmla="*/ 101 w 138"/>
                  <a:gd name="T11" fmla="*/ 101 h 174"/>
                  <a:gd name="T12" fmla="*/ 94 w 138"/>
                  <a:gd name="T13" fmla="*/ 107 h 174"/>
                  <a:gd name="T14" fmla="*/ 85 w 138"/>
                  <a:gd name="T15" fmla="*/ 102 h 174"/>
                  <a:gd name="T16" fmla="*/ 79 w 138"/>
                  <a:gd name="T17" fmla="*/ 112 h 174"/>
                  <a:gd name="T18" fmla="*/ 70 w 138"/>
                  <a:gd name="T19" fmla="*/ 114 h 174"/>
                  <a:gd name="T20" fmla="*/ 65 w 138"/>
                  <a:gd name="T21" fmla="*/ 105 h 174"/>
                  <a:gd name="T22" fmla="*/ 55 w 138"/>
                  <a:gd name="T23" fmla="*/ 111 h 174"/>
                  <a:gd name="T24" fmla="*/ 47 w 138"/>
                  <a:gd name="T25" fmla="*/ 108 h 174"/>
                  <a:gd name="T26" fmla="*/ 47 w 138"/>
                  <a:gd name="T27" fmla="*/ 98 h 174"/>
                  <a:gd name="T28" fmla="*/ 35 w 138"/>
                  <a:gd name="T29" fmla="*/ 98 h 174"/>
                  <a:gd name="T30" fmla="*/ 29 w 138"/>
                  <a:gd name="T31" fmla="*/ 91 h 174"/>
                  <a:gd name="T32" fmla="*/ 34 w 138"/>
                  <a:gd name="T33" fmla="*/ 83 h 174"/>
                  <a:gd name="T34" fmla="*/ 24 w 138"/>
                  <a:gd name="T35" fmla="*/ 77 h 174"/>
                  <a:gd name="T36" fmla="*/ 23 w 138"/>
                  <a:gd name="T37" fmla="*/ 68 h 174"/>
                  <a:gd name="T38" fmla="*/ 31 w 138"/>
                  <a:gd name="T39" fmla="*/ 63 h 174"/>
                  <a:gd name="T40" fmla="*/ 25 w 138"/>
                  <a:gd name="T41" fmla="*/ 53 h 174"/>
                  <a:gd name="T42" fmla="*/ 28 w 138"/>
                  <a:gd name="T43" fmla="*/ 45 h 174"/>
                  <a:gd name="T44" fmla="*/ 38 w 138"/>
                  <a:gd name="T45" fmla="*/ 44 h 174"/>
                  <a:gd name="T46" fmla="*/ 38 w 138"/>
                  <a:gd name="T47" fmla="*/ 32 h 174"/>
                  <a:gd name="T48" fmla="*/ 45 w 138"/>
                  <a:gd name="T49" fmla="*/ 27 h 174"/>
                  <a:gd name="T50" fmla="*/ 54 w 138"/>
                  <a:gd name="T51" fmla="*/ 32 h 174"/>
                  <a:gd name="T52" fmla="*/ 59 w 138"/>
                  <a:gd name="T53" fmla="*/ 21 h 174"/>
                  <a:gd name="T54" fmla="*/ 68 w 138"/>
                  <a:gd name="T55" fmla="*/ 20 h 174"/>
                  <a:gd name="T56" fmla="*/ 73 w 138"/>
                  <a:gd name="T57" fmla="*/ 29 h 174"/>
                  <a:gd name="T58" fmla="*/ 83 w 138"/>
                  <a:gd name="T59" fmla="*/ 22 h 174"/>
                  <a:gd name="T60" fmla="*/ 92 w 138"/>
                  <a:gd name="T61" fmla="*/ 26 h 174"/>
                  <a:gd name="T62" fmla="*/ 92 w 138"/>
                  <a:gd name="T63" fmla="*/ 36 h 174"/>
                  <a:gd name="T64" fmla="*/ 104 w 138"/>
                  <a:gd name="T65" fmla="*/ 35 h 174"/>
                  <a:gd name="T66" fmla="*/ 109 w 138"/>
                  <a:gd name="T67" fmla="*/ 43 h 174"/>
                  <a:gd name="T68" fmla="*/ 105 w 138"/>
                  <a:gd name="T69" fmla="*/ 51 h 174"/>
                  <a:gd name="T70" fmla="*/ 115 w 138"/>
                  <a:gd name="T71" fmla="*/ 57 h 174"/>
                  <a:gd name="T72" fmla="*/ 116 w 138"/>
                  <a:gd name="T73" fmla="*/ 66 h 174"/>
                  <a:gd name="T74" fmla="*/ 108 w 138"/>
                  <a:gd name="T75" fmla="*/ 71 h 174"/>
                  <a:gd name="T76" fmla="*/ 114 w 138"/>
                  <a:gd name="T7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74">
                    <a:moveTo>
                      <a:pt x="69" y="0"/>
                    </a:moveTo>
                    <a:cubicBezTo>
                      <a:pt x="31" y="0"/>
                      <a:pt x="0" y="31"/>
                      <a:pt x="0" y="69"/>
                    </a:cubicBezTo>
                    <a:cubicBezTo>
                      <a:pt x="0" y="107"/>
                      <a:pt x="69" y="174"/>
                      <a:pt x="69" y="174"/>
                    </a:cubicBezTo>
                    <a:cubicBezTo>
                      <a:pt x="69" y="174"/>
                      <a:pt x="138" y="107"/>
                      <a:pt x="138" y="69"/>
                    </a:cubicBezTo>
                    <a:cubicBezTo>
                      <a:pt x="138" y="31"/>
                      <a:pt x="107" y="0"/>
                      <a:pt x="69" y="0"/>
                    </a:cubicBezTo>
                    <a:close/>
                    <a:moveTo>
                      <a:pt x="114" y="81"/>
                    </a:moveTo>
                    <a:cubicBezTo>
                      <a:pt x="113" y="83"/>
                      <a:pt x="113" y="83"/>
                      <a:pt x="113" y="83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99" y="91"/>
                      <a:pt x="98" y="93"/>
                      <a:pt x="97" y="94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99" y="103"/>
                      <a:pt x="99" y="103"/>
                      <a:pt x="99" y="103"/>
                    </a:cubicBezTo>
                    <a:cubicBezTo>
                      <a:pt x="94" y="107"/>
                      <a:pt x="94" y="107"/>
                      <a:pt x="94" y="107"/>
                    </a:cubicBezTo>
                    <a:cubicBezTo>
                      <a:pt x="92" y="108"/>
                      <a:pt x="92" y="108"/>
                      <a:pt x="92" y="108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3" y="103"/>
                      <a:pt x="81" y="103"/>
                      <a:pt x="79" y="104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3" y="105"/>
                      <a:pt x="61" y="105"/>
                      <a:pt x="60" y="104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5" y="97"/>
                      <a:pt x="44" y="96"/>
                      <a:pt x="42" y="94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3" y="81"/>
                      <a:pt x="32" y="79"/>
                      <a:pt x="32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1"/>
                      <a:pt x="31" y="59"/>
                      <a:pt x="32" y="57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9" y="43"/>
                      <a:pt x="41" y="41"/>
                      <a:pt x="42" y="4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5" y="31"/>
                      <a:pt x="57" y="30"/>
                      <a:pt x="59" y="3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9"/>
                      <a:pt x="77" y="29"/>
                      <a:pt x="79" y="30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3" y="37"/>
                      <a:pt x="95" y="38"/>
                      <a:pt x="96" y="39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5" y="53"/>
                      <a:pt x="106" y="55"/>
                      <a:pt x="107" y="57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59"/>
                      <a:pt x="115" y="59"/>
                      <a:pt x="115" y="59"/>
                    </a:cubicBezTo>
                    <a:cubicBezTo>
                      <a:pt x="116" y="66"/>
                      <a:pt x="116" y="66"/>
                      <a:pt x="116" y="66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8" y="73"/>
                      <a:pt x="107" y="75"/>
                      <a:pt x="107" y="77"/>
                    </a:cubicBezTo>
                    <a:lnTo>
                      <a:pt x="114" y="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7"/>
              <p:cNvSpPr>
                <a:spLocks noEditPoints="1"/>
              </p:cNvSpPr>
              <p:nvPr/>
            </p:nvSpPr>
            <p:spPr bwMode="auto">
              <a:xfrm>
                <a:off x="6202016" y="4590402"/>
                <a:ext cx="174003" cy="172622"/>
              </a:xfrm>
              <a:custGeom>
                <a:avLst/>
                <a:gdLst>
                  <a:gd name="T0" fmla="*/ 31 w 63"/>
                  <a:gd name="T1" fmla="*/ 0 h 63"/>
                  <a:gd name="T2" fmla="*/ 0 w 63"/>
                  <a:gd name="T3" fmla="*/ 32 h 63"/>
                  <a:gd name="T4" fmla="*/ 31 w 63"/>
                  <a:gd name="T5" fmla="*/ 63 h 63"/>
                  <a:gd name="T6" fmla="*/ 63 w 63"/>
                  <a:gd name="T7" fmla="*/ 32 h 63"/>
                  <a:gd name="T8" fmla="*/ 31 w 63"/>
                  <a:gd name="T9" fmla="*/ 0 h 63"/>
                  <a:gd name="T10" fmla="*/ 31 w 63"/>
                  <a:gd name="T11" fmla="*/ 46 h 63"/>
                  <a:gd name="T12" fmla="*/ 17 w 63"/>
                  <a:gd name="T13" fmla="*/ 32 h 63"/>
                  <a:gd name="T14" fmla="*/ 31 w 63"/>
                  <a:gd name="T15" fmla="*/ 18 h 63"/>
                  <a:gd name="T16" fmla="*/ 46 w 63"/>
                  <a:gd name="T17" fmla="*/ 32 h 63"/>
                  <a:gd name="T18" fmla="*/ 31 w 63"/>
                  <a:gd name="T19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31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9" y="63"/>
                      <a:pt x="63" y="49"/>
                      <a:pt x="63" y="32"/>
                    </a:cubicBezTo>
                    <a:cubicBezTo>
                      <a:pt x="63" y="14"/>
                      <a:pt x="49" y="0"/>
                      <a:pt x="31" y="0"/>
                    </a:cubicBezTo>
                    <a:close/>
                    <a:moveTo>
                      <a:pt x="31" y="46"/>
                    </a:moveTo>
                    <a:cubicBezTo>
                      <a:pt x="23" y="46"/>
                      <a:pt x="17" y="40"/>
                      <a:pt x="17" y="32"/>
                    </a:cubicBezTo>
                    <a:cubicBezTo>
                      <a:pt x="17" y="24"/>
                      <a:pt x="23" y="18"/>
                      <a:pt x="31" y="18"/>
                    </a:cubicBezTo>
                    <a:cubicBezTo>
                      <a:pt x="39" y="18"/>
                      <a:pt x="46" y="24"/>
                      <a:pt x="46" y="32"/>
                    </a:cubicBezTo>
                    <a:cubicBezTo>
                      <a:pt x="46" y="40"/>
                      <a:pt x="39" y="46"/>
                      <a:pt x="31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945432" y="4183425"/>
              <a:ext cx="460472" cy="533606"/>
              <a:chOff x="3750781" y="541374"/>
              <a:chExt cx="469532" cy="544105"/>
            </a:xfrm>
            <a:solidFill>
              <a:schemeClr val="bg1"/>
            </a:solidFill>
          </p:grpSpPr>
          <p:sp>
            <p:nvSpPr>
              <p:cNvPr id="23" name="Freeform 63"/>
              <p:cNvSpPr>
                <a:spLocks noEditPoints="1"/>
              </p:cNvSpPr>
              <p:nvPr/>
            </p:nvSpPr>
            <p:spPr bwMode="auto">
              <a:xfrm>
                <a:off x="3750781" y="541374"/>
                <a:ext cx="469532" cy="544105"/>
              </a:xfrm>
              <a:custGeom>
                <a:avLst/>
                <a:gdLst>
                  <a:gd name="T0" fmla="*/ 22 w 171"/>
                  <a:gd name="T1" fmla="*/ 64 h 198"/>
                  <a:gd name="T2" fmla="*/ 8 w 171"/>
                  <a:gd name="T3" fmla="*/ 102 h 198"/>
                  <a:gd name="T4" fmla="*/ 16 w 171"/>
                  <a:gd name="T5" fmla="*/ 121 h 198"/>
                  <a:gd name="T6" fmla="*/ 10 w 171"/>
                  <a:gd name="T7" fmla="*/ 131 h 198"/>
                  <a:gd name="T8" fmla="*/ 17 w 171"/>
                  <a:gd name="T9" fmla="*/ 162 h 198"/>
                  <a:gd name="T10" fmla="*/ 83 w 171"/>
                  <a:gd name="T11" fmla="*/ 198 h 198"/>
                  <a:gd name="T12" fmla="*/ 123 w 171"/>
                  <a:gd name="T13" fmla="*/ 13 h 198"/>
                  <a:gd name="T14" fmla="*/ 91 w 171"/>
                  <a:gd name="T15" fmla="*/ 89 h 198"/>
                  <a:gd name="T16" fmla="*/ 84 w 171"/>
                  <a:gd name="T17" fmla="*/ 98 h 198"/>
                  <a:gd name="T18" fmla="*/ 74 w 171"/>
                  <a:gd name="T19" fmla="*/ 92 h 198"/>
                  <a:gd name="T20" fmla="*/ 63 w 171"/>
                  <a:gd name="T21" fmla="*/ 96 h 198"/>
                  <a:gd name="T22" fmla="*/ 58 w 171"/>
                  <a:gd name="T23" fmla="*/ 86 h 198"/>
                  <a:gd name="T24" fmla="*/ 46 w 171"/>
                  <a:gd name="T25" fmla="*/ 84 h 198"/>
                  <a:gd name="T26" fmla="*/ 47 w 171"/>
                  <a:gd name="T27" fmla="*/ 73 h 198"/>
                  <a:gd name="T28" fmla="*/ 37 w 171"/>
                  <a:gd name="T29" fmla="*/ 65 h 198"/>
                  <a:gd name="T30" fmla="*/ 44 w 171"/>
                  <a:gd name="T31" fmla="*/ 55 h 198"/>
                  <a:gd name="T32" fmla="*/ 40 w 171"/>
                  <a:gd name="T33" fmla="*/ 44 h 198"/>
                  <a:gd name="T34" fmla="*/ 50 w 171"/>
                  <a:gd name="T35" fmla="*/ 39 h 198"/>
                  <a:gd name="T36" fmla="*/ 52 w 171"/>
                  <a:gd name="T37" fmla="*/ 28 h 198"/>
                  <a:gd name="T38" fmla="*/ 64 w 171"/>
                  <a:gd name="T39" fmla="*/ 28 h 198"/>
                  <a:gd name="T40" fmla="*/ 71 w 171"/>
                  <a:gd name="T41" fmla="*/ 19 h 198"/>
                  <a:gd name="T42" fmla="*/ 81 w 171"/>
                  <a:gd name="T43" fmla="*/ 26 h 198"/>
                  <a:gd name="T44" fmla="*/ 91 w 171"/>
                  <a:gd name="T45" fmla="*/ 21 h 198"/>
                  <a:gd name="T46" fmla="*/ 97 w 171"/>
                  <a:gd name="T47" fmla="*/ 32 h 198"/>
                  <a:gd name="T48" fmla="*/ 108 w 171"/>
                  <a:gd name="T49" fmla="*/ 33 h 198"/>
                  <a:gd name="T50" fmla="*/ 108 w 171"/>
                  <a:gd name="T51" fmla="*/ 45 h 198"/>
                  <a:gd name="T52" fmla="*/ 117 w 171"/>
                  <a:gd name="T53" fmla="*/ 52 h 198"/>
                  <a:gd name="T54" fmla="*/ 111 w 171"/>
                  <a:gd name="T55" fmla="*/ 62 h 198"/>
                  <a:gd name="T56" fmla="*/ 115 w 171"/>
                  <a:gd name="T57" fmla="*/ 73 h 198"/>
                  <a:gd name="T58" fmla="*/ 104 w 171"/>
                  <a:gd name="T59" fmla="*/ 78 h 198"/>
                  <a:gd name="T60" fmla="*/ 103 w 171"/>
                  <a:gd name="T61" fmla="*/ 90 h 198"/>
                  <a:gd name="T62" fmla="*/ 138 w 171"/>
                  <a:gd name="T63" fmla="*/ 104 h 198"/>
                  <a:gd name="T64" fmla="*/ 139 w 171"/>
                  <a:gd name="T65" fmla="*/ 113 h 198"/>
                  <a:gd name="T66" fmla="*/ 131 w 171"/>
                  <a:gd name="T67" fmla="*/ 119 h 198"/>
                  <a:gd name="T68" fmla="*/ 123 w 171"/>
                  <a:gd name="T69" fmla="*/ 116 h 198"/>
                  <a:gd name="T70" fmla="*/ 119 w 171"/>
                  <a:gd name="T71" fmla="*/ 122 h 198"/>
                  <a:gd name="T72" fmla="*/ 114 w 171"/>
                  <a:gd name="T73" fmla="*/ 113 h 198"/>
                  <a:gd name="T74" fmla="*/ 105 w 171"/>
                  <a:gd name="T75" fmla="*/ 109 h 198"/>
                  <a:gd name="T76" fmla="*/ 104 w 171"/>
                  <a:gd name="T77" fmla="*/ 100 h 198"/>
                  <a:gd name="T78" fmla="*/ 111 w 171"/>
                  <a:gd name="T79" fmla="*/ 94 h 198"/>
                  <a:gd name="T80" fmla="*/ 113 w 171"/>
                  <a:gd name="T81" fmla="*/ 84 h 198"/>
                  <a:gd name="T82" fmla="*/ 121 w 171"/>
                  <a:gd name="T83" fmla="*/ 87 h 198"/>
                  <a:gd name="T84" fmla="*/ 126 w 171"/>
                  <a:gd name="T85" fmla="*/ 82 h 198"/>
                  <a:gd name="T86" fmla="*/ 134 w 171"/>
                  <a:gd name="T87" fmla="*/ 86 h 198"/>
                  <a:gd name="T88" fmla="*/ 136 w 171"/>
                  <a:gd name="T89" fmla="*/ 94 h 198"/>
                  <a:gd name="T90" fmla="*/ 144 w 171"/>
                  <a:gd name="T91" fmla="*/ 10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" h="198">
                    <a:moveTo>
                      <a:pt x="123" y="13"/>
                    </a:moveTo>
                    <a:cubicBezTo>
                      <a:pt x="95" y="1"/>
                      <a:pt x="72" y="0"/>
                      <a:pt x="47" y="16"/>
                    </a:cubicBezTo>
                    <a:cubicBezTo>
                      <a:pt x="28" y="29"/>
                      <a:pt x="22" y="60"/>
                      <a:pt x="22" y="64"/>
                    </a:cubicBezTo>
                    <a:cubicBezTo>
                      <a:pt x="22" y="68"/>
                      <a:pt x="26" y="73"/>
                      <a:pt x="14" y="82"/>
                    </a:cubicBezTo>
                    <a:cubicBezTo>
                      <a:pt x="2" y="90"/>
                      <a:pt x="0" y="88"/>
                      <a:pt x="1" y="93"/>
                    </a:cubicBezTo>
                    <a:cubicBezTo>
                      <a:pt x="2" y="97"/>
                      <a:pt x="6" y="100"/>
                      <a:pt x="8" y="102"/>
                    </a:cubicBezTo>
                    <a:cubicBezTo>
                      <a:pt x="10" y="104"/>
                      <a:pt x="11" y="106"/>
                      <a:pt x="9" y="109"/>
                    </a:cubicBezTo>
                    <a:cubicBezTo>
                      <a:pt x="7" y="111"/>
                      <a:pt x="4" y="111"/>
                      <a:pt x="6" y="116"/>
                    </a:cubicBezTo>
                    <a:cubicBezTo>
                      <a:pt x="8" y="120"/>
                      <a:pt x="14" y="120"/>
                      <a:pt x="16" y="121"/>
                    </a:cubicBezTo>
                    <a:cubicBezTo>
                      <a:pt x="16" y="121"/>
                      <a:pt x="10" y="120"/>
                      <a:pt x="8" y="121"/>
                    </a:cubicBezTo>
                    <a:cubicBezTo>
                      <a:pt x="6" y="122"/>
                      <a:pt x="4" y="125"/>
                      <a:pt x="5" y="127"/>
                    </a:cubicBezTo>
                    <a:cubicBezTo>
                      <a:pt x="6" y="129"/>
                      <a:pt x="9" y="130"/>
                      <a:pt x="10" y="131"/>
                    </a:cubicBezTo>
                    <a:cubicBezTo>
                      <a:pt x="11" y="131"/>
                      <a:pt x="11" y="135"/>
                      <a:pt x="11" y="136"/>
                    </a:cubicBezTo>
                    <a:cubicBezTo>
                      <a:pt x="11" y="140"/>
                      <a:pt x="9" y="143"/>
                      <a:pt x="7" y="147"/>
                    </a:cubicBezTo>
                    <a:cubicBezTo>
                      <a:pt x="5" y="151"/>
                      <a:pt x="8" y="160"/>
                      <a:pt x="17" y="162"/>
                    </a:cubicBezTo>
                    <a:cubicBezTo>
                      <a:pt x="26" y="164"/>
                      <a:pt x="30" y="164"/>
                      <a:pt x="36" y="164"/>
                    </a:cubicBezTo>
                    <a:cubicBezTo>
                      <a:pt x="48" y="165"/>
                      <a:pt x="57" y="183"/>
                      <a:pt x="58" y="197"/>
                    </a:cubicBezTo>
                    <a:cubicBezTo>
                      <a:pt x="63" y="198"/>
                      <a:pt x="78" y="198"/>
                      <a:pt x="83" y="198"/>
                    </a:cubicBezTo>
                    <a:cubicBezTo>
                      <a:pt x="100" y="198"/>
                      <a:pt x="117" y="194"/>
                      <a:pt x="131" y="186"/>
                    </a:cubicBezTo>
                    <a:cubicBezTo>
                      <a:pt x="124" y="144"/>
                      <a:pt x="147" y="140"/>
                      <a:pt x="159" y="100"/>
                    </a:cubicBezTo>
                    <a:cubicBezTo>
                      <a:pt x="164" y="83"/>
                      <a:pt x="171" y="35"/>
                      <a:pt x="123" y="13"/>
                    </a:cubicBezTo>
                    <a:close/>
                    <a:moveTo>
                      <a:pt x="98" y="93"/>
                    </a:moveTo>
                    <a:cubicBezTo>
                      <a:pt x="97" y="95"/>
                      <a:pt x="97" y="95"/>
                      <a:pt x="97" y="95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9" y="90"/>
                      <a:pt x="88" y="90"/>
                      <a:pt x="86" y="91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0" y="91"/>
                      <a:pt x="69" y="91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85"/>
                      <a:pt x="55" y="84"/>
                      <a:pt x="54" y="82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6" y="71"/>
                      <a:pt x="45" y="69"/>
                      <a:pt x="45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2"/>
                      <a:pt x="45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2" y="36"/>
                      <a:pt x="54" y="35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7" y="27"/>
                      <a:pt x="68" y="27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4" y="26"/>
                      <a:pt x="86" y="2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8" y="33"/>
                      <a:pt x="100" y="34"/>
                      <a:pt x="101" y="35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6"/>
                      <a:pt x="109" y="48"/>
                      <a:pt x="11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0" y="64"/>
                      <a:pt x="110" y="66"/>
                      <a:pt x="110" y="67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3" y="80"/>
                      <a:pt x="102" y="81"/>
                      <a:pt x="101" y="8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3" y="90"/>
                      <a:pt x="103" y="90"/>
                      <a:pt x="103" y="90"/>
                    </a:cubicBezTo>
                    <a:lnTo>
                      <a:pt x="98" y="93"/>
                    </a:lnTo>
                    <a:close/>
                    <a:moveTo>
                      <a:pt x="142" y="103"/>
                    </a:moveTo>
                    <a:cubicBezTo>
                      <a:pt x="138" y="104"/>
                      <a:pt x="138" y="104"/>
                      <a:pt x="138" y="104"/>
                    </a:cubicBezTo>
                    <a:cubicBezTo>
                      <a:pt x="137" y="106"/>
                      <a:pt x="137" y="107"/>
                      <a:pt x="136" y="109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5"/>
                      <a:pt x="139" y="115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20"/>
                      <a:pt x="132" y="120"/>
                      <a:pt x="131" y="119"/>
                    </a:cubicBezTo>
                    <a:cubicBezTo>
                      <a:pt x="129" y="115"/>
                      <a:pt x="129" y="115"/>
                      <a:pt x="129" y="115"/>
                    </a:cubicBezTo>
                    <a:cubicBezTo>
                      <a:pt x="128" y="116"/>
                      <a:pt x="126" y="116"/>
                      <a:pt x="125" y="116"/>
                    </a:cubicBezTo>
                    <a:cubicBezTo>
                      <a:pt x="124" y="116"/>
                      <a:pt x="124" y="116"/>
                      <a:pt x="123" y="116"/>
                    </a:cubicBezTo>
                    <a:cubicBezTo>
                      <a:pt x="123" y="116"/>
                      <a:pt x="123" y="116"/>
                      <a:pt x="123" y="116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20" y="122"/>
                      <a:pt x="119" y="122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2" y="119"/>
                      <a:pt x="112" y="118"/>
                      <a:pt x="112" y="117"/>
                    </a:cubicBezTo>
                    <a:cubicBezTo>
                      <a:pt x="114" y="113"/>
                      <a:pt x="114" y="113"/>
                      <a:pt x="114" y="113"/>
                    </a:cubicBezTo>
                    <a:cubicBezTo>
                      <a:pt x="113" y="112"/>
                      <a:pt x="111" y="110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4" y="109"/>
                      <a:pt x="104" y="109"/>
                      <a:pt x="104" y="108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97"/>
                      <a:pt x="110" y="95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8"/>
                      <a:pt x="108" y="8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3"/>
                      <a:pt x="115" y="84"/>
                    </a:cubicBezTo>
                    <a:cubicBezTo>
                      <a:pt x="118" y="88"/>
                      <a:pt x="118" y="88"/>
                      <a:pt x="118" y="88"/>
                    </a:cubicBezTo>
                    <a:cubicBezTo>
                      <a:pt x="119" y="87"/>
                      <a:pt x="120" y="87"/>
                      <a:pt x="121" y="87"/>
                    </a:cubicBezTo>
                    <a:cubicBezTo>
                      <a:pt x="122" y="87"/>
                      <a:pt x="123" y="87"/>
                      <a:pt x="124" y="87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6" y="81"/>
                      <a:pt x="127" y="81"/>
                      <a:pt x="128" y="81"/>
                    </a:cubicBezTo>
                    <a:cubicBezTo>
                      <a:pt x="133" y="84"/>
                      <a:pt x="133" y="84"/>
                      <a:pt x="133" y="84"/>
                    </a:cubicBezTo>
                    <a:cubicBezTo>
                      <a:pt x="134" y="84"/>
                      <a:pt x="135" y="85"/>
                      <a:pt x="134" y="86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4" y="91"/>
                      <a:pt x="135" y="93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2" y="94"/>
                      <a:pt x="143" y="94"/>
                      <a:pt x="143" y="95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2"/>
                      <a:pt x="143" y="103"/>
                      <a:pt x="142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4"/>
              <p:cNvSpPr>
                <a:spLocks/>
              </p:cNvSpPr>
              <p:nvPr/>
            </p:nvSpPr>
            <p:spPr bwMode="auto">
              <a:xfrm>
                <a:off x="4069786" y="799617"/>
                <a:ext cx="40048" cy="41429"/>
              </a:xfrm>
              <a:custGeom>
                <a:avLst/>
                <a:gdLst>
                  <a:gd name="T0" fmla="*/ 0 w 15"/>
                  <a:gd name="T1" fmla="*/ 8 h 15"/>
                  <a:gd name="T2" fmla="*/ 6 w 15"/>
                  <a:gd name="T3" fmla="*/ 1 h 15"/>
                  <a:gd name="T4" fmla="*/ 14 w 15"/>
                  <a:gd name="T5" fmla="*/ 7 h 15"/>
                  <a:gd name="T6" fmla="*/ 8 w 15"/>
                  <a:gd name="T7" fmla="*/ 14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5"/>
                      <a:pt x="3" y="1"/>
                      <a:pt x="6" y="1"/>
                    </a:cubicBezTo>
                    <a:cubicBezTo>
                      <a:pt x="10" y="0"/>
                      <a:pt x="14" y="3"/>
                      <a:pt x="14" y="7"/>
                    </a:cubicBezTo>
                    <a:cubicBezTo>
                      <a:pt x="15" y="10"/>
                      <a:pt x="12" y="14"/>
                      <a:pt x="8" y="14"/>
                    </a:cubicBezTo>
                    <a:cubicBezTo>
                      <a:pt x="4" y="15"/>
                      <a:pt x="1" y="1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5"/>
              <p:cNvSpPr>
                <a:spLocks noEditPoints="1"/>
              </p:cNvSpPr>
              <p:nvPr/>
            </p:nvSpPr>
            <p:spPr bwMode="auto">
              <a:xfrm>
                <a:off x="3887497" y="626995"/>
                <a:ext cx="151908" cy="150527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0 h 55"/>
                  <a:gd name="T12" fmla="*/ 15 w 55"/>
                  <a:gd name="T13" fmla="*/ 28 h 55"/>
                  <a:gd name="T14" fmla="*/ 27 w 55"/>
                  <a:gd name="T15" fmla="*/ 15 h 55"/>
                  <a:gd name="T16" fmla="*/ 40 w 55"/>
                  <a:gd name="T17" fmla="*/ 28 h 55"/>
                  <a:gd name="T18" fmla="*/ 27 w 55"/>
                  <a:gd name="T19" fmla="*/ 4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0"/>
                    </a:moveTo>
                    <a:cubicBezTo>
                      <a:pt x="20" y="40"/>
                      <a:pt x="15" y="35"/>
                      <a:pt x="15" y="28"/>
                    </a:cubicBezTo>
                    <a:cubicBezTo>
                      <a:pt x="15" y="21"/>
                      <a:pt x="20" y="15"/>
                      <a:pt x="27" y="15"/>
                    </a:cubicBezTo>
                    <a:cubicBezTo>
                      <a:pt x="34" y="15"/>
                      <a:pt x="40" y="21"/>
                      <a:pt x="40" y="28"/>
                    </a:cubicBezTo>
                    <a:cubicBezTo>
                      <a:pt x="40" y="35"/>
                      <a:pt x="34" y="40"/>
                      <a:pt x="27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9483348" y="4174114"/>
              <a:ext cx="361816" cy="522010"/>
              <a:chOff x="9578507" y="5775281"/>
              <a:chExt cx="361816" cy="522010"/>
            </a:xfrm>
            <a:solidFill>
              <a:schemeClr val="bg1"/>
            </a:solidFill>
          </p:grpSpPr>
          <p:sp>
            <p:nvSpPr>
              <p:cNvPr id="18" name="Freeform 246"/>
              <p:cNvSpPr>
                <a:spLocks noEditPoints="1"/>
              </p:cNvSpPr>
              <p:nvPr/>
            </p:nvSpPr>
            <p:spPr bwMode="auto">
              <a:xfrm>
                <a:off x="9717986" y="6005904"/>
                <a:ext cx="96668" cy="93907"/>
              </a:xfrm>
              <a:custGeom>
                <a:avLst/>
                <a:gdLst>
                  <a:gd name="T0" fmla="*/ 17 w 35"/>
                  <a:gd name="T1" fmla="*/ 34 h 34"/>
                  <a:gd name="T2" fmla="*/ 0 w 35"/>
                  <a:gd name="T3" fmla="*/ 17 h 34"/>
                  <a:gd name="T4" fmla="*/ 17 w 35"/>
                  <a:gd name="T5" fmla="*/ 0 h 34"/>
                  <a:gd name="T6" fmla="*/ 35 w 35"/>
                  <a:gd name="T7" fmla="*/ 17 h 34"/>
                  <a:gd name="T8" fmla="*/ 17 w 35"/>
                  <a:gd name="T9" fmla="*/ 34 h 34"/>
                  <a:gd name="T10" fmla="*/ 17 w 35"/>
                  <a:gd name="T11" fmla="*/ 8 h 34"/>
                  <a:gd name="T12" fmla="*/ 8 w 35"/>
                  <a:gd name="T13" fmla="*/ 17 h 34"/>
                  <a:gd name="T14" fmla="*/ 17 w 35"/>
                  <a:gd name="T15" fmla="*/ 26 h 34"/>
                  <a:gd name="T16" fmla="*/ 27 w 35"/>
                  <a:gd name="T17" fmla="*/ 17 h 34"/>
                  <a:gd name="T18" fmla="*/ 17 w 35"/>
                  <a:gd name="T1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7" y="0"/>
                      <a:pt x="35" y="7"/>
                      <a:pt x="35" y="17"/>
                    </a:cubicBezTo>
                    <a:cubicBezTo>
                      <a:pt x="35" y="26"/>
                      <a:pt x="27" y="34"/>
                      <a:pt x="17" y="34"/>
                    </a:cubicBezTo>
                    <a:close/>
                    <a:moveTo>
                      <a:pt x="17" y="8"/>
                    </a:moveTo>
                    <a:cubicBezTo>
                      <a:pt x="12" y="8"/>
                      <a:pt x="8" y="12"/>
                      <a:pt x="8" y="17"/>
                    </a:cubicBezTo>
                    <a:cubicBezTo>
                      <a:pt x="8" y="22"/>
                      <a:pt x="12" y="26"/>
                      <a:pt x="17" y="26"/>
                    </a:cubicBezTo>
                    <a:cubicBezTo>
                      <a:pt x="23" y="26"/>
                      <a:pt x="27" y="22"/>
                      <a:pt x="27" y="17"/>
                    </a:cubicBezTo>
                    <a:cubicBezTo>
                      <a:pt x="27" y="12"/>
                      <a:pt x="23" y="8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47"/>
              <p:cNvSpPr>
                <a:spLocks noEditPoints="1"/>
              </p:cNvSpPr>
              <p:nvPr/>
            </p:nvSpPr>
            <p:spPr bwMode="auto">
              <a:xfrm>
                <a:off x="9633747" y="6108097"/>
                <a:ext cx="251338" cy="133955"/>
              </a:xfrm>
              <a:custGeom>
                <a:avLst/>
                <a:gdLst>
                  <a:gd name="T0" fmla="*/ 92 w 92"/>
                  <a:gd name="T1" fmla="*/ 0 h 49"/>
                  <a:gd name="T2" fmla="*/ 46 w 92"/>
                  <a:gd name="T3" fmla="*/ 3 h 49"/>
                  <a:gd name="T4" fmla="*/ 1 w 92"/>
                  <a:gd name="T5" fmla="*/ 0 h 49"/>
                  <a:gd name="T6" fmla="*/ 0 w 92"/>
                  <a:gd name="T7" fmla="*/ 3 h 49"/>
                  <a:gd name="T8" fmla="*/ 46 w 92"/>
                  <a:gd name="T9" fmla="*/ 49 h 49"/>
                  <a:gd name="T10" fmla="*/ 92 w 92"/>
                  <a:gd name="T11" fmla="*/ 3 h 49"/>
                  <a:gd name="T12" fmla="*/ 92 w 92"/>
                  <a:gd name="T13" fmla="*/ 0 h 49"/>
                  <a:gd name="T14" fmla="*/ 42 w 92"/>
                  <a:gd name="T15" fmla="*/ 21 h 49"/>
                  <a:gd name="T16" fmla="*/ 36 w 92"/>
                  <a:gd name="T17" fmla="*/ 15 h 49"/>
                  <a:gd name="T18" fmla="*/ 42 w 92"/>
                  <a:gd name="T19" fmla="*/ 10 h 49"/>
                  <a:gd name="T20" fmla="*/ 47 w 92"/>
                  <a:gd name="T21" fmla="*/ 15 h 49"/>
                  <a:gd name="T22" fmla="*/ 42 w 92"/>
                  <a:gd name="T23" fmla="*/ 21 h 49"/>
                  <a:gd name="T24" fmla="*/ 64 w 92"/>
                  <a:gd name="T25" fmla="*/ 31 h 49"/>
                  <a:gd name="T26" fmla="*/ 55 w 92"/>
                  <a:gd name="T27" fmla="*/ 22 h 49"/>
                  <a:gd name="T28" fmla="*/ 64 w 92"/>
                  <a:gd name="T29" fmla="*/ 14 h 49"/>
                  <a:gd name="T30" fmla="*/ 73 w 92"/>
                  <a:gd name="T31" fmla="*/ 22 h 49"/>
                  <a:gd name="T32" fmla="*/ 64 w 92"/>
                  <a:gd name="T33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49">
                    <a:moveTo>
                      <a:pt x="92" y="0"/>
                    </a:moveTo>
                    <a:cubicBezTo>
                      <a:pt x="78" y="2"/>
                      <a:pt x="63" y="3"/>
                      <a:pt x="46" y="3"/>
                    </a:cubicBezTo>
                    <a:cubicBezTo>
                      <a:pt x="30" y="3"/>
                      <a:pt x="15" y="2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9"/>
                      <a:pt x="21" y="49"/>
                      <a:pt x="46" y="49"/>
                    </a:cubicBezTo>
                    <a:cubicBezTo>
                      <a:pt x="72" y="49"/>
                      <a:pt x="92" y="29"/>
                      <a:pt x="92" y="3"/>
                    </a:cubicBezTo>
                    <a:cubicBezTo>
                      <a:pt x="92" y="2"/>
                      <a:pt x="92" y="1"/>
                      <a:pt x="92" y="0"/>
                    </a:cubicBezTo>
                    <a:close/>
                    <a:moveTo>
                      <a:pt x="42" y="21"/>
                    </a:moveTo>
                    <a:cubicBezTo>
                      <a:pt x="39" y="21"/>
                      <a:pt x="36" y="18"/>
                      <a:pt x="36" y="15"/>
                    </a:cubicBezTo>
                    <a:cubicBezTo>
                      <a:pt x="36" y="12"/>
                      <a:pt x="39" y="10"/>
                      <a:pt x="42" y="10"/>
                    </a:cubicBezTo>
                    <a:cubicBezTo>
                      <a:pt x="45" y="10"/>
                      <a:pt x="47" y="12"/>
                      <a:pt x="47" y="15"/>
                    </a:cubicBezTo>
                    <a:cubicBezTo>
                      <a:pt x="47" y="18"/>
                      <a:pt x="45" y="21"/>
                      <a:pt x="42" y="21"/>
                    </a:cubicBezTo>
                    <a:close/>
                    <a:moveTo>
                      <a:pt x="64" y="31"/>
                    </a:moveTo>
                    <a:cubicBezTo>
                      <a:pt x="59" y="31"/>
                      <a:pt x="55" y="27"/>
                      <a:pt x="55" y="22"/>
                    </a:cubicBezTo>
                    <a:cubicBezTo>
                      <a:pt x="55" y="17"/>
                      <a:pt x="59" y="14"/>
                      <a:pt x="64" y="14"/>
                    </a:cubicBezTo>
                    <a:cubicBezTo>
                      <a:pt x="69" y="14"/>
                      <a:pt x="73" y="17"/>
                      <a:pt x="73" y="22"/>
                    </a:cubicBezTo>
                    <a:cubicBezTo>
                      <a:pt x="73" y="27"/>
                      <a:pt x="69" y="31"/>
                      <a:pt x="64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Oval 248"/>
              <p:cNvSpPr>
                <a:spLocks noChangeArrowheads="1"/>
              </p:cNvSpPr>
              <p:nvPr/>
            </p:nvSpPr>
            <p:spPr bwMode="auto">
              <a:xfrm>
                <a:off x="9742844" y="5925808"/>
                <a:ext cx="46953" cy="469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49"/>
              <p:cNvSpPr>
                <a:spLocks noEditPoints="1"/>
              </p:cNvSpPr>
              <p:nvPr/>
            </p:nvSpPr>
            <p:spPr bwMode="auto">
              <a:xfrm>
                <a:off x="9578507" y="5800139"/>
                <a:ext cx="361816" cy="497152"/>
              </a:xfrm>
              <a:custGeom>
                <a:avLst/>
                <a:gdLst>
                  <a:gd name="T0" fmla="*/ 66 w 132"/>
                  <a:gd name="T1" fmla="*/ 181 h 181"/>
                  <a:gd name="T2" fmla="*/ 0 w 132"/>
                  <a:gd name="T3" fmla="*/ 115 h 181"/>
                  <a:gd name="T4" fmla="*/ 38 w 132"/>
                  <a:gd name="T5" fmla="*/ 56 h 181"/>
                  <a:gd name="T6" fmla="*/ 38 w 132"/>
                  <a:gd name="T7" fmla="*/ 0 h 181"/>
                  <a:gd name="T8" fmla="*/ 47 w 132"/>
                  <a:gd name="T9" fmla="*/ 4 h 181"/>
                  <a:gd name="T10" fmla="*/ 86 w 132"/>
                  <a:gd name="T11" fmla="*/ 4 h 181"/>
                  <a:gd name="T12" fmla="*/ 94 w 132"/>
                  <a:gd name="T13" fmla="*/ 0 h 181"/>
                  <a:gd name="T14" fmla="*/ 94 w 132"/>
                  <a:gd name="T15" fmla="*/ 56 h 181"/>
                  <a:gd name="T16" fmla="*/ 132 w 132"/>
                  <a:gd name="T17" fmla="*/ 115 h 181"/>
                  <a:gd name="T18" fmla="*/ 66 w 132"/>
                  <a:gd name="T19" fmla="*/ 181 h 181"/>
                  <a:gd name="T20" fmla="*/ 50 w 132"/>
                  <a:gd name="T21" fmla="*/ 18 h 181"/>
                  <a:gd name="T22" fmla="*/ 50 w 132"/>
                  <a:gd name="T23" fmla="*/ 64 h 181"/>
                  <a:gd name="T24" fmla="*/ 47 w 132"/>
                  <a:gd name="T25" fmla="*/ 65 h 181"/>
                  <a:gd name="T26" fmla="*/ 12 w 132"/>
                  <a:gd name="T27" fmla="*/ 115 h 181"/>
                  <a:gd name="T28" fmla="*/ 66 w 132"/>
                  <a:gd name="T29" fmla="*/ 169 h 181"/>
                  <a:gd name="T30" fmla="*/ 120 w 132"/>
                  <a:gd name="T31" fmla="*/ 115 h 181"/>
                  <a:gd name="T32" fmla="*/ 86 w 132"/>
                  <a:gd name="T33" fmla="*/ 65 h 181"/>
                  <a:gd name="T34" fmla="*/ 82 w 132"/>
                  <a:gd name="T35" fmla="*/ 64 h 181"/>
                  <a:gd name="T36" fmla="*/ 82 w 132"/>
                  <a:gd name="T37" fmla="*/ 18 h 181"/>
                  <a:gd name="T38" fmla="*/ 50 w 132"/>
                  <a:gd name="T39" fmla="*/ 1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2" h="181">
                    <a:moveTo>
                      <a:pt x="66" y="181"/>
                    </a:moveTo>
                    <a:cubicBezTo>
                      <a:pt x="30" y="181"/>
                      <a:pt x="0" y="152"/>
                      <a:pt x="0" y="115"/>
                    </a:cubicBezTo>
                    <a:cubicBezTo>
                      <a:pt x="0" y="89"/>
                      <a:pt x="15" y="66"/>
                      <a:pt x="38" y="5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8" y="9"/>
                      <a:pt x="75" y="9"/>
                      <a:pt x="86" y="4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118" y="66"/>
                      <a:pt x="132" y="89"/>
                      <a:pt x="132" y="115"/>
                    </a:cubicBezTo>
                    <a:cubicBezTo>
                      <a:pt x="132" y="152"/>
                      <a:pt x="103" y="181"/>
                      <a:pt x="66" y="181"/>
                    </a:cubicBezTo>
                    <a:close/>
                    <a:moveTo>
                      <a:pt x="50" y="18"/>
                    </a:moveTo>
                    <a:cubicBezTo>
                      <a:pt x="50" y="64"/>
                      <a:pt x="50" y="64"/>
                      <a:pt x="50" y="64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26" y="73"/>
                      <a:pt x="12" y="93"/>
                      <a:pt x="12" y="115"/>
                    </a:cubicBezTo>
                    <a:cubicBezTo>
                      <a:pt x="12" y="145"/>
                      <a:pt x="37" y="169"/>
                      <a:pt x="66" y="169"/>
                    </a:cubicBezTo>
                    <a:cubicBezTo>
                      <a:pt x="96" y="169"/>
                      <a:pt x="120" y="145"/>
                      <a:pt x="120" y="115"/>
                    </a:cubicBezTo>
                    <a:cubicBezTo>
                      <a:pt x="120" y="93"/>
                      <a:pt x="107" y="73"/>
                      <a:pt x="86" y="65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3" y="21"/>
                      <a:pt x="60" y="21"/>
                      <a:pt x="5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50"/>
              <p:cNvSpPr>
                <a:spLocks/>
              </p:cNvSpPr>
              <p:nvPr/>
            </p:nvSpPr>
            <p:spPr bwMode="auto">
              <a:xfrm>
                <a:off x="9698653" y="5775281"/>
                <a:ext cx="124288" cy="30382"/>
              </a:xfrm>
              <a:custGeom>
                <a:avLst/>
                <a:gdLst>
                  <a:gd name="T0" fmla="*/ 42 w 45"/>
                  <a:gd name="T1" fmla="*/ 11 h 11"/>
                  <a:gd name="T2" fmla="*/ 41 w 45"/>
                  <a:gd name="T3" fmla="*/ 10 h 11"/>
                  <a:gd name="T4" fmla="*/ 4 w 45"/>
                  <a:gd name="T5" fmla="*/ 10 h 11"/>
                  <a:gd name="T6" fmla="*/ 0 w 45"/>
                  <a:gd name="T7" fmla="*/ 8 h 11"/>
                  <a:gd name="T8" fmla="*/ 2 w 45"/>
                  <a:gd name="T9" fmla="*/ 4 h 11"/>
                  <a:gd name="T10" fmla="*/ 43 w 45"/>
                  <a:gd name="T11" fmla="*/ 4 h 11"/>
                  <a:gd name="T12" fmla="*/ 45 w 45"/>
                  <a:gd name="T13" fmla="*/ 8 h 11"/>
                  <a:gd name="T14" fmla="*/ 42 w 45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1">
                    <a:moveTo>
                      <a:pt x="42" y="11"/>
                    </a:moveTo>
                    <a:cubicBezTo>
                      <a:pt x="41" y="11"/>
                      <a:pt x="41" y="10"/>
                      <a:pt x="41" y="10"/>
                    </a:cubicBezTo>
                    <a:cubicBezTo>
                      <a:pt x="31" y="6"/>
                      <a:pt x="14" y="6"/>
                      <a:pt x="4" y="10"/>
                    </a:cubicBezTo>
                    <a:cubicBezTo>
                      <a:pt x="3" y="11"/>
                      <a:pt x="1" y="10"/>
                      <a:pt x="0" y="8"/>
                    </a:cubicBezTo>
                    <a:cubicBezTo>
                      <a:pt x="0" y="7"/>
                      <a:pt x="0" y="5"/>
                      <a:pt x="2" y="4"/>
                    </a:cubicBezTo>
                    <a:cubicBezTo>
                      <a:pt x="14" y="0"/>
                      <a:pt x="31" y="0"/>
                      <a:pt x="43" y="4"/>
                    </a:cubicBezTo>
                    <a:cubicBezTo>
                      <a:pt x="44" y="5"/>
                      <a:pt x="45" y="7"/>
                      <a:pt x="45" y="8"/>
                    </a:cubicBezTo>
                    <a:cubicBezTo>
                      <a:pt x="44" y="10"/>
                      <a:pt x="43" y="11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1821308" y="492827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16626" y="4942581"/>
            <a:ext cx="2325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+mn-ea"/>
              </a:rPr>
              <a:t>hours that Just for today I will try to live through this day only and not tackle my whole life</a:t>
            </a:r>
            <a:endParaRPr lang="en-US" altLang="zh-CN" sz="1200" dirty="0"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75808" y="492827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571126" y="4942581"/>
            <a:ext cx="2325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+mn-ea"/>
              </a:rPr>
              <a:t>hours that Just for today I will try to live through this day only and not tackle my whole life</a:t>
            </a:r>
            <a:endParaRPr lang="en-US" altLang="zh-CN" sz="1200" dirty="0"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76444" y="492827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994912" y="4942581"/>
            <a:ext cx="2325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+mn-ea"/>
              </a:rPr>
              <a:t>hours that Just for today I will try to live through this day only and not tackle my whole life</a:t>
            </a:r>
            <a:endParaRPr lang="en-US" altLang="zh-CN" sz="1200" dirty="0"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60503" y="492827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455821" y="4942581"/>
            <a:ext cx="2325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buSzPct val="25000"/>
            </a:pPr>
            <a:r>
              <a:rPr lang="en-US" altLang="zh-CN" sz="1200" dirty="0">
                <a:latin typeface="+mn-ea"/>
              </a:rPr>
              <a:t>hours that Just for today I will try to live through this day only and not tackle my whole life</a:t>
            </a:r>
            <a:endParaRPr lang="en-US" altLang="zh-CN" sz="1200" dirty="0"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26379" y="1590066"/>
            <a:ext cx="4661870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</a:rPr>
              <a:t>点击即可添加标题</a:t>
            </a:r>
          </a:p>
        </p:txBody>
      </p:sp>
      <p:sp>
        <p:nvSpPr>
          <p:cNvPr id="39" name="TextBox 86"/>
          <p:cNvSpPr txBox="1"/>
          <p:nvPr/>
        </p:nvSpPr>
        <p:spPr>
          <a:xfrm>
            <a:off x="1216626" y="2379133"/>
            <a:ext cx="47676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Just for today I will try to live</a:t>
            </a:r>
          </a:p>
        </p:txBody>
      </p:sp>
    </p:spTree>
    <p:extLst>
      <p:ext uri="{BB962C8B-B14F-4D97-AF65-F5344CB8AC3E}">
        <p14:creationId xmlns:p14="http://schemas.microsoft.com/office/powerpoint/2010/main" val="214453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43" y="972526"/>
            <a:ext cx="4921541" cy="4709189"/>
          </a:xfrm>
          <a:prstGeom prst="rect">
            <a:avLst/>
          </a:prstGeom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5970868" y="1495746"/>
            <a:ext cx="57334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I will do somebody a good turn</a:t>
            </a:r>
            <a:r>
              <a:rPr lang="en-US" altLang="zh-CN" sz="1400" dirty="0">
                <a:latin typeface="+mn-ea"/>
              </a:rPr>
              <a:t>Just for today I will try to live through this day only and not tackle my whole</a:t>
            </a:r>
            <a:r>
              <a:rPr lang="zh-CN" altLang="en-US" sz="1400" dirty="0">
                <a:latin typeface="+mn-ea"/>
              </a:rPr>
              <a:t> three ways. I will do somebody a good turn</a:t>
            </a:r>
            <a:r>
              <a:rPr lang="en-US" altLang="zh-CN" sz="1400" dirty="0">
                <a:latin typeface="+mn-ea"/>
              </a:rPr>
              <a:t>Just for today I will try to live through this day only and not tackle my whole </a:t>
            </a:r>
          </a:p>
        </p:txBody>
      </p:sp>
      <p:sp>
        <p:nvSpPr>
          <p:cNvPr id="6" name="文本框 65"/>
          <p:cNvSpPr txBox="1">
            <a:spLocks noChangeArrowheads="1"/>
          </p:cNvSpPr>
          <p:nvPr/>
        </p:nvSpPr>
        <p:spPr bwMode="auto">
          <a:xfrm>
            <a:off x="5970868" y="972526"/>
            <a:ext cx="4051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buFontTx/>
              <a:buNone/>
            </a:pPr>
            <a:r>
              <a:rPr lang="zh-CN" altLang="en-US" sz="2800" b="1" dirty="0">
                <a:latin typeface="+mn-ea"/>
              </a:rPr>
              <a:t>点击即可添加标题</a:t>
            </a:r>
            <a:endParaRPr lang="en-US" altLang="zh-CN" sz="2800" b="1" dirty="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99004" y="4481016"/>
            <a:ext cx="5277689" cy="1262926"/>
            <a:chOff x="894511" y="2957513"/>
            <a:chExt cx="5277689" cy="1262926"/>
          </a:xfrm>
        </p:grpSpPr>
        <p:grpSp>
          <p:nvGrpSpPr>
            <p:cNvPr id="8" name="组合 7"/>
            <p:cNvGrpSpPr/>
            <p:nvPr/>
          </p:nvGrpSpPr>
          <p:grpSpPr>
            <a:xfrm>
              <a:off x="894511" y="2957513"/>
              <a:ext cx="646901" cy="656344"/>
              <a:chOff x="13535240" y="4290533"/>
              <a:chExt cx="2273896" cy="2307090"/>
            </a:xfrm>
          </p:grpSpPr>
          <p:grpSp>
            <p:nvGrpSpPr>
              <p:cNvPr id="12" name="Group 57"/>
              <p:cNvGrpSpPr/>
              <p:nvPr/>
            </p:nvGrpSpPr>
            <p:grpSpPr>
              <a:xfrm>
                <a:off x="13535240" y="4290533"/>
                <a:ext cx="2273896" cy="2307090"/>
                <a:chOff x="2285781" y="4847654"/>
                <a:chExt cx="952480" cy="966132"/>
              </a:xfrm>
            </p:grpSpPr>
            <p:sp>
              <p:nvSpPr>
                <p:cNvPr id="14" name="Oval 58"/>
                <p:cNvSpPr/>
                <p:nvPr/>
              </p:nvSpPr>
              <p:spPr bwMode="auto">
                <a:xfrm>
                  <a:off x="2346028" y="4908765"/>
                  <a:ext cx="840592" cy="852640"/>
                </a:xfrm>
                <a:prstGeom prst="ellipse">
                  <a:avLst/>
                </a:prstGeom>
                <a:solidFill>
                  <a:schemeClr val="tx1"/>
                </a:solidFill>
                <a:ln w="3175" cmpd="sng">
                  <a:noFill/>
                  <a:prstDash val="soli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5" name="Oval 59"/>
                <p:cNvSpPr/>
                <p:nvPr/>
              </p:nvSpPr>
              <p:spPr bwMode="auto">
                <a:xfrm>
                  <a:off x="2285781" y="4847654"/>
                  <a:ext cx="952480" cy="966132"/>
                </a:xfrm>
                <a:prstGeom prst="ellipse">
                  <a:avLst/>
                </a:prstGeom>
                <a:noFill/>
                <a:ln w="3175" cmpd="sng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3" name="AutoShape 76"/>
              <p:cNvSpPr>
                <a:spLocks/>
              </p:cNvSpPr>
              <p:nvPr/>
            </p:nvSpPr>
            <p:spPr bwMode="auto">
              <a:xfrm>
                <a:off x="14260524" y="5019811"/>
                <a:ext cx="844982" cy="78910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2292" y="0"/>
                      <a:pt x="13696" y="342"/>
                      <a:pt x="15004" y="1019"/>
                    </a:cubicBezTo>
                    <a:cubicBezTo>
                      <a:pt x="16315" y="1698"/>
                      <a:pt x="17460" y="2628"/>
                      <a:pt x="18441" y="3806"/>
                    </a:cubicBezTo>
                    <a:cubicBezTo>
                      <a:pt x="19420" y="4981"/>
                      <a:pt x="20193" y="6354"/>
                      <a:pt x="20755" y="7923"/>
                    </a:cubicBezTo>
                    <a:cubicBezTo>
                      <a:pt x="21319" y="9498"/>
                      <a:pt x="21599" y="11174"/>
                      <a:pt x="21599" y="12956"/>
                    </a:cubicBezTo>
                    <a:cubicBezTo>
                      <a:pt x="21599" y="13673"/>
                      <a:pt x="21544" y="14402"/>
                      <a:pt x="21434" y="15147"/>
                    </a:cubicBezTo>
                    <a:cubicBezTo>
                      <a:pt x="21321" y="15893"/>
                      <a:pt x="21160" y="16624"/>
                      <a:pt x="20952" y="17338"/>
                    </a:cubicBezTo>
                    <a:cubicBezTo>
                      <a:pt x="20740" y="18058"/>
                      <a:pt x="20476" y="18743"/>
                      <a:pt x="20162" y="19403"/>
                    </a:cubicBezTo>
                    <a:cubicBezTo>
                      <a:pt x="19850" y="20056"/>
                      <a:pt x="19497" y="20655"/>
                      <a:pt x="19106" y="21199"/>
                    </a:cubicBezTo>
                    <a:cubicBezTo>
                      <a:pt x="18931" y="21467"/>
                      <a:pt x="18703" y="21599"/>
                      <a:pt x="18429" y="21599"/>
                    </a:cubicBezTo>
                    <a:lnTo>
                      <a:pt x="3170" y="21599"/>
                    </a:lnTo>
                    <a:cubicBezTo>
                      <a:pt x="2887" y="21599"/>
                      <a:pt x="2661" y="21467"/>
                      <a:pt x="2493" y="21199"/>
                    </a:cubicBezTo>
                    <a:cubicBezTo>
                      <a:pt x="2088" y="20655"/>
                      <a:pt x="1730" y="20056"/>
                      <a:pt x="1425" y="19403"/>
                    </a:cubicBezTo>
                    <a:cubicBezTo>
                      <a:pt x="1118" y="18743"/>
                      <a:pt x="859" y="18058"/>
                      <a:pt x="650" y="17338"/>
                    </a:cubicBezTo>
                    <a:cubicBezTo>
                      <a:pt x="439" y="16624"/>
                      <a:pt x="278" y="15893"/>
                      <a:pt x="165" y="15147"/>
                    </a:cubicBezTo>
                    <a:cubicBezTo>
                      <a:pt x="55" y="14402"/>
                      <a:pt x="0" y="13673"/>
                      <a:pt x="0" y="12956"/>
                    </a:cubicBezTo>
                    <a:cubicBezTo>
                      <a:pt x="0" y="11162"/>
                      <a:pt x="280" y="9487"/>
                      <a:pt x="844" y="7917"/>
                    </a:cubicBezTo>
                    <a:cubicBezTo>
                      <a:pt x="1406" y="6354"/>
                      <a:pt x="2179" y="4981"/>
                      <a:pt x="3158" y="3806"/>
                    </a:cubicBezTo>
                    <a:cubicBezTo>
                      <a:pt x="4140" y="2628"/>
                      <a:pt x="5284" y="1698"/>
                      <a:pt x="6595" y="1019"/>
                    </a:cubicBezTo>
                    <a:cubicBezTo>
                      <a:pt x="7903" y="342"/>
                      <a:pt x="9304" y="0"/>
                      <a:pt x="10800" y="0"/>
                    </a:cubicBezTo>
                    <a:moveTo>
                      <a:pt x="3148" y="14571"/>
                    </a:moveTo>
                    <a:cubicBezTo>
                      <a:pt x="3523" y="14571"/>
                      <a:pt x="3842" y="14413"/>
                      <a:pt x="4101" y="14099"/>
                    </a:cubicBezTo>
                    <a:cubicBezTo>
                      <a:pt x="4360" y="13791"/>
                      <a:pt x="4492" y="13408"/>
                      <a:pt x="4492" y="12956"/>
                    </a:cubicBezTo>
                    <a:cubicBezTo>
                      <a:pt x="4492" y="12507"/>
                      <a:pt x="4360" y="12127"/>
                      <a:pt x="4096" y="11822"/>
                    </a:cubicBezTo>
                    <a:cubicBezTo>
                      <a:pt x="3832" y="11511"/>
                      <a:pt x="3516" y="11358"/>
                      <a:pt x="3148" y="11358"/>
                    </a:cubicBezTo>
                    <a:cubicBezTo>
                      <a:pt x="2772" y="11358"/>
                      <a:pt x="2455" y="11511"/>
                      <a:pt x="2200" y="11822"/>
                    </a:cubicBezTo>
                    <a:cubicBezTo>
                      <a:pt x="1943" y="12127"/>
                      <a:pt x="1814" y="12507"/>
                      <a:pt x="1814" y="12956"/>
                    </a:cubicBezTo>
                    <a:cubicBezTo>
                      <a:pt x="1814" y="13408"/>
                      <a:pt x="1943" y="13791"/>
                      <a:pt x="2200" y="14099"/>
                    </a:cubicBezTo>
                    <a:cubicBezTo>
                      <a:pt x="2455" y="14413"/>
                      <a:pt x="2772" y="14571"/>
                      <a:pt x="3148" y="14571"/>
                    </a:cubicBezTo>
                    <a:moveTo>
                      <a:pt x="5388" y="8105"/>
                    </a:moveTo>
                    <a:cubicBezTo>
                      <a:pt x="5762" y="8105"/>
                      <a:pt x="6086" y="7943"/>
                      <a:pt x="6352" y="7621"/>
                    </a:cubicBezTo>
                    <a:cubicBezTo>
                      <a:pt x="6621" y="7301"/>
                      <a:pt x="6756" y="6915"/>
                      <a:pt x="6756" y="6466"/>
                    </a:cubicBezTo>
                    <a:cubicBezTo>
                      <a:pt x="6756" y="6014"/>
                      <a:pt x="6621" y="5634"/>
                      <a:pt x="6352" y="5326"/>
                    </a:cubicBezTo>
                    <a:cubicBezTo>
                      <a:pt x="6086" y="5021"/>
                      <a:pt x="5762" y="4865"/>
                      <a:pt x="5388" y="4865"/>
                    </a:cubicBezTo>
                    <a:cubicBezTo>
                      <a:pt x="5028" y="4865"/>
                      <a:pt x="4713" y="5021"/>
                      <a:pt x="4447" y="5326"/>
                    </a:cubicBezTo>
                    <a:cubicBezTo>
                      <a:pt x="4178" y="5634"/>
                      <a:pt x="4043" y="6014"/>
                      <a:pt x="4043" y="6466"/>
                    </a:cubicBezTo>
                    <a:cubicBezTo>
                      <a:pt x="4043" y="6915"/>
                      <a:pt x="4178" y="7301"/>
                      <a:pt x="4447" y="7621"/>
                    </a:cubicBezTo>
                    <a:cubicBezTo>
                      <a:pt x="4713" y="7943"/>
                      <a:pt x="5028" y="8105"/>
                      <a:pt x="5388" y="8105"/>
                    </a:cubicBezTo>
                    <a:moveTo>
                      <a:pt x="11995" y="15052"/>
                    </a:moveTo>
                    <a:cubicBezTo>
                      <a:pt x="12026" y="14923"/>
                      <a:pt x="12084" y="14672"/>
                      <a:pt x="12172" y="14292"/>
                    </a:cubicBezTo>
                    <a:cubicBezTo>
                      <a:pt x="12261" y="13918"/>
                      <a:pt x="12364" y="13477"/>
                      <a:pt x="12482" y="12977"/>
                    </a:cubicBezTo>
                    <a:cubicBezTo>
                      <a:pt x="12599" y="12475"/>
                      <a:pt x="12727" y="11954"/>
                      <a:pt x="12861" y="11404"/>
                    </a:cubicBezTo>
                    <a:cubicBezTo>
                      <a:pt x="12996" y="10860"/>
                      <a:pt x="13113" y="10351"/>
                      <a:pt x="13212" y="9881"/>
                    </a:cubicBezTo>
                    <a:cubicBezTo>
                      <a:pt x="13312" y="9415"/>
                      <a:pt x="13399" y="9009"/>
                      <a:pt x="13471" y="8669"/>
                    </a:cubicBezTo>
                    <a:cubicBezTo>
                      <a:pt x="13543" y="8329"/>
                      <a:pt x="13579" y="8131"/>
                      <a:pt x="13579" y="8076"/>
                    </a:cubicBezTo>
                    <a:cubicBezTo>
                      <a:pt x="13579" y="7869"/>
                      <a:pt x="13512" y="7681"/>
                      <a:pt x="13379" y="7526"/>
                    </a:cubicBezTo>
                    <a:cubicBezTo>
                      <a:pt x="13245" y="7371"/>
                      <a:pt x="13089" y="7293"/>
                      <a:pt x="12914" y="7293"/>
                    </a:cubicBezTo>
                    <a:cubicBezTo>
                      <a:pt x="12760" y="7293"/>
                      <a:pt x="12624" y="7345"/>
                      <a:pt x="12506" y="7457"/>
                    </a:cubicBezTo>
                    <a:cubicBezTo>
                      <a:pt x="12386" y="7566"/>
                      <a:pt x="12304" y="7710"/>
                      <a:pt x="12259" y="7886"/>
                    </a:cubicBezTo>
                    <a:lnTo>
                      <a:pt x="10706" y="14598"/>
                    </a:lnTo>
                    <a:cubicBezTo>
                      <a:pt x="10408" y="14618"/>
                      <a:pt x="10125" y="14695"/>
                      <a:pt x="9856" y="14839"/>
                    </a:cubicBezTo>
                    <a:cubicBezTo>
                      <a:pt x="9590" y="14983"/>
                      <a:pt x="9357" y="15173"/>
                      <a:pt x="9163" y="15418"/>
                    </a:cubicBezTo>
                    <a:cubicBezTo>
                      <a:pt x="8966" y="15663"/>
                      <a:pt x="8812" y="15945"/>
                      <a:pt x="8702" y="16265"/>
                    </a:cubicBezTo>
                    <a:cubicBezTo>
                      <a:pt x="8591" y="16587"/>
                      <a:pt x="8536" y="16927"/>
                      <a:pt x="8536" y="17284"/>
                    </a:cubicBezTo>
                    <a:cubicBezTo>
                      <a:pt x="8536" y="18038"/>
                      <a:pt x="8755" y="18677"/>
                      <a:pt x="9196" y="19198"/>
                    </a:cubicBezTo>
                    <a:cubicBezTo>
                      <a:pt x="9638" y="19725"/>
                      <a:pt x="10171" y="19987"/>
                      <a:pt x="10799" y="19987"/>
                    </a:cubicBezTo>
                    <a:cubicBezTo>
                      <a:pt x="11428" y="19987"/>
                      <a:pt x="11961" y="19725"/>
                      <a:pt x="12403" y="19198"/>
                    </a:cubicBezTo>
                    <a:cubicBezTo>
                      <a:pt x="12842" y="18677"/>
                      <a:pt x="13063" y="18038"/>
                      <a:pt x="13063" y="17284"/>
                    </a:cubicBezTo>
                    <a:cubicBezTo>
                      <a:pt x="13063" y="16835"/>
                      <a:pt x="12962" y="16417"/>
                      <a:pt x="12763" y="16031"/>
                    </a:cubicBezTo>
                    <a:cubicBezTo>
                      <a:pt x="12564" y="15645"/>
                      <a:pt x="12307" y="15320"/>
                      <a:pt x="11995" y="15052"/>
                    </a:cubicBezTo>
                    <a:moveTo>
                      <a:pt x="10800" y="2176"/>
                    </a:moveTo>
                    <a:cubicBezTo>
                      <a:pt x="10425" y="2176"/>
                      <a:pt x="10106" y="2335"/>
                      <a:pt x="9847" y="2646"/>
                    </a:cubicBezTo>
                    <a:cubicBezTo>
                      <a:pt x="9585" y="2960"/>
                      <a:pt x="9456" y="3343"/>
                      <a:pt x="9456" y="3792"/>
                    </a:cubicBezTo>
                    <a:cubicBezTo>
                      <a:pt x="9456" y="4241"/>
                      <a:pt x="9585" y="4621"/>
                      <a:pt x="9847" y="4926"/>
                    </a:cubicBezTo>
                    <a:cubicBezTo>
                      <a:pt x="10106" y="5237"/>
                      <a:pt x="10425" y="5390"/>
                      <a:pt x="10800" y="5390"/>
                    </a:cubicBezTo>
                    <a:cubicBezTo>
                      <a:pt x="11174" y="5390"/>
                      <a:pt x="11493" y="5237"/>
                      <a:pt x="11752" y="4926"/>
                    </a:cubicBezTo>
                    <a:cubicBezTo>
                      <a:pt x="12014" y="4621"/>
                      <a:pt x="12144" y="4241"/>
                      <a:pt x="12144" y="3792"/>
                    </a:cubicBezTo>
                    <a:cubicBezTo>
                      <a:pt x="12144" y="3343"/>
                      <a:pt x="12014" y="2960"/>
                      <a:pt x="11752" y="2646"/>
                    </a:cubicBezTo>
                    <a:cubicBezTo>
                      <a:pt x="11493" y="2335"/>
                      <a:pt x="11174" y="2176"/>
                      <a:pt x="10800" y="2176"/>
                    </a:cubicBezTo>
                    <a:moveTo>
                      <a:pt x="14844" y="6466"/>
                    </a:moveTo>
                    <a:cubicBezTo>
                      <a:pt x="14844" y="6916"/>
                      <a:pt x="14978" y="7299"/>
                      <a:pt x="15247" y="7609"/>
                    </a:cubicBezTo>
                    <a:cubicBezTo>
                      <a:pt x="15513" y="7920"/>
                      <a:pt x="15835" y="8076"/>
                      <a:pt x="16212" y="8076"/>
                    </a:cubicBezTo>
                    <a:cubicBezTo>
                      <a:pt x="16586" y="8076"/>
                      <a:pt x="16903" y="7920"/>
                      <a:pt x="17164" y="7609"/>
                    </a:cubicBezTo>
                    <a:cubicBezTo>
                      <a:pt x="17426" y="7299"/>
                      <a:pt x="17555" y="6915"/>
                      <a:pt x="17555" y="6466"/>
                    </a:cubicBezTo>
                    <a:cubicBezTo>
                      <a:pt x="17555" y="6014"/>
                      <a:pt x="17426" y="5634"/>
                      <a:pt x="17164" y="5326"/>
                    </a:cubicBezTo>
                    <a:cubicBezTo>
                      <a:pt x="16903" y="5021"/>
                      <a:pt x="16586" y="4866"/>
                      <a:pt x="16212" y="4866"/>
                    </a:cubicBezTo>
                    <a:cubicBezTo>
                      <a:pt x="15835" y="4866"/>
                      <a:pt x="15513" y="5021"/>
                      <a:pt x="15247" y="5326"/>
                    </a:cubicBezTo>
                    <a:cubicBezTo>
                      <a:pt x="14978" y="5634"/>
                      <a:pt x="14844" y="6014"/>
                      <a:pt x="14844" y="6466"/>
                    </a:cubicBezTo>
                    <a:moveTo>
                      <a:pt x="18451" y="14571"/>
                    </a:moveTo>
                    <a:cubicBezTo>
                      <a:pt x="18828" y="14571"/>
                      <a:pt x="19142" y="14413"/>
                      <a:pt x="19399" y="14099"/>
                    </a:cubicBezTo>
                    <a:cubicBezTo>
                      <a:pt x="19656" y="13791"/>
                      <a:pt x="19785" y="13408"/>
                      <a:pt x="19785" y="12956"/>
                    </a:cubicBezTo>
                    <a:cubicBezTo>
                      <a:pt x="19785" y="12507"/>
                      <a:pt x="19655" y="12127"/>
                      <a:pt x="19399" y="11822"/>
                    </a:cubicBezTo>
                    <a:cubicBezTo>
                      <a:pt x="19142" y="11511"/>
                      <a:pt x="18828" y="11358"/>
                      <a:pt x="18451" y="11358"/>
                    </a:cubicBezTo>
                    <a:cubicBezTo>
                      <a:pt x="18076" y="11358"/>
                      <a:pt x="17757" y="11511"/>
                      <a:pt x="17498" y="11822"/>
                    </a:cubicBezTo>
                    <a:cubicBezTo>
                      <a:pt x="17236" y="12127"/>
                      <a:pt x="17107" y="12507"/>
                      <a:pt x="17107" y="12956"/>
                    </a:cubicBezTo>
                    <a:cubicBezTo>
                      <a:pt x="17107" y="13408"/>
                      <a:pt x="17236" y="13791"/>
                      <a:pt x="17498" y="14099"/>
                    </a:cubicBezTo>
                    <a:cubicBezTo>
                      <a:pt x="17757" y="14413"/>
                      <a:pt x="18076" y="14571"/>
                      <a:pt x="18451" y="1457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01578" tIns="101578" rIns="101578" bIns="101578" anchor="ctr"/>
              <a:lstStyle/>
              <a:p>
                <a:pPr defTabSz="914195">
                  <a:defRPr/>
                </a:pPr>
                <a:endParaRPr lang="es-ES" sz="5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cs typeface="Gill Sans" charset="0"/>
                  <a:sym typeface="Gill Sans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722828" y="3016347"/>
              <a:ext cx="4449372" cy="1204092"/>
              <a:chOff x="1722828" y="3016347"/>
              <a:chExt cx="4449372" cy="120409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765612" y="3016347"/>
                <a:ext cx="2236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000" b="1" dirty="0">
                    <a:latin typeface="+mn-ea"/>
                  </a:rPr>
                  <a:t>点击即可添加标题</a:t>
                </a:r>
                <a:endParaRPr lang="en-US" altLang="zh-CN" sz="2000" b="1" dirty="0">
                  <a:latin typeface="+mn-ea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722828" y="3481775"/>
                <a:ext cx="444937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400" dirty="0">
                    <a:latin typeface="+mn-ea"/>
                  </a:rPr>
                  <a:t>Just for today I will exercise my soul in three ways. I will do somebody a good turn and not get found out: If anybody knows of it,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999004" y="3108539"/>
            <a:ext cx="5285848" cy="1273324"/>
            <a:chOff x="6533149" y="2947482"/>
            <a:chExt cx="5285848" cy="1273324"/>
          </a:xfrm>
        </p:grpSpPr>
        <p:grpSp>
          <p:nvGrpSpPr>
            <p:cNvPr id="17" name="组合 16"/>
            <p:cNvGrpSpPr/>
            <p:nvPr/>
          </p:nvGrpSpPr>
          <p:grpSpPr>
            <a:xfrm>
              <a:off x="6533149" y="2947482"/>
              <a:ext cx="666674" cy="676406"/>
              <a:chOff x="13540907" y="9856605"/>
              <a:chExt cx="2273896" cy="2307090"/>
            </a:xfrm>
          </p:grpSpPr>
          <p:grpSp>
            <p:nvGrpSpPr>
              <p:cNvPr id="21" name="Group 36"/>
              <p:cNvGrpSpPr/>
              <p:nvPr/>
            </p:nvGrpSpPr>
            <p:grpSpPr>
              <a:xfrm>
                <a:off x="13540907" y="9856605"/>
                <a:ext cx="2273896" cy="2307090"/>
                <a:chOff x="2285781" y="4847654"/>
                <a:chExt cx="952480" cy="966132"/>
              </a:xfrm>
            </p:grpSpPr>
            <p:sp>
              <p:nvSpPr>
                <p:cNvPr id="23" name="Oval 45"/>
                <p:cNvSpPr/>
                <p:nvPr/>
              </p:nvSpPr>
              <p:spPr bwMode="auto">
                <a:xfrm>
                  <a:off x="2346028" y="4908765"/>
                  <a:ext cx="840592" cy="852640"/>
                </a:xfrm>
                <a:prstGeom prst="ellipse">
                  <a:avLst/>
                </a:prstGeom>
                <a:solidFill>
                  <a:schemeClr val="tx1"/>
                </a:solidFill>
                <a:ln w="3175" cmpd="sng">
                  <a:noFill/>
                  <a:prstDash val="soli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24" name="Oval 46"/>
                <p:cNvSpPr/>
                <p:nvPr/>
              </p:nvSpPr>
              <p:spPr bwMode="auto">
                <a:xfrm>
                  <a:off x="2285781" y="4847654"/>
                  <a:ext cx="952480" cy="966132"/>
                </a:xfrm>
                <a:prstGeom prst="ellipse">
                  <a:avLst/>
                </a:prstGeom>
                <a:noFill/>
                <a:ln w="3175" cmpd="sng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22" name="AutoShape 123"/>
              <p:cNvSpPr>
                <a:spLocks/>
              </p:cNvSpPr>
              <p:nvPr/>
            </p:nvSpPr>
            <p:spPr bwMode="auto">
              <a:xfrm>
                <a:off x="14263900" y="10590779"/>
                <a:ext cx="841605" cy="86801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6949"/>
                    </a:moveTo>
                    <a:cubicBezTo>
                      <a:pt x="21599" y="7542"/>
                      <a:pt x="21407" y="8153"/>
                      <a:pt x="21017" y="8781"/>
                    </a:cubicBezTo>
                    <a:cubicBezTo>
                      <a:pt x="20628" y="9416"/>
                      <a:pt x="20109" y="10015"/>
                      <a:pt x="19458" y="10585"/>
                    </a:cubicBezTo>
                    <a:cubicBezTo>
                      <a:pt x="18806" y="11152"/>
                      <a:pt x="18040" y="11651"/>
                      <a:pt x="17159" y="12083"/>
                    </a:cubicBezTo>
                    <a:cubicBezTo>
                      <a:pt x="16275" y="12512"/>
                      <a:pt x="15327" y="12820"/>
                      <a:pt x="14315" y="12996"/>
                    </a:cubicBezTo>
                    <a:cubicBezTo>
                      <a:pt x="13880" y="13090"/>
                      <a:pt x="13492" y="13284"/>
                      <a:pt x="13151" y="13578"/>
                    </a:cubicBezTo>
                    <a:cubicBezTo>
                      <a:pt x="12809" y="13872"/>
                      <a:pt x="12641" y="14204"/>
                      <a:pt x="12641" y="14571"/>
                    </a:cubicBezTo>
                    <a:cubicBezTo>
                      <a:pt x="12641" y="14900"/>
                      <a:pt x="12713" y="15140"/>
                      <a:pt x="12865" y="15293"/>
                    </a:cubicBezTo>
                    <a:cubicBezTo>
                      <a:pt x="13015" y="15449"/>
                      <a:pt x="13177" y="15596"/>
                      <a:pt x="13364" y="15728"/>
                    </a:cubicBezTo>
                    <a:cubicBezTo>
                      <a:pt x="13546" y="15866"/>
                      <a:pt x="13717" y="16010"/>
                      <a:pt x="13874" y="16169"/>
                    </a:cubicBezTo>
                    <a:cubicBezTo>
                      <a:pt x="14032" y="16330"/>
                      <a:pt x="14125" y="16574"/>
                      <a:pt x="14160" y="16903"/>
                    </a:cubicBezTo>
                    <a:cubicBezTo>
                      <a:pt x="14195" y="17117"/>
                      <a:pt x="14187" y="17340"/>
                      <a:pt x="14133" y="17564"/>
                    </a:cubicBezTo>
                    <a:cubicBezTo>
                      <a:pt x="14099" y="17696"/>
                      <a:pt x="14200" y="17805"/>
                      <a:pt x="14432" y="17893"/>
                    </a:cubicBezTo>
                    <a:cubicBezTo>
                      <a:pt x="14667" y="17981"/>
                      <a:pt x="14956" y="18069"/>
                      <a:pt x="15295" y="18154"/>
                    </a:cubicBezTo>
                    <a:cubicBezTo>
                      <a:pt x="15637" y="18236"/>
                      <a:pt x="15987" y="18342"/>
                      <a:pt x="16344" y="18468"/>
                    </a:cubicBezTo>
                    <a:cubicBezTo>
                      <a:pt x="16705" y="18595"/>
                      <a:pt x="16975" y="18756"/>
                      <a:pt x="17164" y="18953"/>
                    </a:cubicBezTo>
                    <a:cubicBezTo>
                      <a:pt x="17266" y="19050"/>
                      <a:pt x="17351" y="19232"/>
                      <a:pt x="17415" y="19511"/>
                    </a:cubicBezTo>
                    <a:cubicBezTo>
                      <a:pt x="17477" y="19790"/>
                      <a:pt x="17519" y="20090"/>
                      <a:pt x="17535" y="20416"/>
                    </a:cubicBezTo>
                    <a:cubicBezTo>
                      <a:pt x="17554" y="20727"/>
                      <a:pt x="17527" y="21000"/>
                      <a:pt x="17463" y="21241"/>
                    </a:cubicBezTo>
                    <a:cubicBezTo>
                      <a:pt x="17394" y="21479"/>
                      <a:pt x="17268" y="21599"/>
                      <a:pt x="17089" y="21599"/>
                    </a:cubicBezTo>
                    <a:lnTo>
                      <a:pt x="4496" y="21599"/>
                    </a:lnTo>
                    <a:cubicBezTo>
                      <a:pt x="4328" y="21599"/>
                      <a:pt x="4205" y="21479"/>
                      <a:pt x="4130" y="21241"/>
                    </a:cubicBezTo>
                    <a:cubicBezTo>
                      <a:pt x="4061" y="21000"/>
                      <a:pt x="4032" y="20727"/>
                      <a:pt x="4048" y="20416"/>
                    </a:cubicBezTo>
                    <a:cubicBezTo>
                      <a:pt x="4066" y="20090"/>
                      <a:pt x="4109" y="19790"/>
                      <a:pt x="4170" y="19511"/>
                    </a:cubicBezTo>
                    <a:cubicBezTo>
                      <a:pt x="4235" y="19232"/>
                      <a:pt x="4317" y="19050"/>
                      <a:pt x="4421" y="18953"/>
                    </a:cubicBezTo>
                    <a:cubicBezTo>
                      <a:pt x="4616" y="18768"/>
                      <a:pt x="4889" y="18606"/>
                      <a:pt x="5239" y="18474"/>
                    </a:cubicBezTo>
                    <a:cubicBezTo>
                      <a:pt x="5588" y="18345"/>
                      <a:pt x="5933" y="18236"/>
                      <a:pt x="6269" y="18154"/>
                    </a:cubicBezTo>
                    <a:cubicBezTo>
                      <a:pt x="6606" y="18069"/>
                      <a:pt x="6897" y="17984"/>
                      <a:pt x="7145" y="17901"/>
                    </a:cubicBezTo>
                    <a:cubicBezTo>
                      <a:pt x="7394" y="17816"/>
                      <a:pt x="7498" y="17705"/>
                      <a:pt x="7463" y="17564"/>
                    </a:cubicBezTo>
                    <a:cubicBezTo>
                      <a:pt x="7428" y="17432"/>
                      <a:pt x="7412" y="17311"/>
                      <a:pt x="7412" y="17205"/>
                    </a:cubicBezTo>
                    <a:lnTo>
                      <a:pt x="7412" y="16903"/>
                    </a:lnTo>
                    <a:cubicBezTo>
                      <a:pt x="7428" y="16574"/>
                      <a:pt x="7519" y="16330"/>
                      <a:pt x="7687" y="16169"/>
                    </a:cubicBezTo>
                    <a:cubicBezTo>
                      <a:pt x="7853" y="16010"/>
                      <a:pt x="8034" y="15866"/>
                      <a:pt x="8224" y="15728"/>
                    </a:cubicBezTo>
                    <a:cubicBezTo>
                      <a:pt x="8416" y="15593"/>
                      <a:pt x="8584" y="15446"/>
                      <a:pt x="8729" y="15293"/>
                    </a:cubicBezTo>
                    <a:cubicBezTo>
                      <a:pt x="8873" y="15140"/>
                      <a:pt x="8945" y="14900"/>
                      <a:pt x="8945" y="14571"/>
                    </a:cubicBezTo>
                    <a:cubicBezTo>
                      <a:pt x="8945" y="14204"/>
                      <a:pt x="8777" y="13875"/>
                      <a:pt x="8440" y="13578"/>
                    </a:cubicBezTo>
                    <a:cubicBezTo>
                      <a:pt x="8104" y="13281"/>
                      <a:pt x="7706" y="13090"/>
                      <a:pt x="7247" y="12996"/>
                    </a:cubicBezTo>
                    <a:cubicBezTo>
                      <a:pt x="6251" y="12811"/>
                      <a:pt x="5311" y="12497"/>
                      <a:pt x="4435" y="12062"/>
                    </a:cubicBezTo>
                    <a:cubicBezTo>
                      <a:pt x="3554" y="11628"/>
                      <a:pt x="2790" y="11128"/>
                      <a:pt x="2133" y="10570"/>
                    </a:cubicBezTo>
                    <a:cubicBezTo>
                      <a:pt x="1479" y="10012"/>
                      <a:pt x="958" y="9416"/>
                      <a:pt x="574" y="8781"/>
                    </a:cubicBezTo>
                    <a:cubicBezTo>
                      <a:pt x="189" y="8153"/>
                      <a:pt x="0" y="7542"/>
                      <a:pt x="0" y="6949"/>
                    </a:cubicBezTo>
                    <a:lnTo>
                      <a:pt x="0" y="4320"/>
                    </a:lnTo>
                    <a:cubicBezTo>
                      <a:pt x="0" y="4009"/>
                      <a:pt x="93" y="3756"/>
                      <a:pt x="285" y="3553"/>
                    </a:cubicBezTo>
                    <a:cubicBezTo>
                      <a:pt x="475" y="3354"/>
                      <a:pt x="712" y="3254"/>
                      <a:pt x="998" y="3254"/>
                    </a:cubicBezTo>
                    <a:lnTo>
                      <a:pt x="5124" y="3254"/>
                    </a:lnTo>
                    <a:cubicBezTo>
                      <a:pt x="5108" y="3139"/>
                      <a:pt x="5097" y="3025"/>
                      <a:pt x="5097" y="2901"/>
                    </a:cubicBezTo>
                    <a:lnTo>
                      <a:pt x="5097" y="2564"/>
                    </a:lnTo>
                    <a:lnTo>
                      <a:pt x="5097" y="2505"/>
                    </a:lnTo>
                    <a:cubicBezTo>
                      <a:pt x="5097" y="2005"/>
                      <a:pt x="5118" y="1594"/>
                      <a:pt x="5156" y="1265"/>
                    </a:cubicBezTo>
                    <a:cubicBezTo>
                      <a:pt x="5193" y="939"/>
                      <a:pt x="5260" y="684"/>
                      <a:pt x="5353" y="499"/>
                    </a:cubicBezTo>
                    <a:cubicBezTo>
                      <a:pt x="5444" y="320"/>
                      <a:pt x="5580" y="187"/>
                      <a:pt x="5754" y="111"/>
                    </a:cubicBezTo>
                    <a:cubicBezTo>
                      <a:pt x="5928" y="38"/>
                      <a:pt x="6165" y="0"/>
                      <a:pt x="6464" y="0"/>
                    </a:cubicBezTo>
                    <a:lnTo>
                      <a:pt x="15132" y="0"/>
                    </a:lnTo>
                    <a:cubicBezTo>
                      <a:pt x="15410" y="0"/>
                      <a:pt x="15645" y="38"/>
                      <a:pt x="15829" y="111"/>
                    </a:cubicBezTo>
                    <a:cubicBezTo>
                      <a:pt x="16011" y="187"/>
                      <a:pt x="16149" y="320"/>
                      <a:pt x="16243" y="499"/>
                    </a:cubicBezTo>
                    <a:cubicBezTo>
                      <a:pt x="16336" y="684"/>
                      <a:pt x="16403" y="939"/>
                      <a:pt x="16435" y="1265"/>
                    </a:cubicBezTo>
                    <a:cubicBezTo>
                      <a:pt x="16470" y="1594"/>
                      <a:pt x="16486" y="2006"/>
                      <a:pt x="16486" y="2505"/>
                    </a:cubicBezTo>
                    <a:lnTo>
                      <a:pt x="16486" y="2863"/>
                    </a:lnTo>
                    <a:cubicBezTo>
                      <a:pt x="16486" y="2989"/>
                      <a:pt x="16478" y="3119"/>
                      <a:pt x="16459" y="3251"/>
                    </a:cubicBezTo>
                    <a:lnTo>
                      <a:pt x="20603" y="3251"/>
                    </a:lnTo>
                    <a:cubicBezTo>
                      <a:pt x="20884" y="3251"/>
                      <a:pt x="21119" y="3351"/>
                      <a:pt x="21314" y="3550"/>
                    </a:cubicBezTo>
                    <a:cubicBezTo>
                      <a:pt x="21503" y="3753"/>
                      <a:pt x="21599" y="4006"/>
                      <a:pt x="21599" y="4317"/>
                    </a:cubicBezTo>
                    <a:lnTo>
                      <a:pt x="21599" y="6949"/>
                    </a:lnTo>
                    <a:close/>
                    <a:moveTo>
                      <a:pt x="6283" y="10550"/>
                    </a:moveTo>
                    <a:cubicBezTo>
                      <a:pt x="6072" y="9798"/>
                      <a:pt x="5882" y="8978"/>
                      <a:pt x="5714" y="8082"/>
                    </a:cubicBezTo>
                    <a:cubicBezTo>
                      <a:pt x="5548" y="7189"/>
                      <a:pt x="5407" y="6299"/>
                      <a:pt x="5287" y="5415"/>
                    </a:cubicBezTo>
                    <a:lnTo>
                      <a:pt x="1962" y="5415"/>
                    </a:lnTo>
                    <a:lnTo>
                      <a:pt x="1962" y="6949"/>
                    </a:lnTo>
                    <a:cubicBezTo>
                      <a:pt x="1962" y="7137"/>
                      <a:pt x="2064" y="7389"/>
                      <a:pt x="2264" y="7709"/>
                    </a:cubicBezTo>
                    <a:cubicBezTo>
                      <a:pt x="2462" y="8029"/>
                      <a:pt x="2753" y="8358"/>
                      <a:pt x="3126" y="8699"/>
                    </a:cubicBezTo>
                    <a:cubicBezTo>
                      <a:pt x="3500" y="9040"/>
                      <a:pt x="3954" y="9381"/>
                      <a:pt x="4488" y="9707"/>
                    </a:cubicBezTo>
                    <a:cubicBezTo>
                      <a:pt x="5022" y="10033"/>
                      <a:pt x="5618" y="10315"/>
                      <a:pt x="6283" y="10550"/>
                    </a:cubicBezTo>
                    <a:moveTo>
                      <a:pt x="19629" y="5415"/>
                    </a:moveTo>
                    <a:lnTo>
                      <a:pt x="16280" y="5415"/>
                    </a:lnTo>
                    <a:cubicBezTo>
                      <a:pt x="16179" y="6299"/>
                      <a:pt x="16043" y="7189"/>
                      <a:pt x="15877" y="8082"/>
                    </a:cubicBezTo>
                    <a:cubicBezTo>
                      <a:pt x="15712" y="8978"/>
                      <a:pt x="15522" y="9798"/>
                      <a:pt x="15308" y="10550"/>
                    </a:cubicBezTo>
                    <a:cubicBezTo>
                      <a:pt x="15973" y="10315"/>
                      <a:pt x="16574" y="10033"/>
                      <a:pt x="17105" y="9707"/>
                    </a:cubicBezTo>
                    <a:cubicBezTo>
                      <a:pt x="17637" y="9381"/>
                      <a:pt x="18091" y="9040"/>
                      <a:pt x="18467" y="8699"/>
                    </a:cubicBezTo>
                    <a:cubicBezTo>
                      <a:pt x="18844" y="8358"/>
                      <a:pt x="19130" y="8029"/>
                      <a:pt x="19330" y="7709"/>
                    </a:cubicBezTo>
                    <a:cubicBezTo>
                      <a:pt x="19530" y="7389"/>
                      <a:pt x="19629" y="7137"/>
                      <a:pt x="19629" y="6949"/>
                    </a:cubicBezTo>
                    <a:lnTo>
                      <a:pt x="19629" y="54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01578" tIns="101578" rIns="101578" bIns="101578" anchor="ctr"/>
              <a:lstStyle/>
              <a:p>
                <a:pPr defTabSz="914195">
                  <a:defRPr/>
                </a:pPr>
                <a:endParaRPr lang="es-ES" sz="5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cs typeface="Gill Sans" charset="0"/>
                  <a:sym typeface="Gill Sans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369625" y="3016714"/>
              <a:ext cx="4449372" cy="1204092"/>
              <a:chOff x="1722828" y="3016347"/>
              <a:chExt cx="4449372" cy="120409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765612" y="3016347"/>
                <a:ext cx="2236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000" b="1" dirty="0">
                    <a:latin typeface="+mn-ea"/>
                  </a:rPr>
                  <a:t>点击即可添加标题</a:t>
                </a:r>
                <a:endParaRPr lang="en-US" altLang="zh-CN" sz="2000" b="1" dirty="0">
                  <a:latin typeface="+mn-ea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722828" y="3481775"/>
                <a:ext cx="444937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400" dirty="0">
                    <a:latin typeface="+mn-ea"/>
                  </a:rPr>
                  <a:t>Just for today I will exercise my soul in three ways. I will do somebody a good turn and not get found out: If anybody knows of it,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47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22" y="1290583"/>
            <a:ext cx="11943471" cy="28734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85"/>
          <p:cNvSpPr/>
          <p:nvPr/>
        </p:nvSpPr>
        <p:spPr>
          <a:xfrm>
            <a:off x="3995366" y="1449786"/>
            <a:ext cx="4063689" cy="2588933"/>
          </a:xfrm>
          <a:prstGeom prst="rect">
            <a:avLst/>
          </a:prstGeom>
          <a:solidFill>
            <a:srgbClr val="F97070"/>
          </a:solidFill>
          <a:ln>
            <a:solidFill>
              <a:schemeClr val="bg1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sz="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Freeform 110"/>
          <p:cNvSpPr>
            <a:spLocks noChangeArrowheads="1"/>
          </p:cNvSpPr>
          <p:nvPr/>
        </p:nvSpPr>
        <p:spPr bwMode="auto">
          <a:xfrm>
            <a:off x="5671221" y="2082145"/>
            <a:ext cx="732727" cy="581805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TextBox 89"/>
          <p:cNvSpPr txBox="1"/>
          <p:nvPr/>
        </p:nvSpPr>
        <p:spPr>
          <a:xfrm>
            <a:off x="4584497" y="2820273"/>
            <a:ext cx="2901041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ea"/>
                <a:cs typeface="Aparajita" panose="020B0604020202020204" pitchFamily="34" charset="0"/>
              </a:rPr>
              <a:t>ADD TITTLE HERE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1" y="1461909"/>
            <a:ext cx="3812807" cy="2539388"/>
          </a:xfrm>
          <a:prstGeom prst="rect">
            <a:avLst/>
          </a:prstGeom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052" y="1461908"/>
            <a:ext cx="3850791" cy="2564687"/>
          </a:xfrm>
          <a:prstGeom prst="rect">
            <a:avLst/>
          </a:prstGeom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" name="TextBox 86"/>
          <p:cNvSpPr txBox="1"/>
          <p:nvPr/>
        </p:nvSpPr>
        <p:spPr>
          <a:xfrm>
            <a:off x="783760" y="4812915"/>
            <a:ext cx="10486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once. I can do for twelve Just for today I will try to live through this day only and not tackle my whole life problem at once. I can do for twelve Just for today I will try to live through this day only and not tackle my whole life problem at once. I can do for twelve</a:t>
            </a:r>
          </a:p>
          <a:p>
            <a:pPr algn="ctr">
              <a:lnSpc>
                <a:spcPct val="150000"/>
              </a:lnSpc>
            </a:pPr>
            <a:endParaRPr lang="en-US" altLang="zh-CN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79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>
            <a:off x="0" y="1"/>
            <a:ext cx="3784209" cy="3486044"/>
          </a:xfrm>
          <a:prstGeom prst="rect">
            <a:avLst/>
          </a:prstGeom>
        </p:spPr>
      </p:pic>
      <p:sp>
        <p:nvSpPr>
          <p:cNvPr id="6" name="矩形 2"/>
          <p:cNvSpPr/>
          <p:nvPr/>
        </p:nvSpPr>
        <p:spPr>
          <a:xfrm rot="18827577">
            <a:off x="2412456" y="3150939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" fmla="*/ 0 w 1286237"/>
              <a:gd name="connsiteY0" fmla="*/ 0 h 1283878"/>
              <a:gd name="connsiteX1" fmla="*/ 1283878 w 1286237"/>
              <a:gd name="connsiteY1" fmla="*/ 0 h 1283878"/>
              <a:gd name="connsiteX2" fmla="*/ 1286237 w 1286237"/>
              <a:gd name="connsiteY2" fmla="*/ 960915 h 1283878"/>
              <a:gd name="connsiteX3" fmla="*/ 1283878 w 1286237"/>
              <a:gd name="connsiteY3" fmla="*/ 1283878 h 1283878"/>
              <a:gd name="connsiteX4" fmla="*/ 0 w 1286237"/>
              <a:gd name="connsiteY4" fmla="*/ 1283878 h 1283878"/>
              <a:gd name="connsiteX5" fmla="*/ 0 w 1286237"/>
              <a:gd name="connsiteY5" fmla="*/ 0 h 1283878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1283878 w 1286237"/>
              <a:gd name="connsiteY3" fmla="*/ 1283878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3492066" y="3306584"/>
            <a:ext cx="845036" cy="845036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3469369" y="3083984"/>
            <a:ext cx="386541" cy="386541"/>
          </a:xfrm>
          <a:prstGeom prst="diamond">
            <a:avLst/>
          </a:prstGeom>
          <a:solidFill>
            <a:srgbClr val="FBE6AD"/>
          </a:solidFill>
          <a:ln>
            <a:noFill/>
          </a:ln>
          <a:effectLst>
            <a:outerShdw blurRad="50800" dist="381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5131" y="334615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4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1871" y="3146098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点 击 此 处 即 可 添 加 标 题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53870" y="3575704"/>
            <a:ext cx="5156138" cy="7058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problem at once.</a:t>
            </a:r>
          </a:p>
        </p:txBody>
      </p:sp>
    </p:spTree>
    <p:extLst>
      <p:ext uri="{BB962C8B-B14F-4D97-AF65-F5344CB8AC3E}">
        <p14:creationId xmlns:p14="http://schemas.microsoft.com/office/powerpoint/2010/main" val="80851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9" b="37098"/>
          <a:stretch/>
        </p:blipFill>
        <p:spPr>
          <a:xfrm rot="10800000">
            <a:off x="9945857" y="4788836"/>
            <a:ext cx="2246142" cy="2069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824" y="1250811"/>
            <a:ext cx="4574337" cy="4511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0999" y="1250811"/>
            <a:ext cx="4574337" cy="4511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890" y="1407167"/>
            <a:ext cx="4223576" cy="2812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691" y="1405803"/>
            <a:ext cx="4227901" cy="2815848"/>
          </a:xfrm>
          <a:prstGeom prst="rect">
            <a:avLst/>
          </a:prstGeom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29653" y="4626371"/>
            <a:ext cx="422790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once. only and not tackle my whole life problem at once. 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716759" y="4626371"/>
            <a:ext cx="422790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once. only and not tackle my whole life problem at once. </a:t>
            </a:r>
          </a:p>
        </p:txBody>
      </p:sp>
    </p:spTree>
    <p:extLst>
      <p:ext uri="{BB962C8B-B14F-4D97-AF65-F5344CB8AC3E}">
        <p14:creationId xmlns:p14="http://schemas.microsoft.com/office/powerpoint/2010/main" val="116455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1204</Words>
  <Application>Microsoft Office PowerPoint</Application>
  <PresentationFormat>宽屏</PresentationFormat>
  <Paragraphs>91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Aparajita</vt:lpstr>
      <vt:lpstr>Gill Sans</vt:lpstr>
      <vt:lpstr>Montserrat</vt:lpstr>
      <vt:lpstr>等线</vt:lpstr>
      <vt:lpstr>等线 Light</vt:lpstr>
      <vt:lpstr>方正兰亭黑_GBK</vt:lpstr>
      <vt:lpstr>汉仪黑荔枝体简</vt:lpstr>
      <vt:lpstr>微软雅黑</vt:lpstr>
      <vt:lpstr>微软雅黑 Light</vt:lpstr>
      <vt:lpstr>Algerian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2017-05-12T06:30:09Z</dcterms:created>
  <dcterms:modified xsi:type="dcterms:W3CDTF">2019-04-16T05:55:57Z</dcterms:modified>
</cp:coreProperties>
</file>