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55" r:id="rId8"/>
  </p:sldMasterIdLst>
  <p:notesMasterIdLst>
    <p:notesMasterId r:id="rId10"/>
  </p:notesMasterIdLst>
  <p:sldIdLst>
    <p:sldId id="256" r:id="rId12"/>
    <p:sldId id="257" r:id="rId14"/>
    <p:sldId id="258" r:id="rId16"/>
    <p:sldId id="289" r:id="rId18"/>
    <p:sldId id="273" r:id="rId20"/>
    <p:sldId id="271" r:id="rId22"/>
    <p:sldId id="282" r:id="rId24"/>
    <p:sldId id="279" r:id="rId26"/>
    <p:sldId id="293" r:id="rId28"/>
    <p:sldId id="274" r:id="rId30"/>
    <p:sldId id="266" r:id="rId32"/>
    <p:sldId id="292" r:id="rId34"/>
    <p:sldId id="291" r:id="rId36"/>
    <p:sldId id="265" r:id="rId38"/>
    <p:sldId id="287" r:id="rId40"/>
    <p:sldId id="281" r:id="rId42"/>
    <p:sldId id="267" r:id="rId44"/>
    <p:sldId id="294" r:id="rId46"/>
    <p:sldId id="284" r:id="rId48"/>
    <p:sldId id="290" r:id="rId50"/>
    <p:sldId id="275" r:id="rId52"/>
    <p:sldId id="272" r:id="rId54"/>
    <p:sldId id="278" r:id="rId56"/>
    <p:sldId id="295" r:id="rId58"/>
    <p:sldId id="269" r:id="rId60"/>
    <p:sldId id="264" r:id="rId62"/>
    <p:sldId id="277" r:id="rId64"/>
    <p:sldId id="270" r:id="rId66"/>
    <p:sldId id="268" r:id="rId68"/>
    <p:sldId id="263" r:id="rId70"/>
    <p:sldId id="296" r:id="rId72"/>
    <p:sldId id="318" r:id="rId7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E95040"/>
    <a:srgbClr val="40C2D2"/>
    <a:srgbClr val="31A6B8"/>
    <a:srgbClr val="01ACC0"/>
    <a:srgbClr val="0382AB"/>
    <a:srgbClr val="0191F2"/>
    <a:srgbClr val="D32428"/>
    <a:srgbClr val="02603C"/>
    <a:srgbClr val="353B5D"/>
    <a:srgbClr val="A62A7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View">
  <p:normalViewPr horzBarState="maximized">
    <p:restoredLeft sz="12213" autoAdjust="0"/>
    <p:restoredTop sz="94660"/>
  </p:normalViewPr>
  <p:slideViewPr>
    <p:cSldViewPr snapToGrid="0" snapToObjects="1">
      <p:cViewPr>
        <p:scale>
          <a:sx n="80" d="100"/>
          <a:sy n="80" d="100"/>
        </p:scale>
        <p:origin x="918" y="1026"/>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8" Type="http://schemas.openxmlformats.org/officeDocument/2006/relationships/slideMaster" Target="slideMasters/slideMaster1.xml"></Relationship><Relationship Id="rId9" Type="http://schemas.openxmlformats.org/officeDocument/2006/relationships/theme" Target="theme/theme1.xml"></Relationship><Relationship Id="rId10" Type="http://schemas.openxmlformats.org/officeDocument/2006/relationships/notesMaster" Target="notesMasters/notesMaster1.xml"></Relationship><Relationship Id="rId12" Type="http://schemas.openxmlformats.org/officeDocument/2006/relationships/slide" Target="slides/slide1.xml"></Relationship><Relationship Id="rId14" Type="http://schemas.openxmlformats.org/officeDocument/2006/relationships/slide" Target="slides/slide2.xml"></Relationship><Relationship Id="rId16" Type="http://schemas.openxmlformats.org/officeDocument/2006/relationships/slide" Target="slides/slide3.xml"></Relationship><Relationship Id="rId18" Type="http://schemas.openxmlformats.org/officeDocument/2006/relationships/slide" Target="slides/slide4.xml"></Relationship><Relationship Id="rId20" Type="http://schemas.openxmlformats.org/officeDocument/2006/relationships/slide" Target="slides/slide5.xml"></Relationship><Relationship Id="rId22" Type="http://schemas.openxmlformats.org/officeDocument/2006/relationships/slide" Target="slides/slide6.xml"></Relationship><Relationship Id="rId24" Type="http://schemas.openxmlformats.org/officeDocument/2006/relationships/slide" Target="slides/slide7.xml"></Relationship><Relationship Id="rId26" Type="http://schemas.openxmlformats.org/officeDocument/2006/relationships/slide" Target="slides/slide8.xml"></Relationship><Relationship Id="rId28" Type="http://schemas.openxmlformats.org/officeDocument/2006/relationships/slide" Target="slides/slide9.xml"></Relationship><Relationship Id="rId30" Type="http://schemas.openxmlformats.org/officeDocument/2006/relationships/slide" Target="slides/slide10.xml"></Relationship><Relationship Id="rId32" Type="http://schemas.openxmlformats.org/officeDocument/2006/relationships/slide" Target="slides/slide11.xml"></Relationship><Relationship Id="rId34" Type="http://schemas.openxmlformats.org/officeDocument/2006/relationships/slide" Target="slides/slide12.xml"></Relationship><Relationship Id="rId36" Type="http://schemas.openxmlformats.org/officeDocument/2006/relationships/slide" Target="slides/slide13.xml"></Relationship><Relationship Id="rId38" Type="http://schemas.openxmlformats.org/officeDocument/2006/relationships/slide" Target="slides/slide14.xml"></Relationship><Relationship Id="rId40" Type="http://schemas.openxmlformats.org/officeDocument/2006/relationships/slide" Target="slides/slide15.xml"></Relationship><Relationship Id="rId42" Type="http://schemas.openxmlformats.org/officeDocument/2006/relationships/slide" Target="slides/slide16.xml"></Relationship><Relationship Id="rId44" Type="http://schemas.openxmlformats.org/officeDocument/2006/relationships/slide" Target="slides/slide17.xml"></Relationship><Relationship Id="rId46" Type="http://schemas.openxmlformats.org/officeDocument/2006/relationships/slide" Target="slides/slide18.xml"></Relationship><Relationship Id="rId48" Type="http://schemas.openxmlformats.org/officeDocument/2006/relationships/slide" Target="slides/slide19.xml"></Relationship><Relationship Id="rId50" Type="http://schemas.openxmlformats.org/officeDocument/2006/relationships/slide" Target="slides/slide20.xml"></Relationship><Relationship Id="rId52" Type="http://schemas.openxmlformats.org/officeDocument/2006/relationships/slide" Target="slides/slide21.xml"></Relationship><Relationship Id="rId54" Type="http://schemas.openxmlformats.org/officeDocument/2006/relationships/slide" Target="slides/slide22.xml"></Relationship><Relationship Id="rId56" Type="http://schemas.openxmlformats.org/officeDocument/2006/relationships/slide" Target="slides/slide23.xml"></Relationship><Relationship Id="rId58" Type="http://schemas.openxmlformats.org/officeDocument/2006/relationships/slide" Target="slides/slide24.xml"></Relationship><Relationship Id="rId60" Type="http://schemas.openxmlformats.org/officeDocument/2006/relationships/slide" Target="slides/slide25.xml"></Relationship><Relationship Id="rId62" Type="http://schemas.openxmlformats.org/officeDocument/2006/relationships/slide" Target="slides/slide26.xml"></Relationship><Relationship Id="rId64" Type="http://schemas.openxmlformats.org/officeDocument/2006/relationships/slide" Target="slides/slide27.xml"></Relationship><Relationship Id="rId66" Type="http://schemas.openxmlformats.org/officeDocument/2006/relationships/slide" Target="slides/slide28.xml"></Relationship><Relationship Id="rId68" Type="http://schemas.openxmlformats.org/officeDocument/2006/relationships/slide" Target="slides/slide29.xml"></Relationship><Relationship Id="rId70" Type="http://schemas.openxmlformats.org/officeDocument/2006/relationships/slide" Target="slides/slide30.xml"></Relationship><Relationship Id="rId72" Type="http://schemas.openxmlformats.org/officeDocument/2006/relationships/slide" Target="slides/slide31.xml"></Relationship><Relationship Id="rId74" Type="http://schemas.openxmlformats.org/officeDocument/2006/relationships/slide" Target="slides/slide32.xml"></Relationship><Relationship Id="rId76" Type="http://schemas.openxmlformats.org/officeDocument/2006/relationships/viewProps" Target="viewProps.xml"></Relationship><Relationship Id="rId77"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367959949937"/>
          <c:y val="0.0205338809034908"/>
        </c:manualLayout>
      </c:layout>
      <c:overlay val="0"/>
      <c:spPr>
        <a:noFill/>
        <a:ln w="12696">
          <a:noFill/>
        </a:ln>
      </c:spPr>
      <c:tx>
        <c:rich>
          <a:bodyPr/>
          <a:lstStyle/>
          <a:p>
            <a:pPr>
              <a:defRPr/>
            </a:pPr>
          </a:p>
        </c:rich>
      </c:tx>
    </c:title>
    <c:autoTitleDeleted val="0"/>
    <c:plotArea>
      <c:layout>
        <c:manualLayout>
          <c:layoutTarget val="inner"/>
          <c:xMode val="edge"/>
          <c:yMode val="edge"/>
          <c:x val="0.102628285356696"/>
          <c:y val="0.209445585215606"/>
          <c:w val="0.848560700876095"/>
          <c:h val="0.620123203285421"/>
        </c:manualLayout>
      </c:layout>
      <c:areaChart>
        <c:grouping val="stacked"/>
        <c:varyColors val="0"/>
        <c:ser>
          <c:idx val="0"/>
          <c:order val="0"/>
          <c:tx>
            <c:strRef>
              <c:f>Sheet1!$A$2</c:f>
              <c:strCache>
                <c:ptCount val="1"/>
                <c:pt idx="0">
                  <c:v>Your Company</c:v>
                </c:pt>
              </c:strCache>
            </c:strRef>
          </c:tx>
          <c:spPr>
            <a:solidFill>
              <a:schemeClr val="accent2"/>
            </a:solidFill>
            <a:ln w="12696">
              <a:noFill/>
            </a:ln>
            <a:effectLst>
              <a:outerShdw dist="35921" dir="2700000" algn="br">
                <a:srgbClr val="000000"/>
              </a:outerShdw>
            </a:effectLst>
          </c:spPr>
          <c:dLbls>
            <c:delete val="1"/>
          </c:dLbls>
          <c:cat>
            <c:numRef>
              <c:f>Sheet1!$B$1:$I$1</c:f>
              <c:numCache>
                <c:formatCode>General</c:formatCode>
                <c:ptCount val="8"/>
                <c:pt idx="0">
                  <c:v>2007</c:v>
                </c:pt>
                <c:pt idx="1">
                  <c:v>2008</c:v>
                </c:pt>
                <c:pt idx="2">
                  <c:v>2009</c:v>
                </c:pt>
                <c:pt idx="3">
                  <c:v>2010</c:v>
                </c:pt>
                <c:pt idx="4">
                  <c:v>2011</c:v>
                </c:pt>
                <c:pt idx="5">
                  <c:v>2012</c:v>
                </c:pt>
                <c:pt idx="6">
                  <c:v>2013</c:v>
                </c:pt>
                <c:pt idx="7">
                  <c:v>2014</c:v>
                </c:pt>
              </c:numCache>
            </c:numRef>
          </c:cat>
          <c:val>
            <c:numRef>
              <c:f>Sheet1!$B$2:$I$2</c:f>
              <c:numCache>
                <c:formatCode>General</c:formatCode>
                <c:ptCount val="8"/>
                <c:pt idx="0">
                  <c:v>17</c:v>
                </c:pt>
                <c:pt idx="1">
                  <c:v>89</c:v>
                </c:pt>
                <c:pt idx="2">
                  <c:v>53</c:v>
                </c:pt>
                <c:pt idx="3">
                  <c:v>96</c:v>
                </c:pt>
                <c:pt idx="4">
                  <c:v>20</c:v>
                </c:pt>
                <c:pt idx="5">
                  <c:v>106</c:v>
                </c:pt>
                <c:pt idx="6">
                  <c:v>60</c:v>
                </c:pt>
                <c:pt idx="7">
                  <c:v>100</c:v>
                </c:pt>
              </c:numCache>
            </c:numRef>
          </c:val>
        </c:ser>
        <c:ser>
          <c:idx val="1"/>
          <c:order val="1"/>
          <c:tx>
            <c:strRef>
              <c:f>Sheet1!$A$3</c:f>
              <c:strCache>
                <c:ptCount val="1"/>
                <c:pt idx="0">
                  <c:v>Competition</c:v>
                </c:pt>
              </c:strCache>
            </c:strRef>
          </c:tx>
          <c:spPr>
            <a:solidFill>
              <a:schemeClr val="accent4"/>
            </a:solidFill>
            <a:ln w="12696">
              <a:noFill/>
            </a:ln>
            <a:effectLst>
              <a:outerShdw dist="35921" dir="2700000" algn="br">
                <a:srgbClr val="000000"/>
              </a:outerShdw>
            </a:effectLst>
          </c:spPr>
          <c:dLbls>
            <c:delete val="1"/>
          </c:dLbls>
          <c:cat>
            <c:numRef>
              <c:f>Sheet1!$B$1:$I$1</c:f>
              <c:numCache>
                <c:formatCode>General</c:formatCode>
                <c:ptCount val="8"/>
                <c:pt idx="0">
                  <c:v>2007</c:v>
                </c:pt>
                <c:pt idx="1">
                  <c:v>2008</c:v>
                </c:pt>
                <c:pt idx="2">
                  <c:v>2009</c:v>
                </c:pt>
                <c:pt idx="3">
                  <c:v>2010</c:v>
                </c:pt>
                <c:pt idx="4">
                  <c:v>2011</c:v>
                </c:pt>
                <c:pt idx="5">
                  <c:v>2012</c:v>
                </c:pt>
                <c:pt idx="6">
                  <c:v>2013</c:v>
                </c:pt>
                <c:pt idx="7">
                  <c:v>2014</c:v>
                </c:pt>
              </c:numCache>
            </c:numRef>
          </c:cat>
          <c:val>
            <c:numRef>
              <c:f>Sheet1!$B$3:$I$3</c:f>
              <c:numCache>
                <c:formatCode>General</c:formatCode>
                <c:ptCount val="8"/>
                <c:pt idx="0">
                  <c:v>55</c:v>
                </c:pt>
                <c:pt idx="1">
                  <c:v>43</c:v>
                </c:pt>
                <c:pt idx="2">
                  <c:v>70</c:v>
                </c:pt>
                <c:pt idx="3">
                  <c:v>58</c:v>
                </c:pt>
                <c:pt idx="4">
                  <c:v>30</c:v>
                </c:pt>
                <c:pt idx="5">
                  <c:v>50</c:v>
                </c:pt>
                <c:pt idx="6">
                  <c:v>40</c:v>
                </c:pt>
                <c:pt idx="7">
                  <c:v>45</c:v>
                </c:pt>
              </c:numCache>
            </c:numRef>
          </c:val>
        </c:ser>
        <c:ser>
          <c:idx val="2"/>
          <c:order val="2"/>
          <c:tx>
            <c:strRef>
              <c:f>Sheet1!$A$4</c:f>
              <c:strCache>
                <c:ptCount val="1"/>
                <c:pt idx="0">
                  <c:v>Other</c:v>
                </c:pt>
              </c:strCache>
            </c:strRef>
          </c:tx>
          <c:spPr>
            <a:solidFill>
              <a:schemeClr val="accent3"/>
            </a:solidFill>
            <a:ln w="12696">
              <a:noFill/>
            </a:ln>
            <a:effectLst>
              <a:outerShdw dist="35921" dir="2700000" algn="br">
                <a:srgbClr val="000000"/>
              </a:outerShdw>
            </a:effectLst>
          </c:spPr>
          <c:dLbls>
            <c:delete val="1"/>
          </c:dLbls>
          <c:cat>
            <c:numRef>
              <c:f>Sheet1!$B$1:$I$1</c:f>
              <c:numCache>
                <c:formatCode>General</c:formatCode>
                <c:ptCount val="8"/>
                <c:pt idx="0">
                  <c:v>2007</c:v>
                </c:pt>
                <c:pt idx="1">
                  <c:v>2008</c:v>
                </c:pt>
                <c:pt idx="2">
                  <c:v>2009</c:v>
                </c:pt>
                <c:pt idx="3">
                  <c:v>2010</c:v>
                </c:pt>
                <c:pt idx="4">
                  <c:v>2011</c:v>
                </c:pt>
                <c:pt idx="5">
                  <c:v>2012</c:v>
                </c:pt>
                <c:pt idx="6">
                  <c:v>2013</c:v>
                </c:pt>
                <c:pt idx="7">
                  <c:v>2014</c:v>
                </c:pt>
              </c:numCache>
            </c:numRef>
          </c:cat>
          <c:val>
            <c:numRef>
              <c:f>Sheet1!$B$4:$I$4</c:f>
              <c:numCache>
                <c:formatCode>General</c:formatCode>
                <c:ptCount val="8"/>
                <c:pt idx="0">
                  <c:v>34</c:v>
                </c:pt>
                <c:pt idx="1">
                  <c:v>90</c:v>
                </c:pt>
                <c:pt idx="2">
                  <c:v>10</c:v>
                </c:pt>
                <c:pt idx="3">
                  <c:v>45</c:v>
                </c:pt>
                <c:pt idx="4">
                  <c:v>10</c:v>
                </c:pt>
                <c:pt idx="5">
                  <c:v>46</c:v>
                </c:pt>
                <c:pt idx="6">
                  <c:v>40</c:v>
                </c:pt>
                <c:pt idx="7">
                  <c:v>90</c:v>
                </c:pt>
              </c:numCache>
            </c:numRef>
          </c:val>
        </c:ser>
        <c:ser>
          <c:idx val="3"/>
          <c:order val="3"/>
          <c:tx>
            <c:strRef>
              <c:f>Sheet1!$A$5</c:f>
              <c:strCache>
                <c:ptCount val="1"/>
                <c:pt idx="0">
                  <c:v>Other</c:v>
                </c:pt>
              </c:strCache>
            </c:strRef>
          </c:tx>
          <c:spPr>
            <a:solidFill>
              <a:schemeClr val="accent1"/>
            </a:solidFill>
            <a:ln w="12696">
              <a:noFill/>
            </a:ln>
            <a:effectLst>
              <a:outerShdw dist="35921" dir="2700000" algn="br">
                <a:srgbClr val="000000"/>
              </a:outerShdw>
            </a:effectLst>
          </c:spPr>
          <c:dLbls>
            <c:delete val="1"/>
          </c:dLbls>
          <c:cat>
            <c:numRef>
              <c:f>Sheet1!$B$1:$I$1</c:f>
              <c:numCache>
                <c:formatCode>General</c:formatCode>
                <c:ptCount val="8"/>
                <c:pt idx="0">
                  <c:v>2007</c:v>
                </c:pt>
                <c:pt idx="1">
                  <c:v>2008</c:v>
                </c:pt>
                <c:pt idx="2">
                  <c:v>2009</c:v>
                </c:pt>
                <c:pt idx="3">
                  <c:v>2010</c:v>
                </c:pt>
                <c:pt idx="4">
                  <c:v>2011</c:v>
                </c:pt>
                <c:pt idx="5">
                  <c:v>2012</c:v>
                </c:pt>
                <c:pt idx="6">
                  <c:v>2013</c:v>
                </c:pt>
                <c:pt idx="7">
                  <c:v>2014</c:v>
                </c:pt>
              </c:numCache>
            </c:numRef>
          </c:cat>
          <c:val>
            <c:numRef>
              <c:f>Sheet1!$B$5:$I$5</c:f>
              <c:numCache>
                <c:formatCode>General</c:formatCode>
                <c:ptCount val="8"/>
                <c:pt idx="0">
                  <c:v>40</c:v>
                </c:pt>
                <c:pt idx="1">
                  <c:v>45</c:v>
                </c:pt>
                <c:pt idx="2">
                  <c:v>20</c:v>
                </c:pt>
                <c:pt idx="3">
                  <c:v>99</c:v>
                </c:pt>
                <c:pt idx="4">
                  <c:v>78</c:v>
                </c:pt>
                <c:pt idx="5">
                  <c:v>37</c:v>
                </c:pt>
                <c:pt idx="6">
                  <c:v>0</c:v>
                </c:pt>
                <c:pt idx="7">
                  <c:v>40</c:v>
                </c:pt>
              </c:numCache>
            </c:numRef>
          </c:val>
        </c:ser>
        <c:dLbls>
          <c:showLegendKey val="0"/>
          <c:showVal val="0"/>
          <c:showCatName val="0"/>
          <c:showSerName val="0"/>
          <c:showPercent val="0"/>
          <c:showBubbleSize val="0"/>
        </c:dLbls>
        <c:axId val="788238336"/>
        <c:axId val="652927552"/>
      </c:areaChart>
      <c:catAx>
        <c:axId val="788238336"/>
        <c:scaling>
          <c:orientation val="minMax"/>
        </c:scaling>
        <c:delete val="0"/>
        <c:axPos val="b"/>
        <c:title>
          <c:layout>
            <c:manualLayout>
              <c:xMode val="edge"/>
              <c:yMode val="edge"/>
              <c:x val="0.521902377972466"/>
              <c:y val="0.919917864476386"/>
            </c:manualLayout>
          </c:layout>
          <c:overlay val="0"/>
          <c:spPr>
            <a:noFill/>
            <a:ln w="12696">
              <a:noFill/>
            </a:ln>
          </c:spPr>
          <c:tx>
            <c:rich>
              <a:bodyPr/>
              <a:lstStyle/>
              <a:p>
                <a:pPr>
                  <a:defRPr/>
                </a:pPr>
              </a:p>
            </c:rich>
          </c:tx>
        </c:title>
        <c:numFmt formatCode="General" sourceLinked="0"/>
        <c:majorTickMark val="none"/>
        <c:minorTickMark val="none"/>
        <c:tickLblPos val="low"/>
        <c:spPr>
          <a:ln w="6348" cap="flat" cmpd="sng" algn="ctr">
            <a:solidFill>
              <a:srgbClr val="000000"/>
            </a:solidFill>
            <a:prstDash val="solid"/>
            <a:round/>
          </a:ln>
        </c:spPr>
        <c:txPr>
          <a:bodyPr rot="0" spcFirstLastPara="0" vertOverflow="ellipsis" vert="horz" wrap="square" anchor="ctr" anchorCtr="1"/>
          <a:lstStyle/>
          <a:p>
            <a:pPr>
              <a:defRPr lang="zh-CN" sz="750" b="0" i="0" u="none" strike="noStrike" kern="1200" baseline="0">
                <a:solidFill>
                  <a:srgbClr val="8A8F99"/>
                </a:solidFill>
                <a:latin typeface="Helvetica"/>
                <a:ea typeface="Helvetica"/>
                <a:cs typeface="Helvetica"/>
              </a:defRPr>
            </a:pPr>
          </a:p>
        </c:txPr>
        <c:crossAx val="652927552"/>
        <c:crosses val="autoZero"/>
        <c:auto val="1"/>
        <c:lblAlgn val="ctr"/>
        <c:lblOffset val="100"/>
        <c:tickLblSkip val="1"/>
        <c:noMultiLvlLbl val="0"/>
      </c:catAx>
      <c:valAx>
        <c:axId val="652927552"/>
        <c:scaling>
          <c:orientation val="minMax"/>
        </c:scaling>
        <c:delete val="0"/>
        <c:axPos val="l"/>
        <c:majorGridlines>
          <c:spPr>
            <a:ln w="6348" cap="flat" cmpd="sng" algn="ctr">
              <a:solidFill>
                <a:srgbClr val="B8B8B8"/>
              </a:solidFill>
              <a:prstDash val="solid"/>
              <a:round/>
            </a:ln>
          </c:spPr>
        </c:majorGridlines>
        <c:title>
          <c:layout>
            <c:manualLayout>
              <c:xMode val="edge"/>
              <c:yMode val="edge"/>
              <c:x val="0.0300375469336671"/>
              <c:y val="0.484599589322382"/>
            </c:manualLayout>
          </c:layout>
          <c:overlay val="0"/>
          <c:spPr>
            <a:noFill/>
            <a:ln w="12696">
              <a:noFill/>
            </a:ln>
          </c:spPr>
          <c:tx>
            <c:rich>
              <a:bodyPr/>
              <a:lstStyle/>
              <a:p>
                <a:pPr>
                  <a:defRPr/>
                </a:pPr>
              </a:p>
            </c:rich>
          </c:tx>
        </c:title>
        <c:numFmt formatCode="General" sourceLinked="0"/>
        <c:majorTickMark val="none"/>
        <c:minorTickMark val="none"/>
        <c:tickLblPos val="nextTo"/>
        <c:spPr>
          <a:ln w="4761" cap="flat" cmpd="sng" algn="ctr">
            <a:noFill/>
            <a:prstDash val="solid"/>
            <a:round/>
          </a:ln>
        </c:spPr>
        <c:txPr>
          <a:bodyPr rot="0" spcFirstLastPara="0" vertOverflow="ellipsis" vert="horz" wrap="square" anchor="ctr" anchorCtr="1"/>
          <a:lstStyle/>
          <a:p>
            <a:pPr>
              <a:defRPr lang="zh-CN" sz="750" b="0" i="0" u="none" strike="noStrike" kern="1200" baseline="0">
                <a:solidFill>
                  <a:srgbClr val="8A8F99"/>
                </a:solidFill>
                <a:latin typeface="Helvetica"/>
                <a:ea typeface="Helvetica"/>
                <a:cs typeface="Helvetica"/>
              </a:defRPr>
            </a:pPr>
          </a:p>
        </c:txPr>
        <c:crossAx val="788238336"/>
        <c:crosses val="autoZero"/>
        <c:crossBetween val="midCat"/>
      </c:valAx>
      <c:spPr>
        <a:noFill/>
        <a:ln w="12696">
          <a:noFill/>
        </a:ln>
      </c:spPr>
    </c:plotArea>
    <c:plotVisOnly val="1"/>
    <c:dispBlanksAs val="zero"/>
    <c:showDLblsOverMax val="0"/>
  </c:chart>
  <c:spPr>
    <a:noFill/>
    <a:ln>
      <a:noFill/>
    </a:ln>
  </c:spPr>
  <c:txPr>
    <a:bodyPr/>
    <a:lstStyle/>
    <a:p>
      <a:pPr>
        <a:defRPr lang="zh-CN" sz="1000" b="0" i="0" u="none" strike="noStrike" baseline="0">
          <a:solidFill>
            <a:srgbClr val="000000"/>
          </a:solidFill>
          <a:latin typeface="Gill Sans" panose="020B0502020104020203"/>
          <a:ea typeface="Gill Sans" panose="020B0502020104020203"/>
          <a:cs typeface="Gill Sans" panose="020B0502020104020203"/>
        </a:defRPr>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AB6C35-61DD-4EFD-AC85-0D20ECB1EF4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A95DDC-1329-4C21-88A9-7BFAEE6033F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a:t>
            </a:r>
            <a:r>
              <a:rPr lang="zh-CN" altLang="en-US" smtClean="0"/>
              <a:t>//</a:t>
            </a:r>
            <a:r>
              <a:rPr lang="en-US" altLang="zh-CN" smtClean="0"/>
              <a:t>xnwe.taobao.com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A95DDC-1329-4C21-88A9-7BFAEE6033F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0"/>
            <a:ext cx="12192000" cy="716279"/>
          </a:xfrm>
          <a:prstGeom prst="rect">
            <a:avLst/>
          </a:prstGeom>
          <a:solidFill>
            <a:srgbClr val="31A6B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38200" y="105544"/>
            <a:ext cx="10515600" cy="518795"/>
          </a:xfrm>
        </p:spPr>
        <p:txBody>
          <a:bodyPr>
            <a:normAutofit/>
          </a:bodyPr>
          <a:lstStyle>
            <a:lvl1pPr algn="ctr">
              <a:defRPr sz="3200" b="1">
                <a:solidFill>
                  <a:schemeClr val="bg1"/>
                </a:solidFill>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0" y="716279"/>
            <a:ext cx="12192000" cy="6141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37" y="4406901"/>
            <a:ext cx="10362327" cy="1362075"/>
          </a:xfrm>
        </p:spPr>
        <p:txBody>
          <a:bodyPr anchor="t"/>
          <a:lstStyle>
            <a:lvl1pPr algn="l">
              <a:defRPr sz="4000" b="1" cap="all">
                <a:solidFill>
                  <a:schemeClr val="tx2"/>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237" y="2906713"/>
            <a:ext cx="10362327" cy="1500187"/>
          </a:xfrm>
        </p:spPr>
        <p:txBody>
          <a:bodyPr anchor="b"/>
          <a:lstStyle>
            <a:lvl1pPr marL="0" indent="0">
              <a:buNone/>
              <a:defRPr sz="2000">
                <a:solidFill>
                  <a:schemeClr val="tx2"/>
                </a:solidFill>
              </a:defRPr>
            </a:lvl1pPr>
            <a:lvl2pPr marL="457200" indent="0">
              <a:buNone/>
              <a:defRPr sz="1800"/>
            </a:lvl2pPr>
            <a:lvl3pPr marL="913765" indent="0">
              <a:buNone/>
              <a:defRPr sz="1600"/>
            </a:lvl3pPr>
            <a:lvl4pPr marL="1370965" indent="0">
              <a:buNone/>
              <a:defRPr sz="1400"/>
            </a:lvl4pPr>
            <a:lvl5pPr marL="1828165" indent="0">
              <a:buNone/>
              <a:defRPr sz="1400"/>
            </a:lvl5pPr>
            <a:lvl6pPr marL="2285365" indent="0">
              <a:buNone/>
              <a:defRPr sz="1400"/>
            </a:lvl6pPr>
            <a:lvl7pPr marL="2741930" indent="0">
              <a:buNone/>
              <a:defRPr sz="1400"/>
            </a:lvl7pPr>
            <a:lvl8pPr marL="3199130" indent="0">
              <a:buNone/>
              <a:defRPr sz="1400"/>
            </a:lvl8pPr>
            <a:lvl9pPr marL="3656330" indent="0">
              <a:buNone/>
              <a:defRPr sz="1400"/>
            </a:lvl9pPr>
          </a:lstStyle>
          <a:p>
            <a:pPr lvl="0"/>
            <a:r>
              <a:rPr lang="zh-CN" altLang="en-US" smtClean="0"/>
              <a:t>单击此处编辑母版文本样式</a:t>
            </a:r>
            <a:endParaRPr lang="zh-CN" altLang="en-US"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433"/>
            <a:ext cx="9144000" cy="2387747"/>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261"/>
            <a:ext cx="9144000" cy="165586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0965" indent="0" algn="ctr">
              <a:buNone/>
              <a:defRPr sz="1600"/>
            </a:lvl4pPr>
            <a:lvl5pPr marL="1828165" indent="0" algn="ctr">
              <a:buNone/>
              <a:defRPr sz="1600"/>
            </a:lvl5pPr>
            <a:lvl6pPr marL="2285365" indent="0" algn="ctr">
              <a:buNone/>
              <a:defRPr sz="1600"/>
            </a:lvl6pPr>
            <a:lvl7pPr marL="2742565" indent="0" algn="ctr">
              <a:buNone/>
              <a:defRPr sz="1600"/>
            </a:lvl7pPr>
            <a:lvl8pPr marL="3199130" indent="0" algn="ctr">
              <a:buNone/>
              <a:defRPr sz="1600"/>
            </a:lvl8pPr>
            <a:lvl9pPr marL="3656330" indent="0" algn="ctr">
              <a:buNone/>
              <a:defRPr sz="1600"/>
            </a:lvl9pPr>
          </a:lstStyle>
          <a:p>
            <a:r>
              <a:rPr lang="zh-CN" altLang="en-US" noProof="1" smtClean="0"/>
              <a:t>单击此处编辑母版副标题样式</a:t>
            </a:r>
            <a:endParaRPr lang="zh-CN" altLang="en-US" noProof="1"/>
          </a:p>
        </p:txBody>
      </p:sp>
    </p:spTree>
  </p:cSld>
  <p:clrMapOvr>
    <a:masterClrMapping/>
  </p:clrMapOvr>
  <p:transition spd="slow" advClick="0" advTm="5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t="-9000" b="-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6" Type="http://schemas.openxmlformats.org/officeDocument/2006/relationships/notesSlide" Target="../notesSlides/notesSlide1.xml"></Relationship><Relationship Id="rId5" Type="http://schemas.openxmlformats.org/officeDocument/2006/relationships/slideLayout" Target="../slideLayouts/slideLayout2.xml"></Relationship><Relationship Id="rId4" Type="http://schemas.openxmlformats.org/officeDocument/2006/relationships/image" Target="../media/image4.png"></Relationship><Relationship Id="rId3" Type="http://schemas.openxmlformats.org/officeDocument/2006/relationships/image" Target="../media/image3.png"></Relationship><Relationship Id="rId2" Type="http://schemas.microsoft.com/office/2007/relationships/media" Target="../media/media1.mp3"></Relationship><Relationship Id="rId1" Type="http://schemas.openxmlformats.org/officeDocument/2006/relationships/audio" Target="../media/media1.mp3"></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1.xml"></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1.xml"></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1.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1.xml"></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1.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1.xml"></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1.xml"></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1.xml"></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2.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1.xml"></Relationship></Relationships>
</file>

<file path=ppt/slides/_rels/slide2.xml.rels><?xml version="1.0" encoding="UTF-8"?>
<Relationships xmlns="http://schemas.openxmlformats.org/package/2006/relationships"><Relationship Id="rId2" Type="http://schemas.openxmlformats.org/officeDocument/2006/relationships/notesSlide" Target="../notesSlides/notesSlide2.xml"></Relationship><Relationship Id="rId1" Type="http://schemas.openxmlformats.org/officeDocument/2006/relationships/slideLayout" Target="../slideLayouts/slideLayout2.xml"></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1.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1.xml"></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1.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1.xml"></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2.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1.xml"></Relationship></Relationships>
</file>

<file path=ppt/slides/_rels/slide26.xml.rels><?xml version="1.0" encoding="UTF-8"?>
<Relationships xmlns="http://schemas.openxmlformats.org/package/2006/relationships"><Relationship Id="rId3" Type="http://schemas.openxmlformats.org/officeDocument/2006/relationships/notesSlide" Target="../notesSlides/notesSlide26.xml"></Relationship><Relationship Id="rId2" Type="http://schemas.openxmlformats.org/officeDocument/2006/relationships/slideLayout" Target="../slideLayouts/slideLayout1.xml"></Relationship><Relationship Id="rId1" Type="http://schemas.openxmlformats.org/officeDocument/2006/relationships/chart" Target="../charts/chart1.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1.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1.xml"></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1" Type="http://schemas.openxmlformats.org/officeDocument/2006/relationships/slideLayout" Target="../slideLayouts/slideLayout1.xml"></Relationship></Relationships>
</file>

<file path=ppt/slides/_rels/slide3.xml.rels><?xml version="1.0" encoding="UTF-8"?>
<Relationships xmlns="http://schemas.openxmlformats.org/package/2006/relationships"><Relationship Id="rId2" Type="http://schemas.openxmlformats.org/officeDocument/2006/relationships/notesSlide" Target="../notesSlides/notesSlide3.xml"></Relationship><Relationship Id="rId1" Type="http://schemas.openxmlformats.org/officeDocument/2006/relationships/slideLayout" Target="../slideLayouts/slideLayout2.xml"></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1.xml"></Relationship></Relationships>
</file>

<file path=ppt/slides/_rels/slide31.xml.rels><?xml version="1.0" encoding="UTF-8"?>
<Relationships xmlns="http://schemas.openxmlformats.org/package/2006/relationships"><Relationship Id="rId3" Type="http://schemas.openxmlformats.org/officeDocument/2006/relationships/notesSlide" Target="../notesSlides/notesSlide31.xml"></Relationship><Relationship Id="rId2" Type="http://schemas.openxmlformats.org/officeDocument/2006/relationships/slideLayout" Target="../slideLayouts/slideLayout2.xml"></Relationship><Relationship Id="rId1" Type="http://schemas.openxmlformats.org/officeDocument/2006/relationships/image" Target="../media/image4.png"></Relationship></Relationships>
</file>

<file path=ppt/slides/_rels/slide32.xml.rels><?xml version="1.0" encoding="UTF-8"?>
<Relationships xmlns="http://schemas.openxmlformats.org/package/2006/relationships"><Relationship Id="rId3" Type="http://schemas.openxmlformats.org/officeDocument/2006/relationships/notesSlide" Target="../notesSlides/notesSlide32.xml"></Relationship><Relationship Id="rId4" Type="http://schemas.openxmlformats.org/officeDocument/2006/relationships/image" Target="../media/fImage2734837341.jpeg"></Relationship><Relationship Id="rId5" Type="http://schemas.openxmlformats.org/officeDocument/2006/relationships/slideLayout" Target="../slideLayouts/slideLayout2.xml"></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1" Type="http://schemas.openxmlformats.org/officeDocument/2006/relationships/slideLayout" Target="../slideLayouts/slideLayout1.xml"></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1.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1.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1.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1.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2.xml"></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amantha James - Angel Love">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3147753" y="-1880061"/>
            <a:ext cx="609600" cy="609600"/>
          </a:xfrm>
          <a:prstGeom prst="rect">
            <a:avLst/>
          </a:prstGeom>
        </p:spPr>
      </p:pic>
      <p:sp>
        <p:nvSpPr>
          <p:cNvPr id="14" name="TextBox 7"/>
          <p:cNvSpPr txBox="1"/>
          <p:nvPr/>
        </p:nvSpPr>
        <p:spPr>
          <a:xfrm>
            <a:off x="1945262" y="3967899"/>
            <a:ext cx="8352928" cy="738505"/>
          </a:xfrm>
          <a:prstGeom prst="rect">
            <a:avLst/>
          </a:prstGeom>
          <a:noFill/>
        </p:spPr>
        <p:txBody>
          <a:bodyPr wrap="square" lIns="0" tIns="0" rIns="0" bIns="0" rtlCol="0">
            <a:spAutoFit/>
          </a:bodyPr>
          <a:lstStyle/>
          <a:p>
            <a:pPr algn="ctr"/>
            <a:r>
              <a:rPr lang="zh-CN" altLang="en-US" sz="4800" b="1" dirty="0" smtClean="0">
                <a:solidFill>
                  <a:schemeClr val="bg1"/>
                </a:solidFill>
                <a:cs typeface="+mn-ea"/>
                <a:sym typeface="+mn-lt"/>
              </a:rPr>
              <a:t>医学护理</a:t>
            </a:r>
            <a:r>
              <a:rPr lang="zh-CN" altLang="en-US" sz="4800" b="1" dirty="0" smtClean="0">
                <a:solidFill>
                  <a:schemeClr val="bg1"/>
                </a:solidFill>
                <a:cs typeface="+mn-ea"/>
                <a:sym typeface="+mn-lt"/>
              </a:rPr>
              <a:t>工作</a:t>
            </a:r>
            <a:r>
              <a:rPr lang="en-US" altLang="zh-CN" sz="4800" b="1" dirty="0" smtClean="0">
                <a:solidFill>
                  <a:schemeClr val="bg1"/>
                </a:solidFill>
                <a:cs typeface="+mn-ea"/>
                <a:sym typeface="+mn-lt"/>
              </a:rPr>
              <a:t>PPT</a:t>
            </a:r>
            <a:r>
              <a:rPr lang="zh-CN" altLang="en-US" sz="4800" b="1" dirty="0" smtClean="0">
                <a:solidFill>
                  <a:schemeClr val="bg1"/>
                </a:solidFill>
                <a:cs typeface="+mn-ea"/>
                <a:sym typeface="+mn-lt"/>
              </a:rPr>
              <a:t>模板</a:t>
            </a:r>
            <a:endParaRPr lang="zh-CN" altLang="en-US" sz="5400" b="1" dirty="0">
              <a:solidFill>
                <a:schemeClr val="bg1"/>
              </a:solidFill>
              <a:cs typeface="+mn-ea"/>
              <a:sym typeface="+mn-lt"/>
            </a:endParaRPr>
          </a:p>
        </p:txBody>
      </p:sp>
      <p:sp>
        <p:nvSpPr>
          <p:cNvPr id="15" name="TextBox 8"/>
          <p:cNvSpPr txBox="1"/>
          <p:nvPr/>
        </p:nvSpPr>
        <p:spPr>
          <a:xfrm>
            <a:off x="2917244" y="4756253"/>
            <a:ext cx="643271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动态</a:t>
            </a:r>
            <a:r>
              <a:rPr lang="en-US" altLang="zh-CN" sz="2000" dirty="0">
                <a:solidFill>
                  <a:schemeClr val="bg1"/>
                </a:solidFill>
                <a:cs typeface="+mn-ea"/>
                <a:sym typeface="+mn-lt"/>
              </a:rPr>
              <a:t>PPT/</a:t>
            </a:r>
            <a:r>
              <a:rPr lang="zh-CN" altLang="en-US" sz="2000" dirty="0">
                <a:solidFill>
                  <a:schemeClr val="bg1"/>
                </a:solidFill>
                <a:cs typeface="+mn-ea"/>
                <a:sym typeface="+mn-lt"/>
              </a:rPr>
              <a:t>框架完整</a:t>
            </a:r>
            <a:r>
              <a:rPr lang="en-US" altLang="zh-CN" sz="2000" dirty="0">
                <a:solidFill>
                  <a:schemeClr val="bg1"/>
                </a:solidFill>
                <a:cs typeface="+mn-ea"/>
                <a:sym typeface="+mn-lt"/>
              </a:rPr>
              <a:t>/</a:t>
            </a:r>
            <a:r>
              <a:rPr lang="zh-CN" altLang="en-US" sz="2000" dirty="0">
                <a:solidFill>
                  <a:schemeClr val="bg1"/>
                </a:solidFill>
                <a:cs typeface="+mn-ea"/>
                <a:sym typeface="+mn-lt"/>
              </a:rPr>
              <a:t>精美大气</a:t>
            </a:r>
            <a:r>
              <a:rPr lang="en-US" altLang="zh-CN" sz="2000" dirty="0">
                <a:solidFill>
                  <a:schemeClr val="bg1"/>
                </a:solidFill>
                <a:cs typeface="+mn-ea"/>
                <a:sym typeface="+mn-lt"/>
              </a:rPr>
              <a:t>/</a:t>
            </a:r>
            <a:r>
              <a:rPr lang="zh-CN" altLang="en-US" sz="2000" dirty="0">
                <a:solidFill>
                  <a:schemeClr val="bg1"/>
                </a:solidFill>
                <a:cs typeface="+mn-ea"/>
                <a:sym typeface="+mn-lt"/>
              </a:rPr>
              <a:t>可以编辑</a:t>
            </a:r>
            <a:endParaRPr lang="zh-CN" altLang="en-US" sz="2000" dirty="0">
              <a:solidFill>
                <a:schemeClr val="bg1"/>
              </a:solidFill>
              <a:cs typeface="+mn-ea"/>
              <a:sym typeface="+mn-lt"/>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8010" y="-177140"/>
            <a:ext cx="5335980" cy="5335980"/>
          </a:xfrm>
          <a:prstGeom prst="rect">
            <a:avLst/>
          </a:prstGeom>
        </p:spPr>
      </p:pic>
      <p:sp>
        <p:nvSpPr>
          <p:cNvPr id="13" name="TextBox 92"/>
          <p:cNvSpPr txBox="1">
            <a:spLocks noChangeArrowheads="1"/>
          </p:cNvSpPr>
          <p:nvPr/>
        </p:nvSpPr>
        <p:spPr bwMode="auto">
          <a:xfrm>
            <a:off x="4902456" y="5208530"/>
            <a:ext cx="1096095" cy="338426"/>
          </a:xfrm>
          <a:prstGeom prst="rect">
            <a:avLst/>
          </a:prstGeom>
          <a:noFill/>
          <a:ln>
            <a:solidFill>
              <a:schemeClr val="bg1"/>
            </a:solidFill>
          </a:ln>
        </p:spPr>
        <p:txBody>
          <a:bodyPr>
            <a:spAutoFit/>
          </a:bodyPr>
          <a:lstStyle>
            <a:lvl1pPr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1pPr>
            <a:lvl2pPr marL="742950" indent="-28575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2pPr>
            <a:lvl3pPr marL="11430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3pPr>
            <a:lvl4pPr marL="16002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4pPr>
            <a:lvl5pPr marL="20574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5pPr>
            <a:lvl6pPr marL="25146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eaLnBrk="1" fontAlgn="base" hangingPunct="1">
              <a:buClrTx/>
              <a:buSzTx/>
            </a:pPr>
            <a:r>
              <a:rPr lang="zh-CN" altLang="en-US" sz="1600" b="1">
                <a:solidFill>
                  <a:srgbClr val="F8F8F8"/>
                </a:solidFill>
                <a:latin typeface="Verdana" panose="020B0604030504040204" pitchFamily="34" charset="0"/>
                <a:ea typeface="微软雅黑" panose="020B0503020204020204" pitchFamily="34" charset="-122"/>
              </a:rPr>
              <a:t>医院</a:t>
            </a:r>
            <a:endParaRPr lang="zh-CN" altLang="en-US" sz="1600" b="1">
              <a:solidFill>
                <a:srgbClr val="F8F8F8"/>
              </a:solidFill>
              <a:latin typeface="Verdana" panose="020B0604030504040204" pitchFamily="34" charset="0"/>
              <a:ea typeface="微软雅黑" panose="020B0503020204020204" pitchFamily="34" charset="-122"/>
            </a:endParaRPr>
          </a:p>
        </p:txBody>
      </p:sp>
      <p:sp>
        <p:nvSpPr>
          <p:cNvPr id="17" name="TextBox 92"/>
          <p:cNvSpPr txBox="1">
            <a:spLocks noChangeArrowheads="1"/>
          </p:cNvSpPr>
          <p:nvPr/>
        </p:nvSpPr>
        <p:spPr bwMode="auto">
          <a:xfrm>
            <a:off x="6197815" y="5208531"/>
            <a:ext cx="1096095" cy="338426"/>
          </a:xfrm>
          <a:prstGeom prst="rect">
            <a:avLst/>
          </a:prstGeom>
          <a:noFill/>
          <a:ln>
            <a:solidFill>
              <a:schemeClr val="bg1"/>
            </a:solidFill>
          </a:ln>
        </p:spPr>
        <p:txBody>
          <a:bodyPr>
            <a:spAutoFit/>
          </a:bodyPr>
          <a:lstStyle>
            <a:lvl1pPr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1pPr>
            <a:lvl2pPr marL="742950" indent="-28575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2pPr>
            <a:lvl3pPr marL="11430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3pPr>
            <a:lvl4pPr marL="16002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4pPr>
            <a:lvl5pPr marL="20574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5pPr>
            <a:lvl6pPr marL="25146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eaLnBrk="1" fontAlgn="base" hangingPunct="1">
              <a:buClrTx/>
              <a:buSzTx/>
            </a:pPr>
            <a:r>
              <a:rPr lang="zh-CN" altLang="en-US" sz="1600" b="1">
                <a:solidFill>
                  <a:srgbClr val="F8F8F8"/>
                </a:solidFill>
                <a:latin typeface="Verdana" panose="020B0604030504040204" pitchFamily="34" charset="0"/>
                <a:ea typeface="微软雅黑" panose="020B0503020204020204" pitchFamily="34" charset="-122"/>
              </a:rPr>
              <a:t>通用模板</a:t>
            </a:r>
            <a:endParaRPr lang="zh-CN" altLang="en-US" sz="1600" b="1">
              <a:solidFill>
                <a:srgbClr val="F8F8F8"/>
              </a:solidFill>
              <a:latin typeface="Verdana" panose="020B060403050404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anim calcmode="lin" valueType="num">
                                      <p:cBhvr>
                                        <p:cTn id="10" dur="1000" fill="hold"/>
                                        <p:tgtEl>
                                          <p:spTgt spid="3"/>
                                        </p:tgtEl>
                                        <p:attrNameLst>
                                          <p:attrName>ppt_x</p:attrName>
                                        </p:attrNameLst>
                                      </p:cBhvr>
                                      <p:tavLst>
                                        <p:tav tm="0">
                                          <p:val>
                                            <p:strVal val="#ppt_x"/>
                                          </p:val>
                                        </p:tav>
                                        <p:tav tm="100000">
                                          <p:val>
                                            <p:strVal val="#ppt_x"/>
                                          </p:val>
                                        </p:tav>
                                      </p:tavLst>
                                    </p:anim>
                                    <p:anim calcmode="lin" valueType="num">
                                      <p:cBhvr>
                                        <p:cTn id="11" dur="1000" fill="hold"/>
                                        <p:tgtEl>
                                          <p:spTgt spid="3"/>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6" presetClass="entr" presetSubtype="2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1" repeatCount="indefinite" fill="hold" display="0">
                  <p:stCondLst>
                    <p:cond delay="indefinite"/>
                  </p:stCondLst>
                  <p:endCondLst>
                    <p:cond evt="onStopAudio" delay="0">
                      <p:tgtEl>
                        <p:sldTgt/>
                      </p:tgtEl>
                    </p:cond>
                  </p:endCondLst>
                </p:cTn>
                <p:tgtEl>
                  <p:spTgt spid="7"/>
                </p:tgtEl>
              </p:cMediaNode>
            </p:audio>
          </p:childTnLst>
        </p:cTn>
      </p:par>
    </p:tnLst>
    <p:bldLst>
      <p:bldP spid="14" grpId="0"/>
      <p:bldP spid="15" grpId="0"/>
      <p:bldP spid="13"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AutoShape 5"/>
          <p:cNvSpPr/>
          <p:nvPr/>
        </p:nvSpPr>
        <p:spPr bwMode="auto">
          <a:xfrm>
            <a:off x="1355551" y="1886415"/>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endParaRPr lang="zh-CN" altLang="en-US" sz="1200" dirty="0">
              <a:solidFill>
                <a:schemeClr val="tx1">
                  <a:lumMod val="50000"/>
                  <a:lumOff val="50000"/>
                </a:schemeClr>
              </a:solidFill>
              <a:latin typeface="+mn-ea"/>
            </a:endParaRPr>
          </a:p>
        </p:txBody>
      </p:sp>
      <p:sp>
        <p:nvSpPr>
          <p:cNvPr id="18438" name="AutoShape 6"/>
          <p:cNvSpPr/>
          <p:nvPr/>
        </p:nvSpPr>
        <p:spPr bwMode="auto">
          <a:xfrm>
            <a:off x="8591227" y="311974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39" name="AutoShape 7"/>
          <p:cNvSpPr/>
          <p:nvPr/>
        </p:nvSpPr>
        <p:spPr bwMode="auto">
          <a:xfrm>
            <a:off x="8592020" y="2812564"/>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0" name="AutoShape 8"/>
          <p:cNvSpPr/>
          <p:nvPr/>
        </p:nvSpPr>
        <p:spPr bwMode="auto">
          <a:xfrm>
            <a:off x="8591227" y="419051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1" name="AutoShape 9"/>
          <p:cNvSpPr/>
          <p:nvPr/>
        </p:nvSpPr>
        <p:spPr bwMode="auto">
          <a:xfrm>
            <a:off x="8592020" y="388333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2" name="AutoShape 10"/>
          <p:cNvSpPr/>
          <p:nvPr/>
        </p:nvSpPr>
        <p:spPr bwMode="auto">
          <a:xfrm>
            <a:off x="8591227" y="529382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3" name="AutoShape 11"/>
          <p:cNvSpPr/>
          <p:nvPr/>
        </p:nvSpPr>
        <p:spPr bwMode="auto">
          <a:xfrm>
            <a:off x="8592020" y="498664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4" name="AutoShape 12"/>
          <p:cNvSpPr/>
          <p:nvPr/>
        </p:nvSpPr>
        <p:spPr bwMode="auto">
          <a:xfrm>
            <a:off x="1361106" y="311974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5" name="AutoShape 13"/>
          <p:cNvSpPr/>
          <p:nvPr/>
        </p:nvSpPr>
        <p:spPr bwMode="auto">
          <a:xfrm>
            <a:off x="2384116" y="2812564"/>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6" name="AutoShape 14"/>
          <p:cNvSpPr/>
          <p:nvPr/>
        </p:nvSpPr>
        <p:spPr bwMode="auto">
          <a:xfrm>
            <a:off x="1361106" y="419051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7" name="AutoShape 15"/>
          <p:cNvSpPr/>
          <p:nvPr/>
        </p:nvSpPr>
        <p:spPr bwMode="auto">
          <a:xfrm>
            <a:off x="2384116" y="388333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8" name="AutoShape 16"/>
          <p:cNvSpPr/>
          <p:nvPr/>
        </p:nvSpPr>
        <p:spPr bwMode="auto">
          <a:xfrm>
            <a:off x="1361106" y="529382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9" name="AutoShape 17"/>
          <p:cNvSpPr/>
          <p:nvPr/>
        </p:nvSpPr>
        <p:spPr bwMode="auto">
          <a:xfrm>
            <a:off x="2384116" y="498664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nvGrpSpPr>
          <p:cNvPr id="2" name="组合 1"/>
          <p:cNvGrpSpPr/>
          <p:nvPr/>
        </p:nvGrpSpPr>
        <p:grpSpPr>
          <a:xfrm>
            <a:off x="4104741" y="2514907"/>
            <a:ext cx="3974584" cy="3939381"/>
            <a:chOff x="3078361" y="1916307"/>
            <a:chExt cx="2981326" cy="2955448"/>
          </a:xfrm>
        </p:grpSpPr>
        <p:sp>
          <p:nvSpPr>
            <p:cNvPr id="18450" name="AutoShape 18"/>
            <p:cNvSpPr/>
            <p:nvPr/>
          </p:nvSpPr>
          <p:spPr bwMode="auto">
            <a:xfrm>
              <a:off x="3280172" y="2064586"/>
              <a:ext cx="2574727" cy="2591600"/>
            </a:xfrm>
            <a:custGeom>
              <a:avLst/>
              <a:gdLst>
                <a:gd name="T0" fmla="*/ 3432795 w 19679"/>
                <a:gd name="T1" fmla="*/ 3791607 h 19679"/>
                <a:gd name="T2" fmla="*/ 3432795 w 19679"/>
                <a:gd name="T3" fmla="*/ 3791607 h 19679"/>
                <a:gd name="T4" fmla="*/ 3432795 w 19679"/>
                <a:gd name="T5" fmla="*/ 3791607 h 19679"/>
                <a:gd name="T6" fmla="*/ 3432795 w 19679"/>
                <a:gd name="T7" fmla="*/ 379160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1" name="AutoShape 19"/>
            <p:cNvSpPr/>
            <p:nvPr/>
          </p:nvSpPr>
          <p:spPr bwMode="auto">
            <a:xfrm rot="10800000">
              <a:off x="4383881" y="4481705"/>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2" name="AutoShape 20"/>
            <p:cNvSpPr/>
            <p:nvPr/>
          </p:nvSpPr>
          <p:spPr bwMode="auto">
            <a:xfrm rot="10800000">
              <a:off x="3443288" y="4081532"/>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3" name="AutoShape 21"/>
            <p:cNvSpPr/>
            <p:nvPr/>
          </p:nvSpPr>
          <p:spPr bwMode="auto">
            <a:xfrm rot="10800000">
              <a:off x="5253038" y="4095824"/>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4" name="AutoShape 22"/>
            <p:cNvSpPr/>
            <p:nvPr/>
          </p:nvSpPr>
          <p:spPr bwMode="auto">
            <a:xfrm rot="-4">
              <a:off x="4460677" y="4565671"/>
              <a:ext cx="232767" cy="193536"/>
            </a:xfrm>
            <a:custGeom>
              <a:avLst/>
              <a:gdLst>
                <a:gd name="T0" fmla="*/ 310356 w 21600"/>
                <a:gd name="T1" fmla="*/ 257969 h 21600"/>
                <a:gd name="T2" fmla="*/ 310356 w 21600"/>
                <a:gd name="T3" fmla="*/ 257969 h 21600"/>
                <a:gd name="T4" fmla="*/ 310356 w 21600"/>
                <a:gd name="T5" fmla="*/ 257969 h 21600"/>
                <a:gd name="T6" fmla="*/ 310356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5" name="AutoShape 23"/>
            <p:cNvSpPr/>
            <p:nvPr/>
          </p:nvSpPr>
          <p:spPr bwMode="auto">
            <a:xfrm rot="-4">
              <a:off x="3520083" y="4171452"/>
              <a:ext cx="232172" cy="193536"/>
            </a:xfrm>
            <a:custGeom>
              <a:avLst/>
              <a:gdLst>
                <a:gd name="T0" fmla="*/ 309563 w 21600"/>
                <a:gd name="T1" fmla="*/ 257957 h 21579"/>
                <a:gd name="T2" fmla="*/ 309563 w 21600"/>
                <a:gd name="T3" fmla="*/ 257957 h 21579"/>
                <a:gd name="T4" fmla="*/ 309563 w 21600"/>
                <a:gd name="T5" fmla="*/ 257957 h 21579"/>
                <a:gd name="T6" fmla="*/ 309563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6" name="AutoShape 24"/>
            <p:cNvSpPr/>
            <p:nvPr/>
          </p:nvSpPr>
          <p:spPr bwMode="auto">
            <a:xfrm rot="-4">
              <a:off x="5331024" y="4182171"/>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7" name="AutoShape 25"/>
            <p:cNvSpPr/>
            <p:nvPr/>
          </p:nvSpPr>
          <p:spPr bwMode="auto">
            <a:xfrm>
              <a:off x="4364831" y="1916307"/>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8" name="AutoShape 26"/>
            <p:cNvSpPr/>
            <p:nvPr/>
          </p:nvSpPr>
          <p:spPr bwMode="auto">
            <a:xfrm>
              <a:off x="5400675" y="2411760"/>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9" name="AutoShape 27"/>
            <p:cNvSpPr/>
            <p:nvPr/>
          </p:nvSpPr>
          <p:spPr bwMode="auto">
            <a:xfrm>
              <a:off x="3078361" y="3286544"/>
              <a:ext cx="387548"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0" name="AutoShape 28"/>
            <p:cNvSpPr/>
            <p:nvPr/>
          </p:nvSpPr>
          <p:spPr bwMode="auto">
            <a:xfrm>
              <a:off x="5672138" y="3286544"/>
              <a:ext cx="387549"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1" name="AutoShape 29"/>
            <p:cNvSpPr/>
            <p:nvPr/>
          </p:nvSpPr>
          <p:spPr bwMode="auto">
            <a:xfrm>
              <a:off x="3400425" y="2316481"/>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2" name="AutoShape 30"/>
            <p:cNvSpPr/>
            <p:nvPr/>
          </p:nvSpPr>
          <p:spPr bwMode="auto">
            <a:xfrm>
              <a:off x="4443413" y="2002654"/>
              <a:ext cx="232172" cy="193536"/>
            </a:xfrm>
            <a:custGeom>
              <a:avLst/>
              <a:gdLst>
                <a:gd name="T0" fmla="*/ 309563 w 21600"/>
                <a:gd name="T1" fmla="*/ 257969 h 21600"/>
                <a:gd name="T2" fmla="*/ 309563 w 21600"/>
                <a:gd name="T3" fmla="*/ 257969 h 21600"/>
                <a:gd name="T4" fmla="*/ 309563 w 21600"/>
                <a:gd name="T5" fmla="*/ 257969 h 21600"/>
                <a:gd name="T6" fmla="*/ 309563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3" name="AutoShape 31"/>
            <p:cNvSpPr/>
            <p:nvPr/>
          </p:nvSpPr>
          <p:spPr bwMode="auto">
            <a:xfrm>
              <a:off x="3157538" y="3371700"/>
              <a:ext cx="232172" cy="232839"/>
            </a:xfrm>
            <a:custGeom>
              <a:avLst/>
              <a:gdLst>
                <a:gd name="T0" fmla="*/ 309563 w 21600"/>
                <a:gd name="T1" fmla="*/ 310357 h 21600"/>
                <a:gd name="T2" fmla="*/ 309563 w 21600"/>
                <a:gd name="T3" fmla="*/ 310357 h 21600"/>
                <a:gd name="T4" fmla="*/ 309563 w 21600"/>
                <a:gd name="T5" fmla="*/ 310357 h 21600"/>
                <a:gd name="T6" fmla="*/ 309563 w 21600"/>
                <a:gd name="T7" fmla="*/ 3103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4" name="AutoShape 32"/>
            <p:cNvSpPr/>
            <p:nvPr/>
          </p:nvSpPr>
          <p:spPr bwMode="auto">
            <a:xfrm>
              <a:off x="5479257" y="2518354"/>
              <a:ext cx="232767" cy="193536"/>
            </a:xfrm>
            <a:custGeom>
              <a:avLst/>
              <a:gdLst>
                <a:gd name="T0" fmla="*/ 310357 w 21600"/>
                <a:gd name="T1" fmla="*/ 257957 h 21579"/>
                <a:gd name="T2" fmla="*/ 310357 w 21600"/>
                <a:gd name="T3" fmla="*/ 257957 h 21579"/>
                <a:gd name="T4" fmla="*/ 310357 w 21600"/>
                <a:gd name="T5" fmla="*/ 257957 h 21579"/>
                <a:gd name="T6" fmla="*/ 310357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5" name="AutoShape 33"/>
            <p:cNvSpPr/>
            <p:nvPr/>
          </p:nvSpPr>
          <p:spPr bwMode="auto">
            <a:xfrm>
              <a:off x="3477816" y="2387940"/>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6" name="AutoShape 34"/>
            <p:cNvSpPr/>
            <p:nvPr/>
          </p:nvSpPr>
          <p:spPr bwMode="auto">
            <a:xfrm>
              <a:off x="5757268" y="3376464"/>
              <a:ext cx="232172" cy="205446"/>
            </a:xfrm>
            <a:custGeom>
              <a:avLst/>
              <a:gdLst>
                <a:gd name="T0" fmla="*/ 309563 w 21600"/>
                <a:gd name="T1" fmla="*/ 273844 h 21600"/>
                <a:gd name="T2" fmla="*/ 309563 w 21600"/>
                <a:gd name="T3" fmla="*/ 273844 h 21600"/>
                <a:gd name="T4" fmla="*/ 309563 w 21600"/>
                <a:gd name="T5" fmla="*/ 273844 h 21600"/>
                <a:gd name="T6" fmla="*/ 309563 w 21600"/>
                <a:gd name="T7" fmla="*/ 273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639"/>
                  </a:moveTo>
                  <a:cubicBezTo>
                    <a:pt x="21600" y="3959"/>
                    <a:pt x="16676" y="0"/>
                    <a:pt x="10800" y="0"/>
                  </a:cubicBezTo>
                  <a:cubicBezTo>
                    <a:pt x="4764" y="0"/>
                    <a:pt x="0" y="3959"/>
                    <a:pt x="0" y="8639"/>
                  </a:cubicBezTo>
                  <a:cubicBezTo>
                    <a:pt x="0" y="12059"/>
                    <a:pt x="2382" y="14939"/>
                    <a:pt x="5876" y="16379"/>
                  </a:cubicBezTo>
                  <a:cubicBezTo>
                    <a:pt x="6035" y="17279"/>
                    <a:pt x="5717" y="19079"/>
                    <a:pt x="3335" y="21599"/>
                  </a:cubicBezTo>
                  <a:cubicBezTo>
                    <a:pt x="3335" y="21599"/>
                    <a:pt x="8576" y="19979"/>
                    <a:pt x="11435" y="17279"/>
                  </a:cubicBezTo>
                  <a:cubicBezTo>
                    <a:pt x="17152" y="16919"/>
                    <a:pt x="21600" y="13139"/>
                    <a:pt x="21600" y="8639"/>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18467" name="AutoShape 35"/>
            <p:cNvSpPr/>
            <p:nvPr/>
          </p:nvSpPr>
          <p:spPr bwMode="auto">
            <a:xfrm>
              <a:off x="3694509" y="2545151"/>
              <a:ext cx="1753791" cy="1754332"/>
            </a:xfrm>
            <a:custGeom>
              <a:avLst/>
              <a:gdLst>
                <a:gd name="T0" fmla="*/ 2338269 w 19679"/>
                <a:gd name="T1" fmla="*/ 2566653 h 19679"/>
                <a:gd name="T2" fmla="*/ 2338269 w 19679"/>
                <a:gd name="T3" fmla="*/ 2566653 h 19679"/>
                <a:gd name="T4" fmla="*/ 2338269 w 19679"/>
                <a:gd name="T5" fmla="*/ 2566653 h 19679"/>
                <a:gd name="T6" fmla="*/ 2338269 w 19679"/>
                <a:gd name="T7" fmla="*/ 256665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tx1">
                    <a:lumMod val="50000"/>
                    <a:lumOff val="50000"/>
                  </a:schemeClr>
                </a:solidFill>
              </a:endParaRPr>
            </a:p>
          </p:txBody>
        </p:sp>
        <p:sp>
          <p:nvSpPr>
            <p:cNvPr id="18468" name="AutoShape 36"/>
            <p:cNvSpPr/>
            <p:nvPr/>
          </p:nvSpPr>
          <p:spPr bwMode="auto">
            <a:xfrm>
              <a:off x="4358878" y="3150771"/>
              <a:ext cx="440531" cy="440667"/>
            </a:xfrm>
            <a:custGeom>
              <a:avLst/>
              <a:gdLst>
                <a:gd name="T0" fmla="*/ 587375 w 21600"/>
                <a:gd name="T1" fmla="*/ 587375 h 21600"/>
                <a:gd name="T2" fmla="*/ 587375 w 21600"/>
                <a:gd name="T3" fmla="*/ 587375 h 21600"/>
                <a:gd name="T4" fmla="*/ 587375 w 21600"/>
                <a:gd name="T5" fmla="*/ 587375 h 21600"/>
                <a:gd name="T6" fmla="*/ 587375 w 21600"/>
                <a:gd name="T7" fmla="*/ 5873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wipe(left)">
                                      <p:cBhvr>
                                        <p:cTn id="7" dur="500"/>
                                        <p:tgtEl>
                                          <p:spTgt spid="1843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anim calcmode="lin" valueType="num">
                                      <p:cBhvr>
                                        <p:cTn id="12" dur="2000" fill="hold"/>
                                        <p:tgtEl>
                                          <p:spTgt spid="2"/>
                                        </p:tgtEl>
                                        <p:attrNameLst>
                                          <p:attrName>style.rotation</p:attrName>
                                        </p:attrNameLst>
                                      </p:cBhvr>
                                      <p:tavLst>
                                        <p:tav tm="0">
                                          <p:val>
                                            <p:fltVal val="720"/>
                                          </p:val>
                                        </p:tav>
                                        <p:tav tm="100000">
                                          <p:val>
                                            <p:fltVal val="0"/>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 calcmode="lin" valueType="num">
                                      <p:cBhvr>
                                        <p:cTn id="14" dur="2000" fill="hold"/>
                                        <p:tgtEl>
                                          <p:spTgt spid="2"/>
                                        </p:tgtEl>
                                        <p:attrNameLst>
                                          <p:attrName>ppt_w</p:attrName>
                                        </p:attrNameLst>
                                      </p:cBhvr>
                                      <p:tavLst>
                                        <p:tav tm="0">
                                          <p:val>
                                            <p:fltVal val="0"/>
                                          </p:val>
                                        </p:tav>
                                        <p:tav tm="100000">
                                          <p:val>
                                            <p:strVal val="#ppt_w"/>
                                          </p:val>
                                        </p:tav>
                                      </p:tavLst>
                                    </p:anim>
                                  </p:childTnLst>
                                </p:cTn>
                              </p:par>
                            </p:childTnLst>
                          </p:cTn>
                        </p:par>
                        <p:par>
                          <p:cTn id="15" fill="hold">
                            <p:stCondLst>
                              <p:cond delay="2500"/>
                            </p:stCondLst>
                            <p:childTnLst>
                              <p:par>
                                <p:cTn id="16" presetID="9" presetClass="entr" presetSubtype="0" fill="hold" grpId="0" nodeType="afterEffect">
                                  <p:stCondLst>
                                    <p:cond delay="0"/>
                                  </p:stCondLst>
                                  <p:childTnLst>
                                    <p:set>
                                      <p:cBhvr>
                                        <p:cTn id="17" dur="1" fill="hold">
                                          <p:stCondLst>
                                            <p:cond delay="0"/>
                                          </p:stCondLst>
                                        </p:cTn>
                                        <p:tgtEl>
                                          <p:spTgt spid="18438"/>
                                        </p:tgtEl>
                                        <p:attrNameLst>
                                          <p:attrName>style.visibility</p:attrName>
                                        </p:attrNameLst>
                                      </p:cBhvr>
                                      <p:to>
                                        <p:strVal val="visible"/>
                                      </p:to>
                                    </p:set>
                                    <p:animEffect transition="in" filter="dissolve">
                                      <p:cBhvr>
                                        <p:cTn id="18" dur="500"/>
                                        <p:tgtEl>
                                          <p:spTgt spid="18438"/>
                                        </p:tgtEl>
                                      </p:cBhvr>
                                    </p:animEffect>
                                  </p:childTnLst>
                                </p:cTn>
                              </p:par>
                            </p:childTnLst>
                          </p:cTn>
                        </p:par>
                        <p:par>
                          <p:cTn id="19" fill="hold">
                            <p:stCondLst>
                              <p:cond delay="3000"/>
                            </p:stCondLst>
                            <p:childTnLst>
                              <p:par>
                                <p:cTn id="20" presetID="2" presetClass="entr" presetSubtype="2" fill="hold" grpId="0" nodeType="afterEffect">
                                  <p:stCondLst>
                                    <p:cond delay="0"/>
                                  </p:stCondLst>
                                  <p:childTnLst>
                                    <p:set>
                                      <p:cBhvr>
                                        <p:cTn id="21" dur="1" fill="hold">
                                          <p:stCondLst>
                                            <p:cond delay="0"/>
                                          </p:stCondLst>
                                        </p:cTn>
                                        <p:tgtEl>
                                          <p:spTgt spid="18439"/>
                                        </p:tgtEl>
                                        <p:attrNameLst>
                                          <p:attrName>style.visibility</p:attrName>
                                        </p:attrNameLst>
                                      </p:cBhvr>
                                      <p:to>
                                        <p:strVal val="visible"/>
                                      </p:to>
                                    </p:set>
                                    <p:anim calcmode="lin" valueType="num">
                                      <p:cBhvr additive="base">
                                        <p:cTn id="22" dur="500" fill="hold"/>
                                        <p:tgtEl>
                                          <p:spTgt spid="18439"/>
                                        </p:tgtEl>
                                        <p:attrNameLst>
                                          <p:attrName>ppt_x</p:attrName>
                                        </p:attrNameLst>
                                      </p:cBhvr>
                                      <p:tavLst>
                                        <p:tav tm="0">
                                          <p:val>
                                            <p:strVal val="1+#ppt_w/2"/>
                                          </p:val>
                                        </p:tav>
                                        <p:tav tm="100000">
                                          <p:val>
                                            <p:strVal val="#ppt_x"/>
                                          </p:val>
                                        </p:tav>
                                      </p:tavLst>
                                    </p:anim>
                                    <p:anim calcmode="lin" valueType="num">
                                      <p:cBhvr additive="base">
                                        <p:cTn id="23" dur="500" fill="hold"/>
                                        <p:tgtEl>
                                          <p:spTgt spid="18439"/>
                                        </p:tgtEl>
                                        <p:attrNameLst>
                                          <p:attrName>ppt_y</p:attrName>
                                        </p:attrNameLst>
                                      </p:cBhvr>
                                      <p:tavLst>
                                        <p:tav tm="0">
                                          <p:val>
                                            <p:strVal val="#ppt_y"/>
                                          </p:val>
                                        </p:tav>
                                        <p:tav tm="100000">
                                          <p:val>
                                            <p:strVal val="#ppt_y"/>
                                          </p:val>
                                        </p:tav>
                                      </p:tavLst>
                                    </p:anim>
                                  </p:childTnLst>
                                </p:cTn>
                              </p:par>
                              <p:par>
                                <p:cTn id="24" presetID="9" presetClass="entr" presetSubtype="0" fill="hold" grpId="0" nodeType="withEffect">
                                  <p:stCondLst>
                                    <p:cond delay="0"/>
                                  </p:stCondLst>
                                  <p:childTnLst>
                                    <p:set>
                                      <p:cBhvr>
                                        <p:cTn id="25" dur="1" fill="hold">
                                          <p:stCondLst>
                                            <p:cond delay="0"/>
                                          </p:stCondLst>
                                        </p:cTn>
                                        <p:tgtEl>
                                          <p:spTgt spid="18440"/>
                                        </p:tgtEl>
                                        <p:attrNameLst>
                                          <p:attrName>style.visibility</p:attrName>
                                        </p:attrNameLst>
                                      </p:cBhvr>
                                      <p:to>
                                        <p:strVal val="visible"/>
                                      </p:to>
                                    </p:set>
                                    <p:animEffect transition="in" filter="dissolve">
                                      <p:cBhvr>
                                        <p:cTn id="26" dur="500"/>
                                        <p:tgtEl>
                                          <p:spTgt spid="18440"/>
                                        </p:tgtEl>
                                      </p:cBhvr>
                                    </p:animEffect>
                                  </p:childTnLst>
                                </p:cTn>
                              </p:par>
                            </p:childTnLst>
                          </p:cTn>
                        </p:par>
                        <p:par>
                          <p:cTn id="27" fill="hold">
                            <p:stCondLst>
                              <p:cond delay="3500"/>
                            </p:stCondLst>
                            <p:childTnLst>
                              <p:par>
                                <p:cTn id="28" presetID="2" presetClass="entr" presetSubtype="2" fill="hold" grpId="0" nodeType="afterEffect">
                                  <p:stCondLst>
                                    <p:cond delay="0"/>
                                  </p:stCondLst>
                                  <p:childTnLst>
                                    <p:set>
                                      <p:cBhvr>
                                        <p:cTn id="29" dur="1" fill="hold">
                                          <p:stCondLst>
                                            <p:cond delay="0"/>
                                          </p:stCondLst>
                                        </p:cTn>
                                        <p:tgtEl>
                                          <p:spTgt spid="18441"/>
                                        </p:tgtEl>
                                        <p:attrNameLst>
                                          <p:attrName>style.visibility</p:attrName>
                                        </p:attrNameLst>
                                      </p:cBhvr>
                                      <p:to>
                                        <p:strVal val="visible"/>
                                      </p:to>
                                    </p:set>
                                    <p:anim calcmode="lin" valueType="num">
                                      <p:cBhvr additive="base">
                                        <p:cTn id="30" dur="500" fill="hold"/>
                                        <p:tgtEl>
                                          <p:spTgt spid="18441"/>
                                        </p:tgtEl>
                                        <p:attrNameLst>
                                          <p:attrName>ppt_x</p:attrName>
                                        </p:attrNameLst>
                                      </p:cBhvr>
                                      <p:tavLst>
                                        <p:tav tm="0">
                                          <p:val>
                                            <p:strVal val="1+#ppt_w/2"/>
                                          </p:val>
                                        </p:tav>
                                        <p:tav tm="100000">
                                          <p:val>
                                            <p:strVal val="#ppt_x"/>
                                          </p:val>
                                        </p:tav>
                                      </p:tavLst>
                                    </p:anim>
                                    <p:anim calcmode="lin" valueType="num">
                                      <p:cBhvr additive="base">
                                        <p:cTn id="31" dur="500" fill="hold"/>
                                        <p:tgtEl>
                                          <p:spTgt spid="18441"/>
                                        </p:tgtEl>
                                        <p:attrNameLst>
                                          <p:attrName>ppt_y</p:attrName>
                                        </p:attrNameLst>
                                      </p:cBhvr>
                                      <p:tavLst>
                                        <p:tav tm="0">
                                          <p:val>
                                            <p:strVal val="#ppt_y"/>
                                          </p:val>
                                        </p:tav>
                                        <p:tav tm="100000">
                                          <p:val>
                                            <p:strVal val="#ppt_y"/>
                                          </p:val>
                                        </p:tav>
                                      </p:tavLst>
                                    </p:anim>
                                  </p:childTnLst>
                                </p:cTn>
                              </p:par>
                              <p:par>
                                <p:cTn id="32" presetID="9" presetClass="entr" presetSubtype="0" fill="hold" grpId="0" nodeType="withEffect">
                                  <p:stCondLst>
                                    <p:cond delay="0"/>
                                  </p:stCondLst>
                                  <p:childTnLst>
                                    <p:set>
                                      <p:cBhvr>
                                        <p:cTn id="33" dur="1" fill="hold">
                                          <p:stCondLst>
                                            <p:cond delay="0"/>
                                          </p:stCondLst>
                                        </p:cTn>
                                        <p:tgtEl>
                                          <p:spTgt spid="18442"/>
                                        </p:tgtEl>
                                        <p:attrNameLst>
                                          <p:attrName>style.visibility</p:attrName>
                                        </p:attrNameLst>
                                      </p:cBhvr>
                                      <p:to>
                                        <p:strVal val="visible"/>
                                      </p:to>
                                    </p:set>
                                    <p:animEffect transition="in" filter="dissolve">
                                      <p:cBhvr>
                                        <p:cTn id="34" dur="500"/>
                                        <p:tgtEl>
                                          <p:spTgt spid="18442"/>
                                        </p:tgtEl>
                                      </p:cBhvr>
                                    </p:animEffect>
                                  </p:childTnLst>
                                </p:cTn>
                              </p:par>
                            </p:childTnLst>
                          </p:cTn>
                        </p:par>
                        <p:par>
                          <p:cTn id="35" fill="hold">
                            <p:stCondLst>
                              <p:cond delay="4000"/>
                            </p:stCondLst>
                            <p:childTnLst>
                              <p:par>
                                <p:cTn id="36" presetID="2" presetClass="entr" presetSubtype="2" fill="hold" grpId="0" nodeType="afterEffect">
                                  <p:stCondLst>
                                    <p:cond delay="0"/>
                                  </p:stCondLst>
                                  <p:childTnLst>
                                    <p:set>
                                      <p:cBhvr>
                                        <p:cTn id="37" dur="1" fill="hold">
                                          <p:stCondLst>
                                            <p:cond delay="0"/>
                                          </p:stCondLst>
                                        </p:cTn>
                                        <p:tgtEl>
                                          <p:spTgt spid="18443"/>
                                        </p:tgtEl>
                                        <p:attrNameLst>
                                          <p:attrName>style.visibility</p:attrName>
                                        </p:attrNameLst>
                                      </p:cBhvr>
                                      <p:to>
                                        <p:strVal val="visible"/>
                                      </p:to>
                                    </p:set>
                                    <p:anim calcmode="lin" valueType="num">
                                      <p:cBhvr additive="base">
                                        <p:cTn id="38" dur="500" fill="hold"/>
                                        <p:tgtEl>
                                          <p:spTgt spid="18443"/>
                                        </p:tgtEl>
                                        <p:attrNameLst>
                                          <p:attrName>ppt_x</p:attrName>
                                        </p:attrNameLst>
                                      </p:cBhvr>
                                      <p:tavLst>
                                        <p:tav tm="0">
                                          <p:val>
                                            <p:strVal val="1+#ppt_w/2"/>
                                          </p:val>
                                        </p:tav>
                                        <p:tav tm="100000">
                                          <p:val>
                                            <p:strVal val="#ppt_x"/>
                                          </p:val>
                                        </p:tav>
                                      </p:tavLst>
                                    </p:anim>
                                    <p:anim calcmode="lin" valueType="num">
                                      <p:cBhvr additive="base">
                                        <p:cTn id="39" dur="500" fill="hold"/>
                                        <p:tgtEl>
                                          <p:spTgt spid="18443"/>
                                        </p:tgtEl>
                                        <p:attrNameLst>
                                          <p:attrName>ppt_y</p:attrName>
                                        </p:attrNameLst>
                                      </p:cBhvr>
                                      <p:tavLst>
                                        <p:tav tm="0">
                                          <p:val>
                                            <p:strVal val="#ppt_y"/>
                                          </p:val>
                                        </p:tav>
                                        <p:tav tm="100000">
                                          <p:val>
                                            <p:strVal val="#ppt_y"/>
                                          </p:val>
                                        </p:tav>
                                      </p:tavLst>
                                    </p:anim>
                                  </p:childTnLst>
                                </p:cTn>
                              </p:par>
                              <p:par>
                                <p:cTn id="40" presetID="9" presetClass="entr" presetSubtype="0" fill="hold" grpId="0" nodeType="withEffect">
                                  <p:stCondLst>
                                    <p:cond delay="0"/>
                                  </p:stCondLst>
                                  <p:childTnLst>
                                    <p:set>
                                      <p:cBhvr>
                                        <p:cTn id="41" dur="1" fill="hold">
                                          <p:stCondLst>
                                            <p:cond delay="0"/>
                                          </p:stCondLst>
                                        </p:cTn>
                                        <p:tgtEl>
                                          <p:spTgt spid="18444"/>
                                        </p:tgtEl>
                                        <p:attrNameLst>
                                          <p:attrName>style.visibility</p:attrName>
                                        </p:attrNameLst>
                                      </p:cBhvr>
                                      <p:to>
                                        <p:strVal val="visible"/>
                                      </p:to>
                                    </p:set>
                                    <p:animEffect transition="in" filter="dissolve">
                                      <p:cBhvr>
                                        <p:cTn id="42" dur="500"/>
                                        <p:tgtEl>
                                          <p:spTgt spid="18444"/>
                                        </p:tgtEl>
                                      </p:cBhvr>
                                    </p:animEffect>
                                  </p:childTnLst>
                                </p:cTn>
                              </p:par>
                            </p:childTnLst>
                          </p:cTn>
                        </p:par>
                        <p:par>
                          <p:cTn id="43" fill="hold">
                            <p:stCondLst>
                              <p:cond delay="4500"/>
                            </p:stCondLst>
                            <p:childTnLst>
                              <p:par>
                                <p:cTn id="44" presetID="2" presetClass="entr" presetSubtype="8" fill="hold" grpId="0" nodeType="afterEffect">
                                  <p:stCondLst>
                                    <p:cond delay="0"/>
                                  </p:stCondLst>
                                  <p:childTnLst>
                                    <p:set>
                                      <p:cBhvr>
                                        <p:cTn id="45" dur="1" fill="hold">
                                          <p:stCondLst>
                                            <p:cond delay="0"/>
                                          </p:stCondLst>
                                        </p:cTn>
                                        <p:tgtEl>
                                          <p:spTgt spid="18445"/>
                                        </p:tgtEl>
                                        <p:attrNameLst>
                                          <p:attrName>style.visibility</p:attrName>
                                        </p:attrNameLst>
                                      </p:cBhvr>
                                      <p:to>
                                        <p:strVal val="visible"/>
                                      </p:to>
                                    </p:set>
                                    <p:anim calcmode="lin" valueType="num">
                                      <p:cBhvr additive="base">
                                        <p:cTn id="46" dur="500" fill="hold"/>
                                        <p:tgtEl>
                                          <p:spTgt spid="18445"/>
                                        </p:tgtEl>
                                        <p:attrNameLst>
                                          <p:attrName>ppt_x</p:attrName>
                                        </p:attrNameLst>
                                      </p:cBhvr>
                                      <p:tavLst>
                                        <p:tav tm="0">
                                          <p:val>
                                            <p:strVal val="0-#ppt_w/2"/>
                                          </p:val>
                                        </p:tav>
                                        <p:tav tm="100000">
                                          <p:val>
                                            <p:strVal val="#ppt_x"/>
                                          </p:val>
                                        </p:tav>
                                      </p:tavLst>
                                    </p:anim>
                                    <p:anim calcmode="lin" valueType="num">
                                      <p:cBhvr additive="base">
                                        <p:cTn id="47" dur="500" fill="hold"/>
                                        <p:tgtEl>
                                          <p:spTgt spid="18445"/>
                                        </p:tgtEl>
                                        <p:attrNameLst>
                                          <p:attrName>ppt_y</p:attrName>
                                        </p:attrNameLst>
                                      </p:cBhvr>
                                      <p:tavLst>
                                        <p:tav tm="0">
                                          <p:val>
                                            <p:strVal val="#ppt_y"/>
                                          </p:val>
                                        </p:tav>
                                        <p:tav tm="100000">
                                          <p:val>
                                            <p:strVal val="#ppt_y"/>
                                          </p:val>
                                        </p:tav>
                                      </p:tavLst>
                                    </p:anim>
                                  </p:childTnLst>
                                </p:cTn>
                              </p:par>
                              <p:par>
                                <p:cTn id="48" presetID="9" presetClass="entr" presetSubtype="0" fill="hold" grpId="0" nodeType="withEffect">
                                  <p:stCondLst>
                                    <p:cond delay="0"/>
                                  </p:stCondLst>
                                  <p:childTnLst>
                                    <p:set>
                                      <p:cBhvr>
                                        <p:cTn id="49" dur="1" fill="hold">
                                          <p:stCondLst>
                                            <p:cond delay="0"/>
                                          </p:stCondLst>
                                        </p:cTn>
                                        <p:tgtEl>
                                          <p:spTgt spid="18446"/>
                                        </p:tgtEl>
                                        <p:attrNameLst>
                                          <p:attrName>style.visibility</p:attrName>
                                        </p:attrNameLst>
                                      </p:cBhvr>
                                      <p:to>
                                        <p:strVal val="visible"/>
                                      </p:to>
                                    </p:set>
                                    <p:animEffect transition="in" filter="dissolve">
                                      <p:cBhvr>
                                        <p:cTn id="50" dur="500"/>
                                        <p:tgtEl>
                                          <p:spTgt spid="18446"/>
                                        </p:tgtEl>
                                      </p:cBhvr>
                                    </p:animEffect>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18447"/>
                                        </p:tgtEl>
                                        <p:attrNameLst>
                                          <p:attrName>style.visibility</p:attrName>
                                        </p:attrNameLst>
                                      </p:cBhvr>
                                      <p:to>
                                        <p:strVal val="visible"/>
                                      </p:to>
                                    </p:set>
                                    <p:anim calcmode="lin" valueType="num">
                                      <p:cBhvr additive="base">
                                        <p:cTn id="54" dur="500" fill="hold"/>
                                        <p:tgtEl>
                                          <p:spTgt spid="18447"/>
                                        </p:tgtEl>
                                        <p:attrNameLst>
                                          <p:attrName>ppt_x</p:attrName>
                                        </p:attrNameLst>
                                      </p:cBhvr>
                                      <p:tavLst>
                                        <p:tav tm="0">
                                          <p:val>
                                            <p:strVal val="0-#ppt_w/2"/>
                                          </p:val>
                                        </p:tav>
                                        <p:tav tm="100000">
                                          <p:val>
                                            <p:strVal val="#ppt_x"/>
                                          </p:val>
                                        </p:tav>
                                      </p:tavLst>
                                    </p:anim>
                                    <p:anim calcmode="lin" valueType="num">
                                      <p:cBhvr additive="base">
                                        <p:cTn id="55" dur="500" fill="hold"/>
                                        <p:tgtEl>
                                          <p:spTgt spid="18447"/>
                                        </p:tgtEl>
                                        <p:attrNameLst>
                                          <p:attrName>ppt_y</p:attrName>
                                        </p:attrNameLst>
                                      </p:cBhvr>
                                      <p:tavLst>
                                        <p:tav tm="0">
                                          <p:val>
                                            <p:strVal val="#ppt_y"/>
                                          </p:val>
                                        </p:tav>
                                        <p:tav tm="100000">
                                          <p:val>
                                            <p:strVal val="#ppt_y"/>
                                          </p:val>
                                        </p:tav>
                                      </p:tavLst>
                                    </p:anim>
                                  </p:childTnLst>
                                </p:cTn>
                              </p:par>
                              <p:par>
                                <p:cTn id="56" presetID="9" presetClass="entr" presetSubtype="0" fill="hold" grpId="0" nodeType="withEffect">
                                  <p:stCondLst>
                                    <p:cond delay="0"/>
                                  </p:stCondLst>
                                  <p:childTnLst>
                                    <p:set>
                                      <p:cBhvr>
                                        <p:cTn id="57" dur="1" fill="hold">
                                          <p:stCondLst>
                                            <p:cond delay="0"/>
                                          </p:stCondLst>
                                        </p:cTn>
                                        <p:tgtEl>
                                          <p:spTgt spid="18448"/>
                                        </p:tgtEl>
                                        <p:attrNameLst>
                                          <p:attrName>style.visibility</p:attrName>
                                        </p:attrNameLst>
                                      </p:cBhvr>
                                      <p:to>
                                        <p:strVal val="visible"/>
                                      </p:to>
                                    </p:set>
                                    <p:animEffect transition="in" filter="dissolve">
                                      <p:cBhvr>
                                        <p:cTn id="58" dur="500"/>
                                        <p:tgtEl>
                                          <p:spTgt spid="18448"/>
                                        </p:tgtEl>
                                      </p:cBhvr>
                                    </p:animEffect>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18449"/>
                                        </p:tgtEl>
                                        <p:attrNameLst>
                                          <p:attrName>style.visibility</p:attrName>
                                        </p:attrNameLst>
                                      </p:cBhvr>
                                      <p:to>
                                        <p:strVal val="visible"/>
                                      </p:to>
                                    </p:set>
                                    <p:anim calcmode="lin" valueType="num">
                                      <p:cBhvr additive="base">
                                        <p:cTn id="62" dur="500" fill="hold"/>
                                        <p:tgtEl>
                                          <p:spTgt spid="18449"/>
                                        </p:tgtEl>
                                        <p:attrNameLst>
                                          <p:attrName>ppt_x</p:attrName>
                                        </p:attrNameLst>
                                      </p:cBhvr>
                                      <p:tavLst>
                                        <p:tav tm="0">
                                          <p:val>
                                            <p:strVal val="0-#ppt_w/2"/>
                                          </p:val>
                                        </p:tav>
                                        <p:tav tm="100000">
                                          <p:val>
                                            <p:strVal val="#ppt_x"/>
                                          </p:val>
                                        </p:tav>
                                      </p:tavLst>
                                    </p:anim>
                                    <p:anim calcmode="lin" valueType="num">
                                      <p:cBhvr additive="base">
                                        <p:cTn id="63" dur="500" fill="hold"/>
                                        <p:tgtEl>
                                          <p:spTgt spid="184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8" grpId="0" autoUpdateAnimBg="0"/>
      <p:bldP spid="18439" grpId="0" autoUpdateAnimBg="0"/>
      <p:bldP spid="18440" grpId="0" autoUpdateAnimBg="0"/>
      <p:bldP spid="18441" grpId="0" autoUpdateAnimBg="0"/>
      <p:bldP spid="18442" grpId="0" autoUpdateAnimBg="0"/>
      <p:bldP spid="18443" grpId="0" autoUpdateAnimBg="0"/>
      <p:bldP spid="18444" grpId="0" autoUpdateAnimBg="0"/>
      <p:bldP spid="18445" grpId="0" autoUpdateAnimBg="0"/>
      <p:bldP spid="18446" grpId="0" autoUpdateAnimBg="0"/>
      <p:bldP spid="18447" grpId="0" autoUpdateAnimBg="0"/>
      <p:bldP spid="18448" grpId="0" autoUpdateAnimBg="0"/>
      <p:bldP spid="1844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p:cNvGrpSpPr/>
          <p:nvPr/>
        </p:nvGrpSpPr>
        <p:grpSpPr>
          <a:xfrm flipV="1">
            <a:off x="2629622" y="4784987"/>
            <a:ext cx="2898892" cy="948295"/>
            <a:chOff x="2512762" y="1534824"/>
            <a:chExt cx="2174452" cy="711221"/>
          </a:xfrm>
        </p:grpSpPr>
        <p:cxnSp>
          <p:nvCxnSpPr>
            <p:cNvPr id="61" name="Straight Connector 60"/>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512762" y="1534824"/>
              <a:ext cx="217445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6" name="Freeform 45"/>
          <p:cNvSpPr/>
          <p:nvPr/>
        </p:nvSpPr>
        <p:spPr>
          <a:xfrm>
            <a:off x="2433388" y="1816005"/>
            <a:ext cx="1900501" cy="1900748"/>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0" y="0"/>
                </a:moveTo>
                <a:cubicBezTo>
                  <a:pt x="466705" y="1"/>
                  <a:pt x="914294" y="185399"/>
                  <a:pt x="1244304" y="515410"/>
                </a:cubicBezTo>
                <a:cubicBezTo>
                  <a:pt x="1574314" y="845421"/>
                  <a:pt x="1759711" y="1293011"/>
                  <a:pt x="1759710" y="1759716"/>
                </a:cubicBezTo>
                <a:cubicBezTo>
                  <a:pt x="1173140" y="1759715"/>
                  <a:pt x="586570" y="1759713"/>
                  <a:pt x="0" y="1759712"/>
                </a:cubicBezTo>
                <a:lnTo>
                  <a:pt x="0" y="0"/>
                </a:lnTo>
                <a:close/>
              </a:path>
            </a:pathLst>
          </a:custGeom>
          <a:solidFill>
            <a:schemeClr val="accent2"/>
          </a:solidFill>
          <a:ln>
            <a:noFill/>
          </a:ln>
          <a:scene3d>
            <a:camera prst="isometricOffAxis1Top"/>
            <a:lightRig rig="threePt" dir="t"/>
          </a:scene3d>
          <a:sp3d extrusionH="1270000">
            <a:extrusionClr>
              <a:schemeClr val="accent2"/>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489" tIns="952631" rIns="952626" bIns="265488" numCol="1" spcCol="1693" anchor="ctr" anchorCtr="0">
            <a:noAutofit/>
          </a:bodyPr>
          <a:lstStyle/>
          <a:p>
            <a:pPr algn="ctr" defTabSz="1659255">
              <a:lnSpc>
                <a:spcPct val="90000"/>
              </a:lnSpc>
              <a:spcBef>
                <a:spcPct val="0"/>
              </a:spcBef>
              <a:spcAft>
                <a:spcPct val="35000"/>
              </a:spcAft>
            </a:pPr>
            <a:endParaRPr lang="en-US" sz="3700" dirty="0">
              <a:latin typeface="+mn-ea"/>
            </a:endParaRPr>
          </a:p>
        </p:txBody>
      </p:sp>
      <p:sp>
        <p:nvSpPr>
          <p:cNvPr id="47" name="Freeform 46"/>
          <p:cNvSpPr/>
          <p:nvPr/>
        </p:nvSpPr>
        <p:spPr>
          <a:xfrm>
            <a:off x="3263501" y="3199248"/>
            <a:ext cx="1900501" cy="1900749"/>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1759712" y="0"/>
                </a:moveTo>
                <a:cubicBezTo>
                  <a:pt x="1759711" y="466705"/>
                  <a:pt x="1574313" y="914294"/>
                  <a:pt x="1244302" y="1244304"/>
                </a:cubicBezTo>
                <a:cubicBezTo>
                  <a:pt x="914291" y="1574314"/>
                  <a:pt x="466701" y="1759711"/>
                  <a:pt x="-3" y="1759710"/>
                </a:cubicBezTo>
                <a:cubicBezTo>
                  <a:pt x="-2" y="1173140"/>
                  <a:pt x="0" y="586570"/>
                  <a:pt x="0" y="0"/>
                </a:cubicBezTo>
                <a:lnTo>
                  <a:pt x="1759712" y="0"/>
                </a:lnTo>
                <a:close/>
              </a:path>
            </a:pathLst>
          </a:custGeom>
          <a:solidFill>
            <a:schemeClr val="accent1"/>
          </a:solidFill>
          <a:ln>
            <a:noFill/>
          </a:ln>
          <a:scene3d>
            <a:camera prst="isometricOffAxis1Top"/>
            <a:lightRig rig="threePt" dir="t"/>
          </a:scene3d>
          <a:sp3d extrusionH="635000">
            <a:extrusionClr>
              <a:schemeClr val="accent1"/>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488" tIns="265489" rIns="952631" bIns="952627" numCol="1" spcCol="1693" anchor="ctr" anchorCtr="0">
            <a:noAutofit/>
          </a:bodyPr>
          <a:lstStyle/>
          <a:p>
            <a:pPr algn="ctr" defTabSz="1659255">
              <a:lnSpc>
                <a:spcPct val="90000"/>
              </a:lnSpc>
              <a:spcBef>
                <a:spcPct val="0"/>
              </a:spcBef>
              <a:spcAft>
                <a:spcPct val="35000"/>
              </a:spcAft>
            </a:pPr>
            <a:endParaRPr lang="en-US" sz="3700" dirty="0">
              <a:latin typeface="+mn-ea"/>
            </a:endParaRPr>
          </a:p>
        </p:txBody>
      </p:sp>
      <p:sp>
        <p:nvSpPr>
          <p:cNvPr id="45" name="Freeform 44"/>
          <p:cNvSpPr/>
          <p:nvPr/>
        </p:nvSpPr>
        <p:spPr>
          <a:xfrm>
            <a:off x="720048" y="2764299"/>
            <a:ext cx="1900501" cy="1900748"/>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0" y="1759712"/>
                </a:moveTo>
                <a:cubicBezTo>
                  <a:pt x="1" y="1293007"/>
                  <a:pt x="185399" y="845418"/>
                  <a:pt x="515410" y="515408"/>
                </a:cubicBezTo>
                <a:cubicBezTo>
                  <a:pt x="845421" y="185398"/>
                  <a:pt x="1293011" y="1"/>
                  <a:pt x="1759716" y="2"/>
                </a:cubicBezTo>
                <a:cubicBezTo>
                  <a:pt x="1759715" y="586572"/>
                  <a:pt x="1759713" y="1173142"/>
                  <a:pt x="1759712" y="1759712"/>
                </a:cubicBezTo>
                <a:lnTo>
                  <a:pt x="0" y="1759712"/>
                </a:lnTo>
                <a:close/>
              </a:path>
            </a:pathLst>
          </a:custGeom>
          <a:solidFill>
            <a:schemeClr val="tx2"/>
          </a:solidFill>
          <a:ln>
            <a:noFill/>
          </a:ln>
          <a:scene3d>
            <a:camera prst="isometricOffAxis1Top"/>
            <a:lightRig rig="threePt" dir="t"/>
          </a:scene3d>
          <a:sp3d extrusionH="762000">
            <a:extrusionClr>
              <a:schemeClr val="tx2">
                <a:lumMod val="75000"/>
              </a:schemeClr>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631" tIns="952627" rIns="265488" bIns="265488" numCol="1" spcCol="1693" anchor="ctr" anchorCtr="0">
            <a:noAutofit/>
          </a:bodyPr>
          <a:lstStyle/>
          <a:p>
            <a:pPr algn="ctr" defTabSz="1659255">
              <a:lnSpc>
                <a:spcPct val="90000"/>
              </a:lnSpc>
              <a:spcBef>
                <a:spcPct val="0"/>
              </a:spcBef>
              <a:spcAft>
                <a:spcPct val="35000"/>
              </a:spcAft>
            </a:pPr>
            <a:endParaRPr lang="en-US" sz="3700" dirty="0">
              <a:latin typeface="+mn-ea"/>
            </a:endParaRPr>
          </a:p>
        </p:txBody>
      </p:sp>
      <p:sp>
        <p:nvSpPr>
          <p:cNvPr id="48" name="Freeform 47"/>
          <p:cNvSpPr/>
          <p:nvPr/>
        </p:nvSpPr>
        <p:spPr>
          <a:xfrm>
            <a:off x="1550462" y="3781697"/>
            <a:ext cx="1900501" cy="1900748"/>
          </a:xfrm>
          <a:custGeom>
            <a:avLst/>
            <a:gdLst>
              <a:gd name="connsiteX0" fmla="*/ 0 w 1759712"/>
              <a:gd name="connsiteY0" fmla="*/ 1759712 h 1759712"/>
              <a:gd name="connsiteX1" fmla="*/ 515410 w 1759712"/>
              <a:gd name="connsiteY1" fmla="*/ 515408 h 1759712"/>
              <a:gd name="connsiteX2" fmla="*/ 1759716 w 1759712"/>
              <a:gd name="connsiteY2" fmla="*/ 2 h 1759712"/>
              <a:gd name="connsiteX3" fmla="*/ 1759712 w 1759712"/>
              <a:gd name="connsiteY3" fmla="*/ 1759712 h 1759712"/>
              <a:gd name="connsiteX4" fmla="*/ 0 w 1759712"/>
              <a:gd name="connsiteY4" fmla="*/ 1759712 h 1759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712" h="1759712">
                <a:moveTo>
                  <a:pt x="1759712" y="1759712"/>
                </a:moveTo>
                <a:cubicBezTo>
                  <a:pt x="1293007" y="1759711"/>
                  <a:pt x="845418" y="1574313"/>
                  <a:pt x="515408" y="1244302"/>
                </a:cubicBezTo>
                <a:cubicBezTo>
                  <a:pt x="185398" y="914291"/>
                  <a:pt x="1" y="466701"/>
                  <a:pt x="2" y="-4"/>
                </a:cubicBezTo>
                <a:cubicBezTo>
                  <a:pt x="586572" y="-3"/>
                  <a:pt x="1173142" y="-1"/>
                  <a:pt x="1759712" y="0"/>
                </a:cubicBezTo>
                <a:lnTo>
                  <a:pt x="1759712" y="1759712"/>
                </a:lnTo>
                <a:close/>
              </a:path>
            </a:pathLst>
          </a:custGeom>
          <a:solidFill>
            <a:schemeClr val="accent3"/>
          </a:solidFill>
          <a:ln>
            <a:noFill/>
          </a:ln>
          <a:scene3d>
            <a:camera prst="isometricOffAxis1Top"/>
            <a:lightRig rig="threePt" dir="t"/>
          </a:scene3d>
          <a:sp3d extrusionH="381000">
            <a:extrusionClr>
              <a:schemeClr val="accent3"/>
            </a:extrusion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629" tIns="265487" rIns="265485" bIns="952633" numCol="1" spcCol="1693" anchor="ctr" anchorCtr="0">
            <a:noAutofit/>
          </a:bodyPr>
          <a:lstStyle/>
          <a:p>
            <a:pPr algn="ctr" defTabSz="1659255">
              <a:lnSpc>
                <a:spcPct val="90000"/>
              </a:lnSpc>
              <a:spcBef>
                <a:spcPct val="0"/>
              </a:spcBef>
              <a:spcAft>
                <a:spcPct val="35000"/>
              </a:spcAft>
            </a:pPr>
            <a:endParaRPr lang="en-US" sz="3700" dirty="0">
              <a:latin typeface="+mn-ea"/>
            </a:endParaRPr>
          </a:p>
        </p:txBody>
      </p:sp>
      <p:grpSp>
        <p:nvGrpSpPr>
          <p:cNvPr id="56" name="Group 55"/>
          <p:cNvGrpSpPr/>
          <p:nvPr/>
        </p:nvGrpSpPr>
        <p:grpSpPr>
          <a:xfrm>
            <a:off x="3263501" y="1816006"/>
            <a:ext cx="2207698" cy="948295"/>
            <a:chOff x="2512762" y="1534824"/>
            <a:chExt cx="1655989" cy="711221"/>
          </a:xfrm>
        </p:grpSpPr>
        <p:cxnSp>
          <p:nvCxnSpPr>
            <p:cNvPr id="51" name="Straight Connector 50"/>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512762" y="1534824"/>
              <a:ext cx="1655989"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4012012" y="3199248"/>
            <a:ext cx="1459187" cy="948295"/>
            <a:chOff x="2512762" y="1534824"/>
            <a:chExt cx="1094533" cy="711221"/>
          </a:xfrm>
        </p:grpSpPr>
        <p:cxnSp>
          <p:nvCxnSpPr>
            <p:cNvPr id="58" name="Straight Connector 57"/>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512762" y="1534824"/>
              <a:ext cx="1094533"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64" name="Straight Connector 63"/>
          <p:cNvCxnSpPr/>
          <p:nvPr/>
        </p:nvCxnSpPr>
        <p:spPr>
          <a:xfrm flipV="1">
            <a:off x="1814054" y="1816004"/>
            <a:ext cx="0" cy="187000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5" name="Oval 84"/>
          <p:cNvSpPr>
            <a:spLocks noChangeAspect="1"/>
          </p:cNvSpPr>
          <p:nvPr/>
        </p:nvSpPr>
        <p:spPr>
          <a:xfrm>
            <a:off x="5154313" y="2814525"/>
            <a:ext cx="760525" cy="760624"/>
          </a:xfrm>
          <a:prstGeom prst="ellipse">
            <a:avLst/>
          </a:prstGeom>
          <a:solidFill>
            <a:schemeClr val="accent1"/>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50%</a:t>
            </a:r>
            <a:endParaRPr lang="en-US" sz="1900" dirty="0">
              <a:latin typeface="+mn-ea"/>
            </a:endParaRPr>
          </a:p>
        </p:txBody>
      </p:sp>
      <p:sp>
        <p:nvSpPr>
          <p:cNvPr id="86" name="Oval 85"/>
          <p:cNvSpPr>
            <a:spLocks noChangeAspect="1"/>
          </p:cNvSpPr>
          <p:nvPr/>
        </p:nvSpPr>
        <p:spPr>
          <a:xfrm>
            <a:off x="5154313" y="1431957"/>
            <a:ext cx="760525" cy="760624"/>
          </a:xfrm>
          <a:prstGeom prst="ellipse">
            <a:avLst/>
          </a:prstGeom>
          <a:solidFill>
            <a:schemeClr val="accent2"/>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100%</a:t>
            </a:r>
            <a:endParaRPr lang="en-US" sz="1900" dirty="0">
              <a:latin typeface="+mn-ea"/>
            </a:endParaRPr>
          </a:p>
        </p:txBody>
      </p:sp>
      <p:sp>
        <p:nvSpPr>
          <p:cNvPr id="87" name="Oval 86"/>
          <p:cNvSpPr>
            <a:spLocks noChangeAspect="1"/>
          </p:cNvSpPr>
          <p:nvPr/>
        </p:nvSpPr>
        <p:spPr>
          <a:xfrm>
            <a:off x="1434696" y="1499077"/>
            <a:ext cx="760525" cy="760624"/>
          </a:xfrm>
          <a:prstGeom prst="ellipse">
            <a:avLst/>
          </a:prstGeom>
          <a:solidFill>
            <a:schemeClr val="tx2"/>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mn-ea"/>
              </a:rPr>
              <a:t>60%</a:t>
            </a:r>
            <a:endParaRPr lang="en-US" sz="1600" dirty="0">
              <a:latin typeface="+mn-ea"/>
            </a:endParaRPr>
          </a:p>
        </p:txBody>
      </p:sp>
      <p:sp>
        <p:nvSpPr>
          <p:cNvPr id="88" name="Oval 87"/>
          <p:cNvSpPr>
            <a:spLocks noChangeAspect="1"/>
          </p:cNvSpPr>
          <p:nvPr/>
        </p:nvSpPr>
        <p:spPr>
          <a:xfrm>
            <a:off x="5154313" y="5349233"/>
            <a:ext cx="760525" cy="760624"/>
          </a:xfrm>
          <a:prstGeom prst="ellipse">
            <a:avLst/>
          </a:prstGeom>
          <a:solidFill>
            <a:schemeClr val="accent3"/>
          </a:solidFill>
          <a:ln w="5715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30%</a:t>
            </a:r>
            <a:endParaRPr lang="en-US" sz="1900" dirty="0">
              <a:latin typeface="+mn-ea"/>
            </a:endParaRPr>
          </a:p>
        </p:txBody>
      </p:sp>
      <p:grpSp>
        <p:nvGrpSpPr>
          <p:cNvPr id="89" name="Group 88"/>
          <p:cNvGrpSpPr/>
          <p:nvPr/>
        </p:nvGrpSpPr>
        <p:grpSpPr>
          <a:xfrm>
            <a:off x="6230228" y="4990963"/>
            <a:ext cx="4983765" cy="964368"/>
            <a:chOff x="4033795" y="1000568"/>
            <a:chExt cx="3738310" cy="723276"/>
          </a:xfrm>
        </p:grpSpPr>
        <p:grpSp>
          <p:nvGrpSpPr>
            <p:cNvPr id="90" name="Group 29"/>
            <p:cNvGrpSpPr/>
            <p:nvPr/>
          </p:nvGrpSpPr>
          <p:grpSpPr>
            <a:xfrm>
              <a:off x="4399178" y="1000568"/>
              <a:ext cx="3372927" cy="723276"/>
              <a:chOff x="798970" y="1689403"/>
              <a:chExt cx="1860430" cy="723276"/>
            </a:xfrm>
          </p:grpSpPr>
          <p:sp>
            <p:nvSpPr>
              <p:cNvPr id="92"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04</a:t>
                </a:r>
                <a:endParaRPr lang="en-US" sz="2100" dirty="0">
                  <a:solidFill>
                    <a:schemeClr val="accent3"/>
                  </a:solidFill>
                  <a:latin typeface="+mn-ea"/>
                </a:endParaRPr>
              </a:p>
            </p:txBody>
          </p:sp>
          <p:sp>
            <p:nvSpPr>
              <p:cNvPr id="93"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91" name="Rectangle 90"/>
            <p:cNvSpPr/>
            <p:nvPr/>
          </p:nvSpPr>
          <p:spPr>
            <a:xfrm>
              <a:off x="4033795" y="1236031"/>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94" name="Group 93"/>
          <p:cNvGrpSpPr/>
          <p:nvPr/>
        </p:nvGrpSpPr>
        <p:grpSpPr>
          <a:xfrm>
            <a:off x="6230228" y="1563907"/>
            <a:ext cx="4983765" cy="964368"/>
            <a:chOff x="4033795" y="1000568"/>
            <a:chExt cx="3738310" cy="723276"/>
          </a:xfrm>
        </p:grpSpPr>
        <p:grpSp>
          <p:nvGrpSpPr>
            <p:cNvPr id="95" name="Group 29"/>
            <p:cNvGrpSpPr/>
            <p:nvPr/>
          </p:nvGrpSpPr>
          <p:grpSpPr>
            <a:xfrm>
              <a:off x="4399178" y="1000568"/>
              <a:ext cx="3372927" cy="723276"/>
              <a:chOff x="798970" y="1689403"/>
              <a:chExt cx="1860430" cy="723276"/>
            </a:xfrm>
          </p:grpSpPr>
          <p:sp>
            <p:nvSpPr>
              <p:cNvPr id="97"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endParaRPr lang="en-US" sz="2100" dirty="0">
                  <a:solidFill>
                    <a:schemeClr val="tx2">
                      <a:lumMod val="75000"/>
                    </a:schemeClr>
                  </a:solidFill>
                  <a:latin typeface="+mn-ea"/>
                </a:endParaRPr>
              </a:p>
            </p:txBody>
          </p:sp>
          <p:sp>
            <p:nvSpPr>
              <p:cNvPr id="98"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96" name="Rectangle 95"/>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99" name="Group 98"/>
          <p:cNvGrpSpPr/>
          <p:nvPr/>
        </p:nvGrpSpPr>
        <p:grpSpPr>
          <a:xfrm>
            <a:off x="6230228" y="2706260"/>
            <a:ext cx="4983765" cy="964367"/>
            <a:chOff x="4033795" y="1822859"/>
            <a:chExt cx="3738310" cy="723275"/>
          </a:xfrm>
        </p:grpSpPr>
        <p:grpSp>
          <p:nvGrpSpPr>
            <p:cNvPr id="100" name="Group 29"/>
            <p:cNvGrpSpPr/>
            <p:nvPr/>
          </p:nvGrpSpPr>
          <p:grpSpPr>
            <a:xfrm>
              <a:off x="4399178" y="1822859"/>
              <a:ext cx="3372927" cy="723275"/>
              <a:chOff x="798970" y="1689403"/>
              <a:chExt cx="1860430" cy="723275"/>
            </a:xfrm>
          </p:grpSpPr>
          <p:sp>
            <p:nvSpPr>
              <p:cNvPr id="102"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bg2"/>
                    </a:solidFill>
                    <a:latin typeface="+mn-ea"/>
                  </a:rPr>
                  <a:t>添加副标题</a:t>
                </a:r>
                <a:r>
                  <a:rPr lang="en-US" sz="2100" dirty="0">
                    <a:solidFill>
                      <a:schemeClr val="bg2"/>
                    </a:solidFill>
                    <a:latin typeface="+mn-ea"/>
                  </a:rPr>
                  <a:t> 02</a:t>
                </a:r>
                <a:endParaRPr lang="en-US" sz="2100" dirty="0">
                  <a:solidFill>
                    <a:schemeClr val="bg2"/>
                  </a:solidFill>
                  <a:latin typeface="+mn-ea"/>
                </a:endParaRPr>
              </a:p>
            </p:txBody>
          </p:sp>
          <p:sp>
            <p:nvSpPr>
              <p:cNvPr id="103"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101" name="Rectangle 100"/>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104" name="Group 103"/>
          <p:cNvGrpSpPr/>
          <p:nvPr/>
        </p:nvGrpSpPr>
        <p:grpSpPr>
          <a:xfrm>
            <a:off x="6230229" y="3848612"/>
            <a:ext cx="4983763" cy="964367"/>
            <a:chOff x="4033795" y="1822859"/>
            <a:chExt cx="3738309" cy="723275"/>
          </a:xfrm>
        </p:grpSpPr>
        <p:grpSp>
          <p:nvGrpSpPr>
            <p:cNvPr id="105" name="Group 29"/>
            <p:cNvGrpSpPr/>
            <p:nvPr/>
          </p:nvGrpSpPr>
          <p:grpSpPr>
            <a:xfrm>
              <a:off x="4399178" y="1822859"/>
              <a:ext cx="3372926" cy="723275"/>
              <a:chOff x="798970" y="1689403"/>
              <a:chExt cx="1860430" cy="723275"/>
            </a:xfrm>
          </p:grpSpPr>
          <p:sp>
            <p:nvSpPr>
              <p:cNvPr id="107"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03</a:t>
                </a:r>
                <a:endParaRPr lang="en-US" sz="2100" dirty="0">
                  <a:solidFill>
                    <a:schemeClr val="accent2"/>
                  </a:solidFill>
                  <a:latin typeface="+mn-ea"/>
                </a:endParaRPr>
              </a:p>
            </p:txBody>
          </p:sp>
          <p:sp>
            <p:nvSpPr>
              <p:cNvPr id="108"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106" name="Rectangle 105"/>
            <p:cNvSpPr/>
            <p:nvPr/>
          </p:nvSpPr>
          <p:spPr>
            <a:xfrm>
              <a:off x="4033795" y="2058322"/>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grpSp>
        <p:nvGrpSpPr>
          <p:cNvPr id="43" name="组合 42"/>
          <p:cNvGrpSpPr/>
          <p:nvPr/>
        </p:nvGrpSpPr>
        <p:grpSpPr>
          <a:xfrm>
            <a:off x="6191882" y="1606315"/>
            <a:ext cx="402121" cy="401104"/>
            <a:chOff x="-959970" y="1422605"/>
            <a:chExt cx="596900" cy="595313"/>
          </a:xfrm>
        </p:grpSpPr>
        <p:sp>
          <p:nvSpPr>
            <p:cNvPr id="44"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0" name="组合 49"/>
          <p:cNvGrpSpPr/>
          <p:nvPr/>
        </p:nvGrpSpPr>
        <p:grpSpPr>
          <a:xfrm>
            <a:off x="6189209" y="2749053"/>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bg2"/>
            </a:solidFill>
            <a:ln>
              <a:noFill/>
            </a:ln>
          </p:spPr>
          <p:txBody>
            <a:bodyPr vert="horz" wrap="square" lIns="91440" tIns="45720" rIns="91440" bIns="45720" numCol="1" anchor="t" anchorCtr="0" compatLnSpc="1"/>
            <a:lstStyle/>
            <a:p>
              <a:endParaRPr lang="en-US">
                <a:latin typeface="+mn-ea"/>
              </a:endParaRPr>
            </a:p>
          </p:txBody>
        </p:sp>
        <p:sp>
          <p:nvSpPr>
            <p:cNvPr id="5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4" name="组合 53"/>
          <p:cNvGrpSpPr/>
          <p:nvPr/>
        </p:nvGrpSpPr>
        <p:grpSpPr>
          <a:xfrm>
            <a:off x="6193523" y="3865881"/>
            <a:ext cx="402121" cy="401104"/>
            <a:chOff x="-959970" y="1422605"/>
            <a:chExt cx="596900" cy="595313"/>
          </a:xfrm>
        </p:grpSpPr>
        <p:sp>
          <p:nvSpPr>
            <p:cNvPr id="63"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6" name="组合 65"/>
          <p:cNvGrpSpPr/>
          <p:nvPr/>
        </p:nvGrpSpPr>
        <p:grpSpPr>
          <a:xfrm>
            <a:off x="6186536" y="5058580"/>
            <a:ext cx="402121" cy="401104"/>
            <a:chOff x="-959970" y="1422605"/>
            <a:chExt cx="596900" cy="595313"/>
          </a:xfrm>
        </p:grpSpPr>
        <p:sp>
          <p:nvSpPr>
            <p:cNvPr id="67"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68"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3"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strips(upRight)">
                                      <p:cBhvr>
                                        <p:cTn id="12" dur="500"/>
                                        <p:tgtEl>
                                          <p:spTgt spid="56"/>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ppt_x"/>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8" presetClass="entr" presetSubtype="3"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strips(upRight)">
                                      <p:cBhvr>
                                        <p:cTn id="26" dur="500"/>
                                        <p:tgtEl>
                                          <p:spTgt spid="64"/>
                                        </p:tgtEl>
                                      </p:cBhvr>
                                    </p:animEffect>
                                  </p:childTnLst>
                                </p:cTn>
                              </p:par>
                            </p:childTnLst>
                          </p:cTn>
                        </p:par>
                        <p:par>
                          <p:cTn id="27" fill="hold">
                            <p:stCondLst>
                              <p:cond delay="250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additive="base">
                                        <p:cTn id="30" dur="500" fill="hold"/>
                                        <p:tgtEl>
                                          <p:spTgt spid="87"/>
                                        </p:tgtEl>
                                        <p:attrNameLst>
                                          <p:attrName>ppt_x</p:attrName>
                                        </p:attrNameLst>
                                      </p:cBhvr>
                                      <p:tavLst>
                                        <p:tav tm="0">
                                          <p:val>
                                            <p:strVal val="0-#ppt_w/2"/>
                                          </p:val>
                                        </p:tav>
                                        <p:tav tm="100000">
                                          <p:val>
                                            <p:strVal val="#ppt_x"/>
                                          </p:val>
                                        </p:tav>
                                      </p:tavLst>
                                    </p:anim>
                                    <p:anim calcmode="lin" valueType="num">
                                      <p:cBhvr additive="base">
                                        <p:cTn id="31" dur="500" fill="hold"/>
                                        <p:tgtEl>
                                          <p:spTgt spid="8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8" presetClass="entr" presetSubtype="3"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strips(upRight)">
                                      <p:cBhvr>
                                        <p:cTn id="40" dur="500"/>
                                        <p:tgtEl>
                                          <p:spTgt spid="57"/>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85"/>
                                        </p:tgtEl>
                                        <p:attrNameLst>
                                          <p:attrName>style.visibility</p:attrName>
                                        </p:attrNameLst>
                                      </p:cBhvr>
                                      <p:to>
                                        <p:strVal val="visible"/>
                                      </p:to>
                                    </p:set>
                                    <p:anim calcmode="lin" valueType="num">
                                      <p:cBhvr>
                                        <p:cTn id="44" dur="500" fill="hold"/>
                                        <p:tgtEl>
                                          <p:spTgt spid="85"/>
                                        </p:tgtEl>
                                        <p:attrNameLst>
                                          <p:attrName>ppt_w</p:attrName>
                                        </p:attrNameLst>
                                      </p:cBhvr>
                                      <p:tavLst>
                                        <p:tav tm="0">
                                          <p:val>
                                            <p:fltVal val="0"/>
                                          </p:val>
                                        </p:tav>
                                        <p:tav tm="100000">
                                          <p:val>
                                            <p:strVal val="#ppt_w"/>
                                          </p:val>
                                        </p:tav>
                                      </p:tavLst>
                                    </p:anim>
                                    <p:anim calcmode="lin" valueType="num">
                                      <p:cBhvr>
                                        <p:cTn id="45" dur="500" fill="hold"/>
                                        <p:tgtEl>
                                          <p:spTgt spid="8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8" presetClass="entr" presetSubtype="3" fill="hold"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strips(upRight)">
                                      <p:cBhvr>
                                        <p:cTn id="54" dur="500"/>
                                        <p:tgtEl>
                                          <p:spTgt spid="60"/>
                                        </p:tgtEl>
                                      </p:cBhvr>
                                    </p:animEffect>
                                  </p:childTnLst>
                                </p:cTn>
                              </p:par>
                            </p:childTnLst>
                          </p:cTn>
                        </p:par>
                        <p:par>
                          <p:cTn id="55" fill="hold">
                            <p:stCondLst>
                              <p:cond delay="5500"/>
                            </p:stCondLst>
                            <p:childTnLst>
                              <p:par>
                                <p:cTn id="56" presetID="2" presetClass="entr" presetSubtype="8" accel="50000" decel="50000" fill="hold" grpId="0" nodeType="afterEffect">
                                  <p:stCondLst>
                                    <p:cond delay="0"/>
                                  </p:stCondLst>
                                  <p:childTnLst>
                                    <p:set>
                                      <p:cBhvr>
                                        <p:cTn id="57" dur="1" fill="hold">
                                          <p:stCondLst>
                                            <p:cond delay="0"/>
                                          </p:stCondLst>
                                        </p:cTn>
                                        <p:tgtEl>
                                          <p:spTgt spid="88"/>
                                        </p:tgtEl>
                                        <p:attrNameLst>
                                          <p:attrName>style.visibility</p:attrName>
                                        </p:attrNameLst>
                                      </p:cBhvr>
                                      <p:to>
                                        <p:strVal val="visible"/>
                                      </p:to>
                                    </p:set>
                                    <p:anim calcmode="lin" valueType="num">
                                      <p:cBhvr additive="base">
                                        <p:cTn id="58" dur="500" fill="hold"/>
                                        <p:tgtEl>
                                          <p:spTgt spid="88"/>
                                        </p:tgtEl>
                                        <p:attrNameLst>
                                          <p:attrName>ppt_x</p:attrName>
                                        </p:attrNameLst>
                                      </p:cBhvr>
                                      <p:tavLst>
                                        <p:tav tm="0">
                                          <p:val>
                                            <p:strVal val="0-#ppt_w/2"/>
                                          </p:val>
                                        </p:tav>
                                        <p:tav tm="100000">
                                          <p:val>
                                            <p:strVal val="#ppt_x"/>
                                          </p:val>
                                        </p:tav>
                                      </p:tavLst>
                                    </p:anim>
                                    <p:anim calcmode="lin" valueType="num">
                                      <p:cBhvr additive="base">
                                        <p:cTn id="59" dur="500" fill="hold"/>
                                        <p:tgtEl>
                                          <p:spTgt spid="88"/>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 presetClass="entr" presetSubtype="2" accel="50000" decel="50000"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 calcmode="lin" valueType="num">
                                      <p:cBhvr additive="base">
                                        <p:cTn id="63" dur="500" fill="hold"/>
                                        <p:tgtEl>
                                          <p:spTgt spid="94"/>
                                        </p:tgtEl>
                                        <p:attrNameLst>
                                          <p:attrName>ppt_x</p:attrName>
                                        </p:attrNameLst>
                                      </p:cBhvr>
                                      <p:tavLst>
                                        <p:tav tm="0">
                                          <p:val>
                                            <p:strVal val="1+#ppt_w/2"/>
                                          </p:val>
                                        </p:tav>
                                        <p:tav tm="100000">
                                          <p:val>
                                            <p:strVal val="#ppt_x"/>
                                          </p:val>
                                        </p:tav>
                                      </p:tavLst>
                                    </p:anim>
                                    <p:anim calcmode="lin" valueType="num">
                                      <p:cBhvr additive="base">
                                        <p:cTn id="64" dur="500" fill="hold"/>
                                        <p:tgtEl>
                                          <p:spTgt spid="94"/>
                                        </p:tgtEl>
                                        <p:attrNameLst>
                                          <p:attrName>ppt_y</p:attrName>
                                        </p:attrNameLst>
                                      </p:cBhvr>
                                      <p:tavLst>
                                        <p:tav tm="0">
                                          <p:val>
                                            <p:strVal val="#ppt_y"/>
                                          </p:val>
                                        </p:tav>
                                        <p:tav tm="100000">
                                          <p:val>
                                            <p:strVal val="#ppt_y"/>
                                          </p:val>
                                        </p:tav>
                                      </p:tavLst>
                                    </p:anim>
                                  </p:childTnLst>
                                </p:cTn>
                              </p:par>
                              <p:par>
                                <p:cTn id="65" presetID="2" presetClass="entr" presetSubtype="8" accel="50000" decel="50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0-#ppt_w/2"/>
                                          </p:val>
                                        </p:tav>
                                        <p:tav tm="100000">
                                          <p:val>
                                            <p:strVal val="#ppt_x"/>
                                          </p:val>
                                        </p:tav>
                                      </p:tavLst>
                                    </p:anim>
                                    <p:anim calcmode="lin" valueType="num">
                                      <p:cBhvr additive="base">
                                        <p:cTn id="68" dur="500" fill="hold"/>
                                        <p:tgtEl>
                                          <p:spTgt spid="43"/>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accel="50000" decel="50000" fill="hold" nodeType="afterEffect">
                                  <p:stCondLst>
                                    <p:cond delay="0"/>
                                  </p:stCondLst>
                                  <p:childTnLst>
                                    <p:set>
                                      <p:cBhvr>
                                        <p:cTn id="71" dur="1" fill="hold">
                                          <p:stCondLst>
                                            <p:cond delay="0"/>
                                          </p:stCondLst>
                                        </p:cTn>
                                        <p:tgtEl>
                                          <p:spTgt spid="99"/>
                                        </p:tgtEl>
                                        <p:attrNameLst>
                                          <p:attrName>style.visibility</p:attrName>
                                        </p:attrNameLst>
                                      </p:cBhvr>
                                      <p:to>
                                        <p:strVal val="visible"/>
                                      </p:to>
                                    </p:set>
                                    <p:anim calcmode="lin" valueType="num">
                                      <p:cBhvr additive="base">
                                        <p:cTn id="72" dur="500" fill="hold"/>
                                        <p:tgtEl>
                                          <p:spTgt spid="99"/>
                                        </p:tgtEl>
                                        <p:attrNameLst>
                                          <p:attrName>ppt_x</p:attrName>
                                        </p:attrNameLst>
                                      </p:cBhvr>
                                      <p:tavLst>
                                        <p:tav tm="0">
                                          <p:val>
                                            <p:strVal val="1+#ppt_w/2"/>
                                          </p:val>
                                        </p:tav>
                                        <p:tav tm="100000">
                                          <p:val>
                                            <p:strVal val="#ppt_x"/>
                                          </p:val>
                                        </p:tav>
                                      </p:tavLst>
                                    </p:anim>
                                    <p:anim calcmode="lin" valueType="num">
                                      <p:cBhvr additive="base">
                                        <p:cTn id="73" dur="500" fill="hold"/>
                                        <p:tgtEl>
                                          <p:spTgt spid="99"/>
                                        </p:tgtEl>
                                        <p:attrNameLst>
                                          <p:attrName>ppt_y</p:attrName>
                                        </p:attrNameLst>
                                      </p:cBhvr>
                                      <p:tavLst>
                                        <p:tav tm="0">
                                          <p:val>
                                            <p:strVal val="#ppt_y"/>
                                          </p:val>
                                        </p:tav>
                                        <p:tav tm="100000">
                                          <p:val>
                                            <p:strVal val="#ppt_y"/>
                                          </p:val>
                                        </p:tav>
                                      </p:tavLst>
                                    </p:anim>
                                  </p:childTnLst>
                                </p:cTn>
                              </p:par>
                              <p:par>
                                <p:cTn id="74" presetID="2" presetClass="entr" presetSubtype="8" accel="50000" decel="50000" fill="hold" nodeType="with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additive="base">
                                        <p:cTn id="76" dur="500" fill="hold"/>
                                        <p:tgtEl>
                                          <p:spTgt spid="50"/>
                                        </p:tgtEl>
                                        <p:attrNameLst>
                                          <p:attrName>ppt_x</p:attrName>
                                        </p:attrNameLst>
                                      </p:cBhvr>
                                      <p:tavLst>
                                        <p:tav tm="0">
                                          <p:val>
                                            <p:strVal val="0-#ppt_w/2"/>
                                          </p:val>
                                        </p:tav>
                                        <p:tav tm="100000">
                                          <p:val>
                                            <p:strVal val="#ppt_x"/>
                                          </p:val>
                                        </p:tav>
                                      </p:tavLst>
                                    </p:anim>
                                    <p:anim calcmode="lin" valueType="num">
                                      <p:cBhvr additive="base">
                                        <p:cTn id="77" dur="500" fill="hold"/>
                                        <p:tgtEl>
                                          <p:spTgt spid="50"/>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 presetClass="entr" presetSubtype="2" accel="50000" decel="50000"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 calcmode="lin" valueType="num">
                                      <p:cBhvr additive="base">
                                        <p:cTn id="81" dur="500" fill="hold"/>
                                        <p:tgtEl>
                                          <p:spTgt spid="104"/>
                                        </p:tgtEl>
                                        <p:attrNameLst>
                                          <p:attrName>ppt_x</p:attrName>
                                        </p:attrNameLst>
                                      </p:cBhvr>
                                      <p:tavLst>
                                        <p:tav tm="0">
                                          <p:val>
                                            <p:strVal val="1+#ppt_w/2"/>
                                          </p:val>
                                        </p:tav>
                                        <p:tav tm="100000">
                                          <p:val>
                                            <p:strVal val="#ppt_x"/>
                                          </p:val>
                                        </p:tav>
                                      </p:tavLst>
                                    </p:anim>
                                    <p:anim calcmode="lin" valueType="num">
                                      <p:cBhvr additive="base">
                                        <p:cTn id="82" dur="500" fill="hold"/>
                                        <p:tgtEl>
                                          <p:spTgt spid="104"/>
                                        </p:tgtEl>
                                        <p:attrNameLst>
                                          <p:attrName>ppt_y</p:attrName>
                                        </p:attrNameLst>
                                      </p:cBhvr>
                                      <p:tavLst>
                                        <p:tav tm="0">
                                          <p:val>
                                            <p:strVal val="#ppt_y"/>
                                          </p:val>
                                        </p:tav>
                                        <p:tav tm="100000">
                                          <p:val>
                                            <p:strVal val="#ppt_y"/>
                                          </p:val>
                                        </p:tav>
                                      </p:tavLst>
                                    </p:anim>
                                  </p:childTnLst>
                                </p:cTn>
                              </p:par>
                              <p:par>
                                <p:cTn id="83" presetID="2" presetClass="entr" presetSubtype="8" accel="50000" decel="50000"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 calcmode="lin" valueType="num">
                                      <p:cBhvr additive="base">
                                        <p:cTn id="85" dur="500" fill="hold"/>
                                        <p:tgtEl>
                                          <p:spTgt spid="54"/>
                                        </p:tgtEl>
                                        <p:attrNameLst>
                                          <p:attrName>ppt_x</p:attrName>
                                        </p:attrNameLst>
                                      </p:cBhvr>
                                      <p:tavLst>
                                        <p:tav tm="0">
                                          <p:val>
                                            <p:strVal val="0-#ppt_w/2"/>
                                          </p:val>
                                        </p:tav>
                                        <p:tav tm="100000">
                                          <p:val>
                                            <p:strVal val="#ppt_x"/>
                                          </p:val>
                                        </p:tav>
                                      </p:tavLst>
                                    </p:anim>
                                    <p:anim calcmode="lin" valueType="num">
                                      <p:cBhvr additive="base">
                                        <p:cTn id="86" dur="500" fill="hold"/>
                                        <p:tgtEl>
                                          <p:spTgt spid="54"/>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2" presetClass="entr" presetSubtype="2" accel="50000" decel="50000" fill="hold" nodeType="afterEffect">
                                  <p:stCondLst>
                                    <p:cond delay="0"/>
                                  </p:stCondLst>
                                  <p:childTnLst>
                                    <p:set>
                                      <p:cBhvr>
                                        <p:cTn id="89" dur="1" fill="hold">
                                          <p:stCondLst>
                                            <p:cond delay="0"/>
                                          </p:stCondLst>
                                        </p:cTn>
                                        <p:tgtEl>
                                          <p:spTgt spid="89"/>
                                        </p:tgtEl>
                                        <p:attrNameLst>
                                          <p:attrName>style.visibility</p:attrName>
                                        </p:attrNameLst>
                                      </p:cBhvr>
                                      <p:to>
                                        <p:strVal val="visible"/>
                                      </p:to>
                                    </p:set>
                                    <p:anim calcmode="lin" valueType="num">
                                      <p:cBhvr additive="base">
                                        <p:cTn id="90" dur="500" fill="hold"/>
                                        <p:tgtEl>
                                          <p:spTgt spid="89"/>
                                        </p:tgtEl>
                                        <p:attrNameLst>
                                          <p:attrName>ppt_x</p:attrName>
                                        </p:attrNameLst>
                                      </p:cBhvr>
                                      <p:tavLst>
                                        <p:tav tm="0">
                                          <p:val>
                                            <p:strVal val="1+#ppt_w/2"/>
                                          </p:val>
                                        </p:tav>
                                        <p:tav tm="100000">
                                          <p:val>
                                            <p:strVal val="#ppt_x"/>
                                          </p:val>
                                        </p:tav>
                                      </p:tavLst>
                                    </p:anim>
                                    <p:anim calcmode="lin" valueType="num">
                                      <p:cBhvr additive="base">
                                        <p:cTn id="91" dur="500" fill="hold"/>
                                        <p:tgtEl>
                                          <p:spTgt spid="89"/>
                                        </p:tgtEl>
                                        <p:attrNameLst>
                                          <p:attrName>ppt_y</p:attrName>
                                        </p:attrNameLst>
                                      </p:cBhvr>
                                      <p:tavLst>
                                        <p:tav tm="0">
                                          <p:val>
                                            <p:strVal val="#ppt_y"/>
                                          </p:val>
                                        </p:tav>
                                        <p:tav tm="100000">
                                          <p:val>
                                            <p:strVal val="#ppt_y"/>
                                          </p:val>
                                        </p:tav>
                                      </p:tavLst>
                                    </p:anim>
                                  </p:childTnLst>
                                </p:cTn>
                              </p:par>
                              <p:par>
                                <p:cTn id="92" presetID="2" presetClass="entr" presetSubtype="8" accel="50000" decel="50000" fill="hold" nodeType="withEffect">
                                  <p:stCondLst>
                                    <p:cond delay="0"/>
                                  </p:stCondLst>
                                  <p:childTnLst>
                                    <p:set>
                                      <p:cBhvr>
                                        <p:cTn id="93" dur="1" fill="hold">
                                          <p:stCondLst>
                                            <p:cond delay="0"/>
                                          </p:stCondLst>
                                        </p:cTn>
                                        <p:tgtEl>
                                          <p:spTgt spid="66"/>
                                        </p:tgtEl>
                                        <p:attrNameLst>
                                          <p:attrName>style.visibility</p:attrName>
                                        </p:attrNameLst>
                                      </p:cBhvr>
                                      <p:to>
                                        <p:strVal val="visible"/>
                                      </p:to>
                                    </p:set>
                                    <p:anim calcmode="lin" valueType="num">
                                      <p:cBhvr additive="base">
                                        <p:cTn id="94" dur="500" fill="hold"/>
                                        <p:tgtEl>
                                          <p:spTgt spid="66"/>
                                        </p:tgtEl>
                                        <p:attrNameLst>
                                          <p:attrName>ppt_x</p:attrName>
                                        </p:attrNameLst>
                                      </p:cBhvr>
                                      <p:tavLst>
                                        <p:tav tm="0">
                                          <p:val>
                                            <p:strVal val="0-#ppt_w/2"/>
                                          </p:val>
                                        </p:tav>
                                        <p:tav tm="100000">
                                          <p:val>
                                            <p:strVal val="#ppt_x"/>
                                          </p:val>
                                        </p:tav>
                                      </p:tavLst>
                                    </p:anim>
                                    <p:anim calcmode="lin" valueType="num">
                                      <p:cBhvr additive="base">
                                        <p:cTn id="95"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5" grpId="0" animBg="1"/>
      <p:bldP spid="48" grpId="0" animBg="1"/>
      <p:bldP spid="85" grpId="0" animBg="1"/>
      <p:bldP spid="86" grpId="0" animBg="1"/>
      <p:bldP spid="87" grpId="0" animBg="1"/>
      <p:bldP spid="8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41"/>
          <p:cNvSpPr txBox="1">
            <a:spLocks noChangeArrowheads="1"/>
          </p:cNvSpPr>
          <p:nvPr/>
        </p:nvSpPr>
        <p:spPr bwMode="auto">
          <a:xfrm>
            <a:off x="1271465" y="1879265"/>
            <a:ext cx="2843319" cy="170816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35" name="Text Box 45"/>
          <p:cNvSpPr txBox="1">
            <a:spLocks noChangeArrowheads="1"/>
          </p:cNvSpPr>
          <p:nvPr/>
        </p:nvSpPr>
        <p:spPr bwMode="auto">
          <a:xfrm>
            <a:off x="7493706" y="4306778"/>
            <a:ext cx="3742962" cy="13849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grpSp>
        <p:nvGrpSpPr>
          <p:cNvPr id="36" name="Group 29"/>
          <p:cNvGrpSpPr/>
          <p:nvPr/>
        </p:nvGrpSpPr>
        <p:grpSpPr bwMode="auto">
          <a:xfrm>
            <a:off x="2143417" y="2849220"/>
            <a:ext cx="7845283" cy="3532108"/>
            <a:chOff x="1519" y="1661"/>
            <a:chExt cx="3629" cy="1633"/>
          </a:xfrm>
        </p:grpSpPr>
        <p:sp>
          <p:nvSpPr>
            <p:cNvPr id="37" name="Freeform 30"/>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1" name="Freeform 31"/>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2" name="Freeform 32"/>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3" name="Freeform 33"/>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6" name="Line 34"/>
            <p:cNvSpPr>
              <a:spLocks noChangeShapeType="1"/>
            </p:cNvSpPr>
            <p:nvPr/>
          </p:nvSpPr>
          <p:spPr bwMode="auto">
            <a:xfrm flipH="1">
              <a:off x="1519" y="3294"/>
              <a:ext cx="726" cy="0"/>
            </a:xfrm>
            <a:prstGeom prst="line">
              <a:avLst/>
            </a:prstGeom>
            <a:noFill/>
            <a:ln w="25400">
              <a:solidFill>
                <a:schemeClr val="tx1">
                  <a:lumMod val="50000"/>
                  <a:lumOff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sp>
        <p:nvSpPr>
          <p:cNvPr id="47" name="AutoShape 42"/>
          <p:cNvSpPr>
            <a:spLocks noChangeArrowheads="1"/>
          </p:cNvSpPr>
          <p:nvPr/>
        </p:nvSpPr>
        <p:spPr bwMode="auto">
          <a:xfrm rot="17429801">
            <a:off x="4153587" y="3243210"/>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1"/>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48" name="AutoShape 43"/>
          <p:cNvSpPr>
            <a:spLocks noChangeArrowheads="1"/>
          </p:cNvSpPr>
          <p:nvPr/>
        </p:nvSpPr>
        <p:spPr bwMode="auto">
          <a:xfrm rot="17429801">
            <a:off x="5770636" y="2360724"/>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49" name="AutoShape 44"/>
          <p:cNvSpPr>
            <a:spLocks noChangeArrowheads="1"/>
          </p:cNvSpPr>
          <p:nvPr/>
        </p:nvSpPr>
        <p:spPr bwMode="auto">
          <a:xfrm rot="17429801">
            <a:off x="7290404" y="1525823"/>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3"/>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52" name="Oval 10"/>
          <p:cNvSpPr>
            <a:spLocks noChangeArrowheads="1"/>
          </p:cNvSpPr>
          <p:nvPr/>
        </p:nvSpPr>
        <p:spPr bwMode="auto">
          <a:xfrm>
            <a:off x="3810187" y="4123203"/>
            <a:ext cx="1325202" cy="1325893"/>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bg1"/>
              </a:solidFill>
              <a:latin typeface="+mn-ea"/>
            </a:endParaRPr>
          </a:p>
        </p:txBody>
      </p:sp>
      <p:sp>
        <p:nvSpPr>
          <p:cNvPr id="53" name="Text Box 46"/>
          <p:cNvSpPr txBox="1">
            <a:spLocks noChangeArrowheads="1"/>
          </p:cNvSpPr>
          <p:nvPr/>
        </p:nvSpPr>
        <p:spPr bwMode="auto">
          <a:xfrm>
            <a:off x="4160187" y="4495232"/>
            <a:ext cx="670601" cy="629015"/>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4" name="Oval 5"/>
          <p:cNvSpPr>
            <a:spLocks noChangeArrowheads="1"/>
          </p:cNvSpPr>
          <p:nvPr/>
        </p:nvSpPr>
        <p:spPr bwMode="auto">
          <a:xfrm>
            <a:off x="2242861" y="5007851"/>
            <a:ext cx="1325203" cy="1325892"/>
          </a:xfrm>
          <a:prstGeom prst="ellipse">
            <a:avLst/>
          </a:prstGeom>
          <a:solidFill>
            <a:schemeClr val="tx2"/>
          </a:solidFill>
          <a:ln w="3175" cap="flat" cmpd="sng">
            <a:noFill/>
            <a:bevel/>
          </a:ln>
        </p:spPr>
        <p:txBody>
          <a:bodyPr anchor="ctr"/>
          <a:lstStyle/>
          <a:p>
            <a:pPr algn="ctr"/>
            <a:endParaRPr lang="zh-CN" altLang="en-US">
              <a:solidFill>
                <a:schemeClr val="bg1"/>
              </a:solidFill>
              <a:ea typeface="微软雅黑" panose="020B0503020204020204" pitchFamily="34" charset="-122"/>
            </a:endParaRPr>
          </a:p>
        </p:txBody>
      </p:sp>
      <p:sp>
        <p:nvSpPr>
          <p:cNvPr id="55" name="Text Box 47"/>
          <p:cNvSpPr txBox="1">
            <a:spLocks noChangeArrowheads="1"/>
          </p:cNvSpPr>
          <p:nvPr/>
        </p:nvSpPr>
        <p:spPr bwMode="auto">
          <a:xfrm>
            <a:off x="2564758" y="5379882"/>
            <a:ext cx="670601" cy="629015"/>
          </a:xfrm>
          <a:prstGeom prst="rect">
            <a:avLst/>
          </a:prstGeom>
          <a:no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8" name="Oval 20"/>
          <p:cNvSpPr>
            <a:spLocks noChangeArrowheads="1"/>
          </p:cNvSpPr>
          <p:nvPr/>
        </p:nvSpPr>
        <p:spPr bwMode="auto">
          <a:xfrm>
            <a:off x="6949165" y="2360392"/>
            <a:ext cx="1325202" cy="1325892"/>
          </a:xfrm>
          <a:prstGeom prst="ellipse">
            <a:avLst/>
          </a:prstGeom>
          <a:solidFill>
            <a:schemeClr val="accent3"/>
          </a:solidFill>
          <a:ln>
            <a:noFill/>
          </a:ln>
        </p:spPr>
        <p:txBody>
          <a:bodyPr vert="horz" wrap="square" lIns="91440" tIns="45720" rIns="91440" bIns="45720" numCol="1" anchor="t" anchorCtr="0" compatLnSpc="1"/>
          <a:lstStyle/>
          <a:p>
            <a:endParaRPr lang="zh-CN" altLang="en-US">
              <a:solidFill>
                <a:schemeClr val="bg1"/>
              </a:solidFill>
              <a:latin typeface="+mn-ea"/>
            </a:endParaRPr>
          </a:p>
        </p:txBody>
      </p:sp>
      <p:sp>
        <p:nvSpPr>
          <p:cNvPr id="59" name="Text Box 48"/>
          <p:cNvSpPr txBox="1">
            <a:spLocks noChangeArrowheads="1"/>
          </p:cNvSpPr>
          <p:nvPr/>
        </p:nvSpPr>
        <p:spPr bwMode="auto">
          <a:xfrm>
            <a:off x="7284033" y="2730259"/>
            <a:ext cx="670601" cy="629015"/>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0" name="Oval 15"/>
          <p:cNvSpPr>
            <a:spLocks noChangeArrowheads="1"/>
          </p:cNvSpPr>
          <p:nvPr/>
        </p:nvSpPr>
        <p:spPr bwMode="auto">
          <a:xfrm>
            <a:off x="5377515" y="3240717"/>
            <a:ext cx="1325203" cy="1325893"/>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bg1"/>
              </a:solidFill>
              <a:latin typeface="+mn-ea"/>
            </a:endParaRPr>
          </a:p>
        </p:txBody>
      </p:sp>
      <p:sp>
        <p:nvSpPr>
          <p:cNvPr id="66" name="Text Box 49"/>
          <p:cNvSpPr txBox="1">
            <a:spLocks noChangeArrowheads="1"/>
          </p:cNvSpPr>
          <p:nvPr/>
        </p:nvSpPr>
        <p:spPr bwMode="auto">
          <a:xfrm>
            <a:off x="5705897" y="3612745"/>
            <a:ext cx="670601" cy="629015"/>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7" name="Oval 25"/>
          <p:cNvSpPr>
            <a:spLocks noChangeArrowheads="1"/>
          </p:cNvSpPr>
          <p:nvPr/>
        </p:nvSpPr>
        <p:spPr bwMode="auto">
          <a:xfrm>
            <a:off x="8516493" y="1475744"/>
            <a:ext cx="1325203" cy="1325893"/>
          </a:xfrm>
          <a:prstGeom prst="ellipse">
            <a:avLst/>
          </a:prstGeom>
          <a:solidFill>
            <a:schemeClr val="accent4"/>
          </a:solidFill>
          <a:ln w="3175" cap="flat" cmpd="sng">
            <a:noFill/>
            <a:bevel/>
          </a:ln>
        </p:spPr>
        <p:txBody>
          <a:bodyPr anchor="ctr"/>
          <a:lstStyle/>
          <a:p>
            <a:pPr algn="ctr"/>
            <a:endParaRPr lang="zh-CN" altLang="en-US">
              <a:solidFill>
                <a:schemeClr val="accent2"/>
              </a:solidFill>
              <a:ea typeface="微软雅黑" panose="020B0503020204020204" pitchFamily="34" charset="-122"/>
            </a:endParaRPr>
          </a:p>
        </p:txBody>
      </p:sp>
      <p:sp>
        <p:nvSpPr>
          <p:cNvPr id="68" name="Text Box 50"/>
          <p:cNvSpPr txBox="1">
            <a:spLocks noChangeArrowheads="1"/>
          </p:cNvSpPr>
          <p:nvPr/>
        </p:nvSpPr>
        <p:spPr bwMode="auto">
          <a:xfrm>
            <a:off x="8833398" y="1847773"/>
            <a:ext cx="645995" cy="646331"/>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70" name="AutoShape 42"/>
          <p:cNvSpPr>
            <a:spLocks noChangeArrowheads="1"/>
          </p:cNvSpPr>
          <p:nvPr/>
        </p:nvSpPr>
        <p:spPr bwMode="auto">
          <a:xfrm rot="17429801">
            <a:off x="2721320" y="4184906"/>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1000"/>
                                        <p:tgtEl>
                                          <p:spTgt spid="36"/>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down)">
                                      <p:cBhvr>
                                        <p:cTn id="11" dur="145">
                                          <p:stCondLst>
                                            <p:cond delay="0"/>
                                          </p:stCondLst>
                                        </p:cTn>
                                        <p:tgtEl>
                                          <p:spTgt spid="54"/>
                                        </p:tgtEl>
                                      </p:cBhvr>
                                    </p:animEffect>
                                    <p:anim calcmode="lin" valueType="num">
                                      <p:cBhvr>
                                        <p:cTn id="12" dur="456"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5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5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54"/>
                                        </p:tgtEl>
                                        <p:attrNameLst>
                                          <p:attrName>ppt_y</p:attrName>
                                        </p:attrNameLst>
                                      </p:cBhvr>
                                      <p:tavLst>
                                        <p:tav tm="0" fmla="#ppt_y-sin(pi*$)/81">
                                          <p:val>
                                            <p:fltVal val="0"/>
                                          </p:val>
                                        </p:tav>
                                        <p:tav tm="100000">
                                          <p:val>
                                            <p:fltVal val="1"/>
                                          </p:val>
                                        </p:tav>
                                      </p:tavLst>
                                    </p:anim>
                                    <p:animScale>
                                      <p:cBhvr>
                                        <p:cTn id="17" dur="7">
                                          <p:stCondLst>
                                            <p:cond delay="163"/>
                                          </p:stCondLst>
                                        </p:cTn>
                                        <p:tgtEl>
                                          <p:spTgt spid="54"/>
                                        </p:tgtEl>
                                      </p:cBhvr>
                                      <p:to x="100000" y="60000"/>
                                    </p:animScale>
                                    <p:animScale>
                                      <p:cBhvr>
                                        <p:cTn id="18" dur="42" decel="50000">
                                          <p:stCondLst>
                                            <p:cond delay="169"/>
                                          </p:stCondLst>
                                        </p:cTn>
                                        <p:tgtEl>
                                          <p:spTgt spid="54"/>
                                        </p:tgtEl>
                                      </p:cBhvr>
                                      <p:to x="100000" y="100000"/>
                                    </p:animScale>
                                    <p:animScale>
                                      <p:cBhvr>
                                        <p:cTn id="19" dur="7">
                                          <p:stCondLst>
                                            <p:cond delay="328"/>
                                          </p:stCondLst>
                                        </p:cTn>
                                        <p:tgtEl>
                                          <p:spTgt spid="54"/>
                                        </p:tgtEl>
                                      </p:cBhvr>
                                      <p:to x="100000" y="80000"/>
                                    </p:animScale>
                                    <p:animScale>
                                      <p:cBhvr>
                                        <p:cTn id="20" dur="42" decel="50000">
                                          <p:stCondLst>
                                            <p:cond delay="335"/>
                                          </p:stCondLst>
                                        </p:cTn>
                                        <p:tgtEl>
                                          <p:spTgt spid="54"/>
                                        </p:tgtEl>
                                      </p:cBhvr>
                                      <p:to x="100000" y="100000"/>
                                    </p:animScale>
                                    <p:animScale>
                                      <p:cBhvr>
                                        <p:cTn id="21" dur="7">
                                          <p:stCondLst>
                                            <p:cond delay="411"/>
                                          </p:stCondLst>
                                        </p:cTn>
                                        <p:tgtEl>
                                          <p:spTgt spid="54"/>
                                        </p:tgtEl>
                                      </p:cBhvr>
                                      <p:to x="100000" y="90000"/>
                                    </p:animScale>
                                    <p:animScale>
                                      <p:cBhvr>
                                        <p:cTn id="22" dur="42" decel="50000">
                                          <p:stCondLst>
                                            <p:cond delay="417"/>
                                          </p:stCondLst>
                                        </p:cTn>
                                        <p:tgtEl>
                                          <p:spTgt spid="54"/>
                                        </p:tgtEl>
                                      </p:cBhvr>
                                      <p:to x="100000" y="100000"/>
                                    </p:animScale>
                                    <p:animScale>
                                      <p:cBhvr>
                                        <p:cTn id="23" dur="7">
                                          <p:stCondLst>
                                            <p:cond delay="452"/>
                                          </p:stCondLst>
                                        </p:cTn>
                                        <p:tgtEl>
                                          <p:spTgt spid="54"/>
                                        </p:tgtEl>
                                      </p:cBhvr>
                                      <p:to x="100000" y="95000"/>
                                    </p:animScale>
                                    <p:animScale>
                                      <p:cBhvr>
                                        <p:cTn id="24" dur="42" decel="50000">
                                          <p:stCondLst>
                                            <p:cond delay="459"/>
                                          </p:stCondLst>
                                        </p:cTn>
                                        <p:tgtEl>
                                          <p:spTgt spid="54"/>
                                        </p:tgtEl>
                                      </p:cBhvr>
                                      <p:to x="100000" y="100000"/>
                                    </p:animScale>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 calcmode="lin" valueType="num">
                                      <p:cBhvr>
                                        <p:cTn id="30" dur="500" fill="hold"/>
                                        <p:tgtEl>
                                          <p:spTgt spid="55"/>
                                        </p:tgtEl>
                                        <p:attrNameLst>
                                          <p:attrName>style.rotation</p:attrName>
                                        </p:attrNameLst>
                                      </p:cBhvr>
                                      <p:tavLst>
                                        <p:tav tm="0">
                                          <p:val>
                                            <p:fltVal val="90"/>
                                          </p:val>
                                        </p:tav>
                                        <p:tav tm="100000">
                                          <p:val>
                                            <p:fltVal val="0"/>
                                          </p:val>
                                        </p:tav>
                                      </p:tavLst>
                                    </p:anim>
                                    <p:animEffect transition="in" filter="fade">
                                      <p:cBhvr>
                                        <p:cTn id="31" dur="500"/>
                                        <p:tgtEl>
                                          <p:spTgt spid="55"/>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left)">
                                      <p:cBhvr>
                                        <p:cTn id="35" dur="300"/>
                                        <p:tgtEl>
                                          <p:spTgt spid="70"/>
                                        </p:tgtEl>
                                      </p:cBhvr>
                                    </p:animEffect>
                                  </p:childTnLst>
                                </p:cTn>
                              </p:par>
                            </p:childTnLst>
                          </p:cTn>
                        </p:par>
                        <p:par>
                          <p:cTn id="36" fill="hold">
                            <p:stCondLst>
                              <p:cond delay="3000"/>
                            </p:stCondLst>
                            <p:childTnLst>
                              <p:par>
                                <p:cTn id="37" presetID="26"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down)">
                                      <p:cBhvr>
                                        <p:cTn id="39" dur="145">
                                          <p:stCondLst>
                                            <p:cond delay="0"/>
                                          </p:stCondLst>
                                        </p:cTn>
                                        <p:tgtEl>
                                          <p:spTgt spid="52"/>
                                        </p:tgtEl>
                                      </p:cBhvr>
                                    </p:animEffect>
                                    <p:anim calcmode="lin" valueType="num">
                                      <p:cBhvr>
                                        <p:cTn id="40" dur="456"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5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5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52"/>
                                        </p:tgtEl>
                                        <p:attrNameLst>
                                          <p:attrName>ppt_y</p:attrName>
                                        </p:attrNameLst>
                                      </p:cBhvr>
                                      <p:tavLst>
                                        <p:tav tm="0" fmla="#ppt_y-sin(pi*$)/81">
                                          <p:val>
                                            <p:fltVal val="0"/>
                                          </p:val>
                                        </p:tav>
                                        <p:tav tm="100000">
                                          <p:val>
                                            <p:fltVal val="1"/>
                                          </p:val>
                                        </p:tav>
                                      </p:tavLst>
                                    </p:anim>
                                    <p:animScale>
                                      <p:cBhvr>
                                        <p:cTn id="45" dur="7">
                                          <p:stCondLst>
                                            <p:cond delay="163"/>
                                          </p:stCondLst>
                                        </p:cTn>
                                        <p:tgtEl>
                                          <p:spTgt spid="52"/>
                                        </p:tgtEl>
                                      </p:cBhvr>
                                      <p:to x="100000" y="60000"/>
                                    </p:animScale>
                                    <p:animScale>
                                      <p:cBhvr>
                                        <p:cTn id="46" dur="42" decel="50000">
                                          <p:stCondLst>
                                            <p:cond delay="169"/>
                                          </p:stCondLst>
                                        </p:cTn>
                                        <p:tgtEl>
                                          <p:spTgt spid="52"/>
                                        </p:tgtEl>
                                      </p:cBhvr>
                                      <p:to x="100000" y="100000"/>
                                    </p:animScale>
                                    <p:animScale>
                                      <p:cBhvr>
                                        <p:cTn id="47" dur="7">
                                          <p:stCondLst>
                                            <p:cond delay="328"/>
                                          </p:stCondLst>
                                        </p:cTn>
                                        <p:tgtEl>
                                          <p:spTgt spid="52"/>
                                        </p:tgtEl>
                                      </p:cBhvr>
                                      <p:to x="100000" y="80000"/>
                                    </p:animScale>
                                    <p:animScale>
                                      <p:cBhvr>
                                        <p:cTn id="48" dur="42" decel="50000">
                                          <p:stCondLst>
                                            <p:cond delay="335"/>
                                          </p:stCondLst>
                                        </p:cTn>
                                        <p:tgtEl>
                                          <p:spTgt spid="52"/>
                                        </p:tgtEl>
                                      </p:cBhvr>
                                      <p:to x="100000" y="100000"/>
                                    </p:animScale>
                                    <p:animScale>
                                      <p:cBhvr>
                                        <p:cTn id="49" dur="7">
                                          <p:stCondLst>
                                            <p:cond delay="411"/>
                                          </p:stCondLst>
                                        </p:cTn>
                                        <p:tgtEl>
                                          <p:spTgt spid="52"/>
                                        </p:tgtEl>
                                      </p:cBhvr>
                                      <p:to x="100000" y="90000"/>
                                    </p:animScale>
                                    <p:animScale>
                                      <p:cBhvr>
                                        <p:cTn id="50" dur="42" decel="50000">
                                          <p:stCondLst>
                                            <p:cond delay="417"/>
                                          </p:stCondLst>
                                        </p:cTn>
                                        <p:tgtEl>
                                          <p:spTgt spid="52"/>
                                        </p:tgtEl>
                                      </p:cBhvr>
                                      <p:to x="100000" y="100000"/>
                                    </p:animScale>
                                    <p:animScale>
                                      <p:cBhvr>
                                        <p:cTn id="51" dur="7">
                                          <p:stCondLst>
                                            <p:cond delay="452"/>
                                          </p:stCondLst>
                                        </p:cTn>
                                        <p:tgtEl>
                                          <p:spTgt spid="52"/>
                                        </p:tgtEl>
                                      </p:cBhvr>
                                      <p:to x="100000" y="95000"/>
                                    </p:animScale>
                                    <p:animScale>
                                      <p:cBhvr>
                                        <p:cTn id="52" dur="42" decel="50000">
                                          <p:stCondLst>
                                            <p:cond delay="459"/>
                                          </p:stCondLst>
                                        </p:cTn>
                                        <p:tgtEl>
                                          <p:spTgt spid="52"/>
                                        </p:tgtEl>
                                      </p:cBhvr>
                                      <p:to x="100000" y="100000"/>
                                    </p:animScale>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 calcmode="lin" valueType="num">
                                      <p:cBhvr>
                                        <p:cTn id="58" dur="500" fill="hold"/>
                                        <p:tgtEl>
                                          <p:spTgt spid="53"/>
                                        </p:tgtEl>
                                        <p:attrNameLst>
                                          <p:attrName>style.rotation</p:attrName>
                                        </p:attrNameLst>
                                      </p:cBhvr>
                                      <p:tavLst>
                                        <p:tav tm="0">
                                          <p:val>
                                            <p:fltVal val="90"/>
                                          </p:val>
                                        </p:tav>
                                        <p:tav tm="100000">
                                          <p:val>
                                            <p:fltVal val="0"/>
                                          </p:val>
                                        </p:tav>
                                      </p:tavLst>
                                    </p:anim>
                                    <p:animEffect transition="in" filter="fade">
                                      <p:cBhvr>
                                        <p:cTn id="59" dur="500"/>
                                        <p:tgtEl>
                                          <p:spTgt spid="53"/>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left)">
                                      <p:cBhvr>
                                        <p:cTn id="63" dur="300"/>
                                        <p:tgtEl>
                                          <p:spTgt spid="47"/>
                                        </p:tgtEl>
                                      </p:cBhvr>
                                    </p:animEffect>
                                  </p:childTnLst>
                                </p:cTn>
                              </p:par>
                            </p:childTnLst>
                          </p:cTn>
                        </p:par>
                        <p:par>
                          <p:cTn id="64" fill="hold">
                            <p:stCondLst>
                              <p:cond delay="5000"/>
                            </p:stCondLst>
                            <p:childTnLst>
                              <p:par>
                                <p:cTn id="65" presetID="26"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145">
                                          <p:stCondLst>
                                            <p:cond delay="0"/>
                                          </p:stCondLst>
                                        </p:cTn>
                                        <p:tgtEl>
                                          <p:spTgt spid="60"/>
                                        </p:tgtEl>
                                      </p:cBhvr>
                                    </p:animEffect>
                                    <p:anim calcmode="lin" valueType="num">
                                      <p:cBhvr>
                                        <p:cTn id="68" dur="456"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60"/>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60"/>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60"/>
                                        </p:tgtEl>
                                        <p:attrNameLst>
                                          <p:attrName>ppt_y</p:attrName>
                                        </p:attrNameLst>
                                      </p:cBhvr>
                                      <p:tavLst>
                                        <p:tav tm="0" fmla="#ppt_y-sin(pi*$)/81">
                                          <p:val>
                                            <p:fltVal val="0"/>
                                          </p:val>
                                        </p:tav>
                                        <p:tav tm="100000">
                                          <p:val>
                                            <p:fltVal val="1"/>
                                          </p:val>
                                        </p:tav>
                                      </p:tavLst>
                                    </p:anim>
                                    <p:animScale>
                                      <p:cBhvr>
                                        <p:cTn id="73" dur="7">
                                          <p:stCondLst>
                                            <p:cond delay="163"/>
                                          </p:stCondLst>
                                        </p:cTn>
                                        <p:tgtEl>
                                          <p:spTgt spid="60"/>
                                        </p:tgtEl>
                                      </p:cBhvr>
                                      <p:to x="100000" y="60000"/>
                                    </p:animScale>
                                    <p:animScale>
                                      <p:cBhvr>
                                        <p:cTn id="74" dur="42" decel="50000">
                                          <p:stCondLst>
                                            <p:cond delay="169"/>
                                          </p:stCondLst>
                                        </p:cTn>
                                        <p:tgtEl>
                                          <p:spTgt spid="60"/>
                                        </p:tgtEl>
                                      </p:cBhvr>
                                      <p:to x="100000" y="100000"/>
                                    </p:animScale>
                                    <p:animScale>
                                      <p:cBhvr>
                                        <p:cTn id="75" dur="7">
                                          <p:stCondLst>
                                            <p:cond delay="328"/>
                                          </p:stCondLst>
                                        </p:cTn>
                                        <p:tgtEl>
                                          <p:spTgt spid="60"/>
                                        </p:tgtEl>
                                      </p:cBhvr>
                                      <p:to x="100000" y="80000"/>
                                    </p:animScale>
                                    <p:animScale>
                                      <p:cBhvr>
                                        <p:cTn id="76" dur="42" decel="50000">
                                          <p:stCondLst>
                                            <p:cond delay="335"/>
                                          </p:stCondLst>
                                        </p:cTn>
                                        <p:tgtEl>
                                          <p:spTgt spid="60"/>
                                        </p:tgtEl>
                                      </p:cBhvr>
                                      <p:to x="100000" y="100000"/>
                                    </p:animScale>
                                    <p:animScale>
                                      <p:cBhvr>
                                        <p:cTn id="77" dur="7">
                                          <p:stCondLst>
                                            <p:cond delay="411"/>
                                          </p:stCondLst>
                                        </p:cTn>
                                        <p:tgtEl>
                                          <p:spTgt spid="60"/>
                                        </p:tgtEl>
                                      </p:cBhvr>
                                      <p:to x="100000" y="90000"/>
                                    </p:animScale>
                                    <p:animScale>
                                      <p:cBhvr>
                                        <p:cTn id="78" dur="42" decel="50000">
                                          <p:stCondLst>
                                            <p:cond delay="417"/>
                                          </p:stCondLst>
                                        </p:cTn>
                                        <p:tgtEl>
                                          <p:spTgt spid="60"/>
                                        </p:tgtEl>
                                      </p:cBhvr>
                                      <p:to x="100000" y="100000"/>
                                    </p:animScale>
                                    <p:animScale>
                                      <p:cBhvr>
                                        <p:cTn id="79" dur="7">
                                          <p:stCondLst>
                                            <p:cond delay="452"/>
                                          </p:stCondLst>
                                        </p:cTn>
                                        <p:tgtEl>
                                          <p:spTgt spid="60"/>
                                        </p:tgtEl>
                                      </p:cBhvr>
                                      <p:to x="100000" y="95000"/>
                                    </p:animScale>
                                    <p:animScale>
                                      <p:cBhvr>
                                        <p:cTn id="80" dur="42" decel="50000">
                                          <p:stCondLst>
                                            <p:cond delay="459"/>
                                          </p:stCondLst>
                                        </p:cTn>
                                        <p:tgtEl>
                                          <p:spTgt spid="60"/>
                                        </p:tgtEl>
                                      </p:cBhvr>
                                      <p:to x="100000" y="100000"/>
                                    </p:animScale>
                                  </p:childTnLst>
                                </p:cTn>
                              </p:par>
                            </p:childTnLst>
                          </p:cTn>
                        </p:par>
                        <p:par>
                          <p:cTn id="81" fill="hold">
                            <p:stCondLst>
                              <p:cond delay="6000"/>
                            </p:stCondLst>
                            <p:childTnLst>
                              <p:par>
                                <p:cTn id="82" presetID="31" presetClass="entr" presetSubtype="0"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500" fill="hold"/>
                                        <p:tgtEl>
                                          <p:spTgt spid="66"/>
                                        </p:tgtEl>
                                        <p:attrNameLst>
                                          <p:attrName>ppt_w</p:attrName>
                                        </p:attrNameLst>
                                      </p:cBhvr>
                                      <p:tavLst>
                                        <p:tav tm="0">
                                          <p:val>
                                            <p:fltVal val="0"/>
                                          </p:val>
                                        </p:tav>
                                        <p:tav tm="100000">
                                          <p:val>
                                            <p:strVal val="#ppt_w"/>
                                          </p:val>
                                        </p:tav>
                                      </p:tavLst>
                                    </p:anim>
                                    <p:anim calcmode="lin" valueType="num">
                                      <p:cBhvr>
                                        <p:cTn id="85" dur="500" fill="hold"/>
                                        <p:tgtEl>
                                          <p:spTgt spid="66"/>
                                        </p:tgtEl>
                                        <p:attrNameLst>
                                          <p:attrName>ppt_h</p:attrName>
                                        </p:attrNameLst>
                                      </p:cBhvr>
                                      <p:tavLst>
                                        <p:tav tm="0">
                                          <p:val>
                                            <p:fltVal val="0"/>
                                          </p:val>
                                        </p:tav>
                                        <p:tav tm="100000">
                                          <p:val>
                                            <p:strVal val="#ppt_h"/>
                                          </p:val>
                                        </p:tav>
                                      </p:tavLst>
                                    </p:anim>
                                    <p:anim calcmode="lin" valueType="num">
                                      <p:cBhvr>
                                        <p:cTn id="86" dur="500" fill="hold"/>
                                        <p:tgtEl>
                                          <p:spTgt spid="66"/>
                                        </p:tgtEl>
                                        <p:attrNameLst>
                                          <p:attrName>style.rotation</p:attrName>
                                        </p:attrNameLst>
                                      </p:cBhvr>
                                      <p:tavLst>
                                        <p:tav tm="0">
                                          <p:val>
                                            <p:fltVal val="90"/>
                                          </p:val>
                                        </p:tav>
                                        <p:tav tm="100000">
                                          <p:val>
                                            <p:fltVal val="0"/>
                                          </p:val>
                                        </p:tav>
                                      </p:tavLst>
                                    </p:anim>
                                    <p:animEffect transition="in" filter="fade">
                                      <p:cBhvr>
                                        <p:cTn id="87" dur="500"/>
                                        <p:tgtEl>
                                          <p:spTgt spid="66"/>
                                        </p:tgtEl>
                                      </p:cBhvr>
                                    </p:animEffect>
                                  </p:childTnLst>
                                </p:cTn>
                              </p:par>
                            </p:childTnLst>
                          </p:cTn>
                        </p:par>
                        <p:par>
                          <p:cTn id="88" fill="hold">
                            <p:stCondLst>
                              <p:cond delay="6500"/>
                            </p:stCondLst>
                            <p:childTnLst>
                              <p:par>
                                <p:cTn id="89" presetID="22" presetClass="entr" presetSubtype="8"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left)">
                                      <p:cBhvr>
                                        <p:cTn id="91" dur="300"/>
                                        <p:tgtEl>
                                          <p:spTgt spid="48"/>
                                        </p:tgtEl>
                                      </p:cBhvr>
                                    </p:animEffect>
                                  </p:childTnLst>
                                </p:cTn>
                              </p:par>
                            </p:childTnLst>
                          </p:cTn>
                        </p:par>
                        <p:par>
                          <p:cTn id="92" fill="hold">
                            <p:stCondLst>
                              <p:cond delay="7000"/>
                            </p:stCondLst>
                            <p:childTnLst>
                              <p:par>
                                <p:cTn id="93" presetID="26"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wipe(down)">
                                      <p:cBhvr>
                                        <p:cTn id="95" dur="145">
                                          <p:stCondLst>
                                            <p:cond delay="0"/>
                                          </p:stCondLst>
                                        </p:cTn>
                                        <p:tgtEl>
                                          <p:spTgt spid="58"/>
                                        </p:tgtEl>
                                      </p:cBhvr>
                                    </p:animEffect>
                                    <p:anim calcmode="lin" valueType="num">
                                      <p:cBhvr>
                                        <p:cTn id="96" dur="456"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58"/>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58"/>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58"/>
                                        </p:tgtEl>
                                        <p:attrNameLst>
                                          <p:attrName>ppt_y</p:attrName>
                                        </p:attrNameLst>
                                      </p:cBhvr>
                                      <p:tavLst>
                                        <p:tav tm="0" fmla="#ppt_y-sin(pi*$)/81">
                                          <p:val>
                                            <p:fltVal val="0"/>
                                          </p:val>
                                        </p:tav>
                                        <p:tav tm="100000">
                                          <p:val>
                                            <p:fltVal val="1"/>
                                          </p:val>
                                        </p:tav>
                                      </p:tavLst>
                                    </p:anim>
                                    <p:animScale>
                                      <p:cBhvr>
                                        <p:cTn id="101" dur="7">
                                          <p:stCondLst>
                                            <p:cond delay="163"/>
                                          </p:stCondLst>
                                        </p:cTn>
                                        <p:tgtEl>
                                          <p:spTgt spid="58"/>
                                        </p:tgtEl>
                                      </p:cBhvr>
                                      <p:to x="100000" y="60000"/>
                                    </p:animScale>
                                    <p:animScale>
                                      <p:cBhvr>
                                        <p:cTn id="102" dur="42" decel="50000">
                                          <p:stCondLst>
                                            <p:cond delay="169"/>
                                          </p:stCondLst>
                                        </p:cTn>
                                        <p:tgtEl>
                                          <p:spTgt spid="58"/>
                                        </p:tgtEl>
                                      </p:cBhvr>
                                      <p:to x="100000" y="100000"/>
                                    </p:animScale>
                                    <p:animScale>
                                      <p:cBhvr>
                                        <p:cTn id="103" dur="7">
                                          <p:stCondLst>
                                            <p:cond delay="328"/>
                                          </p:stCondLst>
                                        </p:cTn>
                                        <p:tgtEl>
                                          <p:spTgt spid="58"/>
                                        </p:tgtEl>
                                      </p:cBhvr>
                                      <p:to x="100000" y="80000"/>
                                    </p:animScale>
                                    <p:animScale>
                                      <p:cBhvr>
                                        <p:cTn id="104" dur="42" decel="50000">
                                          <p:stCondLst>
                                            <p:cond delay="335"/>
                                          </p:stCondLst>
                                        </p:cTn>
                                        <p:tgtEl>
                                          <p:spTgt spid="58"/>
                                        </p:tgtEl>
                                      </p:cBhvr>
                                      <p:to x="100000" y="100000"/>
                                    </p:animScale>
                                    <p:animScale>
                                      <p:cBhvr>
                                        <p:cTn id="105" dur="7">
                                          <p:stCondLst>
                                            <p:cond delay="411"/>
                                          </p:stCondLst>
                                        </p:cTn>
                                        <p:tgtEl>
                                          <p:spTgt spid="58"/>
                                        </p:tgtEl>
                                      </p:cBhvr>
                                      <p:to x="100000" y="90000"/>
                                    </p:animScale>
                                    <p:animScale>
                                      <p:cBhvr>
                                        <p:cTn id="106" dur="42" decel="50000">
                                          <p:stCondLst>
                                            <p:cond delay="417"/>
                                          </p:stCondLst>
                                        </p:cTn>
                                        <p:tgtEl>
                                          <p:spTgt spid="58"/>
                                        </p:tgtEl>
                                      </p:cBhvr>
                                      <p:to x="100000" y="100000"/>
                                    </p:animScale>
                                    <p:animScale>
                                      <p:cBhvr>
                                        <p:cTn id="107" dur="7">
                                          <p:stCondLst>
                                            <p:cond delay="452"/>
                                          </p:stCondLst>
                                        </p:cTn>
                                        <p:tgtEl>
                                          <p:spTgt spid="58"/>
                                        </p:tgtEl>
                                      </p:cBhvr>
                                      <p:to x="100000" y="95000"/>
                                    </p:animScale>
                                    <p:animScale>
                                      <p:cBhvr>
                                        <p:cTn id="108" dur="42" decel="50000">
                                          <p:stCondLst>
                                            <p:cond delay="459"/>
                                          </p:stCondLst>
                                        </p:cTn>
                                        <p:tgtEl>
                                          <p:spTgt spid="58"/>
                                        </p:tgtEl>
                                      </p:cBhvr>
                                      <p:to x="100000" y="100000"/>
                                    </p:animScale>
                                  </p:childTnLst>
                                </p:cTn>
                              </p:par>
                            </p:childTnLst>
                          </p:cTn>
                        </p:par>
                        <p:par>
                          <p:cTn id="109" fill="hold">
                            <p:stCondLst>
                              <p:cond delay="8000"/>
                            </p:stCondLst>
                            <p:childTnLst>
                              <p:par>
                                <p:cTn id="110" presetID="31"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 calcmode="lin" valueType="num">
                                      <p:cBhvr>
                                        <p:cTn id="112" dur="500" fill="hold"/>
                                        <p:tgtEl>
                                          <p:spTgt spid="59"/>
                                        </p:tgtEl>
                                        <p:attrNameLst>
                                          <p:attrName>ppt_w</p:attrName>
                                        </p:attrNameLst>
                                      </p:cBhvr>
                                      <p:tavLst>
                                        <p:tav tm="0">
                                          <p:val>
                                            <p:fltVal val="0"/>
                                          </p:val>
                                        </p:tav>
                                        <p:tav tm="100000">
                                          <p:val>
                                            <p:strVal val="#ppt_w"/>
                                          </p:val>
                                        </p:tav>
                                      </p:tavLst>
                                    </p:anim>
                                    <p:anim calcmode="lin" valueType="num">
                                      <p:cBhvr>
                                        <p:cTn id="113" dur="500" fill="hold"/>
                                        <p:tgtEl>
                                          <p:spTgt spid="59"/>
                                        </p:tgtEl>
                                        <p:attrNameLst>
                                          <p:attrName>ppt_h</p:attrName>
                                        </p:attrNameLst>
                                      </p:cBhvr>
                                      <p:tavLst>
                                        <p:tav tm="0">
                                          <p:val>
                                            <p:fltVal val="0"/>
                                          </p:val>
                                        </p:tav>
                                        <p:tav tm="100000">
                                          <p:val>
                                            <p:strVal val="#ppt_h"/>
                                          </p:val>
                                        </p:tav>
                                      </p:tavLst>
                                    </p:anim>
                                    <p:anim calcmode="lin" valueType="num">
                                      <p:cBhvr>
                                        <p:cTn id="114" dur="500" fill="hold"/>
                                        <p:tgtEl>
                                          <p:spTgt spid="59"/>
                                        </p:tgtEl>
                                        <p:attrNameLst>
                                          <p:attrName>style.rotation</p:attrName>
                                        </p:attrNameLst>
                                      </p:cBhvr>
                                      <p:tavLst>
                                        <p:tav tm="0">
                                          <p:val>
                                            <p:fltVal val="90"/>
                                          </p:val>
                                        </p:tav>
                                        <p:tav tm="100000">
                                          <p:val>
                                            <p:fltVal val="0"/>
                                          </p:val>
                                        </p:tav>
                                      </p:tavLst>
                                    </p:anim>
                                    <p:animEffect transition="in" filter="fade">
                                      <p:cBhvr>
                                        <p:cTn id="115" dur="500"/>
                                        <p:tgtEl>
                                          <p:spTgt spid="59"/>
                                        </p:tgtEl>
                                      </p:cBhvr>
                                    </p:animEffect>
                                  </p:childTnLst>
                                </p:cTn>
                              </p:par>
                            </p:childTnLst>
                          </p:cTn>
                        </p:par>
                        <p:par>
                          <p:cTn id="116" fill="hold">
                            <p:stCondLst>
                              <p:cond delay="8500"/>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300"/>
                                        <p:tgtEl>
                                          <p:spTgt spid="49"/>
                                        </p:tgtEl>
                                      </p:cBhvr>
                                    </p:animEffect>
                                  </p:childTnLst>
                                </p:cTn>
                              </p:par>
                            </p:childTnLst>
                          </p:cTn>
                        </p:par>
                        <p:par>
                          <p:cTn id="120" fill="hold">
                            <p:stCondLst>
                              <p:cond delay="9000"/>
                            </p:stCondLst>
                            <p:childTnLst>
                              <p:par>
                                <p:cTn id="121" presetID="26" presetClass="entr" presetSubtype="0" fill="hold" grpId="0" nodeType="afterEffect">
                                  <p:stCondLst>
                                    <p:cond delay="0"/>
                                  </p:stCondLst>
                                  <p:childTnLst>
                                    <p:set>
                                      <p:cBhvr>
                                        <p:cTn id="122" dur="1" fill="hold">
                                          <p:stCondLst>
                                            <p:cond delay="0"/>
                                          </p:stCondLst>
                                        </p:cTn>
                                        <p:tgtEl>
                                          <p:spTgt spid="67"/>
                                        </p:tgtEl>
                                        <p:attrNameLst>
                                          <p:attrName>style.visibility</p:attrName>
                                        </p:attrNameLst>
                                      </p:cBhvr>
                                      <p:to>
                                        <p:strVal val="visible"/>
                                      </p:to>
                                    </p:set>
                                    <p:animEffect transition="in" filter="wipe(down)">
                                      <p:cBhvr>
                                        <p:cTn id="123" dur="290">
                                          <p:stCondLst>
                                            <p:cond delay="0"/>
                                          </p:stCondLst>
                                        </p:cTn>
                                        <p:tgtEl>
                                          <p:spTgt spid="67"/>
                                        </p:tgtEl>
                                      </p:cBhvr>
                                    </p:animEffect>
                                    <p:anim calcmode="lin" valueType="num">
                                      <p:cBhvr>
                                        <p:cTn id="124" dur="911"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6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6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67"/>
                                        </p:tgtEl>
                                        <p:attrNameLst>
                                          <p:attrName>ppt_y</p:attrName>
                                        </p:attrNameLst>
                                      </p:cBhvr>
                                      <p:tavLst>
                                        <p:tav tm="0" fmla="#ppt_y-sin(pi*$)/81">
                                          <p:val>
                                            <p:fltVal val="0"/>
                                          </p:val>
                                        </p:tav>
                                        <p:tav tm="100000">
                                          <p:val>
                                            <p:fltVal val="1"/>
                                          </p:val>
                                        </p:tav>
                                      </p:tavLst>
                                    </p:anim>
                                    <p:animScale>
                                      <p:cBhvr>
                                        <p:cTn id="129" dur="13">
                                          <p:stCondLst>
                                            <p:cond delay="325"/>
                                          </p:stCondLst>
                                        </p:cTn>
                                        <p:tgtEl>
                                          <p:spTgt spid="67"/>
                                        </p:tgtEl>
                                      </p:cBhvr>
                                      <p:to x="100000" y="60000"/>
                                    </p:animScale>
                                    <p:animScale>
                                      <p:cBhvr>
                                        <p:cTn id="130" dur="83" decel="50000">
                                          <p:stCondLst>
                                            <p:cond delay="338"/>
                                          </p:stCondLst>
                                        </p:cTn>
                                        <p:tgtEl>
                                          <p:spTgt spid="67"/>
                                        </p:tgtEl>
                                      </p:cBhvr>
                                      <p:to x="100000" y="100000"/>
                                    </p:animScale>
                                    <p:animScale>
                                      <p:cBhvr>
                                        <p:cTn id="131" dur="13">
                                          <p:stCondLst>
                                            <p:cond delay="656"/>
                                          </p:stCondLst>
                                        </p:cTn>
                                        <p:tgtEl>
                                          <p:spTgt spid="67"/>
                                        </p:tgtEl>
                                      </p:cBhvr>
                                      <p:to x="100000" y="80000"/>
                                    </p:animScale>
                                    <p:animScale>
                                      <p:cBhvr>
                                        <p:cTn id="132" dur="83" decel="50000">
                                          <p:stCondLst>
                                            <p:cond delay="669"/>
                                          </p:stCondLst>
                                        </p:cTn>
                                        <p:tgtEl>
                                          <p:spTgt spid="67"/>
                                        </p:tgtEl>
                                      </p:cBhvr>
                                      <p:to x="100000" y="100000"/>
                                    </p:animScale>
                                    <p:animScale>
                                      <p:cBhvr>
                                        <p:cTn id="133" dur="13">
                                          <p:stCondLst>
                                            <p:cond delay="821"/>
                                          </p:stCondLst>
                                        </p:cTn>
                                        <p:tgtEl>
                                          <p:spTgt spid="67"/>
                                        </p:tgtEl>
                                      </p:cBhvr>
                                      <p:to x="100000" y="90000"/>
                                    </p:animScale>
                                    <p:animScale>
                                      <p:cBhvr>
                                        <p:cTn id="134" dur="83" decel="50000">
                                          <p:stCondLst>
                                            <p:cond delay="834"/>
                                          </p:stCondLst>
                                        </p:cTn>
                                        <p:tgtEl>
                                          <p:spTgt spid="67"/>
                                        </p:tgtEl>
                                      </p:cBhvr>
                                      <p:to x="100000" y="100000"/>
                                    </p:animScale>
                                    <p:animScale>
                                      <p:cBhvr>
                                        <p:cTn id="135" dur="13">
                                          <p:stCondLst>
                                            <p:cond delay="904"/>
                                          </p:stCondLst>
                                        </p:cTn>
                                        <p:tgtEl>
                                          <p:spTgt spid="67"/>
                                        </p:tgtEl>
                                      </p:cBhvr>
                                      <p:to x="100000" y="95000"/>
                                    </p:animScale>
                                    <p:animScale>
                                      <p:cBhvr>
                                        <p:cTn id="136" dur="83" decel="50000">
                                          <p:stCondLst>
                                            <p:cond delay="917"/>
                                          </p:stCondLst>
                                        </p:cTn>
                                        <p:tgtEl>
                                          <p:spTgt spid="67"/>
                                        </p:tgtEl>
                                      </p:cBhvr>
                                      <p:to x="100000" y="100000"/>
                                    </p:animScale>
                                  </p:childTnLst>
                                </p:cTn>
                              </p:par>
                            </p:childTnLst>
                          </p:cTn>
                        </p:par>
                        <p:par>
                          <p:cTn id="137" fill="hold">
                            <p:stCondLst>
                              <p:cond delay="10000"/>
                            </p:stCondLst>
                            <p:childTnLst>
                              <p:par>
                                <p:cTn id="138" presetID="31" presetClass="entr" presetSubtype="0" fill="hold" grpId="0" nodeType="afterEffect">
                                  <p:stCondLst>
                                    <p:cond delay="0"/>
                                  </p:stCondLst>
                                  <p:childTnLst>
                                    <p:set>
                                      <p:cBhvr>
                                        <p:cTn id="139" dur="1" fill="hold">
                                          <p:stCondLst>
                                            <p:cond delay="0"/>
                                          </p:stCondLst>
                                        </p:cTn>
                                        <p:tgtEl>
                                          <p:spTgt spid="68"/>
                                        </p:tgtEl>
                                        <p:attrNameLst>
                                          <p:attrName>style.visibility</p:attrName>
                                        </p:attrNameLst>
                                      </p:cBhvr>
                                      <p:to>
                                        <p:strVal val="visible"/>
                                      </p:to>
                                    </p:set>
                                    <p:anim calcmode="lin" valueType="num">
                                      <p:cBhvr>
                                        <p:cTn id="140" dur="500" fill="hold"/>
                                        <p:tgtEl>
                                          <p:spTgt spid="68"/>
                                        </p:tgtEl>
                                        <p:attrNameLst>
                                          <p:attrName>ppt_w</p:attrName>
                                        </p:attrNameLst>
                                      </p:cBhvr>
                                      <p:tavLst>
                                        <p:tav tm="0">
                                          <p:val>
                                            <p:fltVal val="0"/>
                                          </p:val>
                                        </p:tav>
                                        <p:tav tm="100000">
                                          <p:val>
                                            <p:strVal val="#ppt_w"/>
                                          </p:val>
                                        </p:tav>
                                      </p:tavLst>
                                    </p:anim>
                                    <p:anim calcmode="lin" valueType="num">
                                      <p:cBhvr>
                                        <p:cTn id="141" dur="500" fill="hold"/>
                                        <p:tgtEl>
                                          <p:spTgt spid="68"/>
                                        </p:tgtEl>
                                        <p:attrNameLst>
                                          <p:attrName>ppt_h</p:attrName>
                                        </p:attrNameLst>
                                      </p:cBhvr>
                                      <p:tavLst>
                                        <p:tav tm="0">
                                          <p:val>
                                            <p:fltVal val="0"/>
                                          </p:val>
                                        </p:tav>
                                        <p:tav tm="100000">
                                          <p:val>
                                            <p:strVal val="#ppt_h"/>
                                          </p:val>
                                        </p:tav>
                                      </p:tavLst>
                                    </p:anim>
                                    <p:anim calcmode="lin" valueType="num">
                                      <p:cBhvr>
                                        <p:cTn id="142" dur="500" fill="hold"/>
                                        <p:tgtEl>
                                          <p:spTgt spid="68"/>
                                        </p:tgtEl>
                                        <p:attrNameLst>
                                          <p:attrName>style.rotation</p:attrName>
                                        </p:attrNameLst>
                                      </p:cBhvr>
                                      <p:tavLst>
                                        <p:tav tm="0">
                                          <p:val>
                                            <p:fltVal val="90"/>
                                          </p:val>
                                        </p:tav>
                                        <p:tav tm="100000">
                                          <p:val>
                                            <p:fltVal val="0"/>
                                          </p:val>
                                        </p:tav>
                                      </p:tavLst>
                                    </p:anim>
                                    <p:animEffect transition="in" filter="fade">
                                      <p:cBhvr>
                                        <p:cTn id="143" dur="500"/>
                                        <p:tgtEl>
                                          <p:spTgt spid="68"/>
                                        </p:tgtEl>
                                      </p:cBhvr>
                                    </p:animEffect>
                                  </p:childTnLst>
                                </p:cTn>
                              </p:par>
                            </p:childTnLst>
                          </p:cTn>
                        </p:par>
                        <p:par>
                          <p:cTn id="144" fill="hold">
                            <p:stCondLst>
                              <p:cond delay="10500"/>
                            </p:stCondLst>
                            <p:childTnLst>
                              <p:par>
                                <p:cTn id="145" presetID="22" presetClass="entr" presetSubtype="8" fill="hold" grpId="0" nodeType="after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wipe(left)">
                                      <p:cBhvr>
                                        <p:cTn id="147" dur="500"/>
                                        <p:tgtEl>
                                          <p:spTgt spid="34"/>
                                        </p:tgtEl>
                                      </p:cBhvr>
                                    </p:animEffect>
                                  </p:childTnLst>
                                </p:cTn>
                              </p:par>
                            </p:childTnLst>
                          </p:cTn>
                        </p:par>
                        <p:par>
                          <p:cTn id="148" fill="hold">
                            <p:stCondLst>
                              <p:cond delay="11000"/>
                            </p:stCondLst>
                            <p:childTnLst>
                              <p:par>
                                <p:cTn id="149" presetID="16" presetClass="entr" presetSubtype="21" fill="hold" grpId="0" nodeType="after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barn(inVertical)">
                                      <p:cBhvr>
                                        <p:cTn id="1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7" grpId="0" animBg="1"/>
      <p:bldP spid="48" grpId="0" animBg="1"/>
      <p:bldP spid="49" grpId="0" animBg="1"/>
      <p:bldP spid="52" grpId="0" animBg="1"/>
      <p:bldP spid="53" grpId="0"/>
      <p:bldP spid="54" grpId="0" animBg="1"/>
      <p:bldP spid="55" grpId="0"/>
      <p:bldP spid="58" grpId="0" animBg="1"/>
      <p:bldP spid="59" grpId="0"/>
      <p:bldP spid="60" grpId="0" animBg="1"/>
      <p:bldP spid="66" grpId="0"/>
      <p:bldP spid="67" grpId="0" animBg="1"/>
      <p:bldP spid="68" grpId="0"/>
      <p:bldP spid="7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932463" y="4759000"/>
            <a:ext cx="4442759"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14" name="矩形 13"/>
          <p:cNvSpPr/>
          <p:nvPr/>
        </p:nvSpPr>
        <p:spPr>
          <a:xfrm>
            <a:off x="1182677" y="2648864"/>
            <a:ext cx="2414599" cy="2031325"/>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grpSp>
        <p:nvGrpSpPr>
          <p:cNvPr id="15" name="组合 14"/>
          <p:cNvGrpSpPr/>
          <p:nvPr/>
        </p:nvGrpSpPr>
        <p:grpSpPr>
          <a:xfrm>
            <a:off x="3597276" y="1988840"/>
            <a:ext cx="4390201" cy="3909494"/>
            <a:chOff x="4243088" y="2675589"/>
            <a:chExt cx="3264319" cy="2905377"/>
          </a:xfrm>
        </p:grpSpPr>
        <p:sp>
          <p:nvSpPr>
            <p:cNvPr id="16" name="Oval 274"/>
            <p:cNvSpPr>
              <a:spLocks noChangeArrowheads="1"/>
            </p:cNvSpPr>
            <p:nvPr/>
          </p:nvSpPr>
          <p:spPr bwMode="auto">
            <a:xfrm>
              <a:off x="4243088" y="2771472"/>
              <a:ext cx="1653905" cy="165430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276"/>
            <p:cNvSpPr>
              <a:spLocks noChangeArrowheads="1"/>
            </p:cNvSpPr>
            <p:nvPr/>
          </p:nvSpPr>
          <p:spPr bwMode="auto">
            <a:xfrm>
              <a:off x="5490859" y="2675589"/>
              <a:ext cx="2016548" cy="2016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8F8F8"/>
                </a:solidFill>
              </a:endParaRPr>
            </a:p>
          </p:txBody>
        </p:sp>
        <p:sp>
          <p:nvSpPr>
            <p:cNvPr id="18" name="Oval 277"/>
            <p:cNvSpPr>
              <a:spLocks noChangeArrowheads="1"/>
            </p:cNvSpPr>
            <p:nvPr/>
          </p:nvSpPr>
          <p:spPr bwMode="auto">
            <a:xfrm>
              <a:off x="4793723" y="3887551"/>
              <a:ext cx="1694223" cy="169341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矩形 18"/>
            <p:cNvSpPr/>
            <p:nvPr/>
          </p:nvSpPr>
          <p:spPr>
            <a:xfrm>
              <a:off x="4793724" y="4499828"/>
              <a:ext cx="1648800" cy="297345"/>
            </a:xfrm>
            <a:prstGeom prst="rect">
              <a:avLst/>
            </a:prstGeom>
          </p:spPr>
          <p:txBody>
            <a:bodyPr wrap="square">
              <a:spAutoFit/>
            </a:bodyPr>
            <a:lstStyle/>
            <a:p>
              <a:pPr algn="ctr"/>
              <a:r>
                <a:rPr lang="zh-CN" altLang="en-US" sz="2000" b="1" dirty="0">
                  <a:solidFill>
                    <a:srgbClr val="F8F8F8"/>
                  </a:solidFill>
                  <a:latin typeface="微软雅黑" panose="020B0503020204020204" pitchFamily="34" charset="-122"/>
                  <a:ea typeface="微软雅黑" panose="020B0503020204020204" pitchFamily="34" charset="-122"/>
                </a:rPr>
                <a:t>② 您的标题</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0" name="矩形 19"/>
            <p:cNvSpPr/>
            <p:nvPr/>
          </p:nvSpPr>
          <p:spPr>
            <a:xfrm>
              <a:off x="4349509" y="3354944"/>
              <a:ext cx="1495887" cy="274473"/>
            </a:xfrm>
            <a:prstGeom prst="rect">
              <a:avLst/>
            </a:prstGeom>
          </p:spPr>
          <p:txBody>
            <a:bodyPr wrap="square">
              <a:spAutoFit/>
            </a:bodyPr>
            <a:lstStyle/>
            <a:p>
              <a:r>
                <a:rPr lang="zh-CN" altLang="en-US" b="1" dirty="0">
                  <a:solidFill>
                    <a:srgbClr val="F8F8F8"/>
                  </a:solidFill>
                  <a:latin typeface="微软雅黑" panose="020B0503020204020204" pitchFamily="34" charset="-122"/>
                  <a:ea typeface="微软雅黑" panose="020B0503020204020204" pitchFamily="34" charset="-122"/>
                </a:rPr>
                <a:t>③ 您的标题</a:t>
              </a:r>
              <a:endParaRPr lang="zh-CN" altLang="en-US" b="1" dirty="0">
                <a:solidFill>
                  <a:srgbClr val="F8F8F8"/>
                </a:solidFill>
                <a:latin typeface="微软雅黑" panose="020B0503020204020204" pitchFamily="34" charset="-122"/>
                <a:ea typeface="微软雅黑" panose="020B0503020204020204" pitchFamily="34" charset="-122"/>
              </a:endParaRPr>
            </a:p>
          </p:txBody>
        </p:sp>
        <p:sp>
          <p:nvSpPr>
            <p:cNvPr id="21" name="矩形 20"/>
            <p:cNvSpPr/>
            <p:nvPr/>
          </p:nvSpPr>
          <p:spPr>
            <a:xfrm>
              <a:off x="5340176" y="3429000"/>
              <a:ext cx="2016548" cy="343091"/>
            </a:xfrm>
            <a:prstGeom prst="rect">
              <a:avLst/>
            </a:prstGeom>
          </p:spPr>
          <p:txBody>
            <a:bodyPr wrap="square">
              <a:spAutoFit/>
            </a:bodyPr>
            <a:lstStyle/>
            <a:p>
              <a:pPr algn="r"/>
              <a:r>
                <a:rPr lang="zh-CN" altLang="en-US" sz="2400" b="1" dirty="0">
                  <a:solidFill>
                    <a:srgbClr val="F8F8F8"/>
                  </a:solidFill>
                  <a:latin typeface="微软雅黑" panose="020B0503020204020204" pitchFamily="34" charset="-122"/>
                  <a:ea typeface="微软雅黑" panose="020B0503020204020204" pitchFamily="34" charset="-122"/>
                </a:rPr>
                <a:t>① 您的标题</a:t>
              </a:r>
              <a:endParaRPr lang="zh-CN" altLang="en-US" sz="2400" b="1" dirty="0">
                <a:solidFill>
                  <a:srgbClr val="F8F8F8"/>
                </a:solidFill>
              </a:endParaRPr>
            </a:p>
          </p:txBody>
        </p:sp>
      </p:grpSp>
      <p:sp>
        <p:nvSpPr>
          <p:cNvPr id="24" name="矩形 23"/>
          <p:cNvSpPr/>
          <p:nvPr/>
        </p:nvSpPr>
        <p:spPr>
          <a:xfrm>
            <a:off x="7981274" y="2238197"/>
            <a:ext cx="3443319" cy="1384995"/>
          </a:xfrm>
          <a:prstGeom prst="rect">
            <a:avLst/>
          </a:prstGeom>
        </p:spPr>
        <p:txBody>
          <a:bodyPr wrap="square">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6*min(max(#ppt_w*#ppt_h,.3),1)-7.4)/-.7*#ppt_w"/>
                                          </p:val>
                                        </p:tav>
                                        <p:tav tm="100000">
                                          <p:val>
                                            <p:strVal val="#ppt_w"/>
                                          </p:val>
                                        </p:tav>
                                      </p:tavLst>
                                    </p:anim>
                                    <p:anim calcmode="lin" valueType="num">
                                      <p:cBhvr>
                                        <p:cTn id="8" dur="500" fill="hold"/>
                                        <p:tgtEl>
                                          <p:spTgt spid="15"/>
                                        </p:tgtEl>
                                        <p:attrNameLst>
                                          <p:attrName>ppt_h</p:attrName>
                                        </p:attrNameLst>
                                      </p:cBhvr>
                                      <p:tavLst>
                                        <p:tav tm="0">
                                          <p:val>
                                            <p:strVal val="(6*min(max(#ppt_w*#ppt_h,.3),1)-7.4)/-.7*#ppt_h"/>
                                          </p:val>
                                        </p:tav>
                                        <p:tav tm="100000">
                                          <p:val>
                                            <p:strVal val="#ppt_h"/>
                                          </p:val>
                                        </p:tav>
                                      </p:tavLst>
                                    </p:anim>
                                    <p:anim calcmode="lin" valueType="num">
                                      <p:cBhvr>
                                        <p:cTn id="9" dur="500" fill="hold"/>
                                        <p:tgtEl>
                                          <p:spTgt spid="15"/>
                                        </p:tgtEl>
                                        <p:attrNameLst>
                                          <p:attrName>ppt_x</p:attrName>
                                        </p:attrNameLst>
                                      </p:cBhvr>
                                      <p:tavLst>
                                        <p:tav tm="0">
                                          <p:val>
                                            <p:fltVal val="0.5"/>
                                          </p:val>
                                        </p:tav>
                                        <p:tav tm="100000">
                                          <p:val>
                                            <p:strVal val="#ppt_x"/>
                                          </p:val>
                                        </p:tav>
                                      </p:tavLst>
                                    </p:anim>
                                    <p:anim calcmode="lin" valueType="num">
                                      <p:cBhvr>
                                        <p:cTn id="10"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8" decel="10000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3" decel="10000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1+#ppt_w/2"/>
                                          </p:val>
                                        </p:tav>
                                        <p:tav tm="100000">
                                          <p:val>
                                            <p:strVal val="#ppt_x"/>
                                          </p:val>
                                        </p:tav>
                                      </p:tavLst>
                                    </p:anim>
                                    <p:anim calcmode="lin" valueType="num">
                                      <p:cBhvr additive="base">
                                        <p:cTn id="19" dur="500" fill="hold"/>
                                        <p:tgtEl>
                                          <p:spTgt spid="24"/>
                                        </p:tgtEl>
                                        <p:attrNameLst>
                                          <p:attrName>ppt_y</p:attrName>
                                        </p:attrNameLst>
                                      </p:cBhvr>
                                      <p:tavLst>
                                        <p:tav tm="0">
                                          <p:val>
                                            <p:strVal val="0-#ppt_h/2"/>
                                          </p:val>
                                        </p:tav>
                                        <p:tav tm="100000">
                                          <p:val>
                                            <p:strVal val="#ppt_y"/>
                                          </p:val>
                                        </p:tav>
                                      </p:tavLst>
                                    </p:anim>
                                  </p:childTnLst>
                                </p:cTn>
                              </p:par>
                              <p:par>
                                <p:cTn id="20" presetID="2" presetClass="entr" presetSubtype="6" decel="10000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AutoShape 5"/>
          <p:cNvSpPr/>
          <p:nvPr/>
        </p:nvSpPr>
        <p:spPr bwMode="auto">
          <a:xfrm>
            <a:off x="1355551" y="1955007"/>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endParaRPr lang="zh-CN" altLang="en-US" sz="1200" dirty="0">
              <a:solidFill>
                <a:schemeClr val="tx1">
                  <a:lumMod val="50000"/>
                  <a:lumOff val="50000"/>
                </a:schemeClr>
              </a:solidFill>
              <a:latin typeface="+mn-ea"/>
            </a:endParaRPr>
          </a:p>
        </p:txBody>
      </p:sp>
      <p:grpSp>
        <p:nvGrpSpPr>
          <p:cNvPr id="2" name="组合 1"/>
          <p:cNvGrpSpPr/>
          <p:nvPr/>
        </p:nvGrpSpPr>
        <p:grpSpPr>
          <a:xfrm>
            <a:off x="1320630" y="2919415"/>
            <a:ext cx="2707129" cy="2707481"/>
            <a:chOff x="990005" y="2190236"/>
            <a:chExt cx="2030611" cy="2031238"/>
          </a:xfrm>
          <a:solidFill>
            <a:schemeClr val="accent1"/>
          </a:solidFill>
        </p:grpSpPr>
        <p:sp>
          <p:nvSpPr>
            <p:cNvPr id="35848" name="AutoShape 8"/>
            <p:cNvSpPr/>
            <p:nvPr/>
          </p:nvSpPr>
          <p:spPr bwMode="auto">
            <a:xfrm>
              <a:off x="990005" y="2190236"/>
              <a:ext cx="2030611" cy="2031238"/>
            </a:xfrm>
            <a:custGeom>
              <a:avLst/>
              <a:gdLst>
                <a:gd name="T0" fmla="*/ 2707343 w 19679"/>
                <a:gd name="T1" fmla="*/ 2971777 h 19679"/>
                <a:gd name="T2" fmla="*/ 2707343 w 19679"/>
                <a:gd name="T3" fmla="*/ 2971777 h 19679"/>
                <a:gd name="T4" fmla="*/ 2707343 w 19679"/>
                <a:gd name="T5" fmla="*/ 2971777 h 19679"/>
                <a:gd name="T6" fmla="*/ 2707343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49" name="AutoShape 9"/>
            <p:cNvSpPr/>
            <p:nvPr/>
          </p:nvSpPr>
          <p:spPr bwMode="auto">
            <a:xfrm>
              <a:off x="1759149" y="2573735"/>
              <a:ext cx="510183" cy="510341"/>
            </a:xfrm>
            <a:custGeom>
              <a:avLst/>
              <a:gdLst>
                <a:gd name="T0" fmla="*/ 680244 w 21600"/>
                <a:gd name="T1" fmla="*/ 680244 h 21600"/>
                <a:gd name="T2" fmla="*/ 680244 w 21600"/>
                <a:gd name="T3" fmla="*/ 680244 h 21600"/>
                <a:gd name="T4" fmla="*/ 680244 w 21600"/>
                <a:gd name="T5" fmla="*/ 680244 h 21600"/>
                <a:gd name="T6" fmla="*/ 680244 w 21600"/>
                <a:gd name="T7" fmla="*/ 6802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4" name="AutoShape 14"/>
            <p:cNvSpPr/>
            <p:nvPr/>
          </p:nvSpPr>
          <p:spPr bwMode="auto">
            <a:xfrm>
              <a:off x="1353741" y="3136377"/>
              <a:ext cx="1304925" cy="6449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endParaRPr lang="zh-CN" altLang="en-US" sz="900" dirty="0">
                <a:solidFill>
                  <a:schemeClr val="bg1"/>
                </a:solidFill>
              </a:endParaRPr>
            </a:p>
          </p:txBody>
        </p:sp>
        <p:sp>
          <p:nvSpPr>
            <p:cNvPr id="35858" name="AutoShape 18"/>
            <p:cNvSpPr/>
            <p:nvPr/>
          </p:nvSpPr>
          <p:spPr bwMode="auto">
            <a:xfrm>
              <a:off x="1175743"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6565"/>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grpSp>
        <p:nvGrpSpPr>
          <p:cNvPr id="5" name="组合 4"/>
          <p:cNvGrpSpPr/>
          <p:nvPr/>
        </p:nvGrpSpPr>
        <p:grpSpPr>
          <a:xfrm>
            <a:off x="3513474" y="2919415"/>
            <a:ext cx="2706336" cy="2707481"/>
            <a:chOff x="2634853" y="2190236"/>
            <a:chExt cx="2030016" cy="2031238"/>
          </a:xfrm>
          <a:solidFill>
            <a:schemeClr val="accent2"/>
          </a:solidFill>
        </p:grpSpPr>
        <p:sp>
          <p:nvSpPr>
            <p:cNvPr id="35852" name="AutoShape 12"/>
            <p:cNvSpPr/>
            <p:nvPr/>
          </p:nvSpPr>
          <p:spPr bwMode="auto">
            <a:xfrm>
              <a:off x="2634853" y="2190236"/>
              <a:ext cx="2030016" cy="2031238"/>
            </a:xfrm>
            <a:custGeom>
              <a:avLst/>
              <a:gdLst>
                <a:gd name="T0" fmla="*/ 2706550 w 19679"/>
                <a:gd name="T1" fmla="*/ 2971777 h 19679"/>
                <a:gd name="T2" fmla="*/ 2706550 w 19679"/>
                <a:gd name="T3" fmla="*/ 2971777 h 19679"/>
                <a:gd name="T4" fmla="*/ 2706550 w 19679"/>
                <a:gd name="T5" fmla="*/ 2971777 h 19679"/>
                <a:gd name="T6" fmla="*/ 2706550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53" name="AutoShape 13"/>
            <p:cNvSpPr/>
            <p:nvPr/>
          </p:nvSpPr>
          <p:spPr bwMode="auto">
            <a:xfrm>
              <a:off x="3400425" y="2532050"/>
              <a:ext cx="507206" cy="507959"/>
            </a:xfrm>
            <a:custGeom>
              <a:avLst/>
              <a:gdLst>
                <a:gd name="T0" fmla="*/ 676275 w 21600"/>
                <a:gd name="T1" fmla="*/ 677069 h 21600"/>
                <a:gd name="T2" fmla="*/ 676275 w 21600"/>
                <a:gd name="T3" fmla="*/ 677069 h 21600"/>
                <a:gd name="T4" fmla="*/ 676275 w 21600"/>
                <a:gd name="T5" fmla="*/ 677069 h 21600"/>
                <a:gd name="T6" fmla="*/ 676275 w 21600"/>
                <a:gd name="T7" fmla="*/ 6770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5" name="AutoShape 15"/>
            <p:cNvSpPr/>
            <p:nvPr/>
          </p:nvSpPr>
          <p:spPr bwMode="auto">
            <a:xfrm>
              <a:off x="2980730" y="3136377"/>
              <a:ext cx="1304925" cy="6449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endParaRPr lang="zh-CN" altLang="en-US" sz="900" dirty="0">
                <a:solidFill>
                  <a:schemeClr val="bg1"/>
                </a:solidFill>
              </a:endParaRPr>
            </a:p>
          </p:txBody>
        </p:sp>
        <p:sp>
          <p:nvSpPr>
            <p:cNvPr id="35859" name="AutoShape 19"/>
            <p:cNvSpPr/>
            <p:nvPr/>
          </p:nvSpPr>
          <p:spPr bwMode="auto">
            <a:xfrm>
              <a:off x="2836069"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6565"/>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grpSp>
        <p:nvGrpSpPr>
          <p:cNvPr id="4" name="组合 3"/>
          <p:cNvGrpSpPr/>
          <p:nvPr/>
        </p:nvGrpSpPr>
        <p:grpSpPr>
          <a:xfrm>
            <a:off x="5807113" y="2919415"/>
            <a:ext cx="2706336" cy="2707481"/>
            <a:chOff x="4355306" y="2190236"/>
            <a:chExt cx="2030016" cy="2031238"/>
          </a:xfrm>
          <a:solidFill>
            <a:schemeClr val="accent3"/>
          </a:solidFill>
        </p:grpSpPr>
        <p:sp>
          <p:nvSpPr>
            <p:cNvPr id="35846" name="AutoShape 6"/>
            <p:cNvSpPr/>
            <p:nvPr/>
          </p:nvSpPr>
          <p:spPr bwMode="auto">
            <a:xfrm>
              <a:off x="4355306" y="2190236"/>
              <a:ext cx="2030016" cy="2031238"/>
            </a:xfrm>
            <a:custGeom>
              <a:avLst/>
              <a:gdLst>
                <a:gd name="T0" fmla="*/ 2706550 w 19679"/>
                <a:gd name="T1" fmla="*/ 2971777 h 19679"/>
                <a:gd name="T2" fmla="*/ 2706550 w 19679"/>
                <a:gd name="T3" fmla="*/ 2971777 h 19679"/>
                <a:gd name="T4" fmla="*/ 2706550 w 19679"/>
                <a:gd name="T5" fmla="*/ 2971777 h 19679"/>
                <a:gd name="T6" fmla="*/ 2706550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47" name="AutoShape 7"/>
            <p:cNvSpPr/>
            <p:nvPr/>
          </p:nvSpPr>
          <p:spPr bwMode="auto">
            <a:xfrm>
              <a:off x="5104209" y="2572544"/>
              <a:ext cx="509588" cy="425184"/>
            </a:xfrm>
            <a:custGeom>
              <a:avLst/>
              <a:gdLst>
                <a:gd name="T0" fmla="*/ 679450 w 21600"/>
                <a:gd name="T1" fmla="*/ 566738 h 21600"/>
                <a:gd name="T2" fmla="*/ 679450 w 21600"/>
                <a:gd name="T3" fmla="*/ 566738 h 21600"/>
                <a:gd name="T4" fmla="*/ 679450 w 21600"/>
                <a:gd name="T5" fmla="*/ 566738 h 21600"/>
                <a:gd name="T6" fmla="*/ 679450 w 21600"/>
                <a:gd name="T7" fmla="*/ 566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6" name="AutoShape 16"/>
            <p:cNvSpPr/>
            <p:nvPr/>
          </p:nvSpPr>
          <p:spPr bwMode="auto">
            <a:xfrm>
              <a:off x="4698206" y="3136377"/>
              <a:ext cx="1304925" cy="6449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endParaRPr lang="zh-CN" altLang="en-US" sz="900" dirty="0">
                <a:solidFill>
                  <a:schemeClr val="bg1"/>
                </a:solidFill>
              </a:endParaRPr>
            </a:p>
          </p:txBody>
        </p:sp>
        <p:sp>
          <p:nvSpPr>
            <p:cNvPr id="35860" name="AutoShape 20"/>
            <p:cNvSpPr/>
            <p:nvPr/>
          </p:nvSpPr>
          <p:spPr bwMode="auto">
            <a:xfrm>
              <a:off x="4499968"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6565"/>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grpSp>
        <p:nvGrpSpPr>
          <p:cNvPr id="3" name="组合 2"/>
          <p:cNvGrpSpPr/>
          <p:nvPr/>
        </p:nvGrpSpPr>
        <p:grpSpPr>
          <a:xfrm>
            <a:off x="8093611" y="2919415"/>
            <a:ext cx="2707129" cy="2707481"/>
            <a:chOff x="6070402" y="2190236"/>
            <a:chExt cx="2030611" cy="2031238"/>
          </a:xfrm>
          <a:solidFill>
            <a:schemeClr val="accent4"/>
          </a:solidFill>
        </p:grpSpPr>
        <p:sp>
          <p:nvSpPr>
            <p:cNvPr id="35850" name="AutoShape 10"/>
            <p:cNvSpPr/>
            <p:nvPr/>
          </p:nvSpPr>
          <p:spPr bwMode="auto">
            <a:xfrm>
              <a:off x="6070402" y="2190236"/>
              <a:ext cx="2030611" cy="2031238"/>
            </a:xfrm>
            <a:custGeom>
              <a:avLst/>
              <a:gdLst>
                <a:gd name="T0" fmla="*/ 2707343 w 19679"/>
                <a:gd name="T1" fmla="*/ 2971777 h 19679"/>
                <a:gd name="T2" fmla="*/ 2707343 w 19679"/>
                <a:gd name="T3" fmla="*/ 2971777 h 19679"/>
                <a:gd name="T4" fmla="*/ 2707343 w 19679"/>
                <a:gd name="T5" fmla="*/ 2971777 h 19679"/>
                <a:gd name="T6" fmla="*/ 2707343 w 19679"/>
                <a:gd name="T7" fmla="*/ 297177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bg1"/>
                </a:solidFill>
              </a:endParaRPr>
            </a:p>
          </p:txBody>
        </p:sp>
        <p:sp>
          <p:nvSpPr>
            <p:cNvPr id="35851" name="AutoShape 11"/>
            <p:cNvSpPr/>
            <p:nvPr/>
          </p:nvSpPr>
          <p:spPr bwMode="auto">
            <a:xfrm>
              <a:off x="6834783" y="2573140"/>
              <a:ext cx="510183" cy="424589"/>
            </a:xfrm>
            <a:custGeom>
              <a:avLst/>
              <a:gdLst>
                <a:gd name="T0" fmla="*/ 680244 w 21600"/>
                <a:gd name="T1" fmla="*/ 565917 h 21579"/>
                <a:gd name="T2" fmla="*/ 680244 w 21600"/>
                <a:gd name="T3" fmla="*/ 565917 h 21579"/>
                <a:gd name="T4" fmla="*/ 680244 w 21600"/>
                <a:gd name="T5" fmla="*/ 565917 h 21579"/>
                <a:gd name="T6" fmla="*/ 680244 w 21600"/>
                <a:gd name="T7" fmla="*/ 56591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5" y="14347"/>
                  </a:cubicBezTo>
                  <a:cubicBezTo>
                    <a:pt x="17234" y="14855"/>
                    <a:pt x="17881" y="15380"/>
                    <a:pt x="18459" y="15921"/>
                  </a:cubicBezTo>
                  <a:lnTo>
                    <a:pt x="18459" y="2855"/>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bg1"/>
                </a:solidFill>
              </a:endParaRPr>
            </a:p>
          </p:txBody>
        </p:sp>
        <p:sp>
          <p:nvSpPr>
            <p:cNvPr id="35857" name="AutoShape 17"/>
            <p:cNvSpPr/>
            <p:nvPr/>
          </p:nvSpPr>
          <p:spPr bwMode="auto">
            <a:xfrm>
              <a:off x="6403777" y="3134591"/>
              <a:ext cx="1304925" cy="644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bg1"/>
                  </a:solidFill>
                </a:rPr>
                <a:t>在此输入您的图表说明文字，在此输入您的图表说明文字，在此输入您的图表说明文字</a:t>
              </a:r>
              <a:endParaRPr lang="zh-CN" altLang="en-US" sz="900" dirty="0">
                <a:solidFill>
                  <a:schemeClr val="bg1"/>
                </a:solidFill>
              </a:endParaRPr>
            </a:p>
          </p:txBody>
        </p:sp>
        <p:sp>
          <p:nvSpPr>
            <p:cNvPr id="35861" name="AutoShape 21"/>
            <p:cNvSpPr/>
            <p:nvPr/>
          </p:nvSpPr>
          <p:spPr bwMode="auto">
            <a:xfrm>
              <a:off x="6207919" y="2877336"/>
              <a:ext cx="1651397"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456565"/>
              <a:r>
                <a:rPr lang="zh-CN" altLang="en-US" sz="1600" dirty="0">
                  <a:solidFill>
                    <a:schemeClr val="bg1"/>
                  </a:solidFill>
                  <a:ea typeface="微软雅黑" panose="020B0503020204020204" pitchFamily="34" charset="-122"/>
                </a:rPr>
                <a:t>输入标题</a:t>
              </a:r>
              <a:endParaRPr lang="es-ES" altLang="zh-CN" sz="1600" dirty="0">
                <a:solidFill>
                  <a:schemeClr val="bg1"/>
                </a:solidFill>
                <a:ea typeface="微软雅黑" panose="020B0503020204020204" pitchFamily="34" charset="-122"/>
              </a:endParaRPr>
            </a:p>
          </p:txBody>
        </p:sp>
      </p:grpSp>
      <p:sp>
        <p:nvSpPr>
          <p:cNvPr id="6" name="标题 5"/>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wipe(left)">
                                      <p:cBhvr>
                                        <p:cTn id="7" dur="500"/>
                                        <p:tgtEl>
                                          <p:spTgt spid="35845"/>
                                        </p:tgtEl>
                                      </p:cBhvr>
                                    </p:animEffect>
                                  </p:childTnLst>
                                </p:cTn>
                              </p:par>
                              <p:par>
                                <p:cTn id="8" presetID="1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p:tgtEl>
                                          <p:spTgt spid="3"/>
                                        </p:tgtEl>
                                        <p:attrNameLst>
                                          <p:attrName>ppt_x</p:attrName>
                                        </p:attrNameLst>
                                      </p:cBhvr>
                                      <p:tavLst>
                                        <p:tav tm="0">
                                          <p:val>
                                            <p:strVal val="#ppt_x-#ppt_w*1.125000"/>
                                          </p:val>
                                        </p:tav>
                                        <p:tav tm="100000">
                                          <p:val>
                                            <p:strVal val="#ppt_x"/>
                                          </p:val>
                                        </p:tav>
                                      </p:tavLst>
                                    </p:anim>
                                    <p:animEffect transition="in" filter="wipe(right)">
                                      <p:cBhvr>
                                        <p:cTn id="11" dur="500"/>
                                        <p:tgtEl>
                                          <p:spTgt spid="3"/>
                                        </p:tgtEl>
                                      </p:cBhvr>
                                    </p:animEffect>
                                  </p:childTnLst>
                                </p:cTn>
                              </p:par>
                              <p:par>
                                <p:cTn id="12" presetID="12" presetClass="entr" presetSubtype="8" fill="hold" nodeType="withEffect">
                                  <p:stCondLst>
                                    <p:cond delay="4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ppt_x</p:attrName>
                                        </p:attrNameLst>
                                      </p:cBhvr>
                                      <p:tavLst>
                                        <p:tav tm="0">
                                          <p:val>
                                            <p:strVal val="#ppt_x-#ppt_w*1.125000"/>
                                          </p:val>
                                        </p:tav>
                                        <p:tav tm="100000">
                                          <p:val>
                                            <p:strVal val="#ppt_x"/>
                                          </p:val>
                                        </p:tav>
                                      </p:tavLst>
                                    </p:anim>
                                    <p:animEffect transition="in" filter="wipe(right)">
                                      <p:cBhvr>
                                        <p:cTn id="15" dur="500"/>
                                        <p:tgtEl>
                                          <p:spTgt spid="4"/>
                                        </p:tgtEl>
                                      </p:cBhvr>
                                    </p:animEffect>
                                  </p:childTnLst>
                                </p:cTn>
                              </p:par>
                              <p:par>
                                <p:cTn id="16" presetID="12" presetClass="entr" presetSubtype="8" fill="hold" nodeType="withEffect">
                                  <p:stCondLst>
                                    <p:cond delay="80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ppt_x</p:attrName>
                                        </p:attrNameLst>
                                      </p:cBhvr>
                                      <p:tavLst>
                                        <p:tav tm="0">
                                          <p:val>
                                            <p:strVal val="#ppt_x-#ppt_w*1.125000"/>
                                          </p:val>
                                        </p:tav>
                                        <p:tav tm="100000">
                                          <p:val>
                                            <p:strVal val="#ppt_x"/>
                                          </p:val>
                                        </p:tav>
                                      </p:tavLst>
                                    </p:anim>
                                    <p:animEffect transition="in" filter="wipe(right)">
                                      <p:cBhvr>
                                        <p:cTn id="19" dur="500"/>
                                        <p:tgtEl>
                                          <p:spTgt spid="5"/>
                                        </p:tgtEl>
                                      </p:cBhvr>
                                    </p:animEffect>
                                  </p:childTnLst>
                                </p:cTn>
                              </p:par>
                              <p:par>
                                <p:cTn id="20" presetID="12" presetClass="entr" presetSubtype="8" fill="hold" nodeType="withEffect">
                                  <p:stCondLst>
                                    <p:cond delay="120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97"/>
          <p:cNvCxnSpPr>
            <a:stCxn id="31" idx="6"/>
            <a:endCxn id="39" idx="2"/>
          </p:cNvCxnSpPr>
          <p:nvPr/>
        </p:nvCxnSpPr>
        <p:spPr>
          <a:xfrm flipH="1">
            <a:off x="1571632" y="2628872"/>
            <a:ext cx="9096736" cy="2362261"/>
          </a:xfrm>
          <a:prstGeom prst="bentConnector5">
            <a:avLst>
              <a:gd name="adj1" fmla="val -3277"/>
              <a:gd name="adj2" fmla="val 50000"/>
              <a:gd name="adj3" fmla="val 103277"/>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54043" y="2206740"/>
            <a:ext cx="9114329" cy="1097130"/>
            <a:chOff x="1553248" y="2206740"/>
            <a:chExt cx="9114329" cy="1097130"/>
          </a:xfrm>
        </p:grpSpPr>
        <p:cxnSp>
          <p:nvCxnSpPr>
            <p:cNvPr id="15" name="Elbow Connector 94"/>
            <p:cNvCxnSpPr/>
            <p:nvPr/>
          </p:nvCxnSpPr>
          <p:spPr>
            <a:xfrm rot="16200000" flipH="1">
              <a:off x="5075079" y="2018246"/>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6" name="Elbow Connector 95"/>
            <p:cNvCxnSpPr/>
            <p:nvPr/>
          </p:nvCxnSpPr>
          <p:spPr>
            <a:xfrm rot="5400000" flipH="1" flipV="1">
              <a:off x="714673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7" name="Elbow Connector 96"/>
            <p:cNvCxnSpPr/>
            <p:nvPr/>
          </p:nvCxnSpPr>
          <p:spPr>
            <a:xfrm rot="16200000" flipH="1">
              <a:off x="9214565" y="2018249"/>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9" name="Elbow Connector 98"/>
            <p:cNvCxnSpPr/>
            <p:nvPr/>
          </p:nvCxnSpPr>
          <p:spPr>
            <a:xfrm rot="5400000" flipH="1" flipV="1">
              <a:off x="300724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1" name="Oval 132"/>
            <p:cNvSpPr/>
            <p:nvPr/>
          </p:nvSpPr>
          <p:spPr>
            <a:xfrm>
              <a:off x="1553248" y="2218169"/>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a:spLocks noEditPoints="1"/>
            </p:cNvSpPr>
            <p:nvPr/>
          </p:nvSpPr>
          <p:spPr bwMode="auto">
            <a:xfrm>
              <a:off x="1770311" y="2412971"/>
              <a:ext cx="395765" cy="431800"/>
            </a:xfrm>
            <a:custGeom>
              <a:avLst/>
              <a:gdLst>
                <a:gd name="T0" fmla="*/ 70 w 140"/>
                <a:gd name="T1" fmla="*/ 153 h 153"/>
                <a:gd name="T2" fmla="*/ 0 w 140"/>
                <a:gd name="T3" fmla="*/ 82 h 153"/>
                <a:gd name="T4" fmla="*/ 28 w 140"/>
                <a:gd name="T5" fmla="*/ 26 h 153"/>
                <a:gd name="T6" fmla="*/ 44 w 140"/>
                <a:gd name="T7" fmla="*/ 28 h 153"/>
                <a:gd name="T8" fmla="*/ 42 w 140"/>
                <a:gd name="T9" fmla="*/ 45 h 153"/>
                <a:gd name="T10" fmla="*/ 23 w 140"/>
                <a:gd name="T11" fmla="*/ 82 h 153"/>
                <a:gd name="T12" fmla="*/ 70 w 140"/>
                <a:gd name="T13" fmla="*/ 129 h 153"/>
                <a:gd name="T14" fmla="*/ 117 w 140"/>
                <a:gd name="T15" fmla="*/ 82 h 153"/>
                <a:gd name="T16" fmla="*/ 98 w 140"/>
                <a:gd name="T17" fmla="*/ 45 h 153"/>
                <a:gd name="T18" fmla="*/ 96 w 140"/>
                <a:gd name="T19" fmla="*/ 28 h 153"/>
                <a:gd name="T20" fmla="*/ 112 w 140"/>
                <a:gd name="T21" fmla="*/ 26 h 153"/>
                <a:gd name="T22" fmla="*/ 140 w 140"/>
                <a:gd name="T23" fmla="*/ 82 h 153"/>
                <a:gd name="T24" fmla="*/ 70 w 140"/>
                <a:gd name="T25" fmla="*/ 153 h 153"/>
                <a:gd name="T26" fmla="*/ 82 w 140"/>
                <a:gd name="T27" fmla="*/ 71 h 153"/>
                <a:gd name="T28" fmla="*/ 70 w 140"/>
                <a:gd name="T29" fmla="*/ 82 h 153"/>
                <a:gd name="T30" fmla="*/ 58 w 140"/>
                <a:gd name="T31" fmla="*/ 71 h 153"/>
                <a:gd name="T32" fmla="*/ 58 w 140"/>
                <a:gd name="T33" fmla="*/ 12 h 153"/>
                <a:gd name="T34" fmla="*/ 70 w 140"/>
                <a:gd name="T35" fmla="*/ 0 h 153"/>
                <a:gd name="T36" fmla="*/ 82 w 140"/>
                <a:gd name="T37" fmla="*/ 12 h 153"/>
                <a:gd name="T38" fmla="*/ 82 w 140"/>
                <a:gd name="T39" fmla="*/ 7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53">
                  <a:moveTo>
                    <a:pt x="70" y="153"/>
                  </a:moveTo>
                  <a:cubicBezTo>
                    <a:pt x="31" y="153"/>
                    <a:pt x="0" y="121"/>
                    <a:pt x="0" y="82"/>
                  </a:cubicBezTo>
                  <a:cubicBezTo>
                    <a:pt x="0" y="60"/>
                    <a:pt x="10" y="40"/>
                    <a:pt x="28" y="26"/>
                  </a:cubicBezTo>
                  <a:cubicBezTo>
                    <a:pt x="33" y="22"/>
                    <a:pt x="40" y="23"/>
                    <a:pt x="44" y="28"/>
                  </a:cubicBezTo>
                  <a:cubicBezTo>
                    <a:pt x="48" y="34"/>
                    <a:pt x="47" y="41"/>
                    <a:pt x="42" y="45"/>
                  </a:cubicBezTo>
                  <a:cubicBezTo>
                    <a:pt x="30" y="54"/>
                    <a:pt x="23" y="67"/>
                    <a:pt x="23" y="82"/>
                  </a:cubicBezTo>
                  <a:cubicBezTo>
                    <a:pt x="23" y="108"/>
                    <a:pt x="44" y="129"/>
                    <a:pt x="70" y="129"/>
                  </a:cubicBezTo>
                  <a:cubicBezTo>
                    <a:pt x="96" y="129"/>
                    <a:pt x="117" y="108"/>
                    <a:pt x="117" y="82"/>
                  </a:cubicBezTo>
                  <a:cubicBezTo>
                    <a:pt x="117" y="67"/>
                    <a:pt x="110" y="54"/>
                    <a:pt x="98" y="45"/>
                  </a:cubicBezTo>
                  <a:cubicBezTo>
                    <a:pt x="93" y="41"/>
                    <a:pt x="92" y="34"/>
                    <a:pt x="96" y="28"/>
                  </a:cubicBezTo>
                  <a:cubicBezTo>
                    <a:pt x="100" y="23"/>
                    <a:pt x="107" y="22"/>
                    <a:pt x="112" y="26"/>
                  </a:cubicBezTo>
                  <a:cubicBezTo>
                    <a:pt x="130" y="40"/>
                    <a:pt x="140" y="60"/>
                    <a:pt x="140" y="82"/>
                  </a:cubicBezTo>
                  <a:cubicBezTo>
                    <a:pt x="140" y="121"/>
                    <a:pt x="109" y="153"/>
                    <a:pt x="70" y="153"/>
                  </a:cubicBezTo>
                  <a:close/>
                  <a:moveTo>
                    <a:pt x="82" y="71"/>
                  </a:moveTo>
                  <a:cubicBezTo>
                    <a:pt x="82" y="77"/>
                    <a:pt x="77" y="82"/>
                    <a:pt x="70" y="82"/>
                  </a:cubicBezTo>
                  <a:cubicBezTo>
                    <a:pt x="64" y="82"/>
                    <a:pt x="58" y="77"/>
                    <a:pt x="58" y="71"/>
                  </a:cubicBezTo>
                  <a:cubicBezTo>
                    <a:pt x="58" y="12"/>
                    <a:pt x="58" y="12"/>
                    <a:pt x="58" y="12"/>
                  </a:cubicBezTo>
                  <a:cubicBezTo>
                    <a:pt x="58" y="6"/>
                    <a:pt x="64" y="0"/>
                    <a:pt x="70" y="0"/>
                  </a:cubicBezTo>
                  <a:cubicBezTo>
                    <a:pt x="77" y="0"/>
                    <a:pt x="82" y="6"/>
                    <a:pt x="82" y="12"/>
                  </a:cubicBezTo>
                  <a:lnTo>
                    <a:pt x="82" y="71"/>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104"/>
            <p:cNvSpPr/>
            <p:nvPr/>
          </p:nvSpPr>
          <p:spPr>
            <a:xfrm>
              <a:off x="3640581" y="2218169"/>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noEditPoints="1"/>
            </p:cNvSpPr>
            <p:nvPr/>
          </p:nvSpPr>
          <p:spPr bwMode="auto">
            <a:xfrm>
              <a:off x="3824567" y="2411301"/>
              <a:ext cx="431744" cy="397933"/>
            </a:xfrm>
            <a:custGeom>
              <a:avLst/>
              <a:gdLst>
                <a:gd name="T0" fmla="*/ 26 w 153"/>
                <a:gd name="T1" fmla="*/ 94 h 141"/>
                <a:gd name="T2" fmla="*/ 0 w 153"/>
                <a:gd name="T3" fmla="*/ 63 h 141"/>
                <a:gd name="T4" fmla="*/ 15 w 153"/>
                <a:gd name="T5" fmla="*/ 45 h 141"/>
                <a:gd name="T6" fmla="*/ 40 w 153"/>
                <a:gd name="T7" fmla="*/ 76 h 141"/>
                <a:gd name="T8" fmla="*/ 26 w 153"/>
                <a:gd name="T9" fmla="*/ 94 h 141"/>
                <a:gd name="T10" fmla="*/ 129 w 153"/>
                <a:gd name="T11" fmla="*/ 127 h 141"/>
                <a:gd name="T12" fmla="*/ 110 w 153"/>
                <a:gd name="T13" fmla="*/ 141 h 141"/>
                <a:gd name="T14" fmla="*/ 76 w 153"/>
                <a:gd name="T15" fmla="*/ 132 h 141"/>
                <a:gd name="T16" fmla="*/ 41 w 153"/>
                <a:gd name="T17" fmla="*/ 141 h 141"/>
                <a:gd name="T18" fmla="*/ 24 w 153"/>
                <a:gd name="T19" fmla="*/ 127 h 141"/>
                <a:gd name="T20" fmla="*/ 76 w 153"/>
                <a:gd name="T21" fmla="*/ 73 h 141"/>
                <a:gd name="T22" fmla="*/ 129 w 153"/>
                <a:gd name="T23" fmla="*/ 127 h 141"/>
                <a:gd name="T24" fmla="*/ 55 w 153"/>
                <a:gd name="T25" fmla="*/ 54 h 141"/>
                <a:gd name="T26" fmla="*/ 31 w 153"/>
                <a:gd name="T27" fmla="*/ 23 h 141"/>
                <a:gd name="T28" fmla="*/ 48 w 153"/>
                <a:gd name="T29" fmla="*/ 0 h 141"/>
                <a:gd name="T30" fmla="*/ 72 w 153"/>
                <a:gd name="T31" fmla="*/ 32 h 141"/>
                <a:gd name="T32" fmla="*/ 55 w 153"/>
                <a:gd name="T33" fmla="*/ 54 h 141"/>
                <a:gd name="T34" fmla="*/ 81 w 153"/>
                <a:gd name="T35" fmla="*/ 32 h 141"/>
                <a:gd name="T36" fmla="*/ 105 w 153"/>
                <a:gd name="T37" fmla="*/ 0 h 141"/>
                <a:gd name="T38" fmla="*/ 122 w 153"/>
                <a:gd name="T39" fmla="*/ 23 h 141"/>
                <a:gd name="T40" fmla="*/ 98 w 153"/>
                <a:gd name="T41" fmla="*/ 54 h 141"/>
                <a:gd name="T42" fmla="*/ 81 w 153"/>
                <a:gd name="T43" fmla="*/ 32 h 141"/>
                <a:gd name="T44" fmla="*/ 153 w 153"/>
                <a:gd name="T45" fmla="*/ 63 h 141"/>
                <a:gd name="T46" fmla="*/ 127 w 153"/>
                <a:gd name="T47" fmla="*/ 94 h 141"/>
                <a:gd name="T48" fmla="*/ 113 w 153"/>
                <a:gd name="T49" fmla="*/ 76 h 141"/>
                <a:gd name="T50" fmla="*/ 138 w 153"/>
                <a:gd name="T51" fmla="*/ 45 h 141"/>
                <a:gd name="T52" fmla="*/ 153 w 153"/>
                <a:gd name="T5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 h="141">
                  <a:moveTo>
                    <a:pt x="26" y="94"/>
                  </a:moveTo>
                  <a:cubicBezTo>
                    <a:pt x="11" y="94"/>
                    <a:pt x="0" y="76"/>
                    <a:pt x="0" y="63"/>
                  </a:cubicBezTo>
                  <a:cubicBezTo>
                    <a:pt x="0" y="54"/>
                    <a:pt x="5" y="45"/>
                    <a:pt x="15" y="45"/>
                  </a:cubicBezTo>
                  <a:cubicBezTo>
                    <a:pt x="30" y="45"/>
                    <a:pt x="40" y="63"/>
                    <a:pt x="40" y="76"/>
                  </a:cubicBezTo>
                  <a:cubicBezTo>
                    <a:pt x="40" y="85"/>
                    <a:pt x="36" y="94"/>
                    <a:pt x="26" y="94"/>
                  </a:cubicBezTo>
                  <a:close/>
                  <a:moveTo>
                    <a:pt x="129" y="127"/>
                  </a:moveTo>
                  <a:cubicBezTo>
                    <a:pt x="129" y="139"/>
                    <a:pt x="120" y="141"/>
                    <a:pt x="110" y="141"/>
                  </a:cubicBezTo>
                  <a:cubicBezTo>
                    <a:pt x="98" y="141"/>
                    <a:pt x="88" y="132"/>
                    <a:pt x="76" y="132"/>
                  </a:cubicBezTo>
                  <a:cubicBezTo>
                    <a:pt x="64" y="132"/>
                    <a:pt x="54" y="141"/>
                    <a:pt x="41" y="141"/>
                  </a:cubicBezTo>
                  <a:cubicBezTo>
                    <a:pt x="32" y="141"/>
                    <a:pt x="24" y="138"/>
                    <a:pt x="24" y="127"/>
                  </a:cubicBezTo>
                  <a:cubicBezTo>
                    <a:pt x="24" y="106"/>
                    <a:pt x="54" y="73"/>
                    <a:pt x="76" y="73"/>
                  </a:cubicBezTo>
                  <a:cubicBezTo>
                    <a:pt x="99" y="73"/>
                    <a:pt x="129" y="106"/>
                    <a:pt x="129" y="127"/>
                  </a:cubicBezTo>
                  <a:close/>
                  <a:moveTo>
                    <a:pt x="55" y="54"/>
                  </a:moveTo>
                  <a:cubicBezTo>
                    <a:pt x="40" y="54"/>
                    <a:pt x="31" y="35"/>
                    <a:pt x="31" y="23"/>
                  </a:cubicBezTo>
                  <a:cubicBezTo>
                    <a:pt x="31" y="12"/>
                    <a:pt x="36" y="0"/>
                    <a:pt x="48" y="0"/>
                  </a:cubicBezTo>
                  <a:cubicBezTo>
                    <a:pt x="63" y="0"/>
                    <a:pt x="72" y="19"/>
                    <a:pt x="72" y="32"/>
                  </a:cubicBezTo>
                  <a:cubicBezTo>
                    <a:pt x="72" y="42"/>
                    <a:pt x="66" y="54"/>
                    <a:pt x="55" y="54"/>
                  </a:cubicBezTo>
                  <a:close/>
                  <a:moveTo>
                    <a:pt x="81" y="32"/>
                  </a:moveTo>
                  <a:cubicBezTo>
                    <a:pt x="81" y="19"/>
                    <a:pt x="90" y="0"/>
                    <a:pt x="105" y="0"/>
                  </a:cubicBezTo>
                  <a:cubicBezTo>
                    <a:pt x="117" y="0"/>
                    <a:pt x="122" y="12"/>
                    <a:pt x="122" y="23"/>
                  </a:cubicBezTo>
                  <a:cubicBezTo>
                    <a:pt x="122" y="35"/>
                    <a:pt x="113" y="54"/>
                    <a:pt x="98" y="54"/>
                  </a:cubicBezTo>
                  <a:cubicBezTo>
                    <a:pt x="87" y="54"/>
                    <a:pt x="81" y="42"/>
                    <a:pt x="81" y="32"/>
                  </a:cubicBezTo>
                  <a:close/>
                  <a:moveTo>
                    <a:pt x="153" y="63"/>
                  </a:moveTo>
                  <a:cubicBezTo>
                    <a:pt x="153" y="76"/>
                    <a:pt x="142" y="94"/>
                    <a:pt x="127" y="94"/>
                  </a:cubicBezTo>
                  <a:cubicBezTo>
                    <a:pt x="117" y="94"/>
                    <a:pt x="113" y="85"/>
                    <a:pt x="113" y="76"/>
                  </a:cubicBezTo>
                  <a:cubicBezTo>
                    <a:pt x="113" y="63"/>
                    <a:pt x="123" y="45"/>
                    <a:pt x="138" y="45"/>
                  </a:cubicBezTo>
                  <a:cubicBezTo>
                    <a:pt x="148" y="45"/>
                    <a:pt x="153" y="54"/>
                    <a:pt x="153" y="63"/>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107"/>
            <p:cNvSpPr/>
            <p:nvPr/>
          </p:nvSpPr>
          <p:spPr>
            <a:xfrm>
              <a:off x="9846279" y="2218169"/>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1"/>
            <p:cNvSpPr>
              <a:spLocks noEditPoints="1"/>
            </p:cNvSpPr>
            <p:nvPr/>
          </p:nvSpPr>
          <p:spPr bwMode="auto">
            <a:xfrm>
              <a:off x="10008654" y="2421276"/>
              <a:ext cx="461373" cy="503766"/>
            </a:xfrm>
            <a:custGeom>
              <a:avLst/>
              <a:gdLst>
                <a:gd name="T0" fmla="*/ 127 w 164"/>
                <a:gd name="T1" fmla="*/ 107 h 178"/>
                <a:gd name="T2" fmla="*/ 84 w 164"/>
                <a:gd name="T3" fmla="*/ 147 h 178"/>
                <a:gd name="T4" fmla="*/ 84 w 164"/>
                <a:gd name="T5" fmla="*/ 117 h 178"/>
                <a:gd name="T6" fmla="*/ 80 w 164"/>
                <a:gd name="T7" fmla="*/ 116 h 178"/>
                <a:gd name="T8" fmla="*/ 80 w 164"/>
                <a:gd name="T9" fmla="*/ 147 h 178"/>
                <a:gd name="T10" fmla="*/ 37 w 164"/>
                <a:gd name="T11" fmla="*/ 107 h 178"/>
                <a:gd name="T12" fmla="*/ 3 w 164"/>
                <a:gd name="T13" fmla="*/ 84 h 178"/>
                <a:gd name="T14" fmla="*/ 8 w 164"/>
                <a:gd name="T15" fmla="*/ 79 h 178"/>
                <a:gd name="T16" fmla="*/ 10 w 164"/>
                <a:gd name="T17" fmla="*/ 80 h 178"/>
                <a:gd name="T18" fmla="*/ 10 w 164"/>
                <a:gd name="T19" fmla="*/ 16 h 178"/>
                <a:gd name="T20" fmla="*/ 25 w 164"/>
                <a:gd name="T21" fmla="*/ 0 h 178"/>
                <a:gd name="T22" fmla="*/ 140 w 164"/>
                <a:gd name="T23" fmla="*/ 0 h 178"/>
                <a:gd name="T24" fmla="*/ 154 w 164"/>
                <a:gd name="T25" fmla="*/ 16 h 178"/>
                <a:gd name="T26" fmla="*/ 154 w 164"/>
                <a:gd name="T27" fmla="*/ 80 h 178"/>
                <a:gd name="T28" fmla="*/ 156 w 164"/>
                <a:gd name="T29" fmla="*/ 79 h 178"/>
                <a:gd name="T30" fmla="*/ 161 w 164"/>
                <a:gd name="T31" fmla="*/ 84 h 178"/>
                <a:gd name="T32" fmla="*/ 127 w 164"/>
                <a:gd name="T33" fmla="*/ 107 h 178"/>
                <a:gd name="T34" fmla="*/ 146 w 164"/>
                <a:gd name="T35" fmla="*/ 24 h 178"/>
                <a:gd name="T36" fmla="*/ 133 w 164"/>
                <a:gd name="T37" fmla="*/ 9 h 178"/>
                <a:gd name="T38" fmla="*/ 32 w 164"/>
                <a:gd name="T39" fmla="*/ 9 h 178"/>
                <a:gd name="T40" fmla="*/ 19 w 164"/>
                <a:gd name="T41" fmla="*/ 24 h 178"/>
                <a:gd name="T42" fmla="*/ 19 w 164"/>
                <a:gd name="T43" fmla="*/ 85 h 178"/>
                <a:gd name="T44" fmla="*/ 69 w 164"/>
                <a:gd name="T45" fmla="*/ 94 h 178"/>
                <a:gd name="T46" fmla="*/ 78 w 164"/>
                <a:gd name="T47" fmla="*/ 97 h 178"/>
                <a:gd name="T48" fmla="*/ 79 w 164"/>
                <a:gd name="T49" fmla="*/ 97 h 178"/>
                <a:gd name="T50" fmla="*/ 84 w 164"/>
                <a:gd name="T51" fmla="*/ 102 h 178"/>
                <a:gd name="T52" fmla="*/ 95 w 164"/>
                <a:gd name="T53" fmla="*/ 94 h 178"/>
                <a:gd name="T54" fmla="*/ 146 w 164"/>
                <a:gd name="T55" fmla="*/ 85 h 178"/>
                <a:gd name="T56" fmla="*/ 146 w 164"/>
                <a:gd name="T57" fmla="*/ 24 h 178"/>
                <a:gd name="T58" fmla="*/ 60 w 164"/>
                <a:gd name="T59" fmla="*/ 87 h 178"/>
                <a:gd name="T60" fmla="*/ 40 w 164"/>
                <a:gd name="T61" fmla="*/ 68 h 178"/>
                <a:gd name="T62" fmla="*/ 60 w 164"/>
                <a:gd name="T63" fmla="*/ 50 h 178"/>
                <a:gd name="T64" fmla="*/ 80 w 164"/>
                <a:gd name="T65" fmla="*/ 68 h 178"/>
                <a:gd name="T66" fmla="*/ 60 w 164"/>
                <a:gd name="T67" fmla="*/ 87 h 178"/>
                <a:gd name="T68" fmla="*/ 106 w 164"/>
                <a:gd name="T69" fmla="*/ 87 h 178"/>
                <a:gd name="T70" fmla="*/ 86 w 164"/>
                <a:gd name="T71" fmla="*/ 68 h 178"/>
                <a:gd name="T72" fmla="*/ 106 w 164"/>
                <a:gd name="T73" fmla="*/ 50 h 178"/>
                <a:gd name="T74" fmla="*/ 126 w 164"/>
                <a:gd name="T75" fmla="*/ 68 h 178"/>
                <a:gd name="T76" fmla="*/ 106 w 164"/>
                <a:gd name="T77" fmla="*/ 8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78">
                  <a:moveTo>
                    <a:pt x="127" y="107"/>
                  </a:moveTo>
                  <a:cubicBezTo>
                    <a:pt x="145" y="169"/>
                    <a:pt x="83" y="178"/>
                    <a:pt x="84" y="147"/>
                  </a:cubicBezTo>
                  <a:cubicBezTo>
                    <a:pt x="84" y="148"/>
                    <a:pt x="84" y="130"/>
                    <a:pt x="84" y="117"/>
                  </a:cubicBezTo>
                  <a:cubicBezTo>
                    <a:pt x="83" y="117"/>
                    <a:pt x="81" y="116"/>
                    <a:pt x="80" y="116"/>
                  </a:cubicBezTo>
                  <a:cubicBezTo>
                    <a:pt x="80" y="129"/>
                    <a:pt x="80" y="148"/>
                    <a:pt x="80" y="147"/>
                  </a:cubicBezTo>
                  <a:cubicBezTo>
                    <a:pt x="81" y="178"/>
                    <a:pt x="19" y="169"/>
                    <a:pt x="37" y="107"/>
                  </a:cubicBezTo>
                  <a:cubicBezTo>
                    <a:pt x="20" y="100"/>
                    <a:pt x="8" y="91"/>
                    <a:pt x="3" y="84"/>
                  </a:cubicBezTo>
                  <a:cubicBezTo>
                    <a:pt x="0" y="80"/>
                    <a:pt x="3" y="75"/>
                    <a:pt x="8" y="79"/>
                  </a:cubicBezTo>
                  <a:cubicBezTo>
                    <a:pt x="8" y="79"/>
                    <a:pt x="9" y="79"/>
                    <a:pt x="10" y="80"/>
                  </a:cubicBezTo>
                  <a:cubicBezTo>
                    <a:pt x="10" y="16"/>
                    <a:pt x="10" y="16"/>
                    <a:pt x="10" y="16"/>
                  </a:cubicBezTo>
                  <a:cubicBezTo>
                    <a:pt x="10" y="8"/>
                    <a:pt x="16" y="0"/>
                    <a:pt x="25" y="0"/>
                  </a:cubicBezTo>
                  <a:cubicBezTo>
                    <a:pt x="140" y="0"/>
                    <a:pt x="140" y="0"/>
                    <a:pt x="140" y="0"/>
                  </a:cubicBezTo>
                  <a:cubicBezTo>
                    <a:pt x="148" y="0"/>
                    <a:pt x="154" y="8"/>
                    <a:pt x="154" y="16"/>
                  </a:cubicBezTo>
                  <a:cubicBezTo>
                    <a:pt x="154" y="80"/>
                    <a:pt x="154" y="80"/>
                    <a:pt x="154" y="80"/>
                  </a:cubicBezTo>
                  <a:cubicBezTo>
                    <a:pt x="155" y="79"/>
                    <a:pt x="156" y="79"/>
                    <a:pt x="156" y="79"/>
                  </a:cubicBezTo>
                  <a:cubicBezTo>
                    <a:pt x="161" y="75"/>
                    <a:pt x="164" y="80"/>
                    <a:pt x="161" y="84"/>
                  </a:cubicBezTo>
                  <a:cubicBezTo>
                    <a:pt x="155" y="91"/>
                    <a:pt x="144" y="100"/>
                    <a:pt x="127" y="107"/>
                  </a:cubicBezTo>
                  <a:close/>
                  <a:moveTo>
                    <a:pt x="146" y="24"/>
                  </a:moveTo>
                  <a:cubicBezTo>
                    <a:pt x="146" y="13"/>
                    <a:pt x="143" y="9"/>
                    <a:pt x="133" y="9"/>
                  </a:cubicBezTo>
                  <a:cubicBezTo>
                    <a:pt x="32" y="9"/>
                    <a:pt x="32" y="9"/>
                    <a:pt x="32" y="9"/>
                  </a:cubicBezTo>
                  <a:cubicBezTo>
                    <a:pt x="21" y="9"/>
                    <a:pt x="19" y="12"/>
                    <a:pt x="19" y="24"/>
                  </a:cubicBezTo>
                  <a:cubicBezTo>
                    <a:pt x="19" y="85"/>
                    <a:pt x="19" y="85"/>
                    <a:pt x="19" y="85"/>
                  </a:cubicBezTo>
                  <a:cubicBezTo>
                    <a:pt x="40" y="97"/>
                    <a:pt x="59" y="95"/>
                    <a:pt x="69" y="94"/>
                  </a:cubicBezTo>
                  <a:cubicBezTo>
                    <a:pt x="73" y="94"/>
                    <a:pt x="76" y="95"/>
                    <a:pt x="78" y="97"/>
                  </a:cubicBezTo>
                  <a:cubicBezTo>
                    <a:pt x="78" y="97"/>
                    <a:pt x="78" y="97"/>
                    <a:pt x="79" y="97"/>
                  </a:cubicBezTo>
                  <a:cubicBezTo>
                    <a:pt x="81" y="99"/>
                    <a:pt x="82" y="101"/>
                    <a:pt x="84" y="102"/>
                  </a:cubicBezTo>
                  <a:cubicBezTo>
                    <a:pt x="85" y="97"/>
                    <a:pt x="87" y="94"/>
                    <a:pt x="95" y="94"/>
                  </a:cubicBezTo>
                  <a:cubicBezTo>
                    <a:pt x="105" y="95"/>
                    <a:pt x="124" y="97"/>
                    <a:pt x="146" y="85"/>
                  </a:cubicBezTo>
                  <a:lnTo>
                    <a:pt x="146" y="24"/>
                  </a:lnTo>
                  <a:close/>
                  <a:moveTo>
                    <a:pt x="60" y="87"/>
                  </a:moveTo>
                  <a:cubicBezTo>
                    <a:pt x="49" y="87"/>
                    <a:pt x="40" y="78"/>
                    <a:pt x="40" y="68"/>
                  </a:cubicBezTo>
                  <a:cubicBezTo>
                    <a:pt x="40" y="58"/>
                    <a:pt x="49" y="50"/>
                    <a:pt x="60" y="50"/>
                  </a:cubicBezTo>
                  <a:cubicBezTo>
                    <a:pt x="71" y="50"/>
                    <a:pt x="80" y="58"/>
                    <a:pt x="80" y="68"/>
                  </a:cubicBezTo>
                  <a:cubicBezTo>
                    <a:pt x="80" y="78"/>
                    <a:pt x="71" y="87"/>
                    <a:pt x="60" y="87"/>
                  </a:cubicBezTo>
                  <a:close/>
                  <a:moveTo>
                    <a:pt x="106" y="87"/>
                  </a:moveTo>
                  <a:cubicBezTo>
                    <a:pt x="95" y="87"/>
                    <a:pt x="86" y="78"/>
                    <a:pt x="86" y="68"/>
                  </a:cubicBezTo>
                  <a:cubicBezTo>
                    <a:pt x="86" y="58"/>
                    <a:pt x="95" y="50"/>
                    <a:pt x="106" y="50"/>
                  </a:cubicBezTo>
                  <a:cubicBezTo>
                    <a:pt x="117" y="50"/>
                    <a:pt x="126" y="58"/>
                    <a:pt x="126" y="68"/>
                  </a:cubicBezTo>
                  <a:cubicBezTo>
                    <a:pt x="126" y="78"/>
                    <a:pt x="117" y="87"/>
                    <a:pt x="106" y="8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Oval 105"/>
            <p:cNvSpPr/>
            <p:nvPr/>
          </p:nvSpPr>
          <p:spPr>
            <a:xfrm>
              <a:off x="5692739" y="2218169"/>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
            <p:cNvSpPr>
              <a:spLocks noEditPoints="1"/>
            </p:cNvSpPr>
            <p:nvPr/>
          </p:nvSpPr>
          <p:spPr bwMode="auto">
            <a:xfrm>
              <a:off x="5897724" y="2405057"/>
              <a:ext cx="463490" cy="397933"/>
            </a:xfrm>
            <a:custGeom>
              <a:avLst/>
              <a:gdLst>
                <a:gd name="T0" fmla="*/ 26 w 164"/>
                <a:gd name="T1" fmla="*/ 141 h 141"/>
                <a:gd name="T2" fmla="*/ 20 w 164"/>
                <a:gd name="T3" fmla="*/ 141 h 141"/>
                <a:gd name="T4" fmla="*/ 0 w 164"/>
                <a:gd name="T5" fmla="*/ 120 h 141"/>
                <a:gd name="T6" fmla="*/ 0 w 164"/>
                <a:gd name="T7" fmla="*/ 44 h 141"/>
                <a:gd name="T8" fmla="*/ 20 w 164"/>
                <a:gd name="T9" fmla="*/ 24 h 141"/>
                <a:gd name="T10" fmla="*/ 26 w 164"/>
                <a:gd name="T11" fmla="*/ 24 h 141"/>
                <a:gd name="T12" fmla="*/ 26 w 164"/>
                <a:gd name="T13" fmla="*/ 141 h 141"/>
                <a:gd name="T14" fmla="*/ 128 w 164"/>
                <a:gd name="T15" fmla="*/ 141 h 141"/>
                <a:gd name="T16" fmla="*/ 35 w 164"/>
                <a:gd name="T17" fmla="*/ 141 h 141"/>
                <a:gd name="T18" fmla="*/ 35 w 164"/>
                <a:gd name="T19" fmla="*/ 24 h 141"/>
                <a:gd name="T20" fmla="*/ 46 w 164"/>
                <a:gd name="T21" fmla="*/ 24 h 141"/>
                <a:gd name="T22" fmla="*/ 46 w 164"/>
                <a:gd name="T23" fmla="*/ 9 h 141"/>
                <a:gd name="T24" fmla="*/ 55 w 164"/>
                <a:gd name="T25" fmla="*/ 0 h 141"/>
                <a:gd name="T26" fmla="*/ 108 w 164"/>
                <a:gd name="T27" fmla="*/ 0 h 141"/>
                <a:gd name="T28" fmla="*/ 117 w 164"/>
                <a:gd name="T29" fmla="*/ 9 h 141"/>
                <a:gd name="T30" fmla="*/ 117 w 164"/>
                <a:gd name="T31" fmla="*/ 24 h 141"/>
                <a:gd name="T32" fmla="*/ 128 w 164"/>
                <a:gd name="T33" fmla="*/ 24 h 141"/>
                <a:gd name="T34" fmla="*/ 128 w 164"/>
                <a:gd name="T35" fmla="*/ 141 h 141"/>
                <a:gd name="T36" fmla="*/ 105 w 164"/>
                <a:gd name="T37" fmla="*/ 24 h 141"/>
                <a:gd name="T38" fmla="*/ 105 w 164"/>
                <a:gd name="T39" fmla="*/ 12 h 141"/>
                <a:gd name="T40" fmla="*/ 58 w 164"/>
                <a:gd name="T41" fmla="*/ 12 h 141"/>
                <a:gd name="T42" fmla="*/ 58 w 164"/>
                <a:gd name="T43" fmla="*/ 24 h 141"/>
                <a:gd name="T44" fmla="*/ 105 w 164"/>
                <a:gd name="T45" fmla="*/ 24 h 141"/>
                <a:gd name="T46" fmla="*/ 164 w 164"/>
                <a:gd name="T47" fmla="*/ 120 h 141"/>
                <a:gd name="T48" fmla="*/ 143 w 164"/>
                <a:gd name="T49" fmla="*/ 141 h 141"/>
                <a:gd name="T50" fmla="*/ 137 w 164"/>
                <a:gd name="T51" fmla="*/ 141 h 141"/>
                <a:gd name="T52" fmla="*/ 137 w 164"/>
                <a:gd name="T53" fmla="*/ 24 h 141"/>
                <a:gd name="T54" fmla="*/ 143 w 164"/>
                <a:gd name="T55" fmla="*/ 24 h 141"/>
                <a:gd name="T56" fmla="*/ 164 w 164"/>
                <a:gd name="T57" fmla="*/ 44 h 141"/>
                <a:gd name="T58" fmla="*/ 164 w 164"/>
                <a:gd name="T5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141">
                  <a:moveTo>
                    <a:pt x="26" y="141"/>
                  </a:moveTo>
                  <a:cubicBezTo>
                    <a:pt x="20" y="141"/>
                    <a:pt x="20" y="141"/>
                    <a:pt x="20" y="141"/>
                  </a:cubicBezTo>
                  <a:cubicBezTo>
                    <a:pt x="9" y="141"/>
                    <a:pt x="0" y="131"/>
                    <a:pt x="0" y="120"/>
                  </a:cubicBezTo>
                  <a:cubicBezTo>
                    <a:pt x="0" y="44"/>
                    <a:pt x="0" y="44"/>
                    <a:pt x="0" y="44"/>
                  </a:cubicBezTo>
                  <a:cubicBezTo>
                    <a:pt x="0" y="33"/>
                    <a:pt x="9" y="24"/>
                    <a:pt x="20" y="24"/>
                  </a:cubicBezTo>
                  <a:cubicBezTo>
                    <a:pt x="26" y="24"/>
                    <a:pt x="26" y="24"/>
                    <a:pt x="26" y="24"/>
                  </a:cubicBezTo>
                  <a:lnTo>
                    <a:pt x="26" y="141"/>
                  </a:lnTo>
                  <a:close/>
                  <a:moveTo>
                    <a:pt x="128" y="141"/>
                  </a:moveTo>
                  <a:cubicBezTo>
                    <a:pt x="35" y="141"/>
                    <a:pt x="35" y="141"/>
                    <a:pt x="35" y="141"/>
                  </a:cubicBezTo>
                  <a:cubicBezTo>
                    <a:pt x="35" y="24"/>
                    <a:pt x="35" y="24"/>
                    <a:pt x="35" y="24"/>
                  </a:cubicBezTo>
                  <a:cubicBezTo>
                    <a:pt x="46" y="24"/>
                    <a:pt x="46" y="24"/>
                    <a:pt x="46" y="24"/>
                  </a:cubicBezTo>
                  <a:cubicBezTo>
                    <a:pt x="46" y="9"/>
                    <a:pt x="46" y="9"/>
                    <a:pt x="46" y="9"/>
                  </a:cubicBezTo>
                  <a:cubicBezTo>
                    <a:pt x="46" y="4"/>
                    <a:pt x="50" y="0"/>
                    <a:pt x="55" y="0"/>
                  </a:cubicBezTo>
                  <a:cubicBezTo>
                    <a:pt x="108" y="0"/>
                    <a:pt x="108" y="0"/>
                    <a:pt x="108" y="0"/>
                  </a:cubicBezTo>
                  <a:cubicBezTo>
                    <a:pt x="113" y="0"/>
                    <a:pt x="117" y="4"/>
                    <a:pt x="117" y="9"/>
                  </a:cubicBezTo>
                  <a:cubicBezTo>
                    <a:pt x="117" y="24"/>
                    <a:pt x="117" y="24"/>
                    <a:pt x="117" y="24"/>
                  </a:cubicBezTo>
                  <a:cubicBezTo>
                    <a:pt x="128" y="24"/>
                    <a:pt x="128" y="24"/>
                    <a:pt x="128" y="24"/>
                  </a:cubicBezTo>
                  <a:lnTo>
                    <a:pt x="128" y="141"/>
                  </a:lnTo>
                  <a:close/>
                  <a:moveTo>
                    <a:pt x="105" y="24"/>
                  </a:moveTo>
                  <a:cubicBezTo>
                    <a:pt x="105" y="12"/>
                    <a:pt x="105" y="12"/>
                    <a:pt x="105" y="12"/>
                  </a:cubicBezTo>
                  <a:cubicBezTo>
                    <a:pt x="58" y="12"/>
                    <a:pt x="58" y="12"/>
                    <a:pt x="58" y="12"/>
                  </a:cubicBezTo>
                  <a:cubicBezTo>
                    <a:pt x="58" y="24"/>
                    <a:pt x="58" y="24"/>
                    <a:pt x="58" y="24"/>
                  </a:cubicBezTo>
                  <a:lnTo>
                    <a:pt x="105" y="24"/>
                  </a:lnTo>
                  <a:close/>
                  <a:moveTo>
                    <a:pt x="164" y="120"/>
                  </a:moveTo>
                  <a:cubicBezTo>
                    <a:pt x="164" y="131"/>
                    <a:pt x="154" y="141"/>
                    <a:pt x="143" y="141"/>
                  </a:cubicBezTo>
                  <a:cubicBezTo>
                    <a:pt x="137" y="141"/>
                    <a:pt x="137" y="141"/>
                    <a:pt x="137" y="141"/>
                  </a:cubicBezTo>
                  <a:cubicBezTo>
                    <a:pt x="137" y="24"/>
                    <a:pt x="137" y="24"/>
                    <a:pt x="137" y="24"/>
                  </a:cubicBezTo>
                  <a:cubicBezTo>
                    <a:pt x="143" y="24"/>
                    <a:pt x="143" y="24"/>
                    <a:pt x="143" y="24"/>
                  </a:cubicBezTo>
                  <a:cubicBezTo>
                    <a:pt x="154" y="24"/>
                    <a:pt x="164" y="33"/>
                    <a:pt x="164" y="44"/>
                  </a:cubicBezTo>
                  <a:lnTo>
                    <a:pt x="164" y="12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6"/>
            <p:cNvSpPr/>
            <p:nvPr/>
          </p:nvSpPr>
          <p:spPr>
            <a:xfrm>
              <a:off x="7787577" y="2218169"/>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4"/>
            <p:cNvSpPr>
              <a:spLocks noEditPoints="1"/>
            </p:cNvSpPr>
            <p:nvPr/>
          </p:nvSpPr>
          <p:spPr bwMode="auto">
            <a:xfrm>
              <a:off x="7955960" y="2455537"/>
              <a:ext cx="448675" cy="364067"/>
            </a:xfrm>
            <a:custGeom>
              <a:avLst/>
              <a:gdLst>
                <a:gd name="T0" fmla="*/ 159 w 159"/>
                <a:gd name="T1" fmla="*/ 100 h 129"/>
                <a:gd name="T2" fmla="*/ 147 w 159"/>
                <a:gd name="T3" fmla="*/ 105 h 129"/>
                <a:gd name="T4" fmla="*/ 123 w 159"/>
                <a:gd name="T5" fmla="*/ 129 h 129"/>
                <a:gd name="T6" fmla="*/ 100 w 159"/>
                <a:gd name="T7" fmla="*/ 105 h 129"/>
                <a:gd name="T8" fmla="*/ 65 w 159"/>
                <a:gd name="T9" fmla="*/ 105 h 129"/>
                <a:gd name="T10" fmla="*/ 41 w 159"/>
                <a:gd name="T11" fmla="*/ 129 h 129"/>
                <a:gd name="T12" fmla="*/ 18 w 159"/>
                <a:gd name="T13" fmla="*/ 105 h 129"/>
                <a:gd name="T14" fmla="*/ 12 w 159"/>
                <a:gd name="T15" fmla="*/ 105 h 129"/>
                <a:gd name="T16" fmla="*/ 0 w 159"/>
                <a:gd name="T17" fmla="*/ 100 h 129"/>
                <a:gd name="T18" fmla="*/ 6 w 159"/>
                <a:gd name="T19" fmla="*/ 94 h 129"/>
                <a:gd name="T20" fmla="*/ 6 w 159"/>
                <a:gd name="T21" fmla="*/ 64 h 129"/>
                <a:gd name="T22" fmla="*/ 10 w 159"/>
                <a:gd name="T23" fmla="*/ 46 h 129"/>
                <a:gd name="T24" fmla="*/ 29 w 159"/>
                <a:gd name="T25" fmla="*/ 28 h 129"/>
                <a:gd name="T26" fmla="*/ 39 w 159"/>
                <a:gd name="T27" fmla="*/ 23 h 129"/>
                <a:gd name="T28" fmla="*/ 53 w 159"/>
                <a:gd name="T29" fmla="*/ 23 h 129"/>
                <a:gd name="T30" fmla="*/ 53 w 159"/>
                <a:gd name="T31" fmla="*/ 6 h 129"/>
                <a:gd name="T32" fmla="*/ 59 w 159"/>
                <a:gd name="T33" fmla="*/ 0 h 129"/>
                <a:gd name="T34" fmla="*/ 153 w 159"/>
                <a:gd name="T35" fmla="*/ 0 h 129"/>
                <a:gd name="T36" fmla="*/ 159 w 159"/>
                <a:gd name="T37" fmla="*/ 6 h 129"/>
                <a:gd name="T38" fmla="*/ 159 w 159"/>
                <a:gd name="T39" fmla="*/ 100 h 129"/>
                <a:gd name="T40" fmla="*/ 53 w 159"/>
                <a:gd name="T41" fmla="*/ 59 h 129"/>
                <a:gd name="T42" fmla="*/ 53 w 159"/>
                <a:gd name="T43" fmla="*/ 35 h 129"/>
                <a:gd name="T44" fmla="*/ 39 w 159"/>
                <a:gd name="T45" fmla="*/ 35 h 129"/>
                <a:gd name="T46" fmla="*/ 37 w 159"/>
                <a:gd name="T47" fmla="*/ 36 h 129"/>
                <a:gd name="T48" fmla="*/ 19 w 159"/>
                <a:gd name="T49" fmla="*/ 54 h 129"/>
                <a:gd name="T50" fmla="*/ 18 w 159"/>
                <a:gd name="T51" fmla="*/ 56 h 129"/>
                <a:gd name="T52" fmla="*/ 18 w 159"/>
                <a:gd name="T53" fmla="*/ 59 h 129"/>
                <a:gd name="T54" fmla="*/ 53 w 159"/>
                <a:gd name="T55" fmla="*/ 59 h 129"/>
                <a:gd name="T56" fmla="*/ 41 w 159"/>
                <a:gd name="T57" fmla="*/ 94 h 129"/>
                <a:gd name="T58" fmla="*/ 30 w 159"/>
                <a:gd name="T59" fmla="*/ 105 h 129"/>
                <a:gd name="T60" fmla="*/ 41 w 159"/>
                <a:gd name="T61" fmla="*/ 117 h 129"/>
                <a:gd name="T62" fmla="*/ 53 w 159"/>
                <a:gd name="T63" fmla="*/ 105 h 129"/>
                <a:gd name="T64" fmla="*/ 41 w 159"/>
                <a:gd name="T65" fmla="*/ 94 h 129"/>
                <a:gd name="T66" fmla="*/ 123 w 159"/>
                <a:gd name="T67" fmla="*/ 94 h 129"/>
                <a:gd name="T68" fmla="*/ 112 w 159"/>
                <a:gd name="T69" fmla="*/ 105 h 129"/>
                <a:gd name="T70" fmla="*/ 123 w 159"/>
                <a:gd name="T71" fmla="*/ 117 h 129"/>
                <a:gd name="T72" fmla="*/ 135 w 159"/>
                <a:gd name="T73" fmla="*/ 105 h 129"/>
                <a:gd name="T74" fmla="*/ 123 w 159"/>
                <a:gd name="T75" fmla="*/ 9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29">
                  <a:moveTo>
                    <a:pt x="159" y="100"/>
                  </a:moveTo>
                  <a:cubicBezTo>
                    <a:pt x="159" y="106"/>
                    <a:pt x="151" y="105"/>
                    <a:pt x="147" y="105"/>
                  </a:cubicBezTo>
                  <a:cubicBezTo>
                    <a:pt x="147" y="118"/>
                    <a:pt x="136" y="129"/>
                    <a:pt x="123" y="129"/>
                  </a:cubicBezTo>
                  <a:cubicBezTo>
                    <a:pt x="111" y="129"/>
                    <a:pt x="100" y="118"/>
                    <a:pt x="100" y="105"/>
                  </a:cubicBezTo>
                  <a:cubicBezTo>
                    <a:pt x="65" y="105"/>
                    <a:pt x="65" y="105"/>
                    <a:pt x="65" y="105"/>
                  </a:cubicBezTo>
                  <a:cubicBezTo>
                    <a:pt x="65" y="118"/>
                    <a:pt x="54" y="129"/>
                    <a:pt x="41" y="129"/>
                  </a:cubicBezTo>
                  <a:cubicBezTo>
                    <a:pt x="29" y="129"/>
                    <a:pt x="18" y="118"/>
                    <a:pt x="18" y="105"/>
                  </a:cubicBezTo>
                  <a:cubicBezTo>
                    <a:pt x="12" y="105"/>
                    <a:pt x="12" y="105"/>
                    <a:pt x="12" y="105"/>
                  </a:cubicBezTo>
                  <a:cubicBezTo>
                    <a:pt x="8" y="105"/>
                    <a:pt x="0" y="106"/>
                    <a:pt x="0" y="100"/>
                  </a:cubicBezTo>
                  <a:cubicBezTo>
                    <a:pt x="0" y="96"/>
                    <a:pt x="3" y="94"/>
                    <a:pt x="6" y="94"/>
                  </a:cubicBezTo>
                  <a:cubicBezTo>
                    <a:pt x="6" y="64"/>
                    <a:pt x="6" y="64"/>
                    <a:pt x="6" y="64"/>
                  </a:cubicBezTo>
                  <a:cubicBezTo>
                    <a:pt x="6" y="58"/>
                    <a:pt x="5" y="51"/>
                    <a:pt x="10" y="46"/>
                  </a:cubicBezTo>
                  <a:cubicBezTo>
                    <a:pt x="29" y="28"/>
                    <a:pt x="29" y="28"/>
                    <a:pt x="29" y="28"/>
                  </a:cubicBezTo>
                  <a:cubicBezTo>
                    <a:pt x="31" y="25"/>
                    <a:pt x="35" y="23"/>
                    <a:pt x="39" y="23"/>
                  </a:cubicBezTo>
                  <a:cubicBezTo>
                    <a:pt x="53" y="23"/>
                    <a:pt x="53" y="23"/>
                    <a:pt x="53" y="23"/>
                  </a:cubicBezTo>
                  <a:cubicBezTo>
                    <a:pt x="53" y="6"/>
                    <a:pt x="53" y="6"/>
                    <a:pt x="53" y="6"/>
                  </a:cubicBezTo>
                  <a:cubicBezTo>
                    <a:pt x="53" y="3"/>
                    <a:pt x="56" y="0"/>
                    <a:pt x="59" y="0"/>
                  </a:cubicBezTo>
                  <a:cubicBezTo>
                    <a:pt x="153" y="0"/>
                    <a:pt x="153" y="0"/>
                    <a:pt x="153" y="0"/>
                  </a:cubicBezTo>
                  <a:cubicBezTo>
                    <a:pt x="156" y="0"/>
                    <a:pt x="159" y="3"/>
                    <a:pt x="159" y="6"/>
                  </a:cubicBezTo>
                  <a:lnTo>
                    <a:pt x="159" y="100"/>
                  </a:lnTo>
                  <a:close/>
                  <a:moveTo>
                    <a:pt x="53" y="59"/>
                  </a:moveTo>
                  <a:cubicBezTo>
                    <a:pt x="53" y="35"/>
                    <a:pt x="53" y="35"/>
                    <a:pt x="53" y="35"/>
                  </a:cubicBezTo>
                  <a:cubicBezTo>
                    <a:pt x="39" y="35"/>
                    <a:pt x="39" y="35"/>
                    <a:pt x="39" y="35"/>
                  </a:cubicBezTo>
                  <a:cubicBezTo>
                    <a:pt x="38" y="35"/>
                    <a:pt x="37" y="36"/>
                    <a:pt x="37" y="36"/>
                  </a:cubicBezTo>
                  <a:cubicBezTo>
                    <a:pt x="19" y="54"/>
                    <a:pt x="19" y="54"/>
                    <a:pt x="19" y="54"/>
                  </a:cubicBezTo>
                  <a:cubicBezTo>
                    <a:pt x="19" y="54"/>
                    <a:pt x="18" y="55"/>
                    <a:pt x="18" y="56"/>
                  </a:cubicBezTo>
                  <a:cubicBezTo>
                    <a:pt x="18" y="59"/>
                    <a:pt x="18" y="59"/>
                    <a:pt x="18" y="59"/>
                  </a:cubicBezTo>
                  <a:lnTo>
                    <a:pt x="53" y="59"/>
                  </a:lnTo>
                  <a:close/>
                  <a:moveTo>
                    <a:pt x="41" y="94"/>
                  </a:moveTo>
                  <a:cubicBezTo>
                    <a:pt x="35" y="94"/>
                    <a:pt x="30" y="99"/>
                    <a:pt x="30" y="105"/>
                  </a:cubicBezTo>
                  <a:cubicBezTo>
                    <a:pt x="30" y="112"/>
                    <a:pt x="35" y="117"/>
                    <a:pt x="41" y="117"/>
                  </a:cubicBezTo>
                  <a:cubicBezTo>
                    <a:pt x="48" y="117"/>
                    <a:pt x="53" y="112"/>
                    <a:pt x="53" y="105"/>
                  </a:cubicBezTo>
                  <a:cubicBezTo>
                    <a:pt x="53" y="99"/>
                    <a:pt x="48" y="94"/>
                    <a:pt x="41" y="94"/>
                  </a:cubicBezTo>
                  <a:close/>
                  <a:moveTo>
                    <a:pt x="123" y="94"/>
                  </a:moveTo>
                  <a:cubicBezTo>
                    <a:pt x="117" y="94"/>
                    <a:pt x="112" y="99"/>
                    <a:pt x="112" y="105"/>
                  </a:cubicBezTo>
                  <a:cubicBezTo>
                    <a:pt x="112" y="112"/>
                    <a:pt x="117" y="117"/>
                    <a:pt x="123" y="117"/>
                  </a:cubicBezTo>
                  <a:cubicBezTo>
                    <a:pt x="130" y="117"/>
                    <a:pt x="135" y="112"/>
                    <a:pt x="135" y="105"/>
                  </a:cubicBezTo>
                  <a:cubicBezTo>
                    <a:pt x="135" y="99"/>
                    <a:pt x="130" y="94"/>
                    <a:pt x="123" y="94"/>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1842428"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2468804"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4431894" y="2261574"/>
              <a:ext cx="130841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4524283"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5968483"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6594859"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8058689"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8685065"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1571635" y="4469983"/>
            <a:ext cx="9079151" cy="1042296"/>
            <a:chOff x="1570840" y="4469983"/>
            <a:chExt cx="9079151" cy="1042296"/>
          </a:xfrm>
        </p:grpSpPr>
        <p:cxnSp>
          <p:nvCxnSpPr>
            <p:cNvPr id="12" name="Elbow Connector 91"/>
            <p:cNvCxnSpPr/>
            <p:nvPr/>
          </p:nvCxnSpPr>
          <p:spPr>
            <a:xfrm rot="5400000" flipH="1" flipV="1">
              <a:off x="3016359"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3" name="Elbow Connector 92"/>
            <p:cNvCxnSpPr/>
            <p:nvPr/>
          </p:nvCxnSpPr>
          <p:spPr>
            <a:xfrm rot="16200000" flipH="1">
              <a:off x="5077820" y="4363576"/>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4" name="Elbow Connector 93"/>
            <p:cNvCxnSpPr/>
            <p:nvPr/>
          </p:nvCxnSpPr>
          <p:spPr>
            <a:xfrm rot="5400000" flipH="1" flipV="1">
              <a:off x="7147565"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20" name="Elbow Connector 99"/>
            <p:cNvCxnSpPr/>
            <p:nvPr/>
          </p:nvCxnSpPr>
          <p:spPr>
            <a:xfrm rot="16200000" flipH="1">
              <a:off x="9213774" y="43635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3" name="Oval 102"/>
            <p:cNvSpPr/>
            <p:nvPr/>
          </p:nvSpPr>
          <p:spPr>
            <a:xfrm>
              <a:off x="5692739" y="4580430"/>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7"/>
            <p:cNvSpPr>
              <a:spLocks noEditPoints="1"/>
            </p:cNvSpPr>
            <p:nvPr/>
          </p:nvSpPr>
          <p:spPr bwMode="auto">
            <a:xfrm>
              <a:off x="5901445" y="4803154"/>
              <a:ext cx="395765" cy="397933"/>
            </a:xfrm>
            <a:custGeom>
              <a:avLst/>
              <a:gdLst>
                <a:gd name="T0" fmla="*/ 140 w 140"/>
                <a:gd name="T1" fmla="*/ 81 h 141"/>
                <a:gd name="T2" fmla="*/ 138 w 140"/>
                <a:gd name="T3" fmla="*/ 84 h 141"/>
                <a:gd name="T4" fmla="*/ 121 w 140"/>
                <a:gd name="T5" fmla="*/ 87 h 141"/>
                <a:gd name="T6" fmla="*/ 117 w 140"/>
                <a:gd name="T7" fmla="*/ 95 h 141"/>
                <a:gd name="T8" fmla="*/ 127 w 140"/>
                <a:gd name="T9" fmla="*/ 108 h 141"/>
                <a:gd name="T10" fmla="*/ 128 w 140"/>
                <a:gd name="T11" fmla="*/ 110 h 141"/>
                <a:gd name="T12" fmla="*/ 127 w 140"/>
                <a:gd name="T13" fmla="*/ 112 h 141"/>
                <a:gd name="T14" fmla="*/ 109 w 140"/>
                <a:gd name="T15" fmla="*/ 128 h 141"/>
                <a:gd name="T16" fmla="*/ 107 w 140"/>
                <a:gd name="T17" fmla="*/ 128 h 141"/>
                <a:gd name="T18" fmla="*/ 94 w 140"/>
                <a:gd name="T19" fmla="*/ 118 h 141"/>
                <a:gd name="T20" fmla="*/ 86 w 140"/>
                <a:gd name="T21" fmla="*/ 121 h 141"/>
                <a:gd name="T22" fmla="*/ 83 w 140"/>
                <a:gd name="T23" fmla="*/ 138 h 141"/>
                <a:gd name="T24" fmla="*/ 80 w 140"/>
                <a:gd name="T25" fmla="*/ 141 h 141"/>
                <a:gd name="T26" fmla="*/ 60 w 140"/>
                <a:gd name="T27" fmla="*/ 141 h 141"/>
                <a:gd name="T28" fmla="*/ 57 w 140"/>
                <a:gd name="T29" fmla="*/ 138 h 141"/>
                <a:gd name="T30" fmla="*/ 54 w 140"/>
                <a:gd name="T31" fmla="*/ 121 h 141"/>
                <a:gd name="T32" fmla="*/ 46 w 140"/>
                <a:gd name="T33" fmla="*/ 118 h 141"/>
                <a:gd name="T34" fmla="*/ 33 w 140"/>
                <a:gd name="T35" fmla="*/ 128 h 141"/>
                <a:gd name="T36" fmla="*/ 31 w 140"/>
                <a:gd name="T37" fmla="*/ 128 h 141"/>
                <a:gd name="T38" fmla="*/ 28 w 140"/>
                <a:gd name="T39" fmla="*/ 127 h 141"/>
                <a:gd name="T40" fmla="*/ 13 w 140"/>
                <a:gd name="T41" fmla="*/ 112 h 141"/>
                <a:gd name="T42" fmla="*/ 13 w 140"/>
                <a:gd name="T43" fmla="*/ 110 h 141"/>
                <a:gd name="T44" fmla="*/ 13 w 140"/>
                <a:gd name="T45" fmla="*/ 108 h 141"/>
                <a:gd name="T46" fmla="*/ 23 w 140"/>
                <a:gd name="T47" fmla="*/ 95 h 141"/>
                <a:gd name="T48" fmla="*/ 19 w 140"/>
                <a:gd name="T49" fmla="*/ 86 h 141"/>
                <a:gd name="T50" fmla="*/ 2 w 140"/>
                <a:gd name="T51" fmla="*/ 84 h 141"/>
                <a:gd name="T52" fmla="*/ 0 w 140"/>
                <a:gd name="T53" fmla="*/ 80 h 141"/>
                <a:gd name="T54" fmla="*/ 0 w 140"/>
                <a:gd name="T55" fmla="*/ 60 h 141"/>
                <a:gd name="T56" fmla="*/ 2 w 140"/>
                <a:gd name="T57" fmla="*/ 57 h 141"/>
                <a:gd name="T58" fmla="*/ 19 w 140"/>
                <a:gd name="T59" fmla="*/ 54 h 141"/>
                <a:gd name="T60" fmla="*/ 23 w 140"/>
                <a:gd name="T61" fmla="*/ 46 h 141"/>
                <a:gd name="T62" fmla="*/ 13 w 140"/>
                <a:gd name="T63" fmla="*/ 33 h 141"/>
                <a:gd name="T64" fmla="*/ 12 w 140"/>
                <a:gd name="T65" fmla="*/ 31 h 141"/>
                <a:gd name="T66" fmla="*/ 13 w 140"/>
                <a:gd name="T67" fmla="*/ 29 h 141"/>
                <a:gd name="T68" fmla="*/ 31 w 140"/>
                <a:gd name="T69" fmla="*/ 12 h 141"/>
                <a:gd name="T70" fmla="*/ 33 w 140"/>
                <a:gd name="T71" fmla="*/ 13 h 141"/>
                <a:gd name="T72" fmla="*/ 46 w 140"/>
                <a:gd name="T73" fmla="*/ 23 h 141"/>
                <a:gd name="T74" fmla="*/ 54 w 140"/>
                <a:gd name="T75" fmla="*/ 20 h 141"/>
                <a:gd name="T76" fmla="*/ 57 w 140"/>
                <a:gd name="T77" fmla="*/ 3 h 141"/>
                <a:gd name="T78" fmla="*/ 60 w 140"/>
                <a:gd name="T79" fmla="*/ 0 h 141"/>
                <a:gd name="T80" fmla="*/ 80 w 140"/>
                <a:gd name="T81" fmla="*/ 0 h 141"/>
                <a:gd name="T82" fmla="*/ 83 w 140"/>
                <a:gd name="T83" fmla="*/ 3 h 141"/>
                <a:gd name="T84" fmla="*/ 86 w 140"/>
                <a:gd name="T85" fmla="*/ 20 h 141"/>
                <a:gd name="T86" fmla="*/ 94 w 140"/>
                <a:gd name="T87" fmla="*/ 23 h 141"/>
                <a:gd name="T88" fmla="*/ 107 w 140"/>
                <a:gd name="T89" fmla="*/ 13 h 141"/>
                <a:gd name="T90" fmla="*/ 109 w 140"/>
                <a:gd name="T91" fmla="*/ 12 h 141"/>
                <a:gd name="T92" fmla="*/ 112 w 140"/>
                <a:gd name="T93" fmla="*/ 13 h 141"/>
                <a:gd name="T94" fmla="*/ 127 w 140"/>
                <a:gd name="T95" fmla="*/ 29 h 141"/>
                <a:gd name="T96" fmla="*/ 127 w 140"/>
                <a:gd name="T97" fmla="*/ 31 h 141"/>
                <a:gd name="T98" fmla="*/ 127 w 140"/>
                <a:gd name="T99" fmla="*/ 33 h 141"/>
                <a:gd name="T100" fmla="*/ 117 w 140"/>
                <a:gd name="T101" fmla="*/ 46 h 141"/>
                <a:gd name="T102" fmla="*/ 121 w 140"/>
                <a:gd name="T103" fmla="*/ 55 h 141"/>
                <a:gd name="T104" fmla="*/ 138 w 140"/>
                <a:gd name="T105" fmla="*/ 57 h 141"/>
                <a:gd name="T106" fmla="*/ 140 w 140"/>
                <a:gd name="T107" fmla="*/ 60 h 141"/>
                <a:gd name="T108" fmla="*/ 140 w 140"/>
                <a:gd name="T109" fmla="*/ 81 h 141"/>
                <a:gd name="T110" fmla="*/ 70 w 140"/>
                <a:gd name="T111" fmla="*/ 47 h 141"/>
                <a:gd name="T112" fmla="*/ 47 w 140"/>
                <a:gd name="T113" fmla="*/ 70 h 141"/>
                <a:gd name="T114" fmla="*/ 70 w 140"/>
                <a:gd name="T115" fmla="*/ 94 h 141"/>
                <a:gd name="T116" fmla="*/ 93 w 140"/>
                <a:gd name="T117" fmla="*/ 70 h 141"/>
                <a:gd name="T118" fmla="*/ 70 w 140"/>
                <a:gd name="T119"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41">
                  <a:moveTo>
                    <a:pt x="140" y="81"/>
                  </a:moveTo>
                  <a:cubicBezTo>
                    <a:pt x="140" y="82"/>
                    <a:pt x="139" y="84"/>
                    <a:pt x="138" y="84"/>
                  </a:cubicBezTo>
                  <a:cubicBezTo>
                    <a:pt x="121" y="87"/>
                    <a:pt x="121" y="87"/>
                    <a:pt x="121" y="87"/>
                  </a:cubicBezTo>
                  <a:cubicBezTo>
                    <a:pt x="120" y="90"/>
                    <a:pt x="119" y="92"/>
                    <a:pt x="117" y="95"/>
                  </a:cubicBezTo>
                  <a:cubicBezTo>
                    <a:pt x="120" y="99"/>
                    <a:pt x="124" y="103"/>
                    <a:pt x="127" y="108"/>
                  </a:cubicBezTo>
                  <a:cubicBezTo>
                    <a:pt x="128" y="108"/>
                    <a:pt x="128" y="109"/>
                    <a:pt x="128" y="110"/>
                  </a:cubicBezTo>
                  <a:cubicBezTo>
                    <a:pt x="128" y="111"/>
                    <a:pt x="128" y="111"/>
                    <a:pt x="127" y="112"/>
                  </a:cubicBezTo>
                  <a:cubicBezTo>
                    <a:pt x="125" y="115"/>
                    <a:pt x="113" y="128"/>
                    <a:pt x="109" y="128"/>
                  </a:cubicBezTo>
                  <a:cubicBezTo>
                    <a:pt x="109" y="128"/>
                    <a:pt x="108" y="128"/>
                    <a:pt x="107" y="128"/>
                  </a:cubicBezTo>
                  <a:cubicBezTo>
                    <a:pt x="94" y="118"/>
                    <a:pt x="94" y="118"/>
                    <a:pt x="94" y="118"/>
                  </a:cubicBezTo>
                  <a:cubicBezTo>
                    <a:pt x="92" y="119"/>
                    <a:pt x="89" y="120"/>
                    <a:pt x="86" y="121"/>
                  </a:cubicBezTo>
                  <a:cubicBezTo>
                    <a:pt x="85" y="127"/>
                    <a:pt x="85" y="133"/>
                    <a:pt x="83" y="138"/>
                  </a:cubicBezTo>
                  <a:cubicBezTo>
                    <a:pt x="83" y="140"/>
                    <a:pt x="82" y="141"/>
                    <a:pt x="80" y="141"/>
                  </a:cubicBezTo>
                  <a:cubicBezTo>
                    <a:pt x="60" y="141"/>
                    <a:pt x="60" y="141"/>
                    <a:pt x="60" y="141"/>
                  </a:cubicBezTo>
                  <a:cubicBezTo>
                    <a:pt x="58" y="141"/>
                    <a:pt x="57" y="140"/>
                    <a:pt x="57" y="138"/>
                  </a:cubicBezTo>
                  <a:cubicBezTo>
                    <a:pt x="54" y="121"/>
                    <a:pt x="54" y="121"/>
                    <a:pt x="54" y="121"/>
                  </a:cubicBezTo>
                  <a:cubicBezTo>
                    <a:pt x="51" y="120"/>
                    <a:pt x="48" y="119"/>
                    <a:pt x="46" y="118"/>
                  </a:cubicBezTo>
                  <a:cubicBezTo>
                    <a:pt x="33" y="128"/>
                    <a:pt x="33" y="128"/>
                    <a:pt x="33" y="128"/>
                  </a:cubicBezTo>
                  <a:cubicBezTo>
                    <a:pt x="32" y="128"/>
                    <a:pt x="31" y="128"/>
                    <a:pt x="31" y="128"/>
                  </a:cubicBezTo>
                  <a:cubicBezTo>
                    <a:pt x="30" y="128"/>
                    <a:pt x="29" y="128"/>
                    <a:pt x="28" y="127"/>
                  </a:cubicBezTo>
                  <a:cubicBezTo>
                    <a:pt x="23" y="123"/>
                    <a:pt x="17" y="117"/>
                    <a:pt x="13" y="112"/>
                  </a:cubicBezTo>
                  <a:cubicBezTo>
                    <a:pt x="13" y="111"/>
                    <a:pt x="13" y="111"/>
                    <a:pt x="13" y="110"/>
                  </a:cubicBezTo>
                  <a:cubicBezTo>
                    <a:pt x="13" y="109"/>
                    <a:pt x="13" y="108"/>
                    <a:pt x="13" y="108"/>
                  </a:cubicBezTo>
                  <a:cubicBezTo>
                    <a:pt x="16" y="104"/>
                    <a:pt x="20" y="100"/>
                    <a:pt x="23" y="95"/>
                  </a:cubicBezTo>
                  <a:cubicBezTo>
                    <a:pt x="21" y="92"/>
                    <a:pt x="20" y="89"/>
                    <a:pt x="19" y="86"/>
                  </a:cubicBezTo>
                  <a:cubicBezTo>
                    <a:pt x="2" y="84"/>
                    <a:pt x="2" y="84"/>
                    <a:pt x="2" y="84"/>
                  </a:cubicBezTo>
                  <a:cubicBezTo>
                    <a:pt x="1" y="83"/>
                    <a:pt x="0" y="82"/>
                    <a:pt x="0" y="80"/>
                  </a:cubicBezTo>
                  <a:cubicBezTo>
                    <a:pt x="0" y="60"/>
                    <a:pt x="0" y="60"/>
                    <a:pt x="0" y="60"/>
                  </a:cubicBezTo>
                  <a:cubicBezTo>
                    <a:pt x="0" y="59"/>
                    <a:pt x="1" y="57"/>
                    <a:pt x="2" y="57"/>
                  </a:cubicBezTo>
                  <a:cubicBezTo>
                    <a:pt x="19" y="54"/>
                    <a:pt x="19" y="54"/>
                    <a:pt x="19" y="54"/>
                  </a:cubicBezTo>
                  <a:cubicBezTo>
                    <a:pt x="20" y="51"/>
                    <a:pt x="21" y="49"/>
                    <a:pt x="23" y="46"/>
                  </a:cubicBezTo>
                  <a:cubicBezTo>
                    <a:pt x="20" y="41"/>
                    <a:pt x="16" y="37"/>
                    <a:pt x="13" y="33"/>
                  </a:cubicBezTo>
                  <a:cubicBezTo>
                    <a:pt x="12" y="33"/>
                    <a:pt x="12" y="32"/>
                    <a:pt x="12" y="31"/>
                  </a:cubicBezTo>
                  <a:cubicBezTo>
                    <a:pt x="12" y="30"/>
                    <a:pt x="12" y="30"/>
                    <a:pt x="13" y="29"/>
                  </a:cubicBezTo>
                  <a:cubicBezTo>
                    <a:pt x="15" y="26"/>
                    <a:pt x="27" y="12"/>
                    <a:pt x="31" y="12"/>
                  </a:cubicBezTo>
                  <a:cubicBezTo>
                    <a:pt x="31" y="12"/>
                    <a:pt x="32" y="13"/>
                    <a:pt x="33" y="13"/>
                  </a:cubicBezTo>
                  <a:cubicBezTo>
                    <a:pt x="46" y="23"/>
                    <a:pt x="46" y="23"/>
                    <a:pt x="46" y="23"/>
                  </a:cubicBezTo>
                  <a:cubicBezTo>
                    <a:pt x="48" y="22"/>
                    <a:pt x="51" y="21"/>
                    <a:pt x="54" y="20"/>
                  </a:cubicBezTo>
                  <a:cubicBezTo>
                    <a:pt x="55" y="14"/>
                    <a:pt x="55" y="8"/>
                    <a:pt x="57" y="3"/>
                  </a:cubicBezTo>
                  <a:cubicBezTo>
                    <a:pt x="57" y="1"/>
                    <a:pt x="58" y="0"/>
                    <a:pt x="60" y="0"/>
                  </a:cubicBezTo>
                  <a:cubicBezTo>
                    <a:pt x="80" y="0"/>
                    <a:pt x="80" y="0"/>
                    <a:pt x="80" y="0"/>
                  </a:cubicBezTo>
                  <a:cubicBezTo>
                    <a:pt x="82" y="0"/>
                    <a:pt x="83" y="1"/>
                    <a:pt x="83" y="3"/>
                  </a:cubicBezTo>
                  <a:cubicBezTo>
                    <a:pt x="86" y="20"/>
                    <a:pt x="86" y="20"/>
                    <a:pt x="86" y="20"/>
                  </a:cubicBezTo>
                  <a:cubicBezTo>
                    <a:pt x="89" y="21"/>
                    <a:pt x="92" y="22"/>
                    <a:pt x="94" y="23"/>
                  </a:cubicBezTo>
                  <a:cubicBezTo>
                    <a:pt x="107" y="13"/>
                    <a:pt x="107" y="13"/>
                    <a:pt x="107" y="13"/>
                  </a:cubicBezTo>
                  <a:cubicBezTo>
                    <a:pt x="108" y="13"/>
                    <a:pt x="109" y="12"/>
                    <a:pt x="109" y="12"/>
                  </a:cubicBezTo>
                  <a:cubicBezTo>
                    <a:pt x="110" y="12"/>
                    <a:pt x="111" y="13"/>
                    <a:pt x="112" y="13"/>
                  </a:cubicBezTo>
                  <a:cubicBezTo>
                    <a:pt x="117" y="18"/>
                    <a:pt x="123" y="24"/>
                    <a:pt x="127" y="29"/>
                  </a:cubicBezTo>
                  <a:cubicBezTo>
                    <a:pt x="127" y="30"/>
                    <a:pt x="127" y="30"/>
                    <a:pt x="127" y="31"/>
                  </a:cubicBezTo>
                  <a:cubicBezTo>
                    <a:pt x="127" y="32"/>
                    <a:pt x="127" y="32"/>
                    <a:pt x="127" y="33"/>
                  </a:cubicBezTo>
                  <a:cubicBezTo>
                    <a:pt x="124" y="37"/>
                    <a:pt x="120" y="41"/>
                    <a:pt x="117" y="46"/>
                  </a:cubicBezTo>
                  <a:cubicBezTo>
                    <a:pt x="119" y="49"/>
                    <a:pt x="120" y="52"/>
                    <a:pt x="121" y="55"/>
                  </a:cubicBezTo>
                  <a:cubicBezTo>
                    <a:pt x="138" y="57"/>
                    <a:pt x="138" y="57"/>
                    <a:pt x="138" y="57"/>
                  </a:cubicBezTo>
                  <a:cubicBezTo>
                    <a:pt x="139" y="57"/>
                    <a:pt x="140" y="59"/>
                    <a:pt x="140" y="60"/>
                  </a:cubicBezTo>
                  <a:lnTo>
                    <a:pt x="140" y="81"/>
                  </a:lnTo>
                  <a:close/>
                  <a:moveTo>
                    <a:pt x="70" y="47"/>
                  </a:moveTo>
                  <a:cubicBezTo>
                    <a:pt x="57" y="47"/>
                    <a:pt x="47" y="58"/>
                    <a:pt x="47" y="70"/>
                  </a:cubicBezTo>
                  <a:cubicBezTo>
                    <a:pt x="47" y="83"/>
                    <a:pt x="57" y="94"/>
                    <a:pt x="70" y="94"/>
                  </a:cubicBezTo>
                  <a:cubicBezTo>
                    <a:pt x="83" y="94"/>
                    <a:pt x="93" y="83"/>
                    <a:pt x="93" y="70"/>
                  </a:cubicBezTo>
                  <a:cubicBezTo>
                    <a:pt x="93" y="58"/>
                    <a:pt x="83" y="47"/>
                    <a:pt x="70" y="4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03"/>
            <p:cNvSpPr/>
            <p:nvPr/>
          </p:nvSpPr>
          <p:spPr>
            <a:xfrm>
              <a:off x="7787577" y="4580430"/>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noEditPoints="1"/>
            </p:cNvSpPr>
            <p:nvPr/>
          </p:nvSpPr>
          <p:spPr bwMode="auto">
            <a:xfrm>
              <a:off x="7955960" y="4725368"/>
              <a:ext cx="497352" cy="463550"/>
            </a:xfrm>
            <a:custGeom>
              <a:avLst/>
              <a:gdLst>
                <a:gd name="T0" fmla="*/ 176 w 176"/>
                <a:gd name="T1" fmla="*/ 36 h 164"/>
                <a:gd name="T2" fmla="*/ 176 w 176"/>
                <a:gd name="T3" fmla="*/ 47 h 164"/>
                <a:gd name="T4" fmla="*/ 164 w 176"/>
                <a:gd name="T5" fmla="*/ 47 h 164"/>
                <a:gd name="T6" fmla="*/ 158 w 176"/>
                <a:gd name="T7" fmla="*/ 53 h 164"/>
                <a:gd name="T8" fmla="*/ 18 w 176"/>
                <a:gd name="T9" fmla="*/ 53 h 164"/>
                <a:gd name="T10" fmla="*/ 12 w 176"/>
                <a:gd name="T11" fmla="*/ 47 h 164"/>
                <a:gd name="T12" fmla="*/ 0 w 176"/>
                <a:gd name="T13" fmla="*/ 47 h 164"/>
                <a:gd name="T14" fmla="*/ 0 w 176"/>
                <a:gd name="T15" fmla="*/ 36 h 164"/>
                <a:gd name="T16" fmla="*/ 88 w 176"/>
                <a:gd name="T17" fmla="*/ 0 h 164"/>
                <a:gd name="T18" fmla="*/ 176 w 176"/>
                <a:gd name="T19" fmla="*/ 36 h 164"/>
                <a:gd name="T20" fmla="*/ 176 w 176"/>
                <a:gd name="T21" fmla="*/ 153 h 164"/>
                <a:gd name="T22" fmla="*/ 176 w 176"/>
                <a:gd name="T23" fmla="*/ 164 h 164"/>
                <a:gd name="T24" fmla="*/ 0 w 176"/>
                <a:gd name="T25" fmla="*/ 164 h 164"/>
                <a:gd name="T26" fmla="*/ 0 w 176"/>
                <a:gd name="T27" fmla="*/ 153 h 164"/>
                <a:gd name="T28" fmla="*/ 7 w 176"/>
                <a:gd name="T29" fmla="*/ 147 h 164"/>
                <a:gd name="T30" fmla="*/ 170 w 176"/>
                <a:gd name="T31" fmla="*/ 147 h 164"/>
                <a:gd name="T32" fmla="*/ 176 w 176"/>
                <a:gd name="T33" fmla="*/ 153 h 164"/>
                <a:gd name="T34" fmla="*/ 47 w 176"/>
                <a:gd name="T35" fmla="*/ 59 h 164"/>
                <a:gd name="T36" fmla="*/ 47 w 176"/>
                <a:gd name="T37" fmla="*/ 129 h 164"/>
                <a:gd name="T38" fmla="*/ 59 w 176"/>
                <a:gd name="T39" fmla="*/ 129 h 164"/>
                <a:gd name="T40" fmla="*/ 59 w 176"/>
                <a:gd name="T41" fmla="*/ 59 h 164"/>
                <a:gd name="T42" fmla="*/ 82 w 176"/>
                <a:gd name="T43" fmla="*/ 59 h 164"/>
                <a:gd name="T44" fmla="*/ 82 w 176"/>
                <a:gd name="T45" fmla="*/ 129 h 164"/>
                <a:gd name="T46" fmla="*/ 94 w 176"/>
                <a:gd name="T47" fmla="*/ 129 h 164"/>
                <a:gd name="T48" fmla="*/ 94 w 176"/>
                <a:gd name="T49" fmla="*/ 59 h 164"/>
                <a:gd name="T50" fmla="*/ 117 w 176"/>
                <a:gd name="T51" fmla="*/ 59 h 164"/>
                <a:gd name="T52" fmla="*/ 117 w 176"/>
                <a:gd name="T53" fmla="*/ 129 h 164"/>
                <a:gd name="T54" fmla="*/ 129 w 176"/>
                <a:gd name="T55" fmla="*/ 129 h 164"/>
                <a:gd name="T56" fmla="*/ 129 w 176"/>
                <a:gd name="T57" fmla="*/ 59 h 164"/>
                <a:gd name="T58" fmla="*/ 153 w 176"/>
                <a:gd name="T59" fmla="*/ 59 h 164"/>
                <a:gd name="T60" fmla="*/ 153 w 176"/>
                <a:gd name="T61" fmla="*/ 129 h 164"/>
                <a:gd name="T62" fmla="*/ 158 w 176"/>
                <a:gd name="T63" fmla="*/ 129 h 164"/>
                <a:gd name="T64" fmla="*/ 164 w 176"/>
                <a:gd name="T65" fmla="*/ 135 h 164"/>
                <a:gd name="T66" fmla="*/ 164 w 176"/>
                <a:gd name="T67" fmla="*/ 141 h 164"/>
                <a:gd name="T68" fmla="*/ 12 w 176"/>
                <a:gd name="T69" fmla="*/ 141 h 164"/>
                <a:gd name="T70" fmla="*/ 12 w 176"/>
                <a:gd name="T71" fmla="*/ 135 h 164"/>
                <a:gd name="T72" fmla="*/ 18 w 176"/>
                <a:gd name="T73" fmla="*/ 129 h 164"/>
                <a:gd name="T74" fmla="*/ 24 w 176"/>
                <a:gd name="T75" fmla="*/ 129 h 164"/>
                <a:gd name="T76" fmla="*/ 24 w 176"/>
                <a:gd name="T77" fmla="*/ 59 h 164"/>
                <a:gd name="T78" fmla="*/ 47 w 176"/>
                <a:gd name="T79" fmla="*/ 5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4">
                  <a:moveTo>
                    <a:pt x="176" y="36"/>
                  </a:moveTo>
                  <a:cubicBezTo>
                    <a:pt x="176" y="47"/>
                    <a:pt x="176" y="47"/>
                    <a:pt x="176" y="47"/>
                  </a:cubicBezTo>
                  <a:cubicBezTo>
                    <a:pt x="164" y="47"/>
                    <a:pt x="164" y="47"/>
                    <a:pt x="164" y="47"/>
                  </a:cubicBezTo>
                  <a:cubicBezTo>
                    <a:pt x="164" y="50"/>
                    <a:pt x="161" y="53"/>
                    <a:pt x="158" y="53"/>
                  </a:cubicBezTo>
                  <a:cubicBezTo>
                    <a:pt x="18" y="53"/>
                    <a:pt x="18" y="53"/>
                    <a:pt x="18" y="53"/>
                  </a:cubicBezTo>
                  <a:cubicBezTo>
                    <a:pt x="15" y="53"/>
                    <a:pt x="12" y="50"/>
                    <a:pt x="12" y="47"/>
                  </a:cubicBezTo>
                  <a:cubicBezTo>
                    <a:pt x="0" y="47"/>
                    <a:pt x="0" y="47"/>
                    <a:pt x="0" y="47"/>
                  </a:cubicBezTo>
                  <a:cubicBezTo>
                    <a:pt x="0" y="36"/>
                    <a:pt x="0" y="36"/>
                    <a:pt x="0" y="36"/>
                  </a:cubicBezTo>
                  <a:cubicBezTo>
                    <a:pt x="88" y="0"/>
                    <a:pt x="88" y="0"/>
                    <a:pt x="88" y="0"/>
                  </a:cubicBezTo>
                  <a:lnTo>
                    <a:pt x="176" y="36"/>
                  </a:lnTo>
                  <a:close/>
                  <a:moveTo>
                    <a:pt x="176" y="153"/>
                  </a:moveTo>
                  <a:cubicBezTo>
                    <a:pt x="176" y="164"/>
                    <a:pt x="176" y="164"/>
                    <a:pt x="176" y="164"/>
                  </a:cubicBezTo>
                  <a:cubicBezTo>
                    <a:pt x="0" y="164"/>
                    <a:pt x="0" y="164"/>
                    <a:pt x="0" y="164"/>
                  </a:cubicBezTo>
                  <a:cubicBezTo>
                    <a:pt x="0" y="153"/>
                    <a:pt x="0" y="153"/>
                    <a:pt x="0" y="153"/>
                  </a:cubicBezTo>
                  <a:cubicBezTo>
                    <a:pt x="0" y="150"/>
                    <a:pt x="3" y="147"/>
                    <a:pt x="7" y="147"/>
                  </a:cubicBezTo>
                  <a:cubicBezTo>
                    <a:pt x="170" y="147"/>
                    <a:pt x="170" y="147"/>
                    <a:pt x="170" y="147"/>
                  </a:cubicBezTo>
                  <a:cubicBezTo>
                    <a:pt x="173" y="147"/>
                    <a:pt x="176" y="150"/>
                    <a:pt x="176" y="153"/>
                  </a:cubicBezTo>
                  <a:close/>
                  <a:moveTo>
                    <a:pt x="47" y="59"/>
                  </a:moveTo>
                  <a:cubicBezTo>
                    <a:pt x="47" y="129"/>
                    <a:pt x="47" y="129"/>
                    <a:pt x="47" y="129"/>
                  </a:cubicBezTo>
                  <a:cubicBezTo>
                    <a:pt x="59" y="129"/>
                    <a:pt x="59" y="129"/>
                    <a:pt x="59" y="129"/>
                  </a:cubicBezTo>
                  <a:cubicBezTo>
                    <a:pt x="59" y="59"/>
                    <a:pt x="59" y="59"/>
                    <a:pt x="59" y="59"/>
                  </a:cubicBezTo>
                  <a:cubicBezTo>
                    <a:pt x="82" y="59"/>
                    <a:pt x="82" y="59"/>
                    <a:pt x="82" y="59"/>
                  </a:cubicBezTo>
                  <a:cubicBezTo>
                    <a:pt x="82" y="129"/>
                    <a:pt x="82" y="129"/>
                    <a:pt x="82" y="129"/>
                  </a:cubicBezTo>
                  <a:cubicBezTo>
                    <a:pt x="94" y="129"/>
                    <a:pt x="94" y="129"/>
                    <a:pt x="94" y="129"/>
                  </a:cubicBezTo>
                  <a:cubicBezTo>
                    <a:pt x="94" y="59"/>
                    <a:pt x="94" y="59"/>
                    <a:pt x="94" y="59"/>
                  </a:cubicBezTo>
                  <a:cubicBezTo>
                    <a:pt x="117" y="59"/>
                    <a:pt x="117" y="59"/>
                    <a:pt x="117" y="59"/>
                  </a:cubicBezTo>
                  <a:cubicBezTo>
                    <a:pt x="117" y="129"/>
                    <a:pt x="117" y="129"/>
                    <a:pt x="117" y="129"/>
                  </a:cubicBezTo>
                  <a:cubicBezTo>
                    <a:pt x="129" y="129"/>
                    <a:pt x="129" y="129"/>
                    <a:pt x="129" y="129"/>
                  </a:cubicBezTo>
                  <a:cubicBezTo>
                    <a:pt x="129" y="59"/>
                    <a:pt x="129" y="59"/>
                    <a:pt x="129" y="59"/>
                  </a:cubicBezTo>
                  <a:cubicBezTo>
                    <a:pt x="153" y="59"/>
                    <a:pt x="153" y="59"/>
                    <a:pt x="153" y="59"/>
                  </a:cubicBezTo>
                  <a:cubicBezTo>
                    <a:pt x="153" y="129"/>
                    <a:pt x="153" y="129"/>
                    <a:pt x="153" y="129"/>
                  </a:cubicBezTo>
                  <a:cubicBezTo>
                    <a:pt x="158" y="129"/>
                    <a:pt x="158" y="129"/>
                    <a:pt x="158" y="129"/>
                  </a:cubicBezTo>
                  <a:cubicBezTo>
                    <a:pt x="161" y="129"/>
                    <a:pt x="164" y="132"/>
                    <a:pt x="164" y="135"/>
                  </a:cubicBezTo>
                  <a:cubicBezTo>
                    <a:pt x="164" y="141"/>
                    <a:pt x="164" y="141"/>
                    <a:pt x="164" y="141"/>
                  </a:cubicBezTo>
                  <a:cubicBezTo>
                    <a:pt x="12" y="141"/>
                    <a:pt x="12" y="141"/>
                    <a:pt x="12" y="141"/>
                  </a:cubicBezTo>
                  <a:cubicBezTo>
                    <a:pt x="12" y="135"/>
                    <a:pt x="12" y="135"/>
                    <a:pt x="12" y="135"/>
                  </a:cubicBezTo>
                  <a:cubicBezTo>
                    <a:pt x="12" y="132"/>
                    <a:pt x="15" y="129"/>
                    <a:pt x="18" y="129"/>
                  </a:cubicBezTo>
                  <a:cubicBezTo>
                    <a:pt x="24" y="129"/>
                    <a:pt x="24" y="129"/>
                    <a:pt x="24" y="129"/>
                  </a:cubicBezTo>
                  <a:cubicBezTo>
                    <a:pt x="24" y="59"/>
                    <a:pt x="24" y="59"/>
                    <a:pt x="24" y="59"/>
                  </a:cubicBezTo>
                  <a:lnTo>
                    <a:pt x="47" y="59"/>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101"/>
            <p:cNvSpPr/>
            <p:nvPr/>
          </p:nvSpPr>
          <p:spPr>
            <a:xfrm>
              <a:off x="3640581" y="4580430"/>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
            <p:cNvSpPr>
              <a:spLocks noEditPoints="1"/>
            </p:cNvSpPr>
            <p:nvPr/>
          </p:nvSpPr>
          <p:spPr bwMode="auto">
            <a:xfrm>
              <a:off x="3847873" y="4772441"/>
              <a:ext cx="423278" cy="421217"/>
            </a:xfrm>
            <a:custGeom>
              <a:avLst/>
              <a:gdLst>
                <a:gd name="T0" fmla="*/ 146 w 150"/>
                <a:gd name="T1" fmla="*/ 30 h 149"/>
                <a:gd name="T2" fmla="*/ 28 w 150"/>
                <a:gd name="T3" fmla="*/ 148 h 149"/>
                <a:gd name="T4" fmla="*/ 24 w 150"/>
                <a:gd name="T5" fmla="*/ 149 h 149"/>
                <a:gd name="T6" fmla="*/ 20 w 150"/>
                <a:gd name="T7" fmla="*/ 148 h 149"/>
                <a:gd name="T8" fmla="*/ 2 w 150"/>
                <a:gd name="T9" fmla="*/ 130 h 149"/>
                <a:gd name="T10" fmla="*/ 0 w 150"/>
                <a:gd name="T11" fmla="*/ 125 h 149"/>
                <a:gd name="T12" fmla="*/ 2 w 150"/>
                <a:gd name="T13" fmla="*/ 121 h 149"/>
                <a:gd name="T14" fmla="*/ 119 w 150"/>
                <a:gd name="T15" fmla="*/ 4 h 149"/>
                <a:gd name="T16" fmla="*/ 123 w 150"/>
                <a:gd name="T17" fmla="*/ 2 h 149"/>
                <a:gd name="T18" fmla="*/ 128 w 150"/>
                <a:gd name="T19" fmla="*/ 4 h 149"/>
                <a:gd name="T20" fmla="*/ 146 w 150"/>
                <a:gd name="T21" fmla="*/ 22 h 149"/>
                <a:gd name="T22" fmla="*/ 147 w 150"/>
                <a:gd name="T23" fmla="*/ 26 h 149"/>
                <a:gd name="T24" fmla="*/ 146 w 150"/>
                <a:gd name="T25" fmla="*/ 30 h 149"/>
                <a:gd name="T26" fmla="*/ 33 w 150"/>
                <a:gd name="T27" fmla="*/ 11 h 149"/>
                <a:gd name="T28" fmla="*/ 24 w 150"/>
                <a:gd name="T29" fmla="*/ 14 h 149"/>
                <a:gd name="T30" fmla="*/ 21 w 150"/>
                <a:gd name="T31" fmla="*/ 23 h 149"/>
                <a:gd name="T32" fmla="*/ 18 w 150"/>
                <a:gd name="T33" fmla="*/ 14 h 149"/>
                <a:gd name="T34" fmla="*/ 9 w 150"/>
                <a:gd name="T35" fmla="*/ 11 h 149"/>
                <a:gd name="T36" fmla="*/ 18 w 150"/>
                <a:gd name="T37" fmla="*/ 8 h 149"/>
                <a:gd name="T38" fmla="*/ 21 w 150"/>
                <a:gd name="T39" fmla="*/ 0 h 149"/>
                <a:gd name="T40" fmla="*/ 24 w 150"/>
                <a:gd name="T41" fmla="*/ 8 h 149"/>
                <a:gd name="T42" fmla="*/ 33 w 150"/>
                <a:gd name="T43" fmla="*/ 11 h 149"/>
                <a:gd name="T44" fmla="*/ 74 w 150"/>
                <a:gd name="T45" fmla="*/ 29 h 149"/>
                <a:gd name="T46" fmla="*/ 56 w 150"/>
                <a:gd name="T47" fmla="*/ 34 h 149"/>
                <a:gd name="T48" fmla="*/ 50 w 150"/>
                <a:gd name="T49" fmla="*/ 52 h 149"/>
                <a:gd name="T50" fmla="*/ 45 w 150"/>
                <a:gd name="T51" fmla="*/ 34 h 149"/>
                <a:gd name="T52" fmla="*/ 27 w 150"/>
                <a:gd name="T53" fmla="*/ 29 h 149"/>
                <a:gd name="T54" fmla="*/ 45 w 150"/>
                <a:gd name="T55" fmla="*/ 23 h 149"/>
                <a:gd name="T56" fmla="*/ 50 w 150"/>
                <a:gd name="T57" fmla="*/ 5 h 149"/>
                <a:gd name="T58" fmla="*/ 56 w 150"/>
                <a:gd name="T59" fmla="*/ 23 h 149"/>
                <a:gd name="T60" fmla="*/ 74 w 150"/>
                <a:gd name="T61" fmla="*/ 29 h 149"/>
                <a:gd name="T62" fmla="*/ 91 w 150"/>
                <a:gd name="T63" fmla="*/ 11 h 149"/>
                <a:gd name="T64" fmla="*/ 82 w 150"/>
                <a:gd name="T65" fmla="*/ 14 h 149"/>
                <a:gd name="T66" fmla="*/ 80 w 150"/>
                <a:gd name="T67" fmla="*/ 23 h 149"/>
                <a:gd name="T68" fmla="*/ 77 w 150"/>
                <a:gd name="T69" fmla="*/ 14 h 149"/>
                <a:gd name="T70" fmla="*/ 68 w 150"/>
                <a:gd name="T71" fmla="*/ 11 h 149"/>
                <a:gd name="T72" fmla="*/ 77 w 150"/>
                <a:gd name="T73" fmla="*/ 8 h 149"/>
                <a:gd name="T74" fmla="*/ 80 w 150"/>
                <a:gd name="T75" fmla="*/ 0 h 149"/>
                <a:gd name="T76" fmla="*/ 82 w 150"/>
                <a:gd name="T77" fmla="*/ 8 h 149"/>
                <a:gd name="T78" fmla="*/ 91 w 150"/>
                <a:gd name="T79" fmla="*/ 11 h 149"/>
                <a:gd name="T80" fmla="*/ 133 w 150"/>
                <a:gd name="T81" fmla="*/ 26 h 149"/>
                <a:gd name="T82" fmla="*/ 123 w 150"/>
                <a:gd name="T83" fmla="*/ 16 h 149"/>
                <a:gd name="T84" fmla="*/ 97 w 150"/>
                <a:gd name="T85" fmla="*/ 43 h 149"/>
                <a:gd name="T86" fmla="*/ 106 w 150"/>
                <a:gd name="T87" fmla="*/ 53 h 149"/>
                <a:gd name="T88" fmla="*/ 133 w 150"/>
                <a:gd name="T89" fmla="*/ 26 h 149"/>
                <a:gd name="T90" fmla="*/ 150 w 150"/>
                <a:gd name="T91" fmla="*/ 70 h 149"/>
                <a:gd name="T92" fmla="*/ 141 w 150"/>
                <a:gd name="T93" fmla="*/ 73 h 149"/>
                <a:gd name="T94" fmla="*/ 138 w 150"/>
                <a:gd name="T95" fmla="*/ 82 h 149"/>
                <a:gd name="T96" fmla="*/ 135 w 150"/>
                <a:gd name="T97" fmla="*/ 73 h 149"/>
                <a:gd name="T98" fmla="*/ 126 w 150"/>
                <a:gd name="T99" fmla="*/ 70 h 149"/>
                <a:gd name="T100" fmla="*/ 135 w 150"/>
                <a:gd name="T101" fmla="*/ 67 h 149"/>
                <a:gd name="T102" fmla="*/ 138 w 150"/>
                <a:gd name="T103" fmla="*/ 58 h 149"/>
                <a:gd name="T104" fmla="*/ 141 w 150"/>
                <a:gd name="T105" fmla="*/ 67 h 149"/>
                <a:gd name="T106" fmla="*/ 150 w 150"/>
                <a:gd name="T107" fmla="*/ 7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49">
                  <a:moveTo>
                    <a:pt x="146" y="30"/>
                  </a:moveTo>
                  <a:cubicBezTo>
                    <a:pt x="28" y="148"/>
                    <a:pt x="28" y="148"/>
                    <a:pt x="28" y="148"/>
                  </a:cubicBezTo>
                  <a:cubicBezTo>
                    <a:pt x="27" y="149"/>
                    <a:pt x="25" y="149"/>
                    <a:pt x="24" y="149"/>
                  </a:cubicBezTo>
                  <a:cubicBezTo>
                    <a:pt x="22" y="149"/>
                    <a:pt x="21" y="149"/>
                    <a:pt x="20" y="148"/>
                  </a:cubicBezTo>
                  <a:cubicBezTo>
                    <a:pt x="2" y="130"/>
                    <a:pt x="2" y="130"/>
                    <a:pt x="2" y="130"/>
                  </a:cubicBezTo>
                  <a:cubicBezTo>
                    <a:pt x="1" y="128"/>
                    <a:pt x="0" y="127"/>
                    <a:pt x="0" y="125"/>
                  </a:cubicBezTo>
                  <a:cubicBezTo>
                    <a:pt x="0" y="124"/>
                    <a:pt x="1" y="122"/>
                    <a:pt x="2" y="121"/>
                  </a:cubicBezTo>
                  <a:cubicBezTo>
                    <a:pt x="119" y="4"/>
                    <a:pt x="119" y="4"/>
                    <a:pt x="119" y="4"/>
                  </a:cubicBezTo>
                  <a:cubicBezTo>
                    <a:pt x="120" y="3"/>
                    <a:pt x="122" y="2"/>
                    <a:pt x="123" y="2"/>
                  </a:cubicBezTo>
                  <a:cubicBezTo>
                    <a:pt x="125" y="2"/>
                    <a:pt x="126" y="3"/>
                    <a:pt x="128" y="4"/>
                  </a:cubicBezTo>
                  <a:cubicBezTo>
                    <a:pt x="146" y="22"/>
                    <a:pt x="146" y="22"/>
                    <a:pt x="146" y="22"/>
                  </a:cubicBezTo>
                  <a:cubicBezTo>
                    <a:pt x="147" y="23"/>
                    <a:pt x="147" y="24"/>
                    <a:pt x="147" y="26"/>
                  </a:cubicBezTo>
                  <a:cubicBezTo>
                    <a:pt x="147" y="27"/>
                    <a:pt x="147" y="29"/>
                    <a:pt x="146" y="30"/>
                  </a:cubicBezTo>
                  <a:close/>
                  <a:moveTo>
                    <a:pt x="33" y="11"/>
                  </a:moveTo>
                  <a:cubicBezTo>
                    <a:pt x="24" y="14"/>
                    <a:pt x="24" y="14"/>
                    <a:pt x="24" y="14"/>
                  </a:cubicBezTo>
                  <a:cubicBezTo>
                    <a:pt x="21" y="23"/>
                    <a:pt x="21" y="23"/>
                    <a:pt x="21" y="23"/>
                  </a:cubicBezTo>
                  <a:cubicBezTo>
                    <a:pt x="18" y="14"/>
                    <a:pt x="18" y="14"/>
                    <a:pt x="18" y="14"/>
                  </a:cubicBezTo>
                  <a:cubicBezTo>
                    <a:pt x="9" y="11"/>
                    <a:pt x="9" y="11"/>
                    <a:pt x="9" y="11"/>
                  </a:cubicBezTo>
                  <a:cubicBezTo>
                    <a:pt x="18" y="8"/>
                    <a:pt x="18" y="8"/>
                    <a:pt x="18" y="8"/>
                  </a:cubicBezTo>
                  <a:cubicBezTo>
                    <a:pt x="21" y="0"/>
                    <a:pt x="21" y="0"/>
                    <a:pt x="21" y="0"/>
                  </a:cubicBezTo>
                  <a:cubicBezTo>
                    <a:pt x="24" y="8"/>
                    <a:pt x="24" y="8"/>
                    <a:pt x="24" y="8"/>
                  </a:cubicBezTo>
                  <a:lnTo>
                    <a:pt x="33" y="11"/>
                  </a:lnTo>
                  <a:close/>
                  <a:moveTo>
                    <a:pt x="74" y="29"/>
                  </a:moveTo>
                  <a:cubicBezTo>
                    <a:pt x="56" y="34"/>
                    <a:pt x="56" y="34"/>
                    <a:pt x="56" y="34"/>
                  </a:cubicBezTo>
                  <a:cubicBezTo>
                    <a:pt x="50" y="52"/>
                    <a:pt x="50" y="52"/>
                    <a:pt x="50" y="52"/>
                  </a:cubicBezTo>
                  <a:cubicBezTo>
                    <a:pt x="45" y="34"/>
                    <a:pt x="45" y="34"/>
                    <a:pt x="45" y="34"/>
                  </a:cubicBezTo>
                  <a:cubicBezTo>
                    <a:pt x="27" y="29"/>
                    <a:pt x="27" y="29"/>
                    <a:pt x="27" y="29"/>
                  </a:cubicBezTo>
                  <a:cubicBezTo>
                    <a:pt x="45" y="23"/>
                    <a:pt x="45" y="23"/>
                    <a:pt x="45" y="23"/>
                  </a:cubicBezTo>
                  <a:cubicBezTo>
                    <a:pt x="50" y="5"/>
                    <a:pt x="50" y="5"/>
                    <a:pt x="50" y="5"/>
                  </a:cubicBezTo>
                  <a:cubicBezTo>
                    <a:pt x="56" y="23"/>
                    <a:pt x="56" y="23"/>
                    <a:pt x="56" y="23"/>
                  </a:cubicBezTo>
                  <a:lnTo>
                    <a:pt x="74" y="29"/>
                  </a:lnTo>
                  <a:close/>
                  <a:moveTo>
                    <a:pt x="91" y="11"/>
                  </a:moveTo>
                  <a:cubicBezTo>
                    <a:pt x="82" y="14"/>
                    <a:pt x="82" y="14"/>
                    <a:pt x="82" y="14"/>
                  </a:cubicBezTo>
                  <a:cubicBezTo>
                    <a:pt x="80" y="23"/>
                    <a:pt x="80" y="23"/>
                    <a:pt x="80" y="23"/>
                  </a:cubicBezTo>
                  <a:cubicBezTo>
                    <a:pt x="77" y="14"/>
                    <a:pt x="77" y="14"/>
                    <a:pt x="77" y="14"/>
                  </a:cubicBezTo>
                  <a:cubicBezTo>
                    <a:pt x="68" y="11"/>
                    <a:pt x="68" y="11"/>
                    <a:pt x="68" y="11"/>
                  </a:cubicBezTo>
                  <a:cubicBezTo>
                    <a:pt x="77" y="8"/>
                    <a:pt x="77" y="8"/>
                    <a:pt x="77" y="8"/>
                  </a:cubicBezTo>
                  <a:cubicBezTo>
                    <a:pt x="80" y="0"/>
                    <a:pt x="80" y="0"/>
                    <a:pt x="80" y="0"/>
                  </a:cubicBezTo>
                  <a:cubicBezTo>
                    <a:pt x="82" y="8"/>
                    <a:pt x="82" y="8"/>
                    <a:pt x="82" y="8"/>
                  </a:cubicBezTo>
                  <a:lnTo>
                    <a:pt x="91" y="11"/>
                  </a:lnTo>
                  <a:close/>
                  <a:moveTo>
                    <a:pt x="133" y="26"/>
                  </a:moveTo>
                  <a:cubicBezTo>
                    <a:pt x="123" y="16"/>
                    <a:pt x="123" y="16"/>
                    <a:pt x="123" y="16"/>
                  </a:cubicBezTo>
                  <a:cubicBezTo>
                    <a:pt x="97" y="43"/>
                    <a:pt x="97" y="43"/>
                    <a:pt x="97" y="43"/>
                  </a:cubicBezTo>
                  <a:cubicBezTo>
                    <a:pt x="106" y="53"/>
                    <a:pt x="106" y="53"/>
                    <a:pt x="106" y="53"/>
                  </a:cubicBezTo>
                  <a:lnTo>
                    <a:pt x="133" y="26"/>
                  </a:lnTo>
                  <a:close/>
                  <a:moveTo>
                    <a:pt x="150" y="70"/>
                  </a:moveTo>
                  <a:cubicBezTo>
                    <a:pt x="141" y="73"/>
                    <a:pt x="141" y="73"/>
                    <a:pt x="141" y="73"/>
                  </a:cubicBezTo>
                  <a:cubicBezTo>
                    <a:pt x="138" y="82"/>
                    <a:pt x="138" y="82"/>
                    <a:pt x="138" y="82"/>
                  </a:cubicBezTo>
                  <a:cubicBezTo>
                    <a:pt x="135" y="73"/>
                    <a:pt x="135" y="73"/>
                    <a:pt x="135" y="73"/>
                  </a:cubicBezTo>
                  <a:cubicBezTo>
                    <a:pt x="126" y="70"/>
                    <a:pt x="126" y="70"/>
                    <a:pt x="126" y="70"/>
                  </a:cubicBezTo>
                  <a:cubicBezTo>
                    <a:pt x="135" y="67"/>
                    <a:pt x="135" y="67"/>
                    <a:pt x="135" y="67"/>
                  </a:cubicBezTo>
                  <a:cubicBezTo>
                    <a:pt x="138" y="58"/>
                    <a:pt x="138" y="58"/>
                    <a:pt x="138" y="58"/>
                  </a:cubicBezTo>
                  <a:cubicBezTo>
                    <a:pt x="141" y="67"/>
                    <a:pt x="141" y="67"/>
                    <a:pt x="141" y="67"/>
                  </a:cubicBezTo>
                  <a:lnTo>
                    <a:pt x="150" y="7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133"/>
            <p:cNvSpPr/>
            <p:nvPr/>
          </p:nvSpPr>
          <p:spPr>
            <a:xfrm>
              <a:off x="9828693" y="4580431"/>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
            <p:cNvSpPr>
              <a:spLocks noEditPoints="1"/>
            </p:cNvSpPr>
            <p:nvPr/>
          </p:nvSpPr>
          <p:spPr bwMode="auto">
            <a:xfrm>
              <a:off x="10025584" y="4783230"/>
              <a:ext cx="427510" cy="397933"/>
            </a:xfrm>
            <a:custGeom>
              <a:avLst/>
              <a:gdLst>
                <a:gd name="T0" fmla="*/ 152 w 152"/>
                <a:gd name="T1" fmla="*/ 44 h 141"/>
                <a:gd name="T2" fmla="*/ 103 w 152"/>
                <a:gd name="T3" fmla="*/ 82 h 141"/>
                <a:gd name="T4" fmla="*/ 94 w 152"/>
                <a:gd name="T5" fmla="*/ 91 h 141"/>
                <a:gd name="T6" fmla="*/ 88 w 152"/>
                <a:gd name="T7" fmla="*/ 106 h 141"/>
                <a:gd name="T8" fmla="*/ 99 w 152"/>
                <a:gd name="T9" fmla="*/ 117 h 141"/>
                <a:gd name="T10" fmla="*/ 117 w 152"/>
                <a:gd name="T11" fmla="*/ 132 h 141"/>
                <a:gd name="T12" fmla="*/ 117 w 152"/>
                <a:gd name="T13" fmla="*/ 138 h 141"/>
                <a:gd name="T14" fmla="*/ 114 w 152"/>
                <a:gd name="T15" fmla="*/ 141 h 141"/>
                <a:gd name="T16" fmla="*/ 38 w 152"/>
                <a:gd name="T17" fmla="*/ 141 h 141"/>
                <a:gd name="T18" fmla="*/ 35 w 152"/>
                <a:gd name="T19" fmla="*/ 138 h 141"/>
                <a:gd name="T20" fmla="*/ 35 w 152"/>
                <a:gd name="T21" fmla="*/ 132 h 141"/>
                <a:gd name="T22" fmla="*/ 53 w 152"/>
                <a:gd name="T23" fmla="*/ 117 h 141"/>
                <a:gd name="T24" fmla="*/ 64 w 152"/>
                <a:gd name="T25" fmla="*/ 106 h 141"/>
                <a:gd name="T26" fmla="*/ 58 w 152"/>
                <a:gd name="T27" fmla="*/ 91 h 141"/>
                <a:gd name="T28" fmla="*/ 49 w 152"/>
                <a:gd name="T29" fmla="*/ 82 h 141"/>
                <a:gd name="T30" fmla="*/ 0 w 152"/>
                <a:gd name="T31" fmla="*/ 44 h 141"/>
                <a:gd name="T32" fmla="*/ 0 w 152"/>
                <a:gd name="T33" fmla="*/ 32 h 141"/>
                <a:gd name="T34" fmla="*/ 9 w 152"/>
                <a:gd name="T35" fmla="*/ 24 h 141"/>
                <a:gd name="T36" fmla="*/ 35 w 152"/>
                <a:gd name="T37" fmla="*/ 24 h 141"/>
                <a:gd name="T38" fmla="*/ 35 w 152"/>
                <a:gd name="T39" fmla="*/ 15 h 141"/>
                <a:gd name="T40" fmla="*/ 50 w 152"/>
                <a:gd name="T41" fmla="*/ 0 h 141"/>
                <a:gd name="T42" fmla="*/ 102 w 152"/>
                <a:gd name="T43" fmla="*/ 0 h 141"/>
                <a:gd name="T44" fmla="*/ 117 w 152"/>
                <a:gd name="T45" fmla="*/ 15 h 141"/>
                <a:gd name="T46" fmla="*/ 117 w 152"/>
                <a:gd name="T47" fmla="*/ 24 h 141"/>
                <a:gd name="T48" fmla="*/ 143 w 152"/>
                <a:gd name="T49" fmla="*/ 24 h 141"/>
                <a:gd name="T50" fmla="*/ 152 w 152"/>
                <a:gd name="T51" fmla="*/ 32 h 141"/>
                <a:gd name="T52" fmla="*/ 152 w 152"/>
                <a:gd name="T53" fmla="*/ 44 h 141"/>
                <a:gd name="T54" fmla="*/ 35 w 152"/>
                <a:gd name="T55" fmla="*/ 35 h 141"/>
                <a:gd name="T56" fmla="*/ 12 w 152"/>
                <a:gd name="T57" fmla="*/ 35 h 141"/>
                <a:gd name="T58" fmla="*/ 12 w 152"/>
                <a:gd name="T59" fmla="*/ 44 h 141"/>
                <a:gd name="T60" fmla="*/ 42 w 152"/>
                <a:gd name="T61" fmla="*/ 69 h 141"/>
                <a:gd name="T62" fmla="*/ 35 w 152"/>
                <a:gd name="T63" fmla="*/ 35 h 141"/>
                <a:gd name="T64" fmla="*/ 140 w 152"/>
                <a:gd name="T65" fmla="*/ 35 h 141"/>
                <a:gd name="T66" fmla="*/ 117 w 152"/>
                <a:gd name="T67" fmla="*/ 35 h 141"/>
                <a:gd name="T68" fmla="*/ 110 w 152"/>
                <a:gd name="T69" fmla="*/ 69 h 141"/>
                <a:gd name="T70" fmla="*/ 140 w 152"/>
                <a:gd name="T71" fmla="*/ 44 h 141"/>
                <a:gd name="T72" fmla="*/ 140 w 152"/>
                <a:gd name="T73" fmla="*/ 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41">
                  <a:moveTo>
                    <a:pt x="152" y="44"/>
                  </a:moveTo>
                  <a:cubicBezTo>
                    <a:pt x="152" y="61"/>
                    <a:pt x="131" y="81"/>
                    <a:pt x="103" y="82"/>
                  </a:cubicBezTo>
                  <a:cubicBezTo>
                    <a:pt x="99" y="87"/>
                    <a:pt x="95" y="89"/>
                    <a:pt x="94" y="91"/>
                  </a:cubicBezTo>
                  <a:cubicBezTo>
                    <a:pt x="89" y="95"/>
                    <a:pt x="88" y="100"/>
                    <a:pt x="88" y="106"/>
                  </a:cubicBezTo>
                  <a:cubicBezTo>
                    <a:pt x="88" y="111"/>
                    <a:pt x="91" y="117"/>
                    <a:pt x="99" y="117"/>
                  </a:cubicBezTo>
                  <a:cubicBezTo>
                    <a:pt x="108" y="117"/>
                    <a:pt x="117" y="123"/>
                    <a:pt x="117" y="132"/>
                  </a:cubicBezTo>
                  <a:cubicBezTo>
                    <a:pt x="117" y="138"/>
                    <a:pt x="117" y="138"/>
                    <a:pt x="117" y="138"/>
                  </a:cubicBezTo>
                  <a:cubicBezTo>
                    <a:pt x="117" y="139"/>
                    <a:pt x="116" y="141"/>
                    <a:pt x="114" y="141"/>
                  </a:cubicBezTo>
                  <a:cubicBezTo>
                    <a:pt x="38" y="141"/>
                    <a:pt x="38" y="141"/>
                    <a:pt x="38" y="141"/>
                  </a:cubicBezTo>
                  <a:cubicBezTo>
                    <a:pt x="36" y="141"/>
                    <a:pt x="35" y="139"/>
                    <a:pt x="35" y="138"/>
                  </a:cubicBezTo>
                  <a:cubicBezTo>
                    <a:pt x="35" y="132"/>
                    <a:pt x="35" y="132"/>
                    <a:pt x="35" y="132"/>
                  </a:cubicBezTo>
                  <a:cubicBezTo>
                    <a:pt x="35" y="123"/>
                    <a:pt x="44" y="117"/>
                    <a:pt x="53" y="117"/>
                  </a:cubicBezTo>
                  <a:cubicBezTo>
                    <a:pt x="61" y="117"/>
                    <a:pt x="64" y="111"/>
                    <a:pt x="64" y="106"/>
                  </a:cubicBezTo>
                  <a:cubicBezTo>
                    <a:pt x="64" y="100"/>
                    <a:pt x="63" y="95"/>
                    <a:pt x="58" y="91"/>
                  </a:cubicBezTo>
                  <a:cubicBezTo>
                    <a:pt x="56" y="89"/>
                    <a:pt x="53" y="87"/>
                    <a:pt x="49" y="82"/>
                  </a:cubicBezTo>
                  <a:cubicBezTo>
                    <a:pt x="21" y="81"/>
                    <a:pt x="0" y="61"/>
                    <a:pt x="0" y="44"/>
                  </a:cubicBezTo>
                  <a:cubicBezTo>
                    <a:pt x="0" y="32"/>
                    <a:pt x="0" y="32"/>
                    <a:pt x="0" y="32"/>
                  </a:cubicBezTo>
                  <a:cubicBezTo>
                    <a:pt x="0" y="27"/>
                    <a:pt x="4" y="24"/>
                    <a:pt x="9" y="24"/>
                  </a:cubicBezTo>
                  <a:cubicBezTo>
                    <a:pt x="35" y="24"/>
                    <a:pt x="35" y="24"/>
                    <a:pt x="35" y="24"/>
                  </a:cubicBezTo>
                  <a:cubicBezTo>
                    <a:pt x="35" y="15"/>
                    <a:pt x="35" y="15"/>
                    <a:pt x="35" y="15"/>
                  </a:cubicBezTo>
                  <a:cubicBezTo>
                    <a:pt x="35" y="7"/>
                    <a:pt x="42" y="0"/>
                    <a:pt x="50" y="0"/>
                  </a:cubicBezTo>
                  <a:cubicBezTo>
                    <a:pt x="102" y="0"/>
                    <a:pt x="102" y="0"/>
                    <a:pt x="102" y="0"/>
                  </a:cubicBezTo>
                  <a:cubicBezTo>
                    <a:pt x="110" y="0"/>
                    <a:pt x="117" y="7"/>
                    <a:pt x="117" y="15"/>
                  </a:cubicBezTo>
                  <a:cubicBezTo>
                    <a:pt x="117" y="24"/>
                    <a:pt x="117" y="24"/>
                    <a:pt x="117" y="24"/>
                  </a:cubicBezTo>
                  <a:cubicBezTo>
                    <a:pt x="143" y="24"/>
                    <a:pt x="143" y="24"/>
                    <a:pt x="143" y="24"/>
                  </a:cubicBezTo>
                  <a:cubicBezTo>
                    <a:pt x="148" y="24"/>
                    <a:pt x="152" y="27"/>
                    <a:pt x="152" y="32"/>
                  </a:cubicBezTo>
                  <a:lnTo>
                    <a:pt x="152" y="44"/>
                  </a:lnTo>
                  <a:close/>
                  <a:moveTo>
                    <a:pt x="35" y="35"/>
                  </a:moveTo>
                  <a:cubicBezTo>
                    <a:pt x="12" y="35"/>
                    <a:pt x="12" y="35"/>
                    <a:pt x="12" y="35"/>
                  </a:cubicBezTo>
                  <a:cubicBezTo>
                    <a:pt x="12" y="44"/>
                    <a:pt x="12" y="44"/>
                    <a:pt x="12" y="44"/>
                  </a:cubicBezTo>
                  <a:cubicBezTo>
                    <a:pt x="12" y="53"/>
                    <a:pt x="24" y="65"/>
                    <a:pt x="42" y="69"/>
                  </a:cubicBezTo>
                  <a:cubicBezTo>
                    <a:pt x="38" y="61"/>
                    <a:pt x="35" y="50"/>
                    <a:pt x="35" y="35"/>
                  </a:cubicBezTo>
                  <a:close/>
                  <a:moveTo>
                    <a:pt x="140" y="35"/>
                  </a:moveTo>
                  <a:cubicBezTo>
                    <a:pt x="117" y="35"/>
                    <a:pt x="117" y="35"/>
                    <a:pt x="117" y="35"/>
                  </a:cubicBezTo>
                  <a:cubicBezTo>
                    <a:pt x="117" y="50"/>
                    <a:pt x="114" y="61"/>
                    <a:pt x="110" y="69"/>
                  </a:cubicBezTo>
                  <a:cubicBezTo>
                    <a:pt x="128" y="65"/>
                    <a:pt x="140" y="53"/>
                    <a:pt x="140" y="44"/>
                  </a:cubicBezTo>
                  <a:lnTo>
                    <a:pt x="140" y="35"/>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0"/>
            <p:cNvSpPr/>
            <p:nvPr/>
          </p:nvSpPr>
          <p:spPr>
            <a:xfrm>
              <a:off x="1570840" y="4580430"/>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5"/>
            <p:cNvSpPr/>
            <p:nvPr/>
          </p:nvSpPr>
          <p:spPr bwMode="auto">
            <a:xfrm>
              <a:off x="1759523" y="4845673"/>
              <a:ext cx="495236" cy="296333"/>
            </a:xfrm>
            <a:custGeom>
              <a:avLst/>
              <a:gdLst>
                <a:gd name="T0" fmla="*/ 150 w 176"/>
                <a:gd name="T1" fmla="*/ 61 h 105"/>
                <a:gd name="T2" fmla="*/ 118 w 176"/>
                <a:gd name="T3" fmla="*/ 64 h 105"/>
                <a:gd name="T4" fmla="*/ 97 w 176"/>
                <a:gd name="T5" fmla="*/ 70 h 105"/>
                <a:gd name="T6" fmla="*/ 91 w 176"/>
                <a:gd name="T7" fmla="*/ 70 h 105"/>
                <a:gd name="T8" fmla="*/ 64 w 176"/>
                <a:gd name="T9" fmla="*/ 102 h 105"/>
                <a:gd name="T10" fmla="*/ 71 w 176"/>
                <a:gd name="T11" fmla="*/ 102 h 105"/>
                <a:gd name="T12" fmla="*/ 77 w 176"/>
                <a:gd name="T13" fmla="*/ 104 h 105"/>
                <a:gd name="T14" fmla="*/ 71 w 176"/>
                <a:gd name="T15" fmla="*/ 105 h 105"/>
                <a:gd name="T16" fmla="*/ 62 w 176"/>
                <a:gd name="T17" fmla="*/ 105 h 105"/>
                <a:gd name="T18" fmla="*/ 47 w 176"/>
                <a:gd name="T19" fmla="*/ 105 h 105"/>
                <a:gd name="T20" fmla="*/ 41 w 176"/>
                <a:gd name="T21" fmla="*/ 105 h 105"/>
                <a:gd name="T22" fmla="*/ 41 w 176"/>
                <a:gd name="T23" fmla="*/ 102 h 105"/>
                <a:gd name="T24" fmla="*/ 47 w 176"/>
                <a:gd name="T25" fmla="*/ 102 h 105"/>
                <a:gd name="T26" fmla="*/ 47 w 176"/>
                <a:gd name="T27" fmla="*/ 64 h 105"/>
                <a:gd name="T28" fmla="*/ 33 w 176"/>
                <a:gd name="T29" fmla="*/ 64 h 105"/>
                <a:gd name="T30" fmla="*/ 15 w 176"/>
                <a:gd name="T31" fmla="*/ 85 h 105"/>
                <a:gd name="T32" fmla="*/ 6 w 176"/>
                <a:gd name="T33" fmla="*/ 85 h 105"/>
                <a:gd name="T34" fmla="*/ 3 w 176"/>
                <a:gd name="T35" fmla="*/ 82 h 105"/>
                <a:gd name="T36" fmla="*/ 3 w 176"/>
                <a:gd name="T37" fmla="*/ 64 h 105"/>
                <a:gd name="T38" fmla="*/ 6 w 176"/>
                <a:gd name="T39" fmla="*/ 64 h 105"/>
                <a:gd name="T40" fmla="*/ 6 w 176"/>
                <a:gd name="T41" fmla="*/ 61 h 105"/>
                <a:gd name="T42" fmla="*/ 18 w 176"/>
                <a:gd name="T43" fmla="*/ 61 h 105"/>
                <a:gd name="T44" fmla="*/ 18 w 176"/>
                <a:gd name="T45" fmla="*/ 60 h 105"/>
                <a:gd name="T46" fmla="*/ 0 w 176"/>
                <a:gd name="T47" fmla="*/ 58 h 105"/>
                <a:gd name="T48" fmla="*/ 0 w 176"/>
                <a:gd name="T49" fmla="*/ 47 h 105"/>
                <a:gd name="T50" fmla="*/ 18 w 176"/>
                <a:gd name="T51" fmla="*/ 44 h 105"/>
                <a:gd name="T52" fmla="*/ 18 w 176"/>
                <a:gd name="T53" fmla="*/ 44 h 105"/>
                <a:gd name="T54" fmla="*/ 6 w 176"/>
                <a:gd name="T55" fmla="*/ 44 h 105"/>
                <a:gd name="T56" fmla="*/ 6 w 176"/>
                <a:gd name="T57" fmla="*/ 41 h 105"/>
                <a:gd name="T58" fmla="*/ 3 w 176"/>
                <a:gd name="T59" fmla="*/ 41 h 105"/>
                <a:gd name="T60" fmla="*/ 3 w 176"/>
                <a:gd name="T61" fmla="*/ 23 h 105"/>
                <a:gd name="T62" fmla="*/ 6 w 176"/>
                <a:gd name="T63" fmla="*/ 20 h 105"/>
                <a:gd name="T64" fmla="*/ 15 w 176"/>
                <a:gd name="T65" fmla="*/ 20 h 105"/>
                <a:gd name="T66" fmla="*/ 33 w 176"/>
                <a:gd name="T67" fmla="*/ 41 h 105"/>
                <a:gd name="T68" fmla="*/ 47 w 176"/>
                <a:gd name="T69" fmla="*/ 41 h 105"/>
                <a:gd name="T70" fmla="*/ 47 w 176"/>
                <a:gd name="T71" fmla="*/ 3 h 105"/>
                <a:gd name="T72" fmla="*/ 41 w 176"/>
                <a:gd name="T73" fmla="*/ 3 h 105"/>
                <a:gd name="T74" fmla="*/ 41 w 176"/>
                <a:gd name="T75" fmla="*/ 0 h 105"/>
                <a:gd name="T76" fmla="*/ 47 w 176"/>
                <a:gd name="T77" fmla="*/ 0 h 105"/>
                <a:gd name="T78" fmla="*/ 62 w 176"/>
                <a:gd name="T79" fmla="*/ 0 h 105"/>
                <a:gd name="T80" fmla="*/ 71 w 176"/>
                <a:gd name="T81" fmla="*/ 0 h 105"/>
                <a:gd name="T82" fmla="*/ 77 w 176"/>
                <a:gd name="T83" fmla="*/ 1 h 105"/>
                <a:gd name="T84" fmla="*/ 71 w 176"/>
                <a:gd name="T85" fmla="*/ 3 h 105"/>
                <a:gd name="T86" fmla="*/ 64 w 176"/>
                <a:gd name="T87" fmla="*/ 3 h 105"/>
                <a:gd name="T88" fmla="*/ 91 w 176"/>
                <a:gd name="T89" fmla="*/ 35 h 105"/>
                <a:gd name="T90" fmla="*/ 97 w 176"/>
                <a:gd name="T91" fmla="*/ 35 h 105"/>
                <a:gd name="T92" fmla="*/ 118 w 176"/>
                <a:gd name="T93" fmla="*/ 41 h 105"/>
                <a:gd name="T94" fmla="*/ 150 w 176"/>
                <a:gd name="T95" fmla="*/ 44 h 105"/>
                <a:gd name="T96" fmla="*/ 176 w 176"/>
                <a:gd name="T97" fmla="*/ 52 h 105"/>
                <a:gd name="T98" fmla="*/ 150 w 176"/>
                <a:gd name="T99"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05">
                  <a:moveTo>
                    <a:pt x="150" y="61"/>
                  </a:moveTo>
                  <a:cubicBezTo>
                    <a:pt x="118" y="64"/>
                    <a:pt x="118" y="64"/>
                    <a:pt x="118" y="64"/>
                  </a:cubicBezTo>
                  <a:cubicBezTo>
                    <a:pt x="97" y="70"/>
                    <a:pt x="97" y="70"/>
                    <a:pt x="97" y="70"/>
                  </a:cubicBezTo>
                  <a:cubicBezTo>
                    <a:pt x="91" y="70"/>
                    <a:pt x="91" y="70"/>
                    <a:pt x="91" y="70"/>
                  </a:cubicBezTo>
                  <a:cubicBezTo>
                    <a:pt x="64" y="102"/>
                    <a:pt x="64" y="102"/>
                    <a:pt x="64" y="102"/>
                  </a:cubicBezTo>
                  <a:cubicBezTo>
                    <a:pt x="71" y="102"/>
                    <a:pt x="71" y="102"/>
                    <a:pt x="71" y="102"/>
                  </a:cubicBezTo>
                  <a:cubicBezTo>
                    <a:pt x="74" y="102"/>
                    <a:pt x="77" y="103"/>
                    <a:pt x="77" y="104"/>
                  </a:cubicBezTo>
                  <a:cubicBezTo>
                    <a:pt x="77" y="105"/>
                    <a:pt x="74" y="105"/>
                    <a:pt x="71" y="105"/>
                  </a:cubicBezTo>
                  <a:cubicBezTo>
                    <a:pt x="62" y="105"/>
                    <a:pt x="62" y="105"/>
                    <a:pt x="62" y="105"/>
                  </a:cubicBezTo>
                  <a:cubicBezTo>
                    <a:pt x="47" y="105"/>
                    <a:pt x="47" y="105"/>
                    <a:pt x="47" y="105"/>
                  </a:cubicBezTo>
                  <a:cubicBezTo>
                    <a:pt x="41" y="105"/>
                    <a:pt x="41" y="105"/>
                    <a:pt x="41" y="105"/>
                  </a:cubicBezTo>
                  <a:cubicBezTo>
                    <a:pt x="41" y="102"/>
                    <a:pt x="41" y="102"/>
                    <a:pt x="41" y="102"/>
                  </a:cubicBezTo>
                  <a:cubicBezTo>
                    <a:pt x="47" y="102"/>
                    <a:pt x="47" y="102"/>
                    <a:pt x="47" y="102"/>
                  </a:cubicBezTo>
                  <a:cubicBezTo>
                    <a:pt x="47" y="64"/>
                    <a:pt x="47" y="64"/>
                    <a:pt x="47" y="64"/>
                  </a:cubicBezTo>
                  <a:cubicBezTo>
                    <a:pt x="33" y="64"/>
                    <a:pt x="33" y="64"/>
                    <a:pt x="33" y="64"/>
                  </a:cubicBezTo>
                  <a:cubicBezTo>
                    <a:pt x="15" y="85"/>
                    <a:pt x="15" y="85"/>
                    <a:pt x="15" y="85"/>
                  </a:cubicBezTo>
                  <a:cubicBezTo>
                    <a:pt x="6" y="85"/>
                    <a:pt x="6" y="85"/>
                    <a:pt x="6" y="85"/>
                  </a:cubicBezTo>
                  <a:cubicBezTo>
                    <a:pt x="3" y="82"/>
                    <a:pt x="3" y="82"/>
                    <a:pt x="3" y="82"/>
                  </a:cubicBezTo>
                  <a:cubicBezTo>
                    <a:pt x="3" y="64"/>
                    <a:pt x="3" y="64"/>
                    <a:pt x="3" y="64"/>
                  </a:cubicBezTo>
                  <a:cubicBezTo>
                    <a:pt x="6" y="64"/>
                    <a:pt x="6" y="64"/>
                    <a:pt x="6" y="64"/>
                  </a:cubicBezTo>
                  <a:cubicBezTo>
                    <a:pt x="6" y="61"/>
                    <a:pt x="6" y="61"/>
                    <a:pt x="6" y="61"/>
                  </a:cubicBezTo>
                  <a:cubicBezTo>
                    <a:pt x="18" y="61"/>
                    <a:pt x="18" y="61"/>
                    <a:pt x="18" y="61"/>
                  </a:cubicBezTo>
                  <a:cubicBezTo>
                    <a:pt x="18" y="60"/>
                    <a:pt x="18" y="60"/>
                    <a:pt x="18" y="60"/>
                  </a:cubicBezTo>
                  <a:cubicBezTo>
                    <a:pt x="0" y="58"/>
                    <a:pt x="0" y="58"/>
                    <a:pt x="0" y="58"/>
                  </a:cubicBezTo>
                  <a:cubicBezTo>
                    <a:pt x="0" y="47"/>
                    <a:pt x="0" y="47"/>
                    <a:pt x="0" y="47"/>
                  </a:cubicBezTo>
                  <a:cubicBezTo>
                    <a:pt x="18" y="44"/>
                    <a:pt x="18" y="44"/>
                    <a:pt x="18" y="44"/>
                  </a:cubicBezTo>
                  <a:cubicBezTo>
                    <a:pt x="18" y="44"/>
                    <a:pt x="18" y="44"/>
                    <a:pt x="18" y="44"/>
                  </a:cubicBezTo>
                  <a:cubicBezTo>
                    <a:pt x="6" y="44"/>
                    <a:pt x="6" y="44"/>
                    <a:pt x="6" y="44"/>
                  </a:cubicBezTo>
                  <a:cubicBezTo>
                    <a:pt x="6" y="41"/>
                    <a:pt x="6" y="41"/>
                    <a:pt x="6" y="41"/>
                  </a:cubicBezTo>
                  <a:cubicBezTo>
                    <a:pt x="3" y="41"/>
                    <a:pt x="3" y="41"/>
                    <a:pt x="3" y="41"/>
                  </a:cubicBezTo>
                  <a:cubicBezTo>
                    <a:pt x="3" y="23"/>
                    <a:pt x="3" y="23"/>
                    <a:pt x="3" y="23"/>
                  </a:cubicBezTo>
                  <a:cubicBezTo>
                    <a:pt x="6" y="20"/>
                    <a:pt x="6" y="20"/>
                    <a:pt x="6" y="20"/>
                  </a:cubicBezTo>
                  <a:cubicBezTo>
                    <a:pt x="15" y="20"/>
                    <a:pt x="15" y="20"/>
                    <a:pt x="15" y="20"/>
                  </a:cubicBezTo>
                  <a:cubicBezTo>
                    <a:pt x="33" y="41"/>
                    <a:pt x="33" y="41"/>
                    <a:pt x="33" y="41"/>
                  </a:cubicBezTo>
                  <a:cubicBezTo>
                    <a:pt x="47" y="41"/>
                    <a:pt x="47" y="41"/>
                    <a:pt x="47" y="41"/>
                  </a:cubicBezTo>
                  <a:cubicBezTo>
                    <a:pt x="47" y="3"/>
                    <a:pt x="47" y="3"/>
                    <a:pt x="47" y="3"/>
                  </a:cubicBezTo>
                  <a:cubicBezTo>
                    <a:pt x="41" y="3"/>
                    <a:pt x="41" y="3"/>
                    <a:pt x="41" y="3"/>
                  </a:cubicBezTo>
                  <a:cubicBezTo>
                    <a:pt x="41" y="0"/>
                    <a:pt x="41" y="0"/>
                    <a:pt x="41" y="0"/>
                  </a:cubicBezTo>
                  <a:cubicBezTo>
                    <a:pt x="47" y="0"/>
                    <a:pt x="47" y="0"/>
                    <a:pt x="47" y="0"/>
                  </a:cubicBezTo>
                  <a:cubicBezTo>
                    <a:pt x="62" y="0"/>
                    <a:pt x="62" y="0"/>
                    <a:pt x="62" y="0"/>
                  </a:cubicBezTo>
                  <a:cubicBezTo>
                    <a:pt x="71" y="0"/>
                    <a:pt x="71" y="0"/>
                    <a:pt x="71" y="0"/>
                  </a:cubicBezTo>
                  <a:cubicBezTo>
                    <a:pt x="74" y="0"/>
                    <a:pt x="77" y="0"/>
                    <a:pt x="77" y="1"/>
                  </a:cubicBezTo>
                  <a:cubicBezTo>
                    <a:pt x="77" y="2"/>
                    <a:pt x="74" y="3"/>
                    <a:pt x="71" y="3"/>
                  </a:cubicBezTo>
                  <a:cubicBezTo>
                    <a:pt x="64" y="3"/>
                    <a:pt x="64" y="3"/>
                    <a:pt x="64" y="3"/>
                  </a:cubicBezTo>
                  <a:cubicBezTo>
                    <a:pt x="91" y="35"/>
                    <a:pt x="91" y="35"/>
                    <a:pt x="91" y="35"/>
                  </a:cubicBezTo>
                  <a:cubicBezTo>
                    <a:pt x="97" y="35"/>
                    <a:pt x="97" y="35"/>
                    <a:pt x="97" y="35"/>
                  </a:cubicBezTo>
                  <a:cubicBezTo>
                    <a:pt x="118" y="41"/>
                    <a:pt x="118" y="41"/>
                    <a:pt x="118" y="41"/>
                  </a:cubicBezTo>
                  <a:cubicBezTo>
                    <a:pt x="150" y="44"/>
                    <a:pt x="150" y="44"/>
                    <a:pt x="150" y="44"/>
                  </a:cubicBezTo>
                  <a:cubicBezTo>
                    <a:pt x="176" y="50"/>
                    <a:pt x="176" y="52"/>
                    <a:pt x="176" y="52"/>
                  </a:cubicBezTo>
                  <a:cubicBezTo>
                    <a:pt x="176" y="52"/>
                    <a:pt x="176" y="55"/>
                    <a:pt x="150" y="61"/>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1842428"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2468804"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3897906"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4524283"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13"/>
            <p:cNvSpPr txBox="1"/>
            <p:nvPr/>
          </p:nvSpPr>
          <p:spPr>
            <a:xfrm>
              <a:off x="5968483"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6594859"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8058689"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p:nvPr/>
          </p:nvSpPr>
          <p:spPr>
            <a:xfrm>
              <a:off x="8685065"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标题 3"/>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1000"/>
                                        <p:tgtEl>
                                          <p:spTgt spid="1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21424" y="3314700"/>
            <a:ext cx="5330131" cy="2205038"/>
            <a:chOff x="1320800" y="3314700"/>
            <a:chExt cx="5330825" cy="2205038"/>
          </a:xfrm>
        </p:grpSpPr>
        <p:sp>
          <p:nvSpPr>
            <p:cNvPr id="2" name="右箭头 1"/>
            <p:cNvSpPr/>
            <p:nvPr/>
          </p:nvSpPr>
          <p:spPr>
            <a:xfrm flipH="1">
              <a:off x="1320800" y="3314700"/>
              <a:ext cx="4270375" cy="2205038"/>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直角三角形 2"/>
            <p:cNvSpPr/>
            <p:nvPr/>
          </p:nvSpPr>
          <p:spPr>
            <a:xfrm flipV="1">
              <a:off x="5591175" y="3859213"/>
              <a:ext cx="1060450" cy="1106487"/>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p:nvPr/>
        </p:nvGrpSpPr>
        <p:grpSpPr>
          <a:xfrm>
            <a:off x="5591243" y="2211390"/>
            <a:ext cx="5331719" cy="2205037"/>
            <a:chOff x="5591175" y="2211388"/>
            <a:chExt cx="5332413" cy="2205037"/>
          </a:xfrm>
        </p:grpSpPr>
        <p:sp>
          <p:nvSpPr>
            <p:cNvPr id="4" name="右箭头 3"/>
            <p:cNvSpPr/>
            <p:nvPr/>
          </p:nvSpPr>
          <p:spPr>
            <a:xfrm>
              <a:off x="6651625" y="2211388"/>
              <a:ext cx="4271963" cy="220503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直角三角形 4"/>
            <p:cNvSpPr/>
            <p:nvPr/>
          </p:nvSpPr>
          <p:spPr>
            <a:xfrm flipH="1">
              <a:off x="5591175" y="2760663"/>
              <a:ext cx="1060450" cy="110648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矩形 5"/>
          <p:cNvSpPr/>
          <p:nvPr/>
        </p:nvSpPr>
        <p:spPr>
          <a:xfrm>
            <a:off x="2476972" y="4356102"/>
            <a:ext cx="2947604" cy="674031"/>
          </a:xfrm>
          <a:prstGeom prst="rect">
            <a:avLst/>
          </a:prstGeom>
          <a:noFill/>
        </p:spPr>
        <p:txBody>
          <a:bodyPr>
            <a:spAutoFit/>
          </a:bodyPr>
          <a:lstStyle/>
          <a:p>
            <a:pPr algn="r">
              <a:lnSpc>
                <a:spcPct val="120000"/>
              </a:lnSpc>
              <a:spcBef>
                <a:spcPct val="0"/>
              </a:spcBef>
              <a:buNone/>
            </a:pPr>
            <a:r>
              <a:rPr lang="zh-CN" altLang="en-US" sz="1050" dirty="0">
                <a:solidFill>
                  <a:schemeClr val="bg1"/>
                </a:solidFill>
                <a:sym typeface="微软雅黑" panose="020B0503020204020204" pitchFamily="34" charset="-122"/>
              </a:rPr>
              <a:t>在此录入上述图表的综合描述说明，在此录入上述图表的综合描述说明。在此录入上述图表的描述说明</a:t>
            </a:r>
            <a:endParaRPr lang="zh-CN" altLang="en-US" sz="1050" dirty="0">
              <a:solidFill>
                <a:schemeClr val="bg1"/>
              </a:solidFill>
              <a:sym typeface="微软雅黑" panose="020B0503020204020204" pitchFamily="34" charset="-122"/>
            </a:endParaRPr>
          </a:p>
        </p:txBody>
      </p:sp>
      <p:sp>
        <p:nvSpPr>
          <p:cNvPr id="7" name="文本框 6"/>
          <p:cNvSpPr txBox="1"/>
          <p:nvPr/>
        </p:nvSpPr>
        <p:spPr>
          <a:xfrm>
            <a:off x="3156334" y="3956050"/>
            <a:ext cx="2268243"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2000" b="1">
                <a:solidFill>
                  <a:schemeClr val="bg1">
                    <a:lumMod val="95000"/>
                  </a:schemeClr>
                </a:solidFill>
                <a:latin typeface="+mj-ea"/>
                <a:ea typeface="+mj-ea"/>
              </a:rPr>
              <a:t>点击此处添加标题</a:t>
            </a:r>
            <a:endParaRPr lang="zh-CN" altLang="en-US" sz="2000" b="1">
              <a:solidFill>
                <a:schemeClr val="bg1">
                  <a:lumMod val="95000"/>
                </a:schemeClr>
              </a:solidFill>
              <a:latin typeface="+mj-ea"/>
              <a:ea typeface="+mj-ea"/>
            </a:endParaRPr>
          </a:p>
        </p:txBody>
      </p:sp>
      <p:sp>
        <p:nvSpPr>
          <p:cNvPr id="8" name="矩形 7"/>
          <p:cNvSpPr/>
          <p:nvPr/>
        </p:nvSpPr>
        <p:spPr>
          <a:xfrm>
            <a:off x="6746791" y="3180980"/>
            <a:ext cx="2947604" cy="674031"/>
          </a:xfrm>
          <a:prstGeom prst="rect">
            <a:avLst/>
          </a:prstGeom>
          <a:noFill/>
        </p:spPr>
        <p:txBody>
          <a:bodyPr>
            <a:spAutoFit/>
          </a:bodyPr>
          <a:lstStyle/>
          <a:p>
            <a:pPr>
              <a:lnSpc>
                <a:spcPct val="120000"/>
              </a:lnSpc>
              <a:spcBef>
                <a:spcPct val="0"/>
              </a:spcBef>
              <a:buNone/>
            </a:pPr>
            <a:r>
              <a:rPr lang="zh-CN" altLang="en-US" sz="1050" dirty="0">
                <a:solidFill>
                  <a:schemeClr val="bg1"/>
                </a:solidFill>
                <a:sym typeface="微软雅黑" panose="020B0503020204020204" pitchFamily="34" charset="-122"/>
              </a:rPr>
              <a:t>在此录入上述图表的综合描述说明，在此录入上述图表的综合描述说明。在此录入上述图表的描述说明</a:t>
            </a:r>
            <a:endParaRPr lang="zh-CN" altLang="en-US" sz="1050" dirty="0">
              <a:solidFill>
                <a:schemeClr val="bg1"/>
              </a:solidFill>
              <a:sym typeface="微软雅黑" panose="020B0503020204020204" pitchFamily="34" charset="-122"/>
            </a:endParaRPr>
          </a:p>
        </p:txBody>
      </p:sp>
      <p:sp>
        <p:nvSpPr>
          <p:cNvPr id="9" name="文本框 8"/>
          <p:cNvSpPr txBox="1"/>
          <p:nvPr/>
        </p:nvSpPr>
        <p:spPr>
          <a:xfrm>
            <a:off x="6746791" y="2780928"/>
            <a:ext cx="2269830"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a:solidFill>
                  <a:schemeClr val="bg1">
                    <a:lumMod val="95000"/>
                  </a:schemeClr>
                </a:solidFill>
                <a:latin typeface="+mj-ea"/>
                <a:ea typeface="+mj-ea"/>
              </a:rPr>
              <a:t>点击此处添加标题</a:t>
            </a:r>
            <a:endParaRPr lang="zh-CN" altLang="en-US" sz="2000" b="1" dirty="0">
              <a:solidFill>
                <a:schemeClr val="bg1">
                  <a:lumMod val="95000"/>
                </a:schemeClr>
              </a:solidFill>
              <a:latin typeface="+mj-ea"/>
              <a:ea typeface="+mj-ea"/>
            </a:endParaRPr>
          </a:p>
        </p:txBody>
      </p:sp>
      <p:sp>
        <p:nvSpPr>
          <p:cNvPr id="10" name="矩形 9"/>
          <p:cNvSpPr/>
          <p:nvPr/>
        </p:nvSpPr>
        <p:spPr>
          <a:xfrm>
            <a:off x="6600761" y="4608513"/>
            <a:ext cx="4531723" cy="609398"/>
          </a:xfrm>
          <a:prstGeom prst="rect">
            <a:avLst/>
          </a:prstGeom>
          <a:noFill/>
        </p:spPr>
        <p:txBody>
          <a:bodyPr>
            <a:spAutoFit/>
          </a:body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11" name="矩形 10"/>
          <p:cNvSpPr/>
          <p:nvPr/>
        </p:nvSpPr>
        <p:spPr>
          <a:xfrm>
            <a:off x="1059519" y="2301876"/>
            <a:ext cx="4531722" cy="609398"/>
          </a:xfrm>
          <a:prstGeom prst="rect">
            <a:avLst/>
          </a:prstGeom>
          <a:noFill/>
        </p:spPr>
        <p:txBody>
          <a:bodyPr>
            <a:spAutoFit/>
          </a:body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14" name="标题 13"/>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17" presetClass="entr" presetSubtype="10" fill="hold" grpId="0" nodeType="withEffect">
                                  <p:stCondLst>
                                    <p:cond delay="90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90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par>
                                <p:cTn id="21" presetID="22" presetClass="entr" presetSubtype="1" fill="hold" grpId="0" nodeType="withEffect">
                                  <p:stCondLst>
                                    <p:cond delay="120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grpId="0" nodeType="withEffect">
                                  <p:stCondLst>
                                    <p:cond delay="140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41" presetClass="entr" presetSubtype="0" fill="hold" grpId="0" nodeType="withEffect">
                                  <p:stCondLst>
                                    <p:cond delay="1600"/>
                                  </p:stCondLst>
                                  <p:iterate type="lt">
                                    <p:tmPct val="1419"/>
                                  </p:iterate>
                                  <p:childTnLst>
                                    <p:set>
                                      <p:cBhvr>
                                        <p:cTn id="28" dur="1" fill="hold">
                                          <p:stCondLst>
                                            <p:cond delay="0"/>
                                          </p:stCondLst>
                                        </p:cTn>
                                        <p:tgtEl>
                                          <p:spTgt spid="10">
                                            <p:txEl>
                                              <p:pRg st="0" end="0"/>
                                            </p:txEl>
                                          </p:spTgt>
                                        </p:tgtEl>
                                        <p:attrNameLst>
                                          <p:attrName>style.visibility</p:attrName>
                                        </p:attrNameLst>
                                      </p:cBhvr>
                                      <p:to>
                                        <p:strVal val="visible"/>
                                      </p:to>
                                    </p:set>
                                    <p:anim calcmode="lin" valueType="num">
                                      <p:cBhvr>
                                        <p:cTn id="29"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xEl>
                                              <p:pRg st="0" end="0"/>
                                            </p:txEl>
                                          </p:spTgt>
                                        </p:tgtEl>
                                      </p:cBhvr>
                                    </p:animEffect>
                                  </p:childTnLst>
                                </p:cTn>
                              </p:par>
                              <p:par>
                                <p:cTn id="34" presetID="41" presetClass="entr" presetSubtype="0" fill="hold" grpId="0" nodeType="withEffect">
                                  <p:stCondLst>
                                    <p:cond delay="2000"/>
                                  </p:stCondLst>
                                  <p:iterate type="lt">
                                    <p:tmPct val="1419"/>
                                  </p:iterate>
                                  <p:childTnLst>
                                    <p:set>
                                      <p:cBhvr>
                                        <p:cTn id="35" dur="1" fill="hold">
                                          <p:stCondLst>
                                            <p:cond delay="0"/>
                                          </p:stCondLst>
                                        </p:cTn>
                                        <p:tgtEl>
                                          <p:spTgt spid="11">
                                            <p:txEl>
                                              <p:pRg st="0" end="0"/>
                                            </p:txEl>
                                          </p:spTgt>
                                        </p:tgtEl>
                                        <p:attrNameLst>
                                          <p:attrName>style.visibility</p:attrName>
                                        </p:attrNameLst>
                                      </p:cBhvr>
                                      <p:to>
                                        <p:strVal val="visible"/>
                                      </p:to>
                                    </p:set>
                                    <p:anim calcmode="lin" valueType="num">
                                      <p:cBhvr>
                                        <p:cTn id="36"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38"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build="p"/>
      <p:bldP spid="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988847" y="1201529"/>
            <a:ext cx="10214311" cy="1111968"/>
            <a:chOff x="769938" y="958754"/>
            <a:chExt cx="7661731" cy="833976"/>
          </a:xfrm>
        </p:grpSpPr>
        <p:sp>
          <p:nvSpPr>
            <p:cNvPr id="36" name="Flowchart: Data 35"/>
            <p:cNvSpPr/>
            <p:nvPr/>
          </p:nvSpPr>
          <p:spPr>
            <a:xfrm rot="5400000" flipH="1">
              <a:off x="2575938" y="1158558"/>
              <a:ext cx="833975" cy="434368"/>
            </a:xfrm>
            <a:prstGeom prst="flowChartInputOutpu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Rectangle 39"/>
            <p:cNvSpPr/>
            <p:nvPr/>
          </p:nvSpPr>
          <p:spPr>
            <a:xfrm>
              <a:off x="3213946" y="960137"/>
              <a:ext cx="5217723" cy="668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49" name="Rectangle 48"/>
            <p:cNvSpPr/>
            <p:nvPr/>
          </p:nvSpPr>
          <p:spPr>
            <a:xfrm>
              <a:off x="769938" y="1124038"/>
              <a:ext cx="2005803" cy="668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51" name="Rounded Rectangle 50"/>
            <p:cNvSpPr/>
            <p:nvPr/>
          </p:nvSpPr>
          <p:spPr>
            <a:xfrm>
              <a:off x="1000366" y="1233759"/>
              <a:ext cx="1544947" cy="449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lumMod val="65000"/>
                      <a:lumOff val="35000"/>
                    </a:schemeClr>
                  </a:solidFill>
                  <a:latin typeface="+mn-ea"/>
                </a:rPr>
                <a:t>添加标题</a:t>
              </a:r>
              <a:endParaRPr lang="en-US" sz="2100" dirty="0">
                <a:solidFill>
                  <a:schemeClr val="tx1">
                    <a:lumMod val="65000"/>
                    <a:lumOff val="35000"/>
                  </a:schemeClr>
                </a:solidFill>
                <a:latin typeface="+mn-ea"/>
              </a:endParaRPr>
            </a:p>
          </p:txBody>
        </p:sp>
        <p:sp>
          <p:nvSpPr>
            <p:cNvPr id="56" name="Text Placeholder 3"/>
            <p:cNvSpPr txBox="1"/>
            <p:nvPr/>
          </p:nvSpPr>
          <p:spPr>
            <a:xfrm>
              <a:off x="3848995" y="1048262"/>
              <a:ext cx="3372927"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a:p>
              <a:pPr algn="l" defTabSz="1218565">
                <a:spcBef>
                  <a:spcPct val="20000"/>
                </a:spcBef>
                <a:defRPr/>
              </a:pPr>
              <a:r>
                <a:rPr lang="en-US" sz="1300" dirty="0">
                  <a:solidFill>
                    <a:schemeClr val="bg1"/>
                  </a:solidFill>
                  <a:latin typeface="+mn-ea"/>
                </a:rPr>
                <a:t> </a:t>
              </a:r>
              <a:endParaRPr lang="en-US" sz="1300" dirty="0">
                <a:solidFill>
                  <a:schemeClr val="bg1"/>
                </a:solidFill>
                <a:latin typeface="+mn-ea"/>
              </a:endParaRPr>
            </a:p>
          </p:txBody>
        </p:sp>
        <p:sp>
          <p:nvSpPr>
            <p:cNvPr id="58" name="Rectangle 57"/>
            <p:cNvSpPr/>
            <p:nvPr/>
          </p:nvSpPr>
          <p:spPr>
            <a:xfrm>
              <a:off x="3483612" y="1071489"/>
              <a:ext cx="307777" cy="427040"/>
            </a:xfrm>
            <a:prstGeom prst="rect">
              <a:avLst/>
            </a:prstGeom>
          </p:spPr>
          <p:txBody>
            <a:bodyPr wrap="square" lIns="0" tIns="0" rIns="0" bIns="0">
              <a:spAutoFit/>
            </a:bodyPr>
            <a:lstStyle/>
            <a:p>
              <a:endParaRPr lang="en-US" sz="3700" dirty="0">
                <a:solidFill>
                  <a:schemeClr val="bg1"/>
                </a:solidFill>
                <a:latin typeface="+mn-ea"/>
              </a:endParaRPr>
            </a:p>
          </p:txBody>
        </p:sp>
        <p:sp>
          <p:nvSpPr>
            <p:cNvPr id="60" name="TextBox 59"/>
            <p:cNvSpPr txBox="1"/>
            <p:nvPr/>
          </p:nvSpPr>
          <p:spPr>
            <a:xfrm>
              <a:off x="7682778" y="958755"/>
              <a:ext cx="679601" cy="623248"/>
            </a:xfrm>
            <a:prstGeom prst="rect">
              <a:avLst/>
            </a:prstGeom>
            <a:noFill/>
          </p:spPr>
          <p:txBody>
            <a:bodyPr wrap="none" rtlCol="0">
              <a:spAutoFit/>
            </a:bodyPr>
            <a:lstStyle/>
            <a:p>
              <a:r>
                <a:rPr lang="en-US" sz="4800" dirty="0">
                  <a:solidFill>
                    <a:schemeClr val="bg1"/>
                  </a:solidFill>
                  <a:latin typeface="+mn-ea"/>
                </a:rPr>
                <a:t>01</a:t>
              </a:r>
              <a:endParaRPr lang="en-US" sz="4800" dirty="0">
                <a:solidFill>
                  <a:schemeClr val="bg1"/>
                </a:solidFill>
                <a:latin typeface="+mn-ea"/>
              </a:endParaRPr>
            </a:p>
          </p:txBody>
        </p:sp>
      </p:grpSp>
      <p:grpSp>
        <p:nvGrpSpPr>
          <p:cNvPr id="85" name="Group 84"/>
          <p:cNvGrpSpPr/>
          <p:nvPr/>
        </p:nvGrpSpPr>
        <p:grpSpPr>
          <a:xfrm flipH="1">
            <a:off x="988846" y="2558495"/>
            <a:ext cx="10214312" cy="1111968"/>
            <a:chOff x="769938" y="958754"/>
            <a:chExt cx="7661731" cy="833976"/>
          </a:xfrm>
        </p:grpSpPr>
        <p:sp>
          <p:nvSpPr>
            <p:cNvPr id="86" name="Flowchart: Data 85"/>
            <p:cNvSpPr/>
            <p:nvPr/>
          </p:nvSpPr>
          <p:spPr>
            <a:xfrm rot="5400000" flipH="1">
              <a:off x="2575938" y="1158558"/>
              <a:ext cx="833975" cy="434368"/>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87" name="Rectangle 86"/>
            <p:cNvSpPr/>
            <p:nvPr/>
          </p:nvSpPr>
          <p:spPr>
            <a:xfrm>
              <a:off x="3213946" y="960137"/>
              <a:ext cx="5217723" cy="6686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90" name="Rectangle 89"/>
            <p:cNvSpPr/>
            <p:nvPr/>
          </p:nvSpPr>
          <p:spPr>
            <a:xfrm>
              <a:off x="769938" y="1124038"/>
              <a:ext cx="2005803" cy="6686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91" name="Rounded Rectangle 90"/>
            <p:cNvSpPr/>
            <p:nvPr/>
          </p:nvSpPr>
          <p:spPr>
            <a:xfrm>
              <a:off x="1000366" y="1233759"/>
              <a:ext cx="1544947" cy="449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lumMod val="65000"/>
                      <a:lumOff val="35000"/>
                    </a:schemeClr>
                  </a:solidFill>
                  <a:latin typeface="+mn-ea"/>
                </a:rPr>
                <a:t>添加标题</a:t>
              </a:r>
              <a:endParaRPr lang="en-US" sz="2100" dirty="0">
                <a:solidFill>
                  <a:schemeClr val="tx1">
                    <a:lumMod val="65000"/>
                    <a:lumOff val="35000"/>
                  </a:schemeClr>
                </a:solidFill>
                <a:latin typeface="+mn-ea"/>
              </a:endParaRPr>
            </a:p>
          </p:txBody>
        </p:sp>
        <p:sp>
          <p:nvSpPr>
            <p:cNvPr id="92" name="Text Placeholder 3"/>
            <p:cNvSpPr txBox="1"/>
            <p:nvPr/>
          </p:nvSpPr>
          <p:spPr>
            <a:xfrm>
              <a:off x="3848995" y="1048262"/>
              <a:ext cx="3372927"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a:p>
              <a:pPr algn="r" defTabSz="1218565">
                <a:spcBef>
                  <a:spcPct val="20000"/>
                </a:spcBef>
                <a:defRPr/>
              </a:pPr>
              <a:r>
                <a:rPr lang="en-US" sz="1300" dirty="0">
                  <a:solidFill>
                    <a:schemeClr val="bg1"/>
                  </a:solidFill>
                  <a:latin typeface="+mn-ea"/>
                </a:rPr>
                <a:t> </a:t>
              </a:r>
              <a:endParaRPr lang="en-US" sz="1300" dirty="0">
                <a:solidFill>
                  <a:schemeClr val="bg1"/>
                </a:solidFill>
                <a:latin typeface="+mn-ea"/>
              </a:endParaRPr>
            </a:p>
          </p:txBody>
        </p:sp>
        <p:sp>
          <p:nvSpPr>
            <p:cNvPr id="93" name="Rectangle 92"/>
            <p:cNvSpPr/>
            <p:nvPr/>
          </p:nvSpPr>
          <p:spPr>
            <a:xfrm>
              <a:off x="3483612" y="1071489"/>
              <a:ext cx="307777" cy="427040"/>
            </a:xfrm>
            <a:prstGeom prst="rect">
              <a:avLst/>
            </a:prstGeom>
          </p:spPr>
          <p:txBody>
            <a:bodyPr wrap="square" lIns="0" tIns="0" rIns="0" bIns="0">
              <a:spAutoFit/>
            </a:bodyPr>
            <a:lstStyle/>
            <a:p>
              <a:endParaRPr lang="en-US" sz="3700" dirty="0">
                <a:solidFill>
                  <a:schemeClr val="bg1"/>
                </a:solidFill>
                <a:latin typeface="+mn-ea"/>
              </a:endParaRPr>
            </a:p>
          </p:txBody>
        </p:sp>
        <p:sp>
          <p:nvSpPr>
            <p:cNvPr id="94" name="TextBox 93"/>
            <p:cNvSpPr txBox="1"/>
            <p:nvPr/>
          </p:nvSpPr>
          <p:spPr>
            <a:xfrm>
              <a:off x="7655920" y="958755"/>
              <a:ext cx="679601" cy="623248"/>
            </a:xfrm>
            <a:prstGeom prst="rect">
              <a:avLst/>
            </a:prstGeom>
            <a:noFill/>
          </p:spPr>
          <p:txBody>
            <a:bodyPr wrap="none" rtlCol="0">
              <a:spAutoFit/>
            </a:bodyPr>
            <a:lstStyle/>
            <a:p>
              <a:r>
                <a:rPr lang="en-US" sz="4800" dirty="0">
                  <a:solidFill>
                    <a:schemeClr val="bg1"/>
                  </a:solidFill>
                  <a:latin typeface="+mn-ea"/>
                </a:rPr>
                <a:t>02</a:t>
              </a:r>
              <a:endParaRPr lang="en-US" sz="4800" dirty="0">
                <a:solidFill>
                  <a:schemeClr val="bg1"/>
                </a:solidFill>
                <a:latin typeface="+mn-ea"/>
              </a:endParaRPr>
            </a:p>
          </p:txBody>
        </p:sp>
      </p:grpSp>
      <p:grpSp>
        <p:nvGrpSpPr>
          <p:cNvPr id="95" name="Group 94"/>
          <p:cNvGrpSpPr/>
          <p:nvPr/>
        </p:nvGrpSpPr>
        <p:grpSpPr>
          <a:xfrm>
            <a:off x="988847" y="3915460"/>
            <a:ext cx="10214311" cy="1111968"/>
            <a:chOff x="769938" y="958754"/>
            <a:chExt cx="7661731" cy="833976"/>
          </a:xfrm>
        </p:grpSpPr>
        <p:sp>
          <p:nvSpPr>
            <p:cNvPr id="96" name="Flowchart: Data 95"/>
            <p:cNvSpPr/>
            <p:nvPr/>
          </p:nvSpPr>
          <p:spPr>
            <a:xfrm rot="5400000" flipH="1">
              <a:off x="2575938" y="1158558"/>
              <a:ext cx="833975" cy="434368"/>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97" name="Rectangle 96"/>
            <p:cNvSpPr/>
            <p:nvPr/>
          </p:nvSpPr>
          <p:spPr>
            <a:xfrm>
              <a:off x="3213946" y="960137"/>
              <a:ext cx="5217723" cy="668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98" name="Rectangle 97"/>
            <p:cNvSpPr/>
            <p:nvPr/>
          </p:nvSpPr>
          <p:spPr>
            <a:xfrm>
              <a:off x="769938" y="1124038"/>
              <a:ext cx="2005803" cy="668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99" name="Rounded Rectangle 98"/>
            <p:cNvSpPr/>
            <p:nvPr/>
          </p:nvSpPr>
          <p:spPr>
            <a:xfrm>
              <a:off x="1000366" y="1233759"/>
              <a:ext cx="1544947" cy="449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lumMod val="65000"/>
                      <a:lumOff val="35000"/>
                    </a:schemeClr>
                  </a:solidFill>
                  <a:latin typeface="+mn-ea"/>
                </a:rPr>
                <a:t>添加标题</a:t>
              </a:r>
              <a:endParaRPr lang="en-US" sz="2100" dirty="0">
                <a:solidFill>
                  <a:schemeClr val="tx1">
                    <a:lumMod val="65000"/>
                    <a:lumOff val="35000"/>
                  </a:schemeClr>
                </a:solidFill>
                <a:latin typeface="+mn-ea"/>
              </a:endParaRPr>
            </a:p>
          </p:txBody>
        </p:sp>
        <p:sp>
          <p:nvSpPr>
            <p:cNvPr id="100" name="Text Placeholder 3"/>
            <p:cNvSpPr txBox="1"/>
            <p:nvPr/>
          </p:nvSpPr>
          <p:spPr>
            <a:xfrm>
              <a:off x="3848995" y="1048262"/>
              <a:ext cx="3372927"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a:p>
              <a:pPr algn="l" defTabSz="1218565">
                <a:spcBef>
                  <a:spcPct val="20000"/>
                </a:spcBef>
                <a:defRPr/>
              </a:pPr>
              <a:r>
                <a:rPr lang="en-US" sz="1300" dirty="0">
                  <a:solidFill>
                    <a:schemeClr val="bg1"/>
                  </a:solidFill>
                  <a:latin typeface="+mn-ea"/>
                </a:rPr>
                <a:t> </a:t>
              </a:r>
              <a:endParaRPr lang="en-US" sz="1300" dirty="0">
                <a:solidFill>
                  <a:schemeClr val="bg1"/>
                </a:solidFill>
                <a:latin typeface="+mn-ea"/>
              </a:endParaRPr>
            </a:p>
          </p:txBody>
        </p:sp>
        <p:sp>
          <p:nvSpPr>
            <p:cNvPr id="101" name="Rectangle 100"/>
            <p:cNvSpPr/>
            <p:nvPr/>
          </p:nvSpPr>
          <p:spPr>
            <a:xfrm>
              <a:off x="3483612" y="1071489"/>
              <a:ext cx="307777" cy="427040"/>
            </a:xfrm>
            <a:prstGeom prst="rect">
              <a:avLst/>
            </a:prstGeom>
          </p:spPr>
          <p:txBody>
            <a:bodyPr wrap="square" lIns="0" tIns="0" rIns="0" bIns="0">
              <a:spAutoFit/>
            </a:bodyPr>
            <a:lstStyle/>
            <a:p>
              <a:endParaRPr lang="en-US" sz="3700" dirty="0">
                <a:solidFill>
                  <a:schemeClr val="bg1"/>
                </a:solidFill>
                <a:latin typeface="+mn-ea"/>
              </a:endParaRPr>
            </a:p>
          </p:txBody>
        </p:sp>
        <p:sp>
          <p:nvSpPr>
            <p:cNvPr id="102" name="TextBox 101"/>
            <p:cNvSpPr txBox="1"/>
            <p:nvPr/>
          </p:nvSpPr>
          <p:spPr>
            <a:xfrm>
              <a:off x="7682778" y="958755"/>
              <a:ext cx="679601" cy="623248"/>
            </a:xfrm>
            <a:prstGeom prst="rect">
              <a:avLst/>
            </a:prstGeom>
            <a:noFill/>
          </p:spPr>
          <p:txBody>
            <a:bodyPr wrap="none" rtlCol="0">
              <a:spAutoFit/>
            </a:bodyPr>
            <a:lstStyle/>
            <a:p>
              <a:r>
                <a:rPr lang="en-US" sz="4800" dirty="0">
                  <a:solidFill>
                    <a:schemeClr val="bg1"/>
                  </a:solidFill>
                  <a:latin typeface="+mn-ea"/>
                </a:rPr>
                <a:t>03</a:t>
              </a:r>
              <a:endParaRPr lang="en-US" sz="4800" dirty="0">
                <a:solidFill>
                  <a:schemeClr val="bg1"/>
                </a:solidFill>
                <a:latin typeface="+mn-ea"/>
              </a:endParaRPr>
            </a:p>
          </p:txBody>
        </p:sp>
      </p:grpSp>
      <p:grpSp>
        <p:nvGrpSpPr>
          <p:cNvPr id="103" name="Group 102"/>
          <p:cNvGrpSpPr/>
          <p:nvPr/>
        </p:nvGrpSpPr>
        <p:grpSpPr>
          <a:xfrm flipH="1">
            <a:off x="988846" y="5272424"/>
            <a:ext cx="10214312" cy="1111968"/>
            <a:chOff x="769938" y="958754"/>
            <a:chExt cx="7661731" cy="833976"/>
          </a:xfrm>
        </p:grpSpPr>
        <p:sp>
          <p:nvSpPr>
            <p:cNvPr id="104" name="Flowchart: Data 103"/>
            <p:cNvSpPr/>
            <p:nvPr/>
          </p:nvSpPr>
          <p:spPr>
            <a:xfrm rot="5400000" flipH="1">
              <a:off x="2575938" y="1158558"/>
              <a:ext cx="833975" cy="434368"/>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105" name="Rectangle 104"/>
            <p:cNvSpPr/>
            <p:nvPr/>
          </p:nvSpPr>
          <p:spPr>
            <a:xfrm>
              <a:off x="3213946" y="960137"/>
              <a:ext cx="5217723" cy="6686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106" name="Rectangle 105"/>
            <p:cNvSpPr/>
            <p:nvPr/>
          </p:nvSpPr>
          <p:spPr>
            <a:xfrm>
              <a:off x="769938" y="1124038"/>
              <a:ext cx="2005803" cy="6686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bg1"/>
                </a:solidFill>
                <a:latin typeface="+mn-ea"/>
              </a:endParaRPr>
            </a:p>
          </p:txBody>
        </p:sp>
        <p:sp>
          <p:nvSpPr>
            <p:cNvPr id="107" name="Rounded Rectangle 106"/>
            <p:cNvSpPr/>
            <p:nvPr/>
          </p:nvSpPr>
          <p:spPr>
            <a:xfrm>
              <a:off x="1000366" y="1233759"/>
              <a:ext cx="1544947" cy="449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lumMod val="65000"/>
                      <a:lumOff val="35000"/>
                    </a:schemeClr>
                  </a:solidFill>
                  <a:latin typeface="+mn-ea"/>
                </a:rPr>
                <a:t>添加标题</a:t>
              </a:r>
              <a:endParaRPr lang="en-US" sz="2100" dirty="0">
                <a:solidFill>
                  <a:schemeClr val="tx1">
                    <a:lumMod val="65000"/>
                    <a:lumOff val="35000"/>
                  </a:schemeClr>
                </a:solidFill>
                <a:latin typeface="+mn-ea"/>
              </a:endParaRPr>
            </a:p>
          </p:txBody>
        </p:sp>
        <p:sp>
          <p:nvSpPr>
            <p:cNvPr id="108" name="Text Placeholder 3"/>
            <p:cNvSpPr txBox="1"/>
            <p:nvPr/>
          </p:nvSpPr>
          <p:spPr>
            <a:xfrm>
              <a:off x="3848995" y="1048262"/>
              <a:ext cx="3372927"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a:p>
              <a:pPr algn="r" defTabSz="1218565">
                <a:spcBef>
                  <a:spcPct val="20000"/>
                </a:spcBef>
                <a:defRPr/>
              </a:pPr>
              <a:r>
                <a:rPr lang="en-US" sz="1300" dirty="0">
                  <a:solidFill>
                    <a:schemeClr val="bg1"/>
                  </a:solidFill>
                  <a:latin typeface="+mn-ea"/>
                </a:rPr>
                <a:t> </a:t>
              </a:r>
              <a:endParaRPr lang="en-US" sz="1300" dirty="0">
                <a:solidFill>
                  <a:schemeClr val="bg1"/>
                </a:solidFill>
                <a:latin typeface="+mn-ea"/>
              </a:endParaRPr>
            </a:p>
          </p:txBody>
        </p:sp>
        <p:sp>
          <p:nvSpPr>
            <p:cNvPr id="109" name="Rectangle 108"/>
            <p:cNvSpPr/>
            <p:nvPr/>
          </p:nvSpPr>
          <p:spPr>
            <a:xfrm>
              <a:off x="3483612" y="1071489"/>
              <a:ext cx="307777" cy="427040"/>
            </a:xfrm>
            <a:prstGeom prst="rect">
              <a:avLst/>
            </a:prstGeom>
          </p:spPr>
          <p:txBody>
            <a:bodyPr wrap="square" lIns="0" tIns="0" rIns="0" bIns="0">
              <a:spAutoFit/>
            </a:bodyPr>
            <a:lstStyle/>
            <a:p>
              <a:endParaRPr lang="en-US" sz="3700" dirty="0">
                <a:solidFill>
                  <a:schemeClr val="bg1"/>
                </a:solidFill>
                <a:latin typeface="+mn-ea"/>
              </a:endParaRPr>
            </a:p>
          </p:txBody>
        </p:sp>
        <p:sp>
          <p:nvSpPr>
            <p:cNvPr id="110" name="TextBox 109"/>
            <p:cNvSpPr txBox="1"/>
            <p:nvPr/>
          </p:nvSpPr>
          <p:spPr>
            <a:xfrm>
              <a:off x="7655920" y="958755"/>
              <a:ext cx="679601" cy="623248"/>
            </a:xfrm>
            <a:prstGeom prst="rect">
              <a:avLst/>
            </a:prstGeom>
            <a:noFill/>
          </p:spPr>
          <p:txBody>
            <a:bodyPr wrap="none" rtlCol="0">
              <a:spAutoFit/>
            </a:bodyPr>
            <a:lstStyle/>
            <a:p>
              <a:r>
                <a:rPr lang="en-US" sz="4800" dirty="0">
                  <a:solidFill>
                    <a:schemeClr val="bg1"/>
                  </a:solidFill>
                  <a:latin typeface="+mn-ea"/>
                </a:rPr>
                <a:t>04</a:t>
              </a:r>
              <a:endParaRPr lang="en-US" sz="4800" dirty="0">
                <a:solidFill>
                  <a:schemeClr val="bg1"/>
                </a:solidFill>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additive="base">
                                        <p:cTn id="12" dur="500" fill="hold"/>
                                        <p:tgtEl>
                                          <p:spTgt spid="85"/>
                                        </p:tgtEl>
                                        <p:attrNameLst>
                                          <p:attrName>ppt_x</p:attrName>
                                        </p:attrNameLst>
                                      </p:cBhvr>
                                      <p:tavLst>
                                        <p:tav tm="0">
                                          <p:val>
                                            <p:strVal val="1+#ppt_w/2"/>
                                          </p:val>
                                        </p:tav>
                                        <p:tav tm="100000">
                                          <p:val>
                                            <p:strVal val="#ppt_x"/>
                                          </p:val>
                                        </p:tav>
                                      </p:tavLst>
                                    </p:anim>
                                    <p:anim calcmode="lin" valueType="num">
                                      <p:cBhvr additive="base">
                                        <p:cTn id="13" dur="500" fill="hold"/>
                                        <p:tgtEl>
                                          <p:spTgt spid="8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 calcmode="lin" valueType="num">
                                      <p:cBhvr additive="base">
                                        <p:cTn id="17" dur="500" fill="hold"/>
                                        <p:tgtEl>
                                          <p:spTgt spid="95"/>
                                        </p:tgtEl>
                                        <p:attrNameLst>
                                          <p:attrName>ppt_x</p:attrName>
                                        </p:attrNameLst>
                                      </p:cBhvr>
                                      <p:tavLst>
                                        <p:tav tm="0">
                                          <p:val>
                                            <p:strVal val="0-#ppt_w/2"/>
                                          </p:val>
                                        </p:tav>
                                        <p:tav tm="100000">
                                          <p:val>
                                            <p:strVal val="#ppt_x"/>
                                          </p:val>
                                        </p:tav>
                                      </p:tavLst>
                                    </p:anim>
                                    <p:anim calcmode="lin" valueType="num">
                                      <p:cBhvr additive="base">
                                        <p:cTn id="18" dur="500" fill="hold"/>
                                        <p:tgtEl>
                                          <p:spTgt spid="9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additive="base">
                                        <p:cTn id="22" dur="500" fill="hold"/>
                                        <p:tgtEl>
                                          <p:spTgt spid="103"/>
                                        </p:tgtEl>
                                        <p:attrNameLst>
                                          <p:attrName>ppt_x</p:attrName>
                                        </p:attrNameLst>
                                      </p:cBhvr>
                                      <p:tavLst>
                                        <p:tav tm="0">
                                          <p:val>
                                            <p:strVal val="1+#ppt_w/2"/>
                                          </p:val>
                                        </p:tav>
                                        <p:tav tm="100000">
                                          <p:val>
                                            <p:strVal val="#ppt_x"/>
                                          </p:val>
                                        </p:tav>
                                      </p:tavLst>
                                    </p:anim>
                                    <p:anim calcmode="lin" valueType="num">
                                      <p:cBhvr additive="base">
                                        <p:cTn id="23"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2584430" y="1913382"/>
            <a:ext cx="3003752" cy="3004142"/>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nvSpPr>
        <p:spPr>
          <a:xfrm>
            <a:off x="6057947" y="2646175"/>
            <a:ext cx="5447591"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添加大标题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57947" y="3534299"/>
            <a:ext cx="3850030" cy="507831"/>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0602" y="2753733"/>
            <a:ext cx="3771407" cy="1323439"/>
          </a:xfrm>
          <a:prstGeom prst="rect">
            <a:avLst/>
          </a:prstGeom>
          <a:noFill/>
        </p:spPr>
        <p:txBody>
          <a:bodyPr wrap="square" rtlCol="0">
            <a:spAutoFit/>
          </a:bodyPr>
          <a:lstStyle/>
          <a:p>
            <a:pPr algn="ct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endPar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en-US" altLang="zh-CN" sz="40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THREE</a:t>
            </a:r>
            <a:endPar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par>
                                <p:cTn id="12" presetID="41" presetClass="entr" presetSubtype="0" fill="hold" grpId="0" nodeType="withEffect">
                                  <p:stCondLst>
                                    <p:cond delay="250"/>
                                  </p:stCondLst>
                                  <p:iterate type="lt">
                                    <p:tmPct val="14286"/>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00"/>
                                        <p:tgtEl>
                                          <p:spTgt spid="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2"/>
          <p:cNvSpPr>
            <a:spLocks noChangeArrowheads="1"/>
          </p:cNvSpPr>
          <p:nvPr/>
        </p:nvSpPr>
        <p:spPr bwMode="gray">
          <a:xfrm>
            <a:off x="6086109" y="2092162"/>
            <a:ext cx="3968270" cy="3727450"/>
          </a:xfrm>
          <a:prstGeom prst="roundRect">
            <a:avLst>
              <a:gd name="adj" fmla="val 2259"/>
            </a:avLst>
          </a:prstGeom>
          <a:solidFill>
            <a:schemeClr val="accent1"/>
          </a:solidFill>
          <a:ln w="3175" cap="flat" cmpd="sng">
            <a:noFill/>
            <a:bevel/>
          </a:ln>
        </p:spPr>
        <p:txBody>
          <a:bodyPr anchor="ctr"/>
          <a:lstStyle/>
          <a:p>
            <a:pPr>
              <a:lnSpc>
                <a:spcPct val="150000"/>
              </a:lnSpc>
            </a:pPr>
            <a:r>
              <a:rPr lang="zh-CN" altLang="en-US" sz="1400" dirty="0">
                <a:solidFill>
                  <a:schemeClr val="bg1"/>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solidFill>
              <a:latin typeface="+mn-ea"/>
            </a:endParaRPr>
          </a:p>
          <a:p>
            <a:pPr>
              <a:lnSpc>
                <a:spcPct val="150000"/>
              </a:lnSpc>
            </a:pPr>
            <a:endParaRPr lang="zh-CN" altLang="en-US" sz="1400" dirty="0">
              <a:solidFill>
                <a:schemeClr val="bg1"/>
              </a:solidFill>
              <a:latin typeface="+mn-ea"/>
            </a:endParaRPr>
          </a:p>
        </p:txBody>
      </p:sp>
      <p:sp>
        <p:nvSpPr>
          <p:cNvPr id="14" name="Oval 4"/>
          <p:cNvSpPr>
            <a:spLocks noChangeArrowheads="1"/>
          </p:cNvSpPr>
          <p:nvPr/>
        </p:nvSpPr>
        <p:spPr bwMode="gray">
          <a:xfrm>
            <a:off x="1779820" y="1982626"/>
            <a:ext cx="3354228" cy="3355975"/>
          </a:xfrm>
          <a:prstGeom prst="ellipse">
            <a:avLst/>
          </a:prstGeom>
          <a:noFill/>
          <a:ln w="12700" algn="ctr">
            <a:solidFill>
              <a:srgbClr val="2B2E30"/>
            </a:solidFill>
            <a:prstDash val="dash"/>
            <a:rou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15" name="Oval 5"/>
          <p:cNvSpPr>
            <a:spLocks noChangeArrowheads="1"/>
          </p:cNvSpPr>
          <p:nvPr/>
        </p:nvSpPr>
        <p:spPr bwMode="gray">
          <a:xfrm>
            <a:off x="1467245" y="2230274"/>
            <a:ext cx="1142405" cy="1143000"/>
          </a:xfrm>
          <a:prstGeom prst="ellipse">
            <a:avLst/>
          </a:prstGeom>
          <a:solidFill>
            <a:schemeClr val="tx2"/>
          </a:solidFill>
          <a:ln w="3175" cap="flat" cmpd="sng">
            <a:noFill/>
            <a:bevel/>
          </a:ln>
        </p:spPr>
        <p:txBody>
          <a:bodyPr anchor="ctr"/>
          <a:lstStyle/>
          <a:p>
            <a:pPr algn="ctr"/>
            <a:r>
              <a:rPr lang="zh-CN" altLang="en-US" dirty="0">
                <a:solidFill>
                  <a:srgbClr val="F8F8F8"/>
                </a:solidFill>
                <a:ea typeface="微软雅黑" panose="020B0503020204020204" pitchFamily="34" charset="-122"/>
              </a:rPr>
              <a:t>添加文本</a:t>
            </a:r>
            <a:r>
              <a:rPr lang="en-US" altLang="zh-CN" dirty="0">
                <a:solidFill>
                  <a:srgbClr val="F8F8F8"/>
                </a:solidFill>
                <a:ea typeface="微软雅黑" panose="020B0503020204020204" pitchFamily="34" charset="-122"/>
              </a:rPr>
              <a:t>3</a:t>
            </a:r>
            <a:endParaRPr lang="zh-CN" altLang="en-US" dirty="0">
              <a:solidFill>
                <a:srgbClr val="F8F8F8"/>
              </a:solidFill>
              <a:ea typeface="微软雅黑" panose="020B0503020204020204" pitchFamily="34" charset="-122"/>
            </a:endParaRPr>
          </a:p>
        </p:txBody>
      </p:sp>
      <p:sp>
        <p:nvSpPr>
          <p:cNvPr id="16" name="Oval 6"/>
          <p:cNvSpPr>
            <a:spLocks noChangeArrowheads="1"/>
          </p:cNvSpPr>
          <p:nvPr/>
        </p:nvSpPr>
        <p:spPr bwMode="gray">
          <a:xfrm>
            <a:off x="4261378" y="2230274"/>
            <a:ext cx="1142405" cy="1143000"/>
          </a:xfrm>
          <a:prstGeom prst="ellipse">
            <a:avLst/>
          </a:prstGeom>
          <a:solidFill>
            <a:schemeClr val="accent2"/>
          </a:solidFill>
          <a:ln w="3175" cap="flat" cmpd="sng">
            <a:noFill/>
            <a:bevel/>
          </a:ln>
        </p:spPr>
        <p:txBody>
          <a:bodyPr anchor="ctr"/>
          <a:lstStyle/>
          <a:p>
            <a:pPr algn="ctr"/>
            <a:r>
              <a:rPr lang="zh-CN" altLang="en-US" dirty="0">
                <a:solidFill>
                  <a:srgbClr val="F8F8F8"/>
                </a:solidFill>
                <a:ea typeface="微软雅黑" panose="020B0503020204020204" pitchFamily="34" charset="-122"/>
              </a:rPr>
              <a:t>添加文本</a:t>
            </a:r>
            <a:r>
              <a:rPr lang="en-US" altLang="zh-CN" dirty="0">
                <a:solidFill>
                  <a:srgbClr val="F8F8F8"/>
                </a:solidFill>
                <a:ea typeface="微软雅黑" panose="020B0503020204020204" pitchFamily="34" charset="-122"/>
              </a:rPr>
              <a:t>1</a:t>
            </a:r>
            <a:endParaRPr lang="zh-CN" altLang="en-US" dirty="0">
              <a:solidFill>
                <a:srgbClr val="F8F8F8"/>
              </a:solidFill>
              <a:ea typeface="微软雅黑" panose="020B0503020204020204" pitchFamily="34" charset="-122"/>
            </a:endParaRPr>
          </a:p>
        </p:txBody>
      </p:sp>
      <p:sp>
        <p:nvSpPr>
          <p:cNvPr id="17" name="Oval 7"/>
          <p:cNvSpPr>
            <a:spLocks noChangeArrowheads="1"/>
          </p:cNvSpPr>
          <p:nvPr/>
        </p:nvSpPr>
        <p:spPr bwMode="gray">
          <a:xfrm>
            <a:off x="2915878" y="4743287"/>
            <a:ext cx="1142405" cy="1143000"/>
          </a:xfrm>
          <a:prstGeom prst="ellipse">
            <a:avLst/>
          </a:prstGeom>
          <a:solidFill>
            <a:schemeClr val="accent4"/>
          </a:solidFill>
          <a:ln w="3175" cap="flat" cmpd="sng">
            <a:noFill/>
            <a:bevel/>
          </a:ln>
        </p:spPr>
        <p:txBody>
          <a:bodyPr anchor="ctr"/>
          <a:lstStyle/>
          <a:p>
            <a:pPr algn="ctr"/>
            <a:r>
              <a:rPr lang="zh-CN" altLang="en-US" dirty="0">
                <a:solidFill>
                  <a:srgbClr val="F8F8F8"/>
                </a:solidFill>
                <a:ea typeface="微软雅黑" panose="020B0503020204020204" pitchFamily="34" charset="-122"/>
              </a:rPr>
              <a:t>添加文本</a:t>
            </a:r>
            <a:r>
              <a:rPr lang="en-US" altLang="zh-CN" dirty="0">
                <a:solidFill>
                  <a:srgbClr val="F8F8F8"/>
                </a:solidFill>
                <a:ea typeface="微软雅黑" panose="020B0503020204020204" pitchFamily="34" charset="-122"/>
              </a:rPr>
              <a:t>2</a:t>
            </a:r>
            <a:endParaRPr lang="zh-CN" altLang="en-US" dirty="0">
              <a:solidFill>
                <a:srgbClr val="F8F8F8"/>
              </a:solidFill>
              <a:ea typeface="微软雅黑" panose="020B0503020204020204" pitchFamily="34" charset="-122"/>
            </a:endParaRPr>
          </a:p>
        </p:txBody>
      </p:sp>
      <p:sp>
        <p:nvSpPr>
          <p:cNvPr id="18" name="Oval 8"/>
          <p:cNvSpPr>
            <a:spLocks noChangeArrowheads="1"/>
          </p:cNvSpPr>
          <p:nvPr/>
        </p:nvSpPr>
        <p:spPr bwMode="gray">
          <a:xfrm>
            <a:off x="3049159" y="1641314"/>
            <a:ext cx="777470" cy="777875"/>
          </a:xfrm>
          <a:prstGeom prst="ellipse">
            <a:avLst/>
          </a:prstGeom>
          <a:solidFill>
            <a:schemeClr val="accent1"/>
          </a:solidFill>
          <a:ln w="3175" cap="flat" cmpd="sng">
            <a:noFill/>
            <a:bevel/>
          </a:ln>
        </p:spPr>
        <p:txBody>
          <a:bodyPr anchor="ctr"/>
          <a:lstStyle/>
          <a:p>
            <a:pPr algn="ctr"/>
            <a:r>
              <a:rPr lang="zh-CN" altLang="en-US" sz="1600" dirty="0">
                <a:solidFill>
                  <a:srgbClr val="FFFFFF"/>
                </a:solidFill>
                <a:latin typeface="+mn-ea"/>
              </a:rPr>
              <a:t>文本</a:t>
            </a:r>
            <a:r>
              <a:rPr lang="en-US" altLang="zh-CN" sz="1600" dirty="0">
                <a:solidFill>
                  <a:srgbClr val="FFFFFF"/>
                </a:solidFill>
                <a:latin typeface="+mn-ea"/>
              </a:rPr>
              <a:t>1</a:t>
            </a:r>
            <a:endParaRPr lang="zh-CN" altLang="en-US" sz="1600" dirty="0">
              <a:solidFill>
                <a:srgbClr val="FFFFFF"/>
              </a:solidFill>
              <a:latin typeface="+mn-ea"/>
            </a:endParaRPr>
          </a:p>
        </p:txBody>
      </p:sp>
      <p:sp>
        <p:nvSpPr>
          <p:cNvPr id="19" name="Oval 9"/>
          <p:cNvSpPr>
            <a:spLocks noChangeArrowheads="1"/>
          </p:cNvSpPr>
          <p:nvPr/>
        </p:nvSpPr>
        <p:spPr bwMode="gray">
          <a:xfrm>
            <a:off x="4505725" y="4013039"/>
            <a:ext cx="777470" cy="777875"/>
          </a:xfrm>
          <a:prstGeom prst="ellipse">
            <a:avLst/>
          </a:prstGeom>
          <a:solidFill>
            <a:schemeClr val="accent3"/>
          </a:solidFill>
          <a:ln w="3175" cap="flat" cmpd="sng">
            <a:noFill/>
            <a:bevel/>
          </a:ln>
        </p:spPr>
        <p:txBody>
          <a:bodyPr anchor="ctr"/>
          <a:lstStyle/>
          <a:p>
            <a:pPr algn="ctr"/>
            <a:r>
              <a:rPr lang="zh-CN" altLang="en-US" sz="1600" dirty="0">
                <a:solidFill>
                  <a:srgbClr val="FFFFFF"/>
                </a:solidFill>
                <a:latin typeface="+mn-ea"/>
              </a:rPr>
              <a:t>文本</a:t>
            </a:r>
            <a:r>
              <a:rPr lang="en-US" altLang="zh-CN" sz="1600" dirty="0">
                <a:solidFill>
                  <a:srgbClr val="FFFFFF"/>
                </a:solidFill>
                <a:latin typeface="+mn-ea"/>
              </a:rPr>
              <a:t>2</a:t>
            </a:r>
            <a:endParaRPr lang="zh-CN" altLang="en-US" sz="1600" dirty="0">
              <a:solidFill>
                <a:srgbClr val="FFFFFF"/>
              </a:solidFill>
              <a:latin typeface="+mn-ea"/>
            </a:endParaRPr>
          </a:p>
        </p:txBody>
      </p:sp>
      <p:sp>
        <p:nvSpPr>
          <p:cNvPr id="20" name="Oval 10"/>
          <p:cNvSpPr>
            <a:spLocks noChangeArrowheads="1"/>
          </p:cNvSpPr>
          <p:nvPr/>
        </p:nvSpPr>
        <p:spPr bwMode="gray">
          <a:xfrm>
            <a:off x="1584658" y="4051139"/>
            <a:ext cx="777470" cy="777875"/>
          </a:xfrm>
          <a:prstGeom prst="ellipse">
            <a:avLst/>
          </a:prstGeom>
          <a:solidFill>
            <a:schemeClr val="accent5"/>
          </a:solidFill>
          <a:ln w="3175" cap="flat" cmpd="sng">
            <a:noFill/>
            <a:bevel/>
          </a:ln>
        </p:spPr>
        <p:txBody>
          <a:bodyPr anchor="ctr"/>
          <a:lstStyle/>
          <a:p>
            <a:pPr algn="ctr"/>
            <a:r>
              <a:rPr lang="zh-CN" altLang="en-US" sz="1600" dirty="0">
                <a:solidFill>
                  <a:srgbClr val="FFFFFF"/>
                </a:solidFill>
                <a:latin typeface="+mn-ea"/>
              </a:rPr>
              <a:t>文本</a:t>
            </a:r>
            <a:r>
              <a:rPr lang="en-US" altLang="zh-CN" sz="1600" dirty="0">
                <a:solidFill>
                  <a:srgbClr val="FFFFFF"/>
                </a:solidFill>
                <a:latin typeface="+mn-ea"/>
              </a:rPr>
              <a:t>3</a:t>
            </a:r>
            <a:endParaRPr lang="zh-CN" altLang="en-US" sz="1600" dirty="0">
              <a:solidFill>
                <a:srgbClr val="FFFFFF"/>
              </a:solidFill>
              <a:latin typeface="+mn-ea"/>
            </a:endParaRPr>
          </a:p>
        </p:txBody>
      </p:sp>
      <p:cxnSp>
        <p:nvCxnSpPr>
          <p:cNvPr id="21" name="AutoShape 11"/>
          <p:cNvCxnSpPr>
            <a:cxnSpLocks noChangeShapeType="1"/>
            <a:stCxn id="17" idx="0"/>
          </p:cNvCxnSpPr>
          <p:nvPr/>
        </p:nvCxnSpPr>
        <p:spPr bwMode="gray">
          <a:xfrm flipH="1" flipV="1">
            <a:off x="3477560" y="4271799"/>
            <a:ext cx="9520" cy="452438"/>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24" name="AutoShape 12"/>
          <p:cNvCxnSpPr>
            <a:cxnSpLocks noChangeShapeType="1"/>
          </p:cNvCxnSpPr>
          <p:nvPr/>
        </p:nvCxnSpPr>
        <p:spPr bwMode="gray">
          <a:xfrm flipH="1">
            <a:off x="4017031" y="3091155"/>
            <a:ext cx="356357" cy="244021"/>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25" name="AutoShape 13"/>
          <p:cNvCxnSpPr>
            <a:cxnSpLocks noChangeShapeType="1"/>
          </p:cNvCxnSpPr>
          <p:nvPr/>
        </p:nvCxnSpPr>
        <p:spPr bwMode="gray">
          <a:xfrm>
            <a:off x="2524337" y="3091155"/>
            <a:ext cx="413755" cy="244021"/>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sp>
        <p:nvSpPr>
          <p:cNvPr id="26" name="AutoShape 22"/>
          <p:cNvSpPr>
            <a:spLocks noChangeArrowheads="1"/>
          </p:cNvSpPr>
          <p:nvPr/>
        </p:nvSpPr>
        <p:spPr bwMode="gray">
          <a:xfrm>
            <a:off x="6227322" y="1814349"/>
            <a:ext cx="3684256" cy="501650"/>
          </a:xfrm>
          <a:prstGeom prst="roundRect">
            <a:avLst>
              <a:gd name="adj" fmla="val 0"/>
            </a:avLst>
          </a:prstGeom>
          <a:solidFill>
            <a:schemeClr val="tx2"/>
          </a:solidFill>
          <a:ln w="3175" cap="flat" cmpd="sng">
            <a:noFill/>
            <a:bevel/>
          </a:ln>
        </p:spPr>
        <p:txBody>
          <a:bodyPr anchor="ctr"/>
          <a:lstStyle/>
          <a:p>
            <a:pPr algn="ctr"/>
            <a:r>
              <a:rPr lang="zh-CN" altLang="en-US" dirty="0">
                <a:solidFill>
                  <a:srgbClr val="F8F8F8"/>
                </a:solidFill>
                <a:ea typeface="微软雅黑" panose="020B0503020204020204" pitchFamily="34" charset="-122"/>
              </a:rPr>
              <a:t>单击此处添加文本</a:t>
            </a:r>
            <a:endParaRPr lang="zh-CN" altLang="en-US" dirty="0">
              <a:solidFill>
                <a:srgbClr val="F8F8F8"/>
              </a:solidFill>
              <a:ea typeface="微软雅黑" panose="020B0503020204020204" pitchFamily="34" charset="-122"/>
            </a:endParaRPr>
          </a:p>
        </p:txBody>
      </p:sp>
      <p:sp>
        <p:nvSpPr>
          <p:cNvPr id="31" name="Oval 16"/>
          <p:cNvSpPr>
            <a:spLocks noChangeArrowheads="1"/>
          </p:cNvSpPr>
          <p:nvPr/>
        </p:nvSpPr>
        <p:spPr bwMode="gray">
          <a:xfrm>
            <a:off x="2721263" y="2849151"/>
            <a:ext cx="1471588" cy="1440160"/>
          </a:xfrm>
          <a:prstGeom prst="ellipse">
            <a:avLst/>
          </a:prstGeom>
          <a:solidFill>
            <a:schemeClr val="accent6"/>
          </a:solidFill>
          <a:ln w="3175" cap="flat" cmpd="sng">
            <a:noFill/>
            <a:bevel/>
          </a:ln>
        </p:spPr>
        <p:txBody>
          <a:bodyPr anchor="ctr"/>
          <a:lstStyle/>
          <a:p>
            <a:pPr algn="ctr"/>
            <a:r>
              <a:rPr lang="zh-CN" altLang="en-US" sz="2000" b="1" dirty="0">
                <a:solidFill>
                  <a:srgbClr val="FFFFFF"/>
                </a:solidFill>
                <a:ea typeface="微软雅黑" panose="020B0503020204020204" pitchFamily="34" charset="-122"/>
              </a:rPr>
              <a:t>标题</a:t>
            </a:r>
            <a:endParaRPr lang="zh-CN" altLang="en-US" sz="2000" b="1" dirty="0">
              <a:solidFill>
                <a:srgbClr val="FFFFFF"/>
              </a:solidFill>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1" presetClass="entr" presetSubtype="0" fill="hold" grpId="1" nodeType="after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56" presetClass="path" presetSubtype="0" accel="50000" decel="50000" fill="hold" grpId="0" nodeType="withEffect">
                                  <p:stCondLst>
                                    <p:cond delay="0"/>
                                  </p:stCondLst>
                                  <p:childTnLst>
                                    <p:animMotion origin="layout" path="M 1.5873E-6 3.395E-6 L 0.34088 0.44889 " pathEditMode="relative" rAng="0" ptsTypes="AA">
                                      <p:cBhvr>
                                        <p:cTn id="12" dur="500" spd="-100000" fill="hold"/>
                                        <p:tgtEl>
                                          <p:spTgt spid="19"/>
                                        </p:tgtEl>
                                        <p:attrNameLst>
                                          <p:attrName>ppt_x</p:attrName>
                                          <p:attrName>ppt_y</p:attrName>
                                        </p:attrNameLst>
                                      </p:cBhvr>
                                      <p:rCtr x="17044" y="22433"/>
                                    </p:animMotion>
                                  </p:childTnLst>
                                </p:cTn>
                              </p:par>
                              <p:par>
                                <p:cTn id="13" presetID="1" presetClass="entr" presetSubtype="0" fill="hold" grpId="1"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73588E-7 -0.39871 L -4.73588E-7 2.01665E-6 " pathEditMode="relative" rAng="0" ptsTypes="AA">
                                      <p:cBhvr>
                                        <p:cTn id="16" dur="500" fill="hold"/>
                                        <p:tgtEl>
                                          <p:spTgt spid="18"/>
                                        </p:tgtEl>
                                        <p:attrNameLst>
                                          <p:attrName>ppt_x</p:attrName>
                                          <p:attrName>ppt_y</p:attrName>
                                        </p:attrNameLst>
                                      </p:cBhvr>
                                      <p:rCtr x="0" y="19935"/>
                                    </p:animMotion>
                                  </p:childTnLst>
                                </p:cTn>
                              </p:par>
                              <p:par>
                                <p:cTn id="17" presetID="1" presetClass="entr" presetSubtype="0" fill="hold" grpId="1"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42" presetClass="path" presetSubtype="0" accel="50000" decel="50000" fill="hold" grpId="0" nodeType="withEffect">
                                  <p:stCondLst>
                                    <p:cond delay="0"/>
                                  </p:stCondLst>
                                  <p:childTnLst>
                                    <p:animMotion origin="layout" path="M -0.24577 0.40703 L -2.00104E-6 2.97872E-6 " pathEditMode="relative" rAng="0" ptsTypes="AA">
                                      <p:cBhvr>
                                        <p:cTn id="20" dur="500" fill="hold"/>
                                        <p:tgtEl>
                                          <p:spTgt spid="20"/>
                                        </p:tgtEl>
                                        <p:attrNameLst>
                                          <p:attrName>ppt_x</p:attrName>
                                          <p:attrName>ppt_y</p:attrName>
                                        </p:attrNameLst>
                                      </p:cBhvr>
                                      <p:rCtr x="12282" y="-20352"/>
                                    </p:animMotion>
                                  </p:childTnLst>
                                </p:cTn>
                              </p:par>
                            </p:childTnLst>
                          </p:cTn>
                        </p:par>
                        <p:par>
                          <p:cTn id="21" fill="hold">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1000" fill="hold"/>
                                        <p:tgtEl>
                                          <p:spTgt spid="31"/>
                                        </p:tgtEl>
                                        <p:attrNameLst>
                                          <p:attrName>ppt_w</p:attrName>
                                        </p:attrNameLst>
                                      </p:cBhvr>
                                      <p:tavLst>
                                        <p:tav tm="0">
                                          <p:val>
                                            <p:fltVal val="0"/>
                                          </p:val>
                                        </p:tav>
                                        <p:tav tm="100000">
                                          <p:val>
                                            <p:strVal val="#ppt_w"/>
                                          </p:val>
                                        </p:tav>
                                      </p:tavLst>
                                    </p:anim>
                                    <p:anim calcmode="lin" valueType="num">
                                      <p:cBhvr>
                                        <p:cTn id="25" dur="1000" fill="hold"/>
                                        <p:tgtEl>
                                          <p:spTgt spid="31"/>
                                        </p:tgtEl>
                                        <p:attrNameLst>
                                          <p:attrName>ppt_h</p:attrName>
                                        </p:attrNameLst>
                                      </p:cBhvr>
                                      <p:tavLst>
                                        <p:tav tm="0">
                                          <p:val>
                                            <p:fltVal val="0"/>
                                          </p:val>
                                        </p:tav>
                                        <p:tav tm="100000">
                                          <p:val>
                                            <p:strVal val="#ppt_h"/>
                                          </p:val>
                                        </p:tav>
                                      </p:tavLst>
                                    </p:anim>
                                    <p:anim calcmode="lin" valueType="num">
                                      <p:cBhvr>
                                        <p:cTn id="26" dur="1000" fill="hold"/>
                                        <p:tgtEl>
                                          <p:spTgt spid="31"/>
                                        </p:tgtEl>
                                        <p:attrNameLst>
                                          <p:attrName>style.rotation</p:attrName>
                                        </p:attrNameLst>
                                      </p:cBhvr>
                                      <p:tavLst>
                                        <p:tav tm="0">
                                          <p:val>
                                            <p:fltVal val="90"/>
                                          </p:val>
                                        </p:tav>
                                        <p:tav tm="100000">
                                          <p:val>
                                            <p:fltVal val="0"/>
                                          </p:val>
                                        </p:tav>
                                      </p:tavLst>
                                    </p:anim>
                                    <p:animEffect transition="in" filter="fade">
                                      <p:cBhvr>
                                        <p:cTn id="27" dur="1000"/>
                                        <p:tgtEl>
                                          <p:spTgt spid="31"/>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2500"/>
                            </p:stCondLst>
                            <p:childTnLst>
                              <p:par>
                                <p:cTn id="33" presetID="21"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500"/>
                                        <p:tgtEl>
                                          <p:spTgt spid="15"/>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heel(1)">
                                      <p:cBhvr>
                                        <p:cTn id="43" dur="500"/>
                                        <p:tgtEl>
                                          <p:spTgt spid="16"/>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4500"/>
                            </p:stCondLst>
                            <p:childTnLst>
                              <p:par>
                                <p:cTn id="49" presetID="21"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500"/>
                                        <p:tgtEl>
                                          <p:spTgt spid="17"/>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up)">
                                      <p:cBhvr>
                                        <p:cTn id="55" dur="500"/>
                                        <p:tgtEl>
                                          <p:spTgt spid="26"/>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up)">
                                      <p:cBhvr>
                                        <p:cTn id="59" dur="1000"/>
                                        <p:tgtEl>
                                          <p:spTgt spid="13"/>
                                        </p:tgtEl>
                                      </p:cBhvr>
                                    </p:animEffect>
                                  </p:childTnLst>
                                </p:cTn>
                              </p:par>
                            </p:childTnLst>
                          </p:cTn>
                        </p:par>
                        <p:par>
                          <p:cTn id="60" fill="hold">
                            <p:stCondLst>
                              <p:cond delay="6500"/>
                            </p:stCondLst>
                            <p:childTnLst>
                              <p:par>
                                <p:cTn id="61" presetID="41" presetClass="entr" presetSubtype="0" fill="hold" nodeType="afterEffect">
                                  <p:stCondLst>
                                    <p:cond delay="0"/>
                                  </p:stCondLst>
                                  <p:iterate type="lt">
                                    <p:tmPct val="10000"/>
                                  </p:iterate>
                                  <p:childTnLst>
                                    <p:set>
                                      <p:cBhvr>
                                        <p:cTn id="62" dur="1" fill="hold">
                                          <p:stCondLst>
                                            <p:cond delay="0"/>
                                          </p:stCondLst>
                                        </p:cTn>
                                        <p:tgtEl>
                                          <p:spTgt spid="13">
                                            <p:txEl>
                                              <p:pRg st="0" end="0"/>
                                            </p:txEl>
                                          </p:spTgt>
                                        </p:tgtEl>
                                        <p:attrNameLst>
                                          <p:attrName>style.visibility</p:attrName>
                                        </p:attrNameLst>
                                      </p:cBhvr>
                                      <p:to>
                                        <p:strVal val="visible"/>
                                      </p:to>
                                    </p:set>
                                    <p:anim calcmode="lin" valueType="num">
                                      <p:cBhvr>
                                        <p:cTn id="63"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65"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8" grpId="1" animBg="1"/>
      <p:bldP spid="19" grpId="0" animBg="1"/>
      <p:bldP spid="19" grpId="1" animBg="1"/>
      <p:bldP spid="20" grpId="0" animBg="1"/>
      <p:bldP spid="20" grpId="1" animBg="1"/>
      <p:bldP spid="26" grpId="0" animBg="1"/>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3"/>
          <p:cNvSpPr txBox="1"/>
          <p:nvPr/>
        </p:nvSpPr>
        <p:spPr>
          <a:xfrm>
            <a:off x="2109282" y="2347835"/>
            <a:ext cx="1078617" cy="2331953"/>
          </a:xfrm>
          <a:prstGeom prst="rect">
            <a:avLst/>
          </a:prstGeom>
          <a:noFill/>
          <a:ln w="28575" cap="flat" cmpd="sng" algn="ctr">
            <a:solidFill>
              <a:schemeClr val="bg1"/>
            </a:solidFill>
            <a:prstDash val="solid"/>
          </a:ln>
          <a:effectLst/>
        </p:spPr>
        <p:txBody>
          <a:bodyPr anchor="ctr"/>
          <a:lstStyle>
            <a:defPPr>
              <a:defRPr lang="zh-CN"/>
            </a:defPPr>
            <a:lvl1pPr algn="ctr">
              <a:defRPr kern="0">
                <a:solidFill>
                  <a:schemeClr val="accent5">
                    <a:lumMod val="50000"/>
                  </a:schemeClr>
                </a:solidFill>
                <a:latin typeface="Calibri" panose="020F0502020204030204"/>
              </a:defRPr>
            </a:lvl1pPr>
          </a:lstStyle>
          <a:p>
            <a:pPr defTabSz="1213485">
              <a:defRPr/>
            </a:pPr>
            <a:r>
              <a:rPr lang="zh-CN" altLang="en-US" sz="5015" b="1" dirty="0">
                <a:solidFill>
                  <a:schemeClr val="bg1"/>
                </a:solidFill>
              </a:rPr>
              <a:t>目</a:t>
            </a:r>
            <a:endParaRPr lang="en-US" altLang="zh-CN" sz="5015" b="1" dirty="0">
              <a:solidFill>
                <a:schemeClr val="bg1"/>
              </a:solidFill>
            </a:endParaRPr>
          </a:p>
          <a:p>
            <a:pPr defTabSz="1213485">
              <a:defRPr/>
            </a:pPr>
            <a:r>
              <a:rPr lang="zh-CN" altLang="en-US" sz="5015" b="1" dirty="0">
                <a:solidFill>
                  <a:schemeClr val="bg1"/>
                </a:solidFill>
              </a:rPr>
              <a:t>录</a:t>
            </a:r>
            <a:endParaRPr lang="en-US" altLang="zh-CN" sz="5015" b="1" dirty="0">
              <a:solidFill>
                <a:schemeClr val="bg1"/>
              </a:solidFill>
            </a:endParaRPr>
          </a:p>
        </p:txBody>
      </p:sp>
      <p:sp>
        <p:nvSpPr>
          <p:cNvPr id="70" name="Freeform 23"/>
          <p:cNvSpPr/>
          <p:nvPr/>
        </p:nvSpPr>
        <p:spPr bwMode="auto">
          <a:xfrm>
            <a:off x="3630485" y="1633739"/>
            <a:ext cx="709336" cy="714096"/>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noFill/>
          <a:ln>
            <a:solidFill>
              <a:schemeClr val="bg1"/>
            </a:solidFill>
          </a:ln>
        </p:spPr>
        <p:txBody>
          <a:bodyPr vert="horz" wrap="square" lIns="91404" tIns="45702" rIns="91404" bIns="45702" numCol="1" anchor="t" anchorCtr="0" compatLnSpc="1"/>
          <a:lstStyle/>
          <a:p>
            <a:endParaRPr lang="zh-CN" altLang="en-US" sz="1800">
              <a:solidFill>
                <a:schemeClr val="bg1"/>
              </a:solidFill>
            </a:endParaRPr>
          </a:p>
        </p:txBody>
      </p:sp>
      <p:sp>
        <p:nvSpPr>
          <p:cNvPr id="71" name="Freeform 24"/>
          <p:cNvSpPr/>
          <p:nvPr/>
        </p:nvSpPr>
        <p:spPr bwMode="auto">
          <a:xfrm>
            <a:off x="4409644" y="1633739"/>
            <a:ext cx="5718375" cy="71409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noFill/>
          <a:ln w="9525" cap="flat">
            <a:solidFill>
              <a:schemeClr val="bg1"/>
            </a:solidFill>
            <a:prstDash val="solid"/>
            <a:miter lim="800000"/>
          </a:ln>
        </p:spPr>
        <p:txBody>
          <a:bodyPr vert="horz" wrap="square" lIns="91404" tIns="45702" rIns="91404" bIns="45702" numCol="1" anchor="t" anchorCtr="0" compatLnSpc="1"/>
          <a:lstStyle/>
          <a:p>
            <a:pPr algn="ctr"/>
            <a:endParaRPr lang="zh-CN" altLang="en-US" sz="1800">
              <a:solidFill>
                <a:schemeClr val="bg1"/>
              </a:solidFill>
            </a:endParaRPr>
          </a:p>
        </p:txBody>
      </p:sp>
      <p:sp>
        <p:nvSpPr>
          <p:cNvPr id="72" name="Freeform 25"/>
          <p:cNvSpPr/>
          <p:nvPr/>
        </p:nvSpPr>
        <p:spPr bwMode="auto">
          <a:xfrm>
            <a:off x="3630485" y="2748511"/>
            <a:ext cx="709336" cy="714096"/>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noFill/>
          <a:ln>
            <a:solidFill>
              <a:schemeClr val="bg1"/>
            </a:solidFill>
          </a:ln>
        </p:spPr>
        <p:txBody>
          <a:bodyPr vert="horz" wrap="square" lIns="91404" tIns="45702" rIns="91404" bIns="45702" numCol="1" anchor="t" anchorCtr="0" compatLnSpc="1"/>
          <a:lstStyle/>
          <a:p>
            <a:endParaRPr lang="zh-CN" altLang="en-US" sz="1800">
              <a:solidFill>
                <a:schemeClr val="bg1"/>
              </a:solidFill>
            </a:endParaRPr>
          </a:p>
        </p:txBody>
      </p:sp>
      <p:sp>
        <p:nvSpPr>
          <p:cNvPr id="73" name="Freeform 26"/>
          <p:cNvSpPr/>
          <p:nvPr/>
        </p:nvSpPr>
        <p:spPr bwMode="auto">
          <a:xfrm>
            <a:off x="4409644" y="2748511"/>
            <a:ext cx="5718375" cy="71409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noFill/>
          <a:ln w="9525" cap="flat">
            <a:solidFill>
              <a:schemeClr val="bg1"/>
            </a:solidFill>
            <a:prstDash val="solid"/>
            <a:miter lim="800000"/>
          </a:ln>
        </p:spPr>
        <p:txBody>
          <a:bodyPr vert="horz" wrap="square" lIns="91404" tIns="45702" rIns="91404" bIns="45702" numCol="1" anchor="t" anchorCtr="0" compatLnSpc="1"/>
          <a:lstStyle/>
          <a:p>
            <a:pPr algn="ctr"/>
            <a:endParaRPr lang="zh-CN" altLang="en-US" sz="1800">
              <a:solidFill>
                <a:schemeClr val="bg1"/>
              </a:solidFill>
            </a:endParaRPr>
          </a:p>
        </p:txBody>
      </p:sp>
      <p:sp>
        <p:nvSpPr>
          <p:cNvPr id="74" name="Freeform 27"/>
          <p:cNvSpPr/>
          <p:nvPr/>
        </p:nvSpPr>
        <p:spPr bwMode="auto">
          <a:xfrm>
            <a:off x="3630485" y="3804576"/>
            <a:ext cx="709336" cy="714096"/>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noFill/>
          <a:ln>
            <a:solidFill>
              <a:schemeClr val="bg1"/>
            </a:solidFill>
          </a:ln>
        </p:spPr>
        <p:txBody>
          <a:bodyPr vert="horz" wrap="square" lIns="91404" tIns="45702" rIns="91404" bIns="45702" numCol="1" anchor="t" anchorCtr="0" compatLnSpc="1"/>
          <a:lstStyle/>
          <a:p>
            <a:endParaRPr lang="zh-CN" altLang="en-US" sz="1800">
              <a:solidFill>
                <a:schemeClr val="bg1"/>
              </a:solidFill>
            </a:endParaRPr>
          </a:p>
        </p:txBody>
      </p:sp>
      <p:sp>
        <p:nvSpPr>
          <p:cNvPr id="75" name="Freeform 28"/>
          <p:cNvSpPr/>
          <p:nvPr/>
        </p:nvSpPr>
        <p:spPr bwMode="auto">
          <a:xfrm>
            <a:off x="4409644" y="3804576"/>
            <a:ext cx="5718375" cy="714096"/>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noFill/>
          <a:ln w="9525" cap="flat">
            <a:solidFill>
              <a:schemeClr val="bg1"/>
            </a:solidFill>
            <a:prstDash val="solid"/>
            <a:miter lim="800000"/>
          </a:ln>
        </p:spPr>
        <p:txBody>
          <a:bodyPr vert="horz" wrap="square" lIns="91404" tIns="45702" rIns="91404" bIns="45702" numCol="1" anchor="t" anchorCtr="0" compatLnSpc="1"/>
          <a:lstStyle/>
          <a:p>
            <a:pPr algn="ctr"/>
            <a:endParaRPr lang="zh-CN" altLang="en-US" sz="1800">
              <a:solidFill>
                <a:schemeClr val="bg1"/>
              </a:solidFill>
            </a:endParaRPr>
          </a:p>
        </p:txBody>
      </p:sp>
      <p:sp>
        <p:nvSpPr>
          <p:cNvPr id="76" name="TextBox 47"/>
          <p:cNvSpPr txBox="1"/>
          <p:nvPr/>
        </p:nvSpPr>
        <p:spPr>
          <a:xfrm>
            <a:off x="4575386" y="1698513"/>
            <a:ext cx="5421994" cy="584547"/>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单击此处添加标题</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77" name="TextBox 48"/>
          <p:cNvSpPr txBox="1"/>
          <p:nvPr/>
        </p:nvSpPr>
        <p:spPr>
          <a:xfrm>
            <a:off x="4575386" y="2822143"/>
            <a:ext cx="5421994" cy="584547"/>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3200" dirty="0">
                <a:solidFill>
                  <a:schemeClr val="bg1"/>
                </a:solidFill>
              </a:rPr>
              <a:t>单击此处添加标题</a:t>
            </a:r>
            <a:endParaRPr lang="zh-CN" altLang="en-US" sz="3200" dirty="0">
              <a:solidFill>
                <a:schemeClr val="bg1"/>
              </a:solidFill>
            </a:endParaRPr>
          </a:p>
        </p:txBody>
      </p:sp>
      <p:sp>
        <p:nvSpPr>
          <p:cNvPr id="78" name="TextBox 55"/>
          <p:cNvSpPr txBox="1"/>
          <p:nvPr/>
        </p:nvSpPr>
        <p:spPr>
          <a:xfrm>
            <a:off x="4575386" y="3863596"/>
            <a:ext cx="5421994" cy="584547"/>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3200" dirty="0">
                <a:solidFill>
                  <a:schemeClr val="bg1"/>
                </a:solidFill>
              </a:rPr>
              <a:t>单击此处添加标题</a:t>
            </a:r>
            <a:endParaRPr lang="zh-CN" altLang="en-US" sz="3200" dirty="0">
              <a:solidFill>
                <a:schemeClr val="bg1"/>
              </a:solidFill>
            </a:endParaRPr>
          </a:p>
        </p:txBody>
      </p:sp>
      <p:sp>
        <p:nvSpPr>
          <p:cNvPr id="79" name="TextBox 58"/>
          <p:cNvSpPr txBox="1"/>
          <p:nvPr/>
        </p:nvSpPr>
        <p:spPr>
          <a:xfrm>
            <a:off x="3750244" y="1667746"/>
            <a:ext cx="469816" cy="646079"/>
          </a:xfrm>
          <a:prstGeom prst="rect">
            <a:avLst/>
          </a:prstGeom>
          <a:noFill/>
        </p:spPr>
        <p:txBody>
          <a:bodyPr wrap="none" rtlCol="0">
            <a:spAutoFit/>
          </a:bodyPr>
          <a:lstStyle/>
          <a:p>
            <a:r>
              <a:rPr lang="en-US" altLang="zh-CN" sz="3600" b="1" dirty="0">
                <a:solidFill>
                  <a:schemeClr val="bg1"/>
                </a:solidFill>
                <a:latin typeface="+mj-ea"/>
                <a:ea typeface="+mj-ea"/>
              </a:rPr>
              <a:t>1</a:t>
            </a:r>
            <a:endParaRPr lang="zh-CN" altLang="en-US" sz="3600" b="1" dirty="0">
              <a:solidFill>
                <a:schemeClr val="bg1"/>
              </a:solidFill>
              <a:latin typeface="+mj-ea"/>
              <a:ea typeface="+mj-ea"/>
            </a:endParaRPr>
          </a:p>
        </p:txBody>
      </p:sp>
      <p:sp>
        <p:nvSpPr>
          <p:cNvPr id="80" name="TextBox 59"/>
          <p:cNvSpPr txBox="1"/>
          <p:nvPr/>
        </p:nvSpPr>
        <p:spPr>
          <a:xfrm>
            <a:off x="3750244" y="2752034"/>
            <a:ext cx="469816" cy="646079"/>
          </a:xfrm>
          <a:prstGeom prst="rect">
            <a:avLst/>
          </a:prstGeom>
          <a:noFill/>
        </p:spPr>
        <p:txBody>
          <a:bodyPr wrap="none" rtlCol="0">
            <a:spAutoFit/>
          </a:bodyPr>
          <a:lstStyle/>
          <a:p>
            <a:r>
              <a:rPr lang="en-US" altLang="zh-CN" sz="3600" b="1" dirty="0">
                <a:solidFill>
                  <a:schemeClr val="bg1"/>
                </a:solidFill>
                <a:latin typeface="+mj-ea"/>
                <a:ea typeface="+mj-ea"/>
              </a:rPr>
              <a:t>2</a:t>
            </a:r>
            <a:endParaRPr lang="zh-CN" altLang="en-US" sz="3600" b="1" dirty="0">
              <a:solidFill>
                <a:schemeClr val="bg1"/>
              </a:solidFill>
              <a:latin typeface="+mj-ea"/>
              <a:ea typeface="+mj-ea"/>
            </a:endParaRPr>
          </a:p>
        </p:txBody>
      </p:sp>
      <p:sp>
        <p:nvSpPr>
          <p:cNvPr id="81" name="TextBox 60"/>
          <p:cNvSpPr txBox="1"/>
          <p:nvPr/>
        </p:nvSpPr>
        <p:spPr>
          <a:xfrm>
            <a:off x="3750244" y="3816329"/>
            <a:ext cx="469816" cy="646079"/>
          </a:xfrm>
          <a:prstGeom prst="rect">
            <a:avLst/>
          </a:prstGeom>
          <a:noFill/>
        </p:spPr>
        <p:txBody>
          <a:bodyPr wrap="none" rtlCol="0">
            <a:spAutoFit/>
          </a:bodyPr>
          <a:lstStyle/>
          <a:p>
            <a:r>
              <a:rPr lang="en-US" altLang="zh-CN" sz="3600" b="1" dirty="0">
                <a:solidFill>
                  <a:schemeClr val="bg1"/>
                </a:solidFill>
                <a:latin typeface="+mj-ea"/>
                <a:ea typeface="+mj-ea"/>
              </a:rPr>
              <a:t>3</a:t>
            </a:r>
            <a:endParaRPr lang="zh-CN" altLang="en-US" sz="3600" b="1" dirty="0">
              <a:solidFill>
                <a:schemeClr val="bg1"/>
              </a:solidFill>
              <a:latin typeface="+mj-ea"/>
              <a:ea typeface="+mj-ea"/>
            </a:endParaRPr>
          </a:p>
        </p:txBody>
      </p:sp>
      <p:sp>
        <p:nvSpPr>
          <p:cNvPr id="82" name="Freeform 27"/>
          <p:cNvSpPr/>
          <p:nvPr/>
        </p:nvSpPr>
        <p:spPr bwMode="auto">
          <a:xfrm>
            <a:off x="3630485" y="4843262"/>
            <a:ext cx="709336" cy="714096"/>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noFill/>
          <a:ln>
            <a:solidFill>
              <a:schemeClr val="bg1"/>
            </a:solidFill>
          </a:ln>
        </p:spPr>
        <p:txBody>
          <a:bodyPr vert="horz" wrap="square" lIns="91404" tIns="45702" rIns="91404" bIns="45702" numCol="1" anchor="t" anchorCtr="0" compatLnSpc="1"/>
          <a:lstStyle/>
          <a:p>
            <a:endParaRPr lang="zh-CN" altLang="en-US" sz="1800">
              <a:solidFill>
                <a:schemeClr val="bg1"/>
              </a:solidFill>
            </a:endParaRPr>
          </a:p>
        </p:txBody>
      </p:sp>
      <p:sp>
        <p:nvSpPr>
          <p:cNvPr id="83" name="Freeform 28"/>
          <p:cNvSpPr/>
          <p:nvPr/>
        </p:nvSpPr>
        <p:spPr bwMode="auto">
          <a:xfrm>
            <a:off x="4409644" y="4843262"/>
            <a:ext cx="5718375" cy="714096"/>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noFill/>
          <a:ln w="9525" cap="flat">
            <a:solidFill>
              <a:schemeClr val="bg1"/>
            </a:solidFill>
            <a:prstDash val="solid"/>
            <a:miter lim="800000"/>
          </a:ln>
        </p:spPr>
        <p:txBody>
          <a:bodyPr vert="horz" wrap="square" lIns="91404" tIns="45702" rIns="91404" bIns="45702" numCol="1" anchor="t" anchorCtr="0" compatLnSpc="1"/>
          <a:lstStyle/>
          <a:p>
            <a:pPr algn="ctr"/>
            <a:endParaRPr lang="zh-CN" altLang="en-US" sz="1800">
              <a:solidFill>
                <a:schemeClr val="bg1"/>
              </a:solidFill>
            </a:endParaRPr>
          </a:p>
        </p:txBody>
      </p:sp>
      <p:sp>
        <p:nvSpPr>
          <p:cNvPr id="84" name="TextBox 55"/>
          <p:cNvSpPr txBox="1"/>
          <p:nvPr/>
        </p:nvSpPr>
        <p:spPr>
          <a:xfrm>
            <a:off x="4575386" y="4902281"/>
            <a:ext cx="5421994" cy="584547"/>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3200" dirty="0">
                <a:solidFill>
                  <a:schemeClr val="bg1"/>
                </a:solidFill>
              </a:rPr>
              <a:t>单击此处添加标题</a:t>
            </a:r>
            <a:endParaRPr lang="zh-CN" altLang="en-US" sz="3200" dirty="0">
              <a:solidFill>
                <a:schemeClr val="bg1"/>
              </a:solidFill>
            </a:endParaRPr>
          </a:p>
        </p:txBody>
      </p:sp>
      <p:sp>
        <p:nvSpPr>
          <p:cNvPr id="85" name="TextBox 60"/>
          <p:cNvSpPr txBox="1"/>
          <p:nvPr/>
        </p:nvSpPr>
        <p:spPr>
          <a:xfrm>
            <a:off x="3750244" y="4855015"/>
            <a:ext cx="469816" cy="646079"/>
          </a:xfrm>
          <a:prstGeom prst="rect">
            <a:avLst/>
          </a:prstGeom>
          <a:noFill/>
        </p:spPr>
        <p:txBody>
          <a:bodyPr wrap="none" rtlCol="0">
            <a:spAutoFit/>
          </a:bodyPr>
          <a:lstStyle/>
          <a:p>
            <a:r>
              <a:rPr lang="en-US" altLang="zh-CN" sz="3600" b="1" dirty="0">
                <a:solidFill>
                  <a:schemeClr val="bg1"/>
                </a:solidFill>
                <a:latin typeface="+mj-ea"/>
                <a:ea typeface="+mj-ea"/>
              </a:rPr>
              <a:t>4</a:t>
            </a:r>
            <a:endParaRPr lang="zh-CN" altLang="en-US" sz="3600" b="1" dirty="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3"/>
                                        </p:tgtEl>
                                      </p:cBhvr>
                                    </p:animEffect>
                                    <p:animScale>
                                      <p:cBhvr>
                                        <p:cTn id="12" dur="250" autoRev="1" fill="hold"/>
                                        <p:tgtEl>
                                          <p:spTgt spid="53"/>
                                        </p:tgtEl>
                                      </p:cBhvr>
                                      <p:by x="105000" y="105000"/>
                                    </p:animScale>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additive="base">
                                        <p:cTn id="16" dur="500" fill="hold"/>
                                        <p:tgtEl>
                                          <p:spTgt spid="70"/>
                                        </p:tgtEl>
                                        <p:attrNameLst>
                                          <p:attrName>ppt_x</p:attrName>
                                        </p:attrNameLst>
                                      </p:cBhvr>
                                      <p:tavLst>
                                        <p:tav tm="0">
                                          <p:val>
                                            <p:strVal val="0-#ppt_w/2"/>
                                          </p:val>
                                        </p:tav>
                                        <p:tav tm="100000">
                                          <p:val>
                                            <p:strVal val="#ppt_x"/>
                                          </p:val>
                                        </p:tav>
                                      </p:tavLst>
                                    </p:anim>
                                    <p:anim calcmode="lin" valueType="num">
                                      <p:cBhvr additive="base">
                                        <p:cTn id="17" dur="500" fill="hold"/>
                                        <p:tgtEl>
                                          <p:spTgt spid="7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100"/>
                                  </p:stCondLst>
                                  <p:childTnLst>
                                    <p:set>
                                      <p:cBhvr>
                                        <p:cTn id="19" dur="1" fill="hold">
                                          <p:stCondLst>
                                            <p:cond delay="0"/>
                                          </p:stCondLst>
                                        </p:cTn>
                                        <p:tgtEl>
                                          <p:spTgt spid="72"/>
                                        </p:tgtEl>
                                        <p:attrNameLst>
                                          <p:attrName>style.visibility</p:attrName>
                                        </p:attrNameLst>
                                      </p:cBhvr>
                                      <p:to>
                                        <p:strVal val="visible"/>
                                      </p:to>
                                    </p:set>
                                    <p:anim calcmode="lin" valueType="num">
                                      <p:cBhvr additive="base">
                                        <p:cTn id="20" dur="500" fill="hold"/>
                                        <p:tgtEl>
                                          <p:spTgt spid="72"/>
                                        </p:tgtEl>
                                        <p:attrNameLst>
                                          <p:attrName>ppt_x</p:attrName>
                                        </p:attrNameLst>
                                      </p:cBhvr>
                                      <p:tavLst>
                                        <p:tav tm="0">
                                          <p:val>
                                            <p:strVal val="0-#ppt_w/2"/>
                                          </p:val>
                                        </p:tav>
                                        <p:tav tm="100000">
                                          <p:val>
                                            <p:strVal val="#ppt_x"/>
                                          </p:val>
                                        </p:tav>
                                      </p:tavLst>
                                    </p:anim>
                                    <p:anim calcmode="lin" valueType="num">
                                      <p:cBhvr additive="base">
                                        <p:cTn id="21" dur="500" fill="hold"/>
                                        <p:tgtEl>
                                          <p:spTgt spid="7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20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0-#ppt_w/2"/>
                                          </p:val>
                                        </p:tav>
                                        <p:tav tm="100000">
                                          <p:val>
                                            <p:strVal val="#ppt_x"/>
                                          </p:val>
                                        </p:tav>
                                      </p:tavLst>
                                    </p:anim>
                                    <p:anim calcmode="lin" valueType="num">
                                      <p:cBhvr additive="base">
                                        <p:cTn id="25" dur="500" fill="hold"/>
                                        <p:tgtEl>
                                          <p:spTgt spid="7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fill="hold"/>
                                        <p:tgtEl>
                                          <p:spTgt spid="71"/>
                                        </p:tgtEl>
                                        <p:attrNameLst>
                                          <p:attrName>ppt_x</p:attrName>
                                        </p:attrNameLst>
                                      </p:cBhvr>
                                      <p:tavLst>
                                        <p:tav tm="0">
                                          <p:val>
                                            <p:strVal val="1+#ppt_w/2"/>
                                          </p:val>
                                        </p:tav>
                                        <p:tav tm="100000">
                                          <p:val>
                                            <p:strVal val="#ppt_x"/>
                                          </p:val>
                                        </p:tav>
                                      </p:tavLst>
                                    </p:anim>
                                    <p:anim calcmode="lin" valueType="num">
                                      <p:cBhvr additive="base">
                                        <p:cTn id="29" dur="500" fill="hold"/>
                                        <p:tgtEl>
                                          <p:spTgt spid="7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1+#ppt_w/2"/>
                                          </p:val>
                                        </p:tav>
                                        <p:tav tm="100000">
                                          <p:val>
                                            <p:strVal val="#ppt_x"/>
                                          </p:val>
                                        </p:tav>
                                      </p:tavLst>
                                    </p:anim>
                                    <p:anim calcmode="lin" valueType="num">
                                      <p:cBhvr additive="base">
                                        <p:cTn id="33" dur="500" fill="hold"/>
                                        <p:tgtEl>
                                          <p:spTgt spid="7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1+#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200"/>
                                  </p:stCondLst>
                                  <p:childTnLst>
                                    <p:set>
                                      <p:cBhvr>
                                        <p:cTn id="39" dur="1" fill="hold">
                                          <p:stCondLst>
                                            <p:cond delay="0"/>
                                          </p:stCondLst>
                                        </p:cTn>
                                        <p:tgtEl>
                                          <p:spTgt spid="82"/>
                                        </p:tgtEl>
                                        <p:attrNameLst>
                                          <p:attrName>style.visibility</p:attrName>
                                        </p:attrNameLst>
                                      </p:cBhvr>
                                      <p:to>
                                        <p:strVal val="visible"/>
                                      </p:to>
                                    </p:set>
                                    <p:anim calcmode="lin" valueType="num">
                                      <p:cBhvr additive="base">
                                        <p:cTn id="40" dur="500" fill="hold"/>
                                        <p:tgtEl>
                                          <p:spTgt spid="82"/>
                                        </p:tgtEl>
                                        <p:attrNameLst>
                                          <p:attrName>ppt_x</p:attrName>
                                        </p:attrNameLst>
                                      </p:cBhvr>
                                      <p:tavLst>
                                        <p:tav tm="0">
                                          <p:val>
                                            <p:strVal val="0-#ppt_w/2"/>
                                          </p:val>
                                        </p:tav>
                                        <p:tav tm="100000">
                                          <p:val>
                                            <p:strVal val="#ppt_x"/>
                                          </p:val>
                                        </p:tav>
                                      </p:tavLst>
                                    </p:anim>
                                    <p:anim calcmode="lin" valueType="num">
                                      <p:cBhvr additive="base">
                                        <p:cTn id="41" dur="500" fill="hold"/>
                                        <p:tgtEl>
                                          <p:spTgt spid="8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400"/>
                                  </p:stCondLst>
                                  <p:childTnLst>
                                    <p:set>
                                      <p:cBhvr>
                                        <p:cTn id="43" dur="1" fill="hold">
                                          <p:stCondLst>
                                            <p:cond delay="0"/>
                                          </p:stCondLst>
                                        </p:cTn>
                                        <p:tgtEl>
                                          <p:spTgt spid="83"/>
                                        </p:tgtEl>
                                        <p:attrNameLst>
                                          <p:attrName>style.visibility</p:attrName>
                                        </p:attrNameLst>
                                      </p:cBhvr>
                                      <p:to>
                                        <p:strVal val="visible"/>
                                      </p:to>
                                    </p:set>
                                    <p:anim calcmode="lin" valueType="num">
                                      <p:cBhvr additive="base">
                                        <p:cTn id="44" dur="500" fill="hold"/>
                                        <p:tgtEl>
                                          <p:spTgt spid="83"/>
                                        </p:tgtEl>
                                        <p:attrNameLst>
                                          <p:attrName>ppt_x</p:attrName>
                                        </p:attrNameLst>
                                      </p:cBhvr>
                                      <p:tavLst>
                                        <p:tav tm="0">
                                          <p:val>
                                            <p:strVal val="1+#ppt_w/2"/>
                                          </p:val>
                                        </p:tav>
                                        <p:tav tm="100000">
                                          <p:val>
                                            <p:strVal val="#ppt_x"/>
                                          </p:val>
                                        </p:tav>
                                      </p:tavLst>
                                    </p:anim>
                                    <p:anim calcmode="lin" valueType="num">
                                      <p:cBhvr additive="base">
                                        <p:cTn id="45" dur="500" fill="hold"/>
                                        <p:tgtEl>
                                          <p:spTgt spid="83"/>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31" presetClass="entr" presetSubtype="0" fill="hold" grpId="0"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400" fill="hold"/>
                                        <p:tgtEl>
                                          <p:spTgt spid="79"/>
                                        </p:tgtEl>
                                        <p:attrNameLst>
                                          <p:attrName>ppt_w</p:attrName>
                                        </p:attrNameLst>
                                      </p:cBhvr>
                                      <p:tavLst>
                                        <p:tav tm="0">
                                          <p:val>
                                            <p:fltVal val="0"/>
                                          </p:val>
                                        </p:tav>
                                        <p:tav tm="100000">
                                          <p:val>
                                            <p:strVal val="#ppt_w"/>
                                          </p:val>
                                        </p:tav>
                                      </p:tavLst>
                                    </p:anim>
                                    <p:anim calcmode="lin" valueType="num">
                                      <p:cBhvr>
                                        <p:cTn id="50" dur="400" fill="hold"/>
                                        <p:tgtEl>
                                          <p:spTgt spid="79"/>
                                        </p:tgtEl>
                                        <p:attrNameLst>
                                          <p:attrName>ppt_h</p:attrName>
                                        </p:attrNameLst>
                                      </p:cBhvr>
                                      <p:tavLst>
                                        <p:tav tm="0">
                                          <p:val>
                                            <p:fltVal val="0"/>
                                          </p:val>
                                        </p:tav>
                                        <p:tav tm="100000">
                                          <p:val>
                                            <p:strVal val="#ppt_h"/>
                                          </p:val>
                                        </p:tav>
                                      </p:tavLst>
                                    </p:anim>
                                    <p:anim calcmode="lin" valueType="num">
                                      <p:cBhvr>
                                        <p:cTn id="51" dur="400" fill="hold"/>
                                        <p:tgtEl>
                                          <p:spTgt spid="79"/>
                                        </p:tgtEl>
                                        <p:attrNameLst>
                                          <p:attrName>style.rotation</p:attrName>
                                        </p:attrNameLst>
                                      </p:cBhvr>
                                      <p:tavLst>
                                        <p:tav tm="0">
                                          <p:val>
                                            <p:fltVal val="90"/>
                                          </p:val>
                                        </p:tav>
                                        <p:tav tm="100000">
                                          <p:val>
                                            <p:fltVal val="0"/>
                                          </p:val>
                                        </p:tav>
                                      </p:tavLst>
                                    </p:anim>
                                    <p:animEffect transition="in" filter="fade">
                                      <p:cBhvr>
                                        <p:cTn id="52" dur="400"/>
                                        <p:tgtEl>
                                          <p:spTgt spid="79"/>
                                        </p:tgtEl>
                                      </p:cBhvr>
                                    </p:animEffect>
                                  </p:childTnLst>
                                </p:cTn>
                              </p:par>
                            </p:childTnLst>
                          </p:cTn>
                        </p:par>
                        <p:par>
                          <p:cTn id="53" fill="hold">
                            <p:stCondLst>
                              <p:cond delay="2000"/>
                            </p:stCondLst>
                            <p:childTnLst>
                              <p:par>
                                <p:cTn id="54" presetID="22" presetClass="entr" presetSubtype="8"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left)">
                                      <p:cBhvr>
                                        <p:cTn id="56" dur="500"/>
                                        <p:tgtEl>
                                          <p:spTgt spid="76"/>
                                        </p:tgtEl>
                                      </p:cBhvr>
                                    </p:animEffect>
                                  </p:childTnLst>
                                </p:cTn>
                              </p:par>
                            </p:childTnLst>
                          </p:cTn>
                        </p:par>
                        <p:par>
                          <p:cTn id="57" fill="hold">
                            <p:stCondLst>
                              <p:cond delay="2500"/>
                            </p:stCondLst>
                            <p:childTnLst>
                              <p:par>
                                <p:cTn id="58" presetID="31" presetClass="entr" presetSubtype="0" fill="hold" grpId="0" nodeType="afterEffect">
                                  <p:stCondLst>
                                    <p:cond delay="0"/>
                                  </p:stCondLst>
                                  <p:childTnLst>
                                    <p:set>
                                      <p:cBhvr>
                                        <p:cTn id="59" dur="1" fill="hold">
                                          <p:stCondLst>
                                            <p:cond delay="0"/>
                                          </p:stCondLst>
                                        </p:cTn>
                                        <p:tgtEl>
                                          <p:spTgt spid="80"/>
                                        </p:tgtEl>
                                        <p:attrNameLst>
                                          <p:attrName>style.visibility</p:attrName>
                                        </p:attrNameLst>
                                      </p:cBhvr>
                                      <p:to>
                                        <p:strVal val="visible"/>
                                      </p:to>
                                    </p:set>
                                    <p:anim calcmode="lin" valueType="num">
                                      <p:cBhvr>
                                        <p:cTn id="60" dur="400" fill="hold"/>
                                        <p:tgtEl>
                                          <p:spTgt spid="80"/>
                                        </p:tgtEl>
                                        <p:attrNameLst>
                                          <p:attrName>ppt_w</p:attrName>
                                        </p:attrNameLst>
                                      </p:cBhvr>
                                      <p:tavLst>
                                        <p:tav tm="0">
                                          <p:val>
                                            <p:fltVal val="0"/>
                                          </p:val>
                                        </p:tav>
                                        <p:tav tm="100000">
                                          <p:val>
                                            <p:strVal val="#ppt_w"/>
                                          </p:val>
                                        </p:tav>
                                      </p:tavLst>
                                    </p:anim>
                                    <p:anim calcmode="lin" valueType="num">
                                      <p:cBhvr>
                                        <p:cTn id="61" dur="400" fill="hold"/>
                                        <p:tgtEl>
                                          <p:spTgt spid="80"/>
                                        </p:tgtEl>
                                        <p:attrNameLst>
                                          <p:attrName>ppt_h</p:attrName>
                                        </p:attrNameLst>
                                      </p:cBhvr>
                                      <p:tavLst>
                                        <p:tav tm="0">
                                          <p:val>
                                            <p:fltVal val="0"/>
                                          </p:val>
                                        </p:tav>
                                        <p:tav tm="100000">
                                          <p:val>
                                            <p:strVal val="#ppt_h"/>
                                          </p:val>
                                        </p:tav>
                                      </p:tavLst>
                                    </p:anim>
                                    <p:anim calcmode="lin" valueType="num">
                                      <p:cBhvr>
                                        <p:cTn id="62" dur="400" fill="hold"/>
                                        <p:tgtEl>
                                          <p:spTgt spid="80"/>
                                        </p:tgtEl>
                                        <p:attrNameLst>
                                          <p:attrName>style.rotation</p:attrName>
                                        </p:attrNameLst>
                                      </p:cBhvr>
                                      <p:tavLst>
                                        <p:tav tm="0">
                                          <p:val>
                                            <p:fltVal val="90"/>
                                          </p:val>
                                        </p:tav>
                                        <p:tav tm="100000">
                                          <p:val>
                                            <p:fltVal val="0"/>
                                          </p:val>
                                        </p:tav>
                                      </p:tavLst>
                                    </p:anim>
                                    <p:animEffect transition="in" filter="fade">
                                      <p:cBhvr>
                                        <p:cTn id="63" dur="400"/>
                                        <p:tgtEl>
                                          <p:spTgt spid="80"/>
                                        </p:tgtEl>
                                      </p:cBhvr>
                                    </p:animEffect>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wipe(left)">
                                      <p:cBhvr>
                                        <p:cTn id="67" dur="500"/>
                                        <p:tgtEl>
                                          <p:spTgt spid="77"/>
                                        </p:tgtEl>
                                      </p:cBhvr>
                                    </p:animEffect>
                                  </p:childTnLst>
                                </p:cTn>
                              </p:par>
                            </p:childTnLst>
                          </p:cTn>
                        </p:par>
                        <p:par>
                          <p:cTn id="68" fill="hold">
                            <p:stCondLst>
                              <p:cond delay="3500"/>
                            </p:stCondLst>
                            <p:childTnLst>
                              <p:par>
                                <p:cTn id="69" presetID="31" presetClass="entr" presetSubtype="0" fill="hold" grpId="0" nodeType="after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p:cTn id="71" dur="400" fill="hold"/>
                                        <p:tgtEl>
                                          <p:spTgt spid="81"/>
                                        </p:tgtEl>
                                        <p:attrNameLst>
                                          <p:attrName>ppt_w</p:attrName>
                                        </p:attrNameLst>
                                      </p:cBhvr>
                                      <p:tavLst>
                                        <p:tav tm="0">
                                          <p:val>
                                            <p:fltVal val="0"/>
                                          </p:val>
                                        </p:tav>
                                        <p:tav tm="100000">
                                          <p:val>
                                            <p:strVal val="#ppt_w"/>
                                          </p:val>
                                        </p:tav>
                                      </p:tavLst>
                                    </p:anim>
                                    <p:anim calcmode="lin" valueType="num">
                                      <p:cBhvr>
                                        <p:cTn id="72" dur="400" fill="hold"/>
                                        <p:tgtEl>
                                          <p:spTgt spid="81"/>
                                        </p:tgtEl>
                                        <p:attrNameLst>
                                          <p:attrName>ppt_h</p:attrName>
                                        </p:attrNameLst>
                                      </p:cBhvr>
                                      <p:tavLst>
                                        <p:tav tm="0">
                                          <p:val>
                                            <p:fltVal val="0"/>
                                          </p:val>
                                        </p:tav>
                                        <p:tav tm="100000">
                                          <p:val>
                                            <p:strVal val="#ppt_h"/>
                                          </p:val>
                                        </p:tav>
                                      </p:tavLst>
                                    </p:anim>
                                    <p:anim calcmode="lin" valueType="num">
                                      <p:cBhvr>
                                        <p:cTn id="73" dur="400" fill="hold"/>
                                        <p:tgtEl>
                                          <p:spTgt spid="81"/>
                                        </p:tgtEl>
                                        <p:attrNameLst>
                                          <p:attrName>style.rotation</p:attrName>
                                        </p:attrNameLst>
                                      </p:cBhvr>
                                      <p:tavLst>
                                        <p:tav tm="0">
                                          <p:val>
                                            <p:fltVal val="90"/>
                                          </p:val>
                                        </p:tav>
                                        <p:tav tm="100000">
                                          <p:val>
                                            <p:fltVal val="0"/>
                                          </p:val>
                                        </p:tav>
                                      </p:tavLst>
                                    </p:anim>
                                    <p:animEffect transition="in" filter="fade">
                                      <p:cBhvr>
                                        <p:cTn id="74" dur="400"/>
                                        <p:tgtEl>
                                          <p:spTgt spid="81"/>
                                        </p:tgtEl>
                                      </p:cBhvr>
                                    </p:animEffect>
                                  </p:childTnLst>
                                </p:cTn>
                              </p:par>
                            </p:childTnLst>
                          </p:cTn>
                        </p:par>
                        <p:par>
                          <p:cTn id="75" fill="hold">
                            <p:stCondLst>
                              <p:cond delay="4000"/>
                            </p:stCondLst>
                            <p:childTnLst>
                              <p:par>
                                <p:cTn id="76" presetID="22" presetClass="entr" presetSubtype="8" fill="hold" grpId="0" nodeType="afterEffect">
                                  <p:stCondLst>
                                    <p:cond delay="0"/>
                                  </p:stCondLst>
                                  <p:childTnLst>
                                    <p:set>
                                      <p:cBhvr>
                                        <p:cTn id="77" dur="1" fill="hold">
                                          <p:stCondLst>
                                            <p:cond delay="0"/>
                                          </p:stCondLst>
                                        </p:cTn>
                                        <p:tgtEl>
                                          <p:spTgt spid="78"/>
                                        </p:tgtEl>
                                        <p:attrNameLst>
                                          <p:attrName>style.visibility</p:attrName>
                                        </p:attrNameLst>
                                      </p:cBhvr>
                                      <p:to>
                                        <p:strVal val="visible"/>
                                      </p:to>
                                    </p:set>
                                    <p:animEffect transition="in" filter="wipe(left)">
                                      <p:cBhvr>
                                        <p:cTn id="78" dur="500"/>
                                        <p:tgtEl>
                                          <p:spTgt spid="78"/>
                                        </p:tgtEl>
                                      </p:cBhvr>
                                    </p:animEffect>
                                  </p:childTnLst>
                                </p:cTn>
                              </p:par>
                            </p:childTnLst>
                          </p:cTn>
                        </p:par>
                        <p:par>
                          <p:cTn id="79" fill="hold">
                            <p:stCondLst>
                              <p:cond delay="4500"/>
                            </p:stCondLst>
                            <p:childTnLst>
                              <p:par>
                                <p:cTn id="80" presetID="31" presetClass="entr" presetSubtype="0" fill="hold" grpId="0" nodeType="afterEffect">
                                  <p:stCondLst>
                                    <p:cond delay="0"/>
                                  </p:stCondLst>
                                  <p:childTnLst>
                                    <p:set>
                                      <p:cBhvr>
                                        <p:cTn id="81" dur="1" fill="hold">
                                          <p:stCondLst>
                                            <p:cond delay="0"/>
                                          </p:stCondLst>
                                        </p:cTn>
                                        <p:tgtEl>
                                          <p:spTgt spid="85"/>
                                        </p:tgtEl>
                                        <p:attrNameLst>
                                          <p:attrName>style.visibility</p:attrName>
                                        </p:attrNameLst>
                                      </p:cBhvr>
                                      <p:to>
                                        <p:strVal val="visible"/>
                                      </p:to>
                                    </p:set>
                                    <p:anim calcmode="lin" valueType="num">
                                      <p:cBhvr>
                                        <p:cTn id="82" dur="400" fill="hold"/>
                                        <p:tgtEl>
                                          <p:spTgt spid="85"/>
                                        </p:tgtEl>
                                        <p:attrNameLst>
                                          <p:attrName>ppt_w</p:attrName>
                                        </p:attrNameLst>
                                      </p:cBhvr>
                                      <p:tavLst>
                                        <p:tav tm="0">
                                          <p:val>
                                            <p:fltVal val="0"/>
                                          </p:val>
                                        </p:tav>
                                        <p:tav tm="100000">
                                          <p:val>
                                            <p:strVal val="#ppt_w"/>
                                          </p:val>
                                        </p:tav>
                                      </p:tavLst>
                                    </p:anim>
                                    <p:anim calcmode="lin" valueType="num">
                                      <p:cBhvr>
                                        <p:cTn id="83" dur="400" fill="hold"/>
                                        <p:tgtEl>
                                          <p:spTgt spid="85"/>
                                        </p:tgtEl>
                                        <p:attrNameLst>
                                          <p:attrName>ppt_h</p:attrName>
                                        </p:attrNameLst>
                                      </p:cBhvr>
                                      <p:tavLst>
                                        <p:tav tm="0">
                                          <p:val>
                                            <p:fltVal val="0"/>
                                          </p:val>
                                        </p:tav>
                                        <p:tav tm="100000">
                                          <p:val>
                                            <p:strVal val="#ppt_h"/>
                                          </p:val>
                                        </p:tav>
                                      </p:tavLst>
                                    </p:anim>
                                    <p:anim calcmode="lin" valueType="num">
                                      <p:cBhvr>
                                        <p:cTn id="84" dur="400" fill="hold"/>
                                        <p:tgtEl>
                                          <p:spTgt spid="85"/>
                                        </p:tgtEl>
                                        <p:attrNameLst>
                                          <p:attrName>style.rotation</p:attrName>
                                        </p:attrNameLst>
                                      </p:cBhvr>
                                      <p:tavLst>
                                        <p:tav tm="0">
                                          <p:val>
                                            <p:fltVal val="90"/>
                                          </p:val>
                                        </p:tav>
                                        <p:tav tm="100000">
                                          <p:val>
                                            <p:fltVal val="0"/>
                                          </p:val>
                                        </p:tav>
                                      </p:tavLst>
                                    </p:anim>
                                    <p:animEffect transition="in" filter="fade">
                                      <p:cBhvr>
                                        <p:cTn id="85" dur="400"/>
                                        <p:tgtEl>
                                          <p:spTgt spid="85"/>
                                        </p:tgtEl>
                                      </p:cBhvr>
                                    </p:animEffect>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84"/>
                                        </p:tgtEl>
                                        <p:attrNameLst>
                                          <p:attrName>style.visibility</p:attrName>
                                        </p:attrNameLst>
                                      </p:cBhvr>
                                      <p:to>
                                        <p:strVal val="visible"/>
                                      </p:to>
                                    </p:set>
                                    <p:animEffect transition="in" filter="wipe(left)">
                                      <p:cBhvr>
                                        <p:cTn id="8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70" grpId="0" animBg="1"/>
      <p:bldP spid="71" grpId="0" animBg="1"/>
      <p:bldP spid="72" grpId="0" animBg="1"/>
      <p:bldP spid="73" grpId="0" animBg="1"/>
      <p:bldP spid="74" grpId="0" animBg="1"/>
      <p:bldP spid="75" grpId="0" animBg="1"/>
      <p:bldP spid="76" grpId="0"/>
      <p:bldP spid="77" grpId="0"/>
      <p:bldP spid="78" grpId="0"/>
      <p:bldP spid="79" grpId="0"/>
      <p:bldP spid="80" grpId="0"/>
      <p:bldP spid="81" grpId="0"/>
      <p:bldP spid="82" grpId="0" animBg="1"/>
      <p:bldP spid="83" grpId="0" animBg="1"/>
      <p:bldP spid="84" grpId="0"/>
      <p:bldP spid="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p:cNvSpPr/>
          <p:nvPr/>
        </p:nvSpPr>
        <p:spPr>
          <a:xfrm>
            <a:off x="1017717" y="1892830"/>
            <a:ext cx="1774149" cy="1774379"/>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9" name="Oval 14"/>
          <p:cNvSpPr/>
          <p:nvPr/>
        </p:nvSpPr>
        <p:spPr>
          <a:xfrm>
            <a:off x="3845646" y="1900164"/>
            <a:ext cx="1774149" cy="1774379"/>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0" name="Oval 17"/>
          <p:cNvSpPr/>
          <p:nvPr/>
        </p:nvSpPr>
        <p:spPr>
          <a:xfrm>
            <a:off x="6677544" y="1900164"/>
            <a:ext cx="1774149" cy="1774379"/>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1" name="Oval 20"/>
          <p:cNvSpPr/>
          <p:nvPr/>
        </p:nvSpPr>
        <p:spPr>
          <a:xfrm>
            <a:off x="9505754" y="1900164"/>
            <a:ext cx="1774149" cy="1774379"/>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2" name="TextBox 11"/>
          <p:cNvSpPr txBox="1"/>
          <p:nvPr/>
        </p:nvSpPr>
        <p:spPr>
          <a:xfrm>
            <a:off x="2755911"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panose="02000503000000020004"/>
              </a:rPr>
              <a:t>+</a:t>
            </a:r>
            <a:endParaRPr lang="ru-RU" sz="7200" b="1" dirty="0">
              <a:solidFill>
                <a:schemeClr val="bg1">
                  <a:lumMod val="65000"/>
                </a:schemeClr>
              </a:solidFill>
              <a:latin typeface="+mn-ea"/>
              <a:cs typeface="Helvetica Neue" panose="02000503000000020004"/>
            </a:endParaRPr>
          </a:p>
        </p:txBody>
      </p:sp>
      <p:sp>
        <p:nvSpPr>
          <p:cNvPr id="13" name="TextBox 12"/>
          <p:cNvSpPr txBox="1"/>
          <p:nvPr/>
        </p:nvSpPr>
        <p:spPr>
          <a:xfrm>
            <a:off x="5585965"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panose="02000503000000020004"/>
              </a:rPr>
              <a:t>+</a:t>
            </a:r>
            <a:endParaRPr lang="ru-RU" sz="7200" b="1" dirty="0">
              <a:solidFill>
                <a:schemeClr val="bg1">
                  <a:lumMod val="65000"/>
                </a:schemeClr>
              </a:solidFill>
              <a:latin typeface="+mn-ea"/>
              <a:cs typeface="Helvetica Neue" panose="02000503000000020004"/>
            </a:endParaRPr>
          </a:p>
        </p:txBody>
      </p:sp>
      <p:sp>
        <p:nvSpPr>
          <p:cNvPr id="14" name="TextBox 13"/>
          <p:cNvSpPr txBox="1"/>
          <p:nvPr/>
        </p:nvSpPr>
        <p:spPr>
          <a:xfrm>
            <a:off x="8400299" y="2150806"/>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panose="02000503000000020004"/>
              </a:rPr>
              <a:t>=</a:t>
            </a:r>
            <a:endParaRPr lang="ru-RU" sz="7200" b="1" dirty="0">
              <a:solidFill>
                <a:schemeClr val="bg1">
                  <a:lumMod val="65000"/>
                </a:schemeClr>
              </a:solidFill>
              <a:latin typeface="+mn-ea"/>
              <a:cs typeface="Helvetica Neue" panose="02000503000000020004"/>
            </a:endParaRPr>
          </a:p>
        </p:txBody>
      </p:sp>
      <p:sp>
        <p:nvSpPr>
          <p:cNvPr id="15" name="TextBox 14"/>
          <p:cNvSpPr txBox="1"/>
          <p:nvPr/>
        </p:nvSpPr>
        <p:spPr>
          <a:xfrm>
            <a:off x="709707" y="4273860"/>
            <a:ext cx="2410350" cy="307776"/>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1"/>
                </a:solidFill>
                <a:latin typeface="微软雅黑" panose="020B0503020204020204" pitchFamily="34" charset="-122"/>
                <a:ea typeface="微软雅黑" panose="020B0503020204020204" pitchFamily="34" charset="-122"/>
                <a:cs typeface="Calibri" panose="020F0502020204030204"/>
              </a:rPr>
              <a:t>填加文字标题</a:t>
            </a:r>
            <a:endParaRPr lang="en-US" sz="1600" b="1" dirty="0">
              <a:solidFill>
                <a:schemeClr val="accent1"/>
              </a:solidFill>
              <a:latin typeface="微软雅黑" panose="020B0503020204020204" pitchFamily="34" charset="-122"/>
              <a:ea typeface="微软雅黑" panose="020B0503020204020204" pitchFamily="34" charset="-122"/>
              <a:cs typeface="Calibri" panose="020F0502020204030204"/>
            </a:endParaRPr>
          </a:p>
        </p:txBody>
      </p:sp>
      <p:sp>
        <p:nvSpPr>
          <p:cNvPr id="16" name="TextBox 15"/>
          <p:cNvSpPr txBox="1"/>
          <p:nvPr/>
        </p:nvSpPr>
        <p:spPr>
          <a:xfrm>
            <a:off x="878491"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TextBox 16"/>
          <p:cNvSpPr txBox="1"/>
          <p:nvPr/>
        </p:nvSpPr>
        <p:spPr>
          <a:xfrm>
            <a:off x="3501889" y="4270467"/>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2"/>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18" name="TextBox 17"/>
          <p:cNvSpPr txBox="1"/>
          <p:nvPr/>
        </p:nvSpPr>
        <p:spPr>
          <a:xfrm>
            <a:off x="3670673" y="4676068"/>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TextBox 18"/>
          <p:cNvSpPr txBox="1"/>
          <p:nvPr/>
        </p:nvSpPr>
        <p:spPr>
          <a:xfrm>
            <a:off x="6343414" y="4267075"/>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panose="020F0502020204030204"/>
            </a:endParaRPr>
          </a:p>
        </p:txBody>
      </p:sp>
      <p:sp>
        <p:nvSpPr>
          <p:cNvPr id="20" name="TextBox 19"/>
          <p:cNvSpPr txBox="1"/>
          <p:nvPr/>
        </p:nvSpPr>
        <p:spPr>
          <a:xfrm>
            <a:off x="6512198" y="4672676"/>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1" name="TextBox 20"/>
          <p:cNvSpPr txBox="1"/>
          <p:nvPr/>
        </p:nvSpPr>
        <p:spPr>
          <a:xfrm>
            <a:off x="9253544" y="4273861"/>
            <a:ext cx="2410350" cy="308932"/>
          </a:xfrm>
          <a:prstGeom prst="rect">
            <a:avLst/>
          </a:prstGeom>
          <a:noFill/>
        </p:spPr>
        <p:txBody>
          <a:bodyPr wrap="square" lIns="0" tIns="60954" rIns="0" bIns="0" rtlCol="0">
            <a:spAutoFit/>
          </a:bodyPr>
          <a:lstStyle/>
          <a:p>
            <a:pPr algn="ctr">
              <a:tabLst>
                <a:tab pos="136715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panose="020F0502020204030204"/>
            </a:endParaRPr>
          </a:p>
        </p:txBody>
      </p:sp>
      <p:sp>
        <p:nvSpPr>
          <p:cNvPr id="22" name="TextBox 21"/>
          <p:cNvSpPr txBox="1"/>
          <p:nvPr/>
        </p:nvSpPr>
        <p:spPr>
          <a:xfrm>
            <a:off x="9422328"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3" name="Freeform 12"/>
          <p:cNvSpPr>
            <a:spLocks noEditPoints="1"/>
          </p:cNvSpPr>
          <p:nvPr/>
        </p:nvSpPr>
        <p:spPr bwMode="auto">
          <a:xfrm>
            <a:off x="7055984" y="2299263"/>
            <a:ext cx="1064855" cy="972385"/>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ln>
        </p:spPr>
        <p:txBody>
          <a:bodyPr vert="horz" wrap="square" lIns="121908" tIns="60954" rIns="121908" bIns="6095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4322339" y="2392810"/>
            <a:ext cx="778861" cy="777612"/>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9957127" y="2345088"/>
            <a:ext cx="863984" cy="857803"/>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500065" y="2308687"/>
            <a:ext cx="805614" cy="861736"/>
            <a:chOff x="4267200" y="1196975"/>
            <a:chExt cx="593725" cy="635001"/>
          </a:xfrm>
          <a:solidFill>
            <a:schemeClr val="bg1"/>
          </a:solidFill>
        </p:grpSpPr>
        <p:sp>
          <p:nvSpPr>
            <p:cNvPr id="44"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p:nvPr/>
        </p:nvSpPr>
        <p:spPr bwMode="auto">
          <a:xfrm>
            <a:off x="3894426" y="1562102"/>
            <a:ext cx="2622209" cy="2212975"/>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chemeClr val="accent1"/>
          </a:solidFill>
          <a:ln w="19050">
            <a:noFill/>
            <a:round/>
          </a:ln>
        </p:spPr>
        <p:txBody>
          <a:bodyPr lIns="121890" tIns="60945" rIns="121890" bIns="60945"/>
          <a:lstStyle/>
          <a:p>
            <a:pPr>
              <a:defRPr/>
            </a:pPr>
            <a:endParaRPr lang="en-US" sz="2400">
              <a:solidFill>
                <a:schemeClr val="tx1">
                  <a:lumMod val="50000"/>
                  <a:lumOff val="50000"/>
                </a:schemeClr>
              </a:solidFill>
            </a:endParaRPr>
          </a:p>
        </p:txBody>
      </p:sp>
      <p:sp>
        <p:nvSpPr>
          <p:cNvPr id="5" name="Freeform 10"/>
          <p:cNvSpPr/>
          <p:nvPr/>
        </p:nvSpPr>
        <p:spPr bwMode="auto">
          <a:xfrm>
            <a:off x="6086476" y="1555752"/>
            <a:ext cx="2203164" cy="2633663"/>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chemeClr val="accent2"/>
          </a:solidFill>
          <a:ln w="19050">
            <a:noFill/>
            <a:round/>
          </a:ln>
        </p:spPr>
        <p:txBody>
          <a:bodyPr lIns="121890" tIns="60945" rIns="121890" bIns="60945"/>
          <a:lstStyle/>
          <a:p>
            <a:pPr>
              <a:defRPr/>
            </a:pPr>
            <a:endParaRPr lang="en-US" sz="2400">
              <a:solidFill>
                <a:schemeClr val="tx1">
                  <a:lumMod val="50000"/>
                  <a:lumOff val="50000"/>
                </a:schemeClr>
              </a:solidFill>
            </a:endParaRPr>
          </a:p>
        </p:txBody>
      </p:sp>
      <p:sp>
        <p:nvSpPr>
          <p:cNvPr id="6" name="Freeform 11"/>
          <p:cNvSpPr/>
          <p:nvPr/>
        </p:nvSpPr>
        <p:spPr bwMode="auto">
          <a:xfrm>
            <a:off x="5649973" y="3775075"/>
            <a:ext cx="2647606" cy="2192338"/>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chemeClr val="accent3"/>
          </a:solidFill>
          <a:ln w="19050">
            <a:noFill/>
            <a:round/>
          </a:ln>
        </p:spPr>
        <p:txBody>
          <a:bodyPr lIns="121890" tIns="60945" rIns="121890" bIns="60945"/>
          <a:lstStyle/>
          <a:p>
            <a:pPr>
              <a:defRPr/>
            </a:pPr>
            <a:endParaRPr lang="en-US" sz="2400">
              <a:solidFill>
                <a:schemeClr val="tx1">
                  <a:lumMod val="50000"/>
                  <a:lumOff val="50000"/>
                </a:schemeClr>
              </a:solidFill>
            </a:endParaRPr>
          </a:p>
        </p:txBody>
      </p:sp>
      <p:sp>
        <p:nvSpPr>
          <p:cNvPr id="7" name="Freeform 12"/>
          <p:cNvSpPr/>
          <p:nvPr/>
        </p:nvSpPr>
        <p:spPr bwMode="auto">
          <a:xfrm>
            <a:off x="3894426" y="3327402"/>
            <a:ext cx="2192052" cy="2633663"/>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chemeClr val="accent4"/>
          </a:solidFill>
          <a:ln w="19050">
            <a:noFill/>
            <a:round/>
          </a:ln>
        </p:spPr>
        <p:txBody>
          <a:bodyPr lIns="121890" tIns="60945" rIns="121890" bIns="60945"/>
          <a:lstStyle/>
          <a:p>
            <a:pPr>
              <a:defRPr/>
            </a:pPr>
            <a:endParaRPr lang="en-US" sz="2400">
              <a:solidFill>
                <a:schemeClr val="tx1">
                  <a:lumMod val="50000"/>
                  <a:lumOff val="50000"/>
                </a:schemeClr>
              </a:solidFill>
            </a:endParaRPr>
          </a:p>
        </p:txBody>
      </p:sp>
      <p:grpSp>
        <p:nvGrpSpPr>
          <p:cNvPr id="8" name="Group 59"/>
          <p:cNvGrpSpPr/>
          <p:nvPr/>
        </p:nvGrpSpPr>
        <p:grpSpPr bwMode="auto">
          <a:xfrm>
            <a:off x="8361270" y="4292831"/>
            <a:ext cx="3034700" cy="761702"/>
            <a:chOff x="7154105" y="3101526"/>
            <a:chExt cx="2276194" cy="571530"/>
          </a:xfrm>
        </p:grpSpPr>
        <p:sp>
          <p:nvSpPr>
            <p:cNvPr id="110615" name="TextBox 8"/>
            <p:cNvSpPr txBox="1">
              <a:spLocks noChangeArrowheads="1"/>
            </p:cNvSpPr>
            <p:nvPr/>
          </p:nvSpPr>
          <p:spPr bwMode="auto">
            <a:xfrm>
              <a:off x="7154105" y="3396020"/>
              <a:ext cx="2276194" cy="27703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9"/>
            <p:cNvSpPr/>
            <p:nvPr/>
          </p:nvSpPr>
          <p:spPr>
            <a:xfrm>
              <a:off x="7186992" y="3101526"/>
              <a:ext cx="1436212" cy="215473"/>
            </a:xfrm>
            <a:prstGeom prst="rect">
              <a:avLst/>
            </a:prstGeom>
            <a:ln>
              <a:noFill/>
            </a:ln>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1" name="Group 58"/>
          <p:cNvGrpSpPr/>
          <p:nvPr/>
        </p:nvGrpSpPr>
        <p:grpSpPr bwMode="auto">
          <a:xfrm>
            <a:off x="8361269" y="1702381"/>
            <a:ext cx="3034701" cy="767704"/>
            <a:chOff x="7174424" y="1243439"/>
            <a:chExt cx="2276195" cy="576033"/>
          </a:xfrm>
        </p:grpSpPr>
        <p:sp>
          <p:nvSpPr>
            <p:cNvPr id="110613" name="TextBox 11"/>
            <p:cNvSpPr txBox="1">
              <a:spLocks noChangeArrowheads="1"/>
            </p:cNvSpPr>
            <p:nvPr/>
          </p:nvSpPr>
          <p:spPr bwMode="auto">
            <a:xfrm>
              <a:off x="7174424" y="1542436"/>
              <a:ext cx="2276195" cy="27703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Rectangle 12"/>
            <p:cNvSpPr/>
            <p:nvPr/>
          </p:nvSpPr>
          <p:spPr>
            <a:xfrm>
              <a:off x="7203442" y="1243439"/>
              <a:ext cx="1436212" cy="215473"/>
            </a:xfrm>
            <a:prstGeom prst="rect">
              <a:avLst/>
            </a:prstGeom>
            <a:ln>
              <a:noFill/>
            </a:ln>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4" name="Group 56"/>
          <p:cNvGrpSpPr/>
          <p:nvPr/>
        </p:nvGrpSpPr>
        <p:grpSpPr bwMode="auto">
          <a:xfrm>
            <a:off x="756347" y="1797324"/>
            <a:ext cx="3034244" cy="809418"/>
            <a:chOff x="-296510" y="1232657"/>
            <a:chExt cx="2276196" cy="607418"/>
          </a:xfrm>
        </p:grpSpPr>
        <p:sp>
          <p:nvSpPr>
            <p:cNvPr id="110611" name="TextBox 14"/>
            <p:cNvSpPr txBox="1">
              <a:spLocks noChangeArrowheads="1"/>
            </p:cNvSpPr>
            <p:nvPr/>
          </p:nvSpPr>
          <p:spPr bwMode="auto">
            <a:xfrm>
              <a:off x="-296510" y="1563000"/>
              <a:ext cx="2276196" cy="2770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Rectangle 15"/>
            <p:cNvSpPr/>
            <p:nvPr/>
          </p:nvSpPr>
          <p:spPr>
            <a:xfrm>
              <a:off x="180405" y="1232657"/>
              <a:ext cx="1436429" cy="215503"/>
            </a:xfrm>
            <a:prstGeom prst="rect">
              <a:avLst/>
            </a:prstGeom>
            <a:ln>
              <a:noFill/>
            </a:ln>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7" name="Group 56"/>
          <p:cNvGrpSpPr/>
          <p:nvPr/>
        </p:nvGrpSpPr>
        <p:grpSpPr bwMode="auto">
          <a:xfrm>
            <a:off x="756347" y="4293602"/>
            <a:ext cx="3034244" cy="746780"/>
            <a:chOff x="-296510" y="1279668"/>
            <a:chExt cx="2276196" cy="560413"/>
          </a:xfrm>
        </p:grpSpPr>
        <p:sp>
          <p:nvSpPr>
            <p:cNvPr id="110609" name="TextBox 17"/>
            <p:cNvSpPr txBox="1">
              <a:spLocks noChangeArrowheads="1"/>
            </p:cNvSpPr>
            <p:nvPr/>
          </p:nvSpPr>
          <p:spPr bwMode="auto">
            <a:xfrm>
              <a:off x="-296510" y="1563005"/>
              <a:ext cx="2276196" cy="27707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Rectangle 18"/>
            <p:cNvSpPr/>
            <p:nvPr/>
          </p:nvSpPr>
          <p:spPr>
            <a:xfrm>
              <a:off x="180405" y="1279668"/>
              <a:ext cx="1436429" cy="215504"/>
            </a:xfrm>
            <a:prstGeom prst="rect">
              <a:avLst/>
            </a:prstGeom>
            <a:ln>
              <a:noFill/>
            </a:ln>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sp>
        <p:nvSpPr>
          <p:cNvPr id="20" name="Freeform 119"/>
          <p:cNvSpPr>
            <a:spLocks noChangeArrowheads="1"/>
          </p:cNvSpPr>
          <p:nvPr/>
        </p:nvSpPr>
        <p:spPr bwMode="auto">
          <a:xfrm>
            <a:off x="5822988" y="3478215"/>
            <a:ext cx="619045" cy="554037"/>
          </a:xfrm>
          <a:custGeom>
            <a:avLst/>
            <a:gdLst>
              <a:gd name="T0" fmla="*/ 551609 w 497"/>
              <a:gd name="T1" fmla="*/ 87205 h 444"/>
              <a:gd name="T2" fmla="*/ 551609 w 497"/>
              <a:gd name="T3" fmla="*/ 87205 h 444"/>
              <a:gd name="T4" fmla="*/ 530441 w 497"/>
              <a:gd name="T5" fmla="*/ 87205 h 444"/>
              <a:gd name="T6" fmla="*/ 530441 w 497"/>
              <a:gd name="T7" fmla="*/ 551883 h 444"/>
              <a:gd name="T8" fmla="*/ 551609 w 497"/>
              <a:gd name="T9" fmla="*/ 551883 h 444"/>
              <a:gd name="T10" fmla="*/ 617603 w 497"/>
              <a:gd name="T11" fmla="*/ 495823 h 444"/>
              <a:gd name="T12" fmla="*/ 617603 w 497"/>
              <a:gd name="T13" fmla="*/ 154477 h 444"/>
              <a:gd name="T14" fmla="*/ 551609 w 497"/>
              <a:gd name="T15" fmla="*/ 87205 h 444"/>
              <a:gd name="T16" fmla="*/ 0 w 497"/>
              <a:gd name="T17" fmla="*/ 154477 h 444"/>
              <a:gd name="T18" fmla="*/ 0 w 497"/>
              <a:gd name="T19" fmla="*/ 154477 h 444"/>
              <a:gd name="T20" fmla="*/ 0 w 497"/>
              <a:gd name="T21" fmla="*/ 495823 h 444"/>
              <a:gd name="T22" fmla="*/ 65994 w 497"/>
              <a:gd name="T23" fmla="*/ 551883 h 444"/>
              <a:gd name="T24" fmla="*/ 88407 w 497"/>
              <a:gd name="T25" fmla="*/ 551883 h 444"/>
              <a:gd name="T26" fmla="*/ 88407 w 497"/>
              <a:gd name="T27" fmla="*/ 87205 h 444"/>
              <a:gd name="T28" fmla="*/ 65994 w 497"/>
              <a:gd name="T29" fmla="*/ 87205 h 444"/>
              <a:gd name="T30" fmla="*/ 0 w 497"/>
              <a:gd name="T31" fmla="*/ 154477 h 444"/>
              <a:gd name="T32" fmla="*/ 419621 w 497"/>
              <a:gd name="T33" fmla="*/ 32390 h 444"/>
              <a:gd name="T34" fmla="*/ 419621 w 497"/>
              <a:gd name="T35" fmla="*/ 32390 h 444"/>
              <a:gd name="T36" fmla="*/ 308801 w 497"/>
              <a:gd name="T37" fmla="*/ 0 h 444"/>
              <a:gd name="T38" fmla="*/ 199227 w 497"/>
              <a:gd name="T39" fmla="*/ 32390 h 444"/>
              <a:gd name="T40" fmla="*/ 199227 w 497"/>
              <a:gd name="T41" fmla="*/ 87205 h 444"/>
              <a:gd name="T42" fmla="*/ 133233 w 497"/>
              <a:gd name="T43" fmla="*/ 87205 h 444"/>
              <a:gd name="T44" fmla="*/ 133233 w 497"/>
              <a:gd name="T45" fmla="*/ 551883 h 444"/>
              <a:gd name="T46" fmla="*/ 485615 w 497"/>
              <a:gd name="T47" fmla="*/ 551883 h 444"/>
              <a:gd name="T48" fmla="*/ 485615 w 497"/>
              <a:gd name="T49" fmla="*/ 87205 h 444"/>
              <a:gd name="T50" fmla="*/ 419621 w 497"/>
              <a:gd name="T51" fmla="*/ 87205 h 444"/>
              <a:gd name="T52" fmla="*/ 419621 w 497"/>
              <a:gd name="T53" fmla="*/ 32390 h 444"/>
              <a:gd name="T54" fmla="*/ 374795 w 497"/>
              <a:gd name="T55" fmla="*/ 87205 h 444"/>
              <a:gd name="T56" fmla="*/ 374795 w 497"/>
              <a:gd name="T57" fmla="*/ 87205 h 444"/>
              <a:gd name="T58" fmla="*/ 242808 w 497"/>
              <a:gd name="T59" fmla="*/ 87205 h 444"/>
              <a:gd name="T60" fmla="*/ 242808 w 497"/>
              <a:gd name="T61" fmla="*/ 54815 h 444"/>
              <a:gd name="T62" fmla="*/ 308801 w 497"/>
              <a:gd name="T63" fmla="*/ 32390 h 444"/>
              <a:gd name="T64" fmla="*/ 374795 w 497"/>
              <a:gd name="T65" fmla="*/ 54815 h 444"/>
              <a:gd name="T66" fmla="*/ 374795 w 497"/>
              <a:gd name="T67" fmla="*/ 87205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2"/>
          </a:solidFill>
          <a:ln w="9525" cap="flat">
            <a:noFill/>
            <a:bevel/>
          </a:ln>
          <a:effectLst/>
        </p:spPr>
        <p:txBody>
          <a:bodyPr wrap="none" lIns="91417" tIns="45709" rIns="91417" bIns="45709" anchor="ctr"/>
          <a:lstStyle/>
          <a:p>
            <a:endParaRPr lang="zh-CN" altLang="en-US">
              <a:solidFill>
                <a:schemeClr val="tx1">
                  <a:lumMod val="50000"/>
                  <a:lumOff val="50000"/>
                </a:schemeClr>
              </a:solidFill>
            </a:endParaRPr>
          </a:p>
        </p:txBody>
      </p:sp>
      <p:sp>
        <p:nvSpPr>
          <p:cNvPr id="21" name="Freeform 28"/>
          <p:cNvSpPr>
            <a:spLocks noChangeArrowheads="1"/>
          </p:cNvSpPr>
          <p:nvPr/>
        </p:nvSpPr>
        <p:spPr bwMode="auto">
          <a:xfrm>
            <a:off x="6953141" y="2636839"/>
            <a:ext cx="569839" cy="479425"/>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w="9525" cap="flat">
            <a:noFill/>
            <a:bevel/>
          </a:ln>
          <a:effectLst/>
        </p:spPr>
        <p:txBody>
          <a:bodyPr wrap="none" lIns="91417" tIns="45709" rIns="91417" bIns="45709" anchor="ctr"/>
          <a:lstStyle/>
          <a:p>
            <a:endParaRPr lang="zh-CN" altLang="en-US">
              <a:solidFill>
                <a:schemeClr val="tx1">
                  <a:lumMod val="50000"/>
                  <a:lumOff val="50000"/>
                </a:schemeClr>
              </a:solidFill>
            </a:endParaRPr>
          </a:p>
        </p:txBody>
      </p:sp>
      <p:sp>
        <p:nvSpPr>
          <p:cNvPr id="22" name="Freeform 100"/>
          <p:cNvSpPr>
            <a:spLocks noChangeArrowheads="1"/>
          </p:cNvSpPr>
          <p:nvPr/>
        </p:nvSpPr>
        <p:spPr bwMode="auto">
          <a:xfrm>
            <a:off x="4926166" y="2549525"/>
            <a:ext cx="560314" cy="361950"/>
          </a:xfrm>
          <a:custGeom>
            <a:avLst/>
            <a:gdLst>
              <a:gd name="T0" fmla="*/ 428574 w 498"/>
              <a:gd name="T1" fmla="*/ 100651 h 320"/>
              <a:gd name="T2" fmla="*/ 428574 w 498"/>
              <a:gd name="T3" fmla="*/ 100651 h 320"/>
              <a:gd name="T4" fmla="*/ 399327 w 498"/>
              <a:gd name="T5" fmla="*/ 100651 h 320"/>
              <a:gd name="T6" fmla="*/ 259844 w 498"/>
              <a:gd name="T7" fmla="*/ 0 h 320"/>
              <a:gd name="T8" fmla="*/ 110237 w 498"/>
              <a:gd name="T9" fmla="*/ 151541 h 320"/>
              <a:gd name="T10" fmla="*/ 110237 w 498"/>
              <a:gd name="T11" fmla="*/ 169636 h 320"/>
              <a:gd name="T12" fmla="*/ 100113 w 498"/>
              <a:gd name="T13" fmla="*/ 169636 h 320"/>
              <a:gd name="T14" fmla="*/ 0 w 498"/>
              <a:gd name="T15" fmla="*/ 271418 h 320"/>
              <a:gd name="T16" fmla="*/ 100113 w 498"/>
              <a:gd name="T17" fmla="*/ 360759 h 320"/>
              <a:gd name="T18" fmla="*/ 428574 w 498"/>
              <a:gd name="T19" fmla="*/ 360759 h 320"/>
              <a:gd name="T20" fmla="*/ 559058 w 498"/>
              <a:gd name="T21" fmla="*/ 230705 h 320"/>
              <a:gd name="T22" fmla="*/ 428574 w 498"/>
              <a:gd name="T23" fmla="*/ 100651 h 320"/>
              <a:gd name="T24" fmla="*/ 319462 w 498"/>
              <a:gd name="T25" fmla="*/ 220527 h 320"/>
              <a:gd name="T26" fmla="*/ 319462 w 498"/>
              <a:gd name="T27" fmla="*/ 220527 h 320"/>
              <a:gd name="T28" fmla="*/ 239596 w 498"/>
              <a:gd name="T29" fmla="*/ 310999 h 320"/>
              <a:gd name="T30" fmla="*/ 219349 w 498"/>
              <a:gd name="T31" fmla="*/ 310999 h 320"/>
              <a:gd name="T32" fmla="*/ 219349 w 498"/>
              <a:gd name="T33" fmla="*/ 300821 h 320"/>
              <a:gd name="T34" fmla="*/ 219349 w 498"/>
              <a:gd name="T35" fmla="*/ 290643 h 320"/>
              <a:gd name="T36" fmla="*/ 249720 w 498"/>
              <a:gd name="T37" fmla="*/ 230705 h 320"/>
              <a:gd name="T38" fmla="*/ 229473 w 498"/>
              <a:gd name="T39" fmla="*/ 220527 h 320"/>
              <a:gd name="T40" fmla="*/ 229473 w 498"/>
              <a:gd name="T41" fmla="*/ 220527 h 320"/>
              <a:gd name="T42" fmla="*/ 209225 w 498"/>
              <a:gd name="T43" fmla="*/ 201301 h 320"/>
              <a:gd name="T44" fmla="*/ 219349 w 498"/>
              <a:gd name="T45" fmla="*/ 180945 h 320"/>
              <a:gd name="T46" fmla="*/ 290215 w 498"/>
              <a:gd name="T47" fmla="*/ 100651 h 320"/>
              <a:gd name="T48" fmla="*/ 309338 w 498"/>
              <a:gd name="T49" fmla="*/ 90473 h 320"/>
              <a:gd name="T50" fmla="*/ 319462 w 498"/>
              <a:gd name="T51" fmla="*/ 100651 h 320"/>
              <a:gd name="T52" fmla="*/ 309338 w 498"/>
              <a:gd name="T53" fmla="*/ 119876 h 320"/>
              <a:gd name="T54" fmla="*/ 280092 w 498"/>
              <a:gd name="T55" fmla="*/ 180945 h 320"/>
              <a:gd name="T56" fmla="*/ 309338 w 498"/>
              <a:gd name="T57" fmla="*/ 191123 h 320"/>
              <a:gd name="T58" fmla="*/ 309338 w 498"/>
              <a:gd name="T59" fmla="*/ 191123 h 320"/>
              <a:gd name="T60" fmla="*/ 329586 w 498"/>
              <a:gd name="T61" fmla="*/ 211479 h 320"/>
              <a:gd name="T62" fmla="*/ 319462 w 498"/>
              <a:gd name="T63" fmla="*/ 22052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rgbClr val="FFFFFF"/>
          </a:solidFill>
          <a:ln w="9525" cap="flat">
            <a:noFill/>
            <a:bevel/>
          </a:ln>
          <a:effectLst/>
        </p:spPr>
        <p:txBody>
          <a:bodyPr wrap="none" lIns="91417" tIns="45709" rIns="91417" bIns="45709" anchor="ctr"/>
          <a:lstStyle/>
          <a:p>
            <a:endParaRPr lang="zh-CN" altLang="en-US">
              <a:solidFill>
                <a:schemeClr val="tx1">
                  <a:lumMod val="50000"/>
                  <a:lumOff val="50000"/>
                </a:schemeClr>
              </a:solidFill>
            </a:endParaRPr>
          </a:p>
        </p:txBody>
      </p:sp>
      <p:sp>
        <p:nvSpPr>
          <p:cNvPr id="23" name="Freeform 116"/>
          <p:cNvSpPr>
            <a:spLocks noChangeArrowheads="1"/>
          </p:cNvSpPr>
          <p:nvPr/>
        </p:nvSpPr>
        <p:spPr bwMode="auto">
          <a:xfrm>
            <a:off x="6834092" y="4530726"/>
            <a:ext cx="436506" cy="452438"/>
          </a:xfrm>
          <a:custGeom>
            <a:avLst/>
            <a:gdLst>
              <a:gd name="T0" fmla="*/ 392134 w 445"/>
              <a:gd name="T1" fmla="*/ 156083 h 462"/>
              <a:gd name="T2" fmla="*/ 392134 w 445"/>
              <a:gd name="T3" fmla="*/ 156083 h 462"/>
              <a:gd name="T4" fmla="*/ 260769 w 445"/>
              <a:gd name="T5" fmla="*/ 7853 h 462"/>
              <a:gd name="T6" fmla="*/ 35292 w 445"/>
              <a:gd name="T7" fmla="*/ 243450 h 462"/>
              <a:gd name="T8" fmla="*/ 8823 w 445"/>
              <a:gd name="T9" fmla="*/ 313147 h 462"/>
              <a:gd name="T10" fmla="*/ 79407 w 445"/>
              <a:gd name="T11" fmla="*/ 348486 h 462"/>
              <a:gd name="T12" fmla="*/ 96073 w 445"/>
              <a:gd name="T13" fmla="*/ 339651 h 462"/>
              <a:gd name="T14" fmla="*/ 131365 w 445"/>
              <a:gd name="T15" fmla="*/ 365174 h 462"/>
              <a:gd name="T16" fmla="*/ 156854 w 445"/>
              <a:gd name="T17" fmla="*/ 426037 h 462"/>
              <a:gd name="T18" fmla="*/ 183323 w 445"/>
              <a:gd name="T19" fmla="*/ 443706 h 462"/>
              <a:gd name="T20" fmla="*/ 235280 w 445"/>
              <a:gd name="T21" fmla="*/ 426037 h 462"/>
              <a:gd name="T22" fmla="*/ 244103 w 445"/>
              <a:gd name="T23" fmla="*/ 408367 h 462"/>
              <a:gd name="T24" fmla="*/ 226457 w 445"/>
              <a:gd name="T25" fmla="*/ 382844 h 462"/>
              <a:gd name="T26" fmla="*/ 199988 w 445"/>
              <a:gd name="T27" fmla="*/ 330817 h 462"/>
              <a:gd name="T28" fmla="*/ 226457 w 445"/>
              <a:gd name="T29" fmla="*/ 304312 h 462"/>
              <a:gd name="T30" fmla="*/ 408800 w 445"/>
              <a:gd name="T31" fmla="*/ 348486 h 462"/>
              <a:gd name="T32" fmla="*/ 392134 w 445"/>
              <a:gd name="T33" fmla="*/ 156083 h 462"/>
              <a:gd name="T34" fmla="*/ 382331 w 445"/>
              <a:gd name="T35" fmla="*/ 304312 h 462"/>
              <a:gd name="T36" fmla="*/ 382331 w 445"/>
              <a:gd name="T37" fmla="*/ 304312 h 462"/>
              <a:gd name="T38" fmla="*/ 296061 w 445"/>
              <a:gd name="T39" fmla="*/ 200257 h 462"/>
              <a:gd name="T40" fmla="*/ 278415 w 445"/>
              <a:gd name="T41" fmla="*/ 60862 h 462"/>
              <a:gd name="T42" fmla="*/ 356842 w 445"/>
              <a:gd name="T43" fmla="*/ 173752 h 462"/>
              <a:gd name="T44" fmla="*/ 382331 w 445"/>
              <a:gd name="T45" fmla="*/ 304312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w="9525" cap="flat">
            <a:noFill/>
            <a:bevel/>
          </a:ln>
          <a:effectLst/>
        </p:spPr>
        <p:txBody>
          <a:bodyPr wrap="none" lIns="91417" tIns="45709" rIns="91417" bIns="45709" anchor="ctr"/>
          <a:lstStyle/>
          <a:p>
            <a:endParaRPr lang="zh-CN" altLang="en-US">
              <a:solidFill>
                <a:schemeClr val="tx1">
                  <a:lumMod val="50000"/>
                  <a:lumOff val="50000"/>
                </a:schemeClr>
              </a:solidFill>
            </a:endParaRPr>
          </a:p>
        </p:txBody>
      </p:sp>
      <p:sp>
        <p:nvSpPr>
          <p:cNvPr id="24" name="Freeform 154"/>
          <p:cNvSpPr>
            <a:spLocks noChangeArrowheads="1"/>
          </p:cNvSpPr>
          <p:nvPr/>
        </p:nvSpPr>
        <p:spPr bwMode="auto">
          <a:xfrm>
            <a:off x="4846802" y="4384677"/>
            <a:ext cx="358728" cy="487363"/>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w="9525" cap="flat">
            <a:noFill/>
            <a:bevel/>
          </a:ln>
          <a:effectLst/>
        </p:spPr>
        <p:txBody>
          <a:bodyPr wrap="none" lIns="91417" tIns="45709" rIns="91417" bIns="45709" anchor="ctr"/>
          <a:lstStyle/>
          <a:p>
            <a:endParaRPr lang="zh-CN" altLang="en-US">
              <a:solidFill>
                <a:schemeClr val="tx1">
                  <a:lumMod val="50000"/>
                  <a:lumOff val="50000"/>
                </a:schemeClr>
              </a:solidFill>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p:stCondLst>
                              <p:cond delay="4000"/>
                            </p:stCondLst>
                            <p:childTnLst>
                              <p:par>
                                <p:cTn id="50" presetID="2" presetClass="entr" presetSubtype="2" accel="50000" decel="5000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6" presetClass="emph" presetSubtype="0" fill="hold" grpId="0" nodeType="withEffect">
                                  <p:stCondLst>
                                    <p:cond delay="200"/>
                                  </p:stCondLst>
                                  <p:childTnLst>
                                    <p:animEffect transition="out" filter="fade">
                                      <p:cBhvr>
                                        <p:cTn id="55" dur="500" tmFilter="0, 0; .2, .5; .8, .5; 1, 0"/>
                                        <p:tgtEl>
                                          <p:spTgt spid="7"/>
                                        </p:tgtEl>
                                      </p:cBhvr>
                                    </p:animEffect>
                                    <p:animScale>
                                      <p:cBhvr>
                                        <p:cTn id="56" dur="250" autoRev="1" fill="hold"/>
                                        <p:tgtEl>
                                          <p:spTgt spid="7"/>
                                        </p:tgtEl>
                                      </p:cBhvr>
                                      <p:by x="105000" y="105000"/>
                                    </p:animScale>
                                  </p:childTnLst>
                                </p:cTn>
                              </p:par>
                              <p:par>
                                <p:cTn id="57" presetID="26" presetClass="emph" presetSubtype="0" fill="hold" grpId="0" nodeType="withEffect">
                                  <p:stCondLst>
                                    <p:cond delay="600"/>
                                  </p:stCondLst>
                                  <p:childTnLst>
                                    <p:animEffect transition="out" filter="fade">
                                      <p:cBhvr>
                                        <p:cTn id="58" dur="500" tmFilter="0, 0; .2, .5; .8, .5; 1, 0"/>
                                        <p:tgtEl>
                                          <p:spTgt spid="4"/>
                                        </p:tgtEl>
                                      </p:cBhvr>
                                    </p:animEffect>
                                    <p:animScale>
                                      <p:cBhvr>
                                        <p:cTn id="59" dur="250" autoRev="1" fill="hold"/>
                                        <p:tgtEl>
                                          <p:spTgt spid="4"/>
                                        </p:tgtEl>
                                      </p:cBhvr>
                                      <p:by x="105000" y="105000"/>
                                    </p:animScale>
                                  </p:childTnLst>
                                </p:cTn>
                              </p:par>
                              <p:par>
                                <p:cTn id="60" presetID="26" presetClass="emph" presetSubtype="0" fill="hold" grpId="0" nodeType="withEffect">
                                  <p:stCondLst>
                                    <p:cond delay="1000"/>
                                  </p:stCondLst>
                                  <p:childTnLst>
                                    <p:animEffect transition="out" filter="fade">
                                      <p:cBhvr>
                                        <p:cTn id="61" dur="500" tmFilter="0, 0; .2, .5; .8, .5; 1, 0"/>
                                        <p:tgtEl>
                                          <p:spTgt spid="5"/>
                                        </p:tgtEl>
                                      </p:cBhvr>
                                    </p:animEffect>
                                    <p:animScale>
                                      <p:cBhvr>
                                        <p:cTn id="62" dur="250" autoRev="1" fill="hold"/>
                                        <p:tgtEl>
                                          <p:spTgt spid="5"/>
                                        </p:tgtEl>
                                      </p:cBhvr>
                                      <p:by x="105000" y="105000"/>
                                    </p:animScale>
                                  </p:childTnLst>
                                </p:cTn>
                              </p:par>
                              <p:par>
                                <p:cTn id="63" presetID="26" presetClass="emph" presetSubtype="0" fill="hold" grpId="0" nodeType="withEffect">
                                  <p:stCondLst>
                                    <p:cond delay="1400"/>
                                  </p:stCondLst>
                                  <p:childTnLst>
                                    <p:animEffect transition="out" filter="fade">
                                      <p:cBhvr>
                                        <p:cTn id="64" dur="500" tmFilter="0, 0; .2, .5; .8, .5; 1, 0"/>
                                        <p:tgtEl>
                                          <p:spTgt spid="6"/>
                                        </p:tgtEl>
                                      </p:cBhvr>
                                    </p:animEffect>
                                    <p:animScale>
                                      <p:cBhvr>
                                        <p:cTn id="6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AutoShape 5"/>
          <p:cNvSpPr/>
          <p:nvPr/>
        </p:nvSpPr>
        <p:spPr bwMode="auto">
          <a:xfrm>
            <a:off x="1355551" y="1905566"/>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endParaRPr lang="zh-CN" altLang="en-US" sz="1200" dirty="0">
              <a:solidFill>
                <a:schemeClr val="tx1">
                  <a:lumMod val="50000"/>
                  <a:lumOff val="50000"/>
                </a:schemeClr>
              </a:solidFill>
              <a:latin typeface="+mn-ea"/>
            </a:endParaRPr>
          </a:p>
        </p:txBody>
      </p:sp>
      <p:sp>
        <p:nvSpPr>
          <p:cNvPr id="37894" name="Line 6"/>
          <p:cNvSpPr>
            <a:spLocks noChangeShapeType="1"/>
          </p:cNvSpPr>
          <p:nvPr/>
        </p:nvSpPr>
        <p:spPr bwMode="auto">
          <a:xfrm flipV="1">
            <a:off x="888885" y="5859235"/>
            <a:ext cx="5938064"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700">
              <a:solidFill>
                <a:schemeClr val="tx1">
                  <a:lumMod val="50000"/>
                  <a:lumOff val="50000"/>
                </a:schemeClr>
              </a:solidFill>
              <a:latin typeface="Helvetica" charset="0"/>
              <a:ea typeface="MS PGothic" panose="020B0600070205080204" pitchFamily="34" charset="-128"/>
              <a:cs typeface="Helvetica" charset="0"/>
              <a:sym typeface="Helvetica" charset="0"/>
            </a:endParaRPr>
          </a:p>
        </p:txBody>
      </p:sp>
      <p:sp>
        <p:nvSpPr>
          <p:cNvPr id="37895" name="AutoShape 7"/>
          <p:cNvSpPr/>
          <p:nvPr/>
        </p:nvSpPr>
        <p:spPr bwMode="auto">
          <a:xfrm>
            <a:off x="2138085" y="2893787"/>
            <a:ext cx="47618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500" b="1">
                <a:solidFill>
                  <a:schemeClr val="tx1">
                    <a:lumMod val="50000"/>
                    <a:lumOff val="50000"/>
                  </a:schemeClr>
                </a:solidFill>
                <a:latin typeface="Lato" panose="020F0502020204030203" charset="0"/>
                <a:sym typeface="Lato" panose="020F0502020204030203" charset="0"/>
              </a:rPr>
              <a:t>80%</a:t>
            </a:r>
            <a:endParaRPr lang="es-ES" altLang="zh-CN">
              <a:solidFill>
                <a:schemeClr val="tx1">
                  <a:lumMod val="50000"/>
                  <a:lumOff val="50000"/>
                </a:schemeClr>
              </a:solidFill>
            </a:endParaRPr>
          </a:p>
        </p:txBody>
      </p:sp>
      <p:sp>
        <p:nvSpPr>
          <p:cNvPr id="37896" name="AutoShape 8"/>
          <p:cNvSpPr/>
          <p:nvPr/>
        </p:nvSpPr>
        <p:spPr bwMode="auto">
          <a:xfrm>
            <a:off x="1349994" y="3690712"/>
            <a:ext cx="47539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500" b="1">
                <a:solidFill>
                  <a:schemeClr val="tx1">
                    <a:lumMod val="50000"/>
                    <a:lumOff val="50000"/>
                  </a:schemeClr>
                </a:solidFill>
                <a:latin typeface="Lato" panose="020F0502020204030203" charset="0"/>
                <a:sym typeface="Lato" panose="020F0502020204030203" charset="0"/>
              </a:rPr>
              <a:t>45%</a:t>
            </a:r>
            <a:endParaRPr lang="es-ES" altLang="zh-CN">
              <a:solidFill>
                <a:schemeClr val="tx1">
                  <a:lumMod val="50000"/>
                  <a:lumOff val="50000"/>
                </a:schemeClr>
              </a:solidFill>
            </a:endParaRPr>
          </a:p>
        </p:txBody>
      </p:sp>
      <p:sp>
        <p:nvSpPr>
          <p:cNvPr id="37897" name="AutoShape 9"/>
          <p:cNvSpPr/>
          <p:nvPr/>
        </p:nvSpPr>
        <p:spPr bwMode="auto">
          <a:xfrm>
            <a:off x="2926970" y="4178869"/>
            <a:ext cx="47618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500" b="1">
                <a:solidFill>
                  <a:schemeClr val="tx1">
                    <a:lumMod val="50000"/>
                    <a:lumOff val="50000"/>
                  </a:schemeClr>
                </a:solidFill>
                <a:latin typeface="Lato" panose="020F0502020204030203" charset="0"/>
                <a:sym typeface="Lato" panose="020F0502020204030203" charset="0"/>
              </a:rPr>
              <a:t>25%</a:t>
            </a:r>
            <a:endParaRPr lang="es-ES" altLang="zh-CN">
              <a:solidFill>
                <a:schemeClr val="tx1">
                  <a:lumMod val="50000"/>
                  <a:lumOff val="50000"/>
                </a:schemeClr>
              </a:solidFill>
            </a:endParaRPr>
          </a:p>
        </p:txBody>
      </p:sp>
      <p:sp>
        <p:nvSpPr>
          <p:cNvPr id="37898" name="AutoShape 10"/>
          <p:cNvSpPr/>
          <p:nvPr/>
        </p:nvSpPr>
        <p:spPr bwMode="auto">
          <a:xfrm>
            <a:off x="3775378" y="3264469"/>
            <a:ext cx="476189" cy="345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500" b="1">
                <a:solidFill>
                  <a:schemeClr val="tx1">
                    <a:lumMod val="50000"/>
                    <a:lumOff val="50000"/>
                  </a:schemeClr>
                </a:solidFill>
                <a:latin typeface="Lato" panose="020F0502020204030203" charset="0"/>
                <a:sym typeface="Lato" panose="020F0502020204030203" charset="0"/>
              </a:rPr>
              <a:t>70%</a:t>
            </a:r>
            <a:endParaRPr lang="es-ES" altLang="zh-CN">
              <a:solidFill>
                <a:schemeClr val="tx1">
                  <a:lumMod val="50000"/>
                  <a:lumOff val="50000"/>
                </a:schemeClr>
              </a:solidFill>
            </a:endParaRPr>
          </a:p>
        </p:txBody>
      </p:sp>
      <p:sp>
        <p:nvSpPr>
          <p:cNvPr id="37899" name="AutoShape 11"/>
          <p:cNvSpPr/>
          <p:nvPr/>
        </p:nvSpPr>
        <p:spPr bwMode="auto">
          <a:xfrm>
            <a:off x="4503946" y="3754212"/>
            <a:ext cx="47618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500" b="1">
                <a:solidFill>
                  <a:schemeClr val="tx1">
                    <a:lumMod val="50000"/>
                    <a:lumOff val="50000"/>
                  </a:schemeClr>
                </a:solidFill>
                <a:latin typeface="Lato" panose="020F0502020204030203" charset="0"/>
                <a:sym typeface="Lato" panose="020F0502020204030203" charset="0"/>
              </a:rPr>
              <a:t>35%</a:t>
            </a:r>
            <a:endParaRPr lang="es-ES" altLang="zh-CN">
              <a:solidFill>
                <a:schemeClr val="tx1">
                  <a:lumMod val="50000"/>
                  <a:lumOff val="50000"/>
                </a:schemeClr>
              </a:solidFill>
            </a:endParaRPr>
          </a:p>
        </p:txBody>
      </p:sp>
      <p:sp>
        <p:nvSpPr>
          <p:cNvPr id="37900" name="AutoShape 12"/>
          <p:cNvSpPr/>
          <p:nvPr/>
        </p:nvSpPr>
        <p:spPr bwMode="auto">
          <a:xfrm>
            <a:off x="2034117" y="6134667"/>
            <a:ext cx="669838"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00" b="1">
                <a:solidFill>
                  <a:schemeClr val="tx1">
                    <a:lumMod val="50000"/>
                    <a:lumOff val="50000"/>
                  </a:schemeClr>
                </a:solidFill>
                <a:latin typeface="Lato" panose="020F0502020204030203" charset="0"/>
                <a:sym typeface="Lato" panose="020F0502020204030203" charset="0"/>
              </a:rPr>
              <a:t>Data Here</a:t>
            </a:r>
            <a:endParaRPr lang="es-ES" altLang="zh-CN">
              <a:solidFill>
                <a:schemeClr val="tx1">
                  <a:lumMod val="50000"/>
                  <a:lumOff val="50000"/>
                </a:schemeClr>
              </a:solidFill>
            </a:endParaRPr>
          </a:p>
        </p:txBody>
      </p:sp>
      <p:sp>
        <p:nvSpPr>
          <p:cNvPr id="37901" name="AutoShape 13"/>
          <p:cNvSpPr/>
          <p:nvPr/>
        </p:nvSpPr>
        <p:spPr bwMode="auto">
          <a:xfrm>
            <a:off x="1257930" y="6134667"/>
            <a:ext cx="669838"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00" b="1">
                <a:solidFill>
                  <a:schemeClr val="tx1">
                    <a:lumMod val="50000"/>
                    <a:lumOff val="50000"/>
                  </a:schemeClr>
                </a:solidFill>
                <a:latin typeface="Lato" panose="020F0502020204030203" charset="0"/>
                <a:sym typeface="Lato" panose="020F0502020204030203" charset="0"/>
              </a:rPr>
              <a:t>Data Here</a:t>
            </a:r>
            <a:endParaRPr lang="es-ES" altLang="zh-CN">
              <a:solidFill>
                <a:schemeClr val="tx1">
                  <a:lumMod val="50000"/>
                  <a:lumOff val="50000"/>
                </a:schemeClr>
              </a:solidFill>
            </a:endParaRPr>
          </a:p>
        </p:txBody>
      </p:sp>
      <p:sp>
        <p:nvSpPr>
          <p:cNvPr id="37902" name="AutoShape 14"/>
          <p:cNvSpPr/>
          <p:nvPr/>
        </p:nvSpPr>
        <p:spPr bwMode="auto">
          <a:xfrm>
            <a:off x="2822208" y="6134667"/>
            <a:ext cx="669838"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00" b="1">
                <a:solidFill>
                  <a:schemeClr val="tx1">
                    <a:lumMod val="50000"/>
                    <a:lumOff val="50000"/>
                  </a:schemeClr>
                </a:solidFill>
                <a:latin typeface="Lato" panose="020F0502020204030203" charset="0"/>
                <a:sym typeface="Lato" panose="020F0502020204030203" charset="0"/>
              </a:rPr>
              <a:t>Data Here</a:t>
            </a:r>
            <a:endParaRPr lang="es-ES" altLang="zh-CN">
              <a:solidFill>
                <a:schemeClr val="tx1">
                  <a:lumMod val="50000"/>
                  <a:lumOff val="50000"/>
                </a:schemeClr>
              </a:solidFill>
            </a:endParaRPr>
          </a:p>
        </p:txBody>
      </p:sp>
      <p:sp>
        <p:nvSpPr>
          <p:cNvPr id="37903" name="AutoShape 15"/>
          <p:cNvSpPr/>
          <p:nvPr/>
        </p:nvSpPr>
        <p:spPr bwMode="auto">
          <a:xfrm>
            <a:off x="3607125" y="6134667"/>
            <a:ext cx="669838"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00" b="1">
                <a:solidFill>
                  <a:schemeClr val="tx1">
                    <a:lumMod val="50000"/>
                    <a:lumOff val="50000"/>
                  </a:schemeClr>
                </a:solidFill>
                <a:latin typeface="Lato" panose="020F0502020204030203" charset="0"/>
                <a:sym typeface="Lato" panose="020F0502020204030203" charset="0"/>
              </a:rPr>
              <a:t>Data Here</a:t>
            </a:r>
            <a:endParaRPr lang="es-ES" altLang="zh-CN">
              <a:solidFill>
                <a:schemeClr val="tx1">
                  <a:lumMod val="50000"/>
                  <a:lumOff val="50000"/>
                </a:schemeClr>
              </a:solidFill>
            </a:endParaRPr>
          </a:p>
        </p:txBody>
      </p:sp>
      <p:sp>
        <p:nvSpPr>
          <p:cNvPr id="37904" name="AutoShape 16"/>
          <p:cNvSpPr/>
          <p:nvPr/>
        </p:nvSpPr>
        <p:spPr bwMode="auto">
          <a:xfrm>
            <a:off x="4399977" y="6134667"/>
            <a:ext cx="669838"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00" b="1">
                <a:solidFill>
                  <a:schemeClr val="tx1">
                    <a:lumMod val="50000"/>
                    <a:lumOff val="50000"/>
                  </a:schemeClr>
                </a:solidFill>
                <a:latin typeface="Lato" panose="020F0502020204030203" charset="0"/>
                <a:sym typeface="Lato" panose="020F0502020204030203" charset="0"/>
              </a:rPr>
              <a:t>Data Here</a:t>
            </a:r>
            <a:endParaRPr lang="es-ES" altLang="zh-CN">
              <a:solidFill>
                <a:schemeClr val="tx1">
                  <a:lumMod val="50000"/>
                  <a:lumOff val="50000"/>
                </a:schemeClr>
              </a:solidFill>
            </a:endParaRPr>
          </a:p>
        </p:txBody>
      </p:sp>
      <p:sp>
        <p:nvSpPr>
          <p:cNvPr id="37905" name="AutoShape 17"/>
          <p:cNvSpPr/>
          <p:nvPr/>
        </p:nvSpPr>
        <p:spPr bwMode="auto">
          <a:xfrm>
            <a:off x="5251561" y="3261293"/>
            <a:ext cx="47618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500" b="1">
                <a:solidFill>
                  <a:schemeClr val="tx1">
                    <a:lumMod val="50000"/>
                    <a:lumOff val="50000"/>
                  </a:schemeClr>
                </a:solidFill>
                <a:latin typeface="Lato" panose="020F0502020204030203" charset="0"/>
                <a:sym typeface="Lato" panose="020F0502020204030203" charset="0"/>
              </a:rPr>
              <a:t>70%</a:t>
            </a:r>
            <a:endParaRPr lang="es-ES" altLang="zh-CN">
              <a:solidFill>
                <a:schemeClr val="tx1">
                  <a:lumMod val="50000"/>
                  <a:lumOff val="50000"/>
                </a:schemeClr>
              </a:solidFill>
            </a:endParaRPr>
          </a:p>
        </p:txBody>
      </p:sp>
      <p:sp>
        <p:nvSpPr>
          <p:cNvPr id="37906" name="AutoShape 18"/>
          <p:cNvSpPr/>
          <p:nvPr/>
        </p:nvSpPr>
        <p:spPr bwMode="auto">
          <a:xfrm>
            <a:off x="5171402" y="6130697"/>
            <a:ext cx="66904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00" b="1">
                <a:solidFill>
                  <a:schemeClr val="tx1">
                    <a:lumMod val="50000"/>
                    <a:lumOff val="50000"/>
                  </a:schemeClr>
                </a:solidFill>
                <a:latin typeface="Lato" panose="020F0502020204030203" charset="0"/>
                <a:sym typeface="Lato" panose="020F0502020204030203" charset="0"/>
              </a:rPr>
              <a:t>Data Here</a:t>
            </a:r>
            <a:endParaRPr lang="es-ES" altLang="zh-CN">
              <a:solidFill>
                <a:schemeClr val="tx1">
                  <a:lumMod val="50000"/>
                  <a:lumOff val="50000"/>
                </a:schemeClr>
              </a:solidFill>
            </a:endParaRPr>
          </a:p>
        </p:txBody>
      </p:sp>
      <p:sp>
        <p:nvSpPr>
          <p:cNvPr id="37907" name="AutoShape 19"/>
          <p:cNvSpPr/>
          <p:nvPr/>
        </p:nvSpPr>
        <p:spPr bwMode="auto">
          <a:xfrm>
            <a:off x="1380154" y="4139178"/>
            <a:ext cx="411902" cy="1869282"/>
          </a:xfrm>
          <a:prstGeom prst="roundRect">
            <a:avLst>
              <a:gd name="adj" fmla="val 50000"/>
            </a:avLst>
          </a:prstGeom>
          <a:solidFill>
            <a:schemeClr val="accent2"/>
          </a:solidFill>
          <a:ln w="25400" cap="flat" cmpd="sng">
            <a:solidFill>
              <a:srgbClr val="000000">
                <a:alpha val="0"/>
              </a:srgbClr>
            </a:solidFill>
            <a:prstDash val="solid"/>
            <a:miter lim="0"/>
          </a:ln>
          <a:effectLst/>
        </p:spPr>
        <p:txBody>
          <a:bodyPr lIns="0" tIns="0" rIns="0" bIns="0" anchor="ctr"/>
          <a:lstStyle/>
          <a:p>
            <a:pPr defTabSz="291465"/>
            <a:endParaRPr lang="zh-CN" altLang="zh-CN">
              <a:solidFill>
                <a:schemeClr val="tx1">
                  <a:lumMod val="50000"/>
                  <a:lumOff val="50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908" name="AutoShape 20"/>
          <p:cNvSpPr/>
          <p:nvPr/>
        </p:nvSpPr>
        <p:spPr bwMode="auto">
          <a:xfrm>
            <a:off x="2169038" y="3233510"/>
            <a:ext cx="411902" cy="2774950"/>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defTabSz="291465"/>
            <a:endParaRPr lang="zh-CN" altLang="zh-CN">
              <a:solidFill>
                <a:schemeClr val="tx1">
                  <a:lumMod val="50000"/>
                  <a:lumOff val="50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909" name="AutoShape 21"/>
          <p:cNvSpPr/>
          <p:nvPr/>
        </p:nvSpPr>
        <p:spPr bwMode="auto">
          <a:xfrm>
            <a:off x="2957923" y="4626542"/>
            <a:ext cx="411902" cy="1381919"/>
          </a:xfrm>
          <a:prstGeom prst="roundRect">
            <a:avLst>
              <a:gd name="adj" fmla="val 50000"/>
            </a:avLst>
          </a:prstGeom>
          <a:solidFill>
            <a:schemeClr val="accent3"/>
          </a:solidFill>
          <a:ln w="25400" cap="flat" cmpd="sng">
            <a:solidFill>
              <a:srgbClr val="000000">
                <a:alpha val="0"/>
              </a:srgbClr>
            </a:solidFill>
            <a:prstDash val="solid"/>
            <a:miter lim="0"/>
          </a:ln>
          <a:effectLst/>
        </p:spPr>
        <p:txBody>
          <a:bodyPr lIns="0" tIns="0" rIns="0" bIns="0" anchor="ctr"/>
          <a:lstStyle/>
          <a:p>
            <a:pPr defTabSz="291465"/>
            <a:endParaRPr lang="zh-CN" altLang="zh-CN" sz="2000">
              <a:solidFill>
                <a:schemeClr val="tx1">
                  <a:lumMod val="50000"/>
                  <a:lumOff val="50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910" name="AutoShape 22"/>
          <p:cNvSpPr/>
          <p:nvPr/>
        </p:nvSpPr>
        <p:spPr bwMode="auto">
          <a:xfrm>
            <a:off x="3746807" y="3685947"/>
            <a:ext cx="411902" cy="2322512"/>
          </a:xfrm>
          <a:prstGeom prst="roundRect">
            <a:avLst>
              <a:gd name="adj" fmla="val 50000"/>
            </a:avLst>
          </a:prstGeom>
          <a:solidFill>
            <a:schemeClr val="accent4"/>
          </a:solidFill>
          <a:ln w="25400" cap="flat" cmpd="sng">
            <a:solidFill>
              <a:srgbClr val="000000">
                <a:alpha val="0"/>
              </a:srgbClr>
            </a:solidFill>
            <a:prstDash val="solid"/>
            <a:miter lim="0"/>
          </a:ln>
          <a:effectLst/>
        </p:spPr>
        <p:txBody>
          <a:bodyPr lIns="0" tIns="0" rIns="0" bIns="0" anchor="ctr"/>
          <a:lstStyle/>
          <a:p>
            <a:pPr defTabSz="291465"/>
            <a:endParaRPr lang="zh-CN" altLang="zh-CN">
              <a:solidFill>
                <a:schemeClr val="tx1">
                  <a:lumMod val="50000"/>
                  <a:lumOff val="50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911" name="AutoShape 23"/>
          <p:cNvSpPr/>
          <p:nvPr/>
        </p:nvSpPr>
        <p:spPr bwMode="auto">
          <a:xfrm>
            <a:off x="4536486" y="4139178"/>
            <a:ext cx="411109" cy="1869282"/>
          </a:xfrm>
          <a:prstGeom prst="roundRect">
            <a:avLst>
              <a:gd name="adj" fmla="val 50000"/>
            </a:avLst>
          </a:prstGeom>
          <a:solidFill>
            <a:schemeClr val="accent2"/>
          </a:solidFill>
          <a:ln w="25400" cap="flat" cmpd="sng">
            <a:solidFill>
              <a:srgbClr val="000000">
                <a:alpha val="0"/>
              </a:srgbClr>
            </a:solidFill>
            <a:prstDash val="solid"/>
            <a:miter lim="0"/>
          </a:ln>
          <a:effectLst/>
        </p:spPr>
        <p:txBody>
          <a:bodyPr lIns="0" tIns="0" rIns="0" bIns="0" anchor="ctr"/>
          <a:lstStyle/>
          <a:p>
            <a:pPr defTabSz="291465"/>
            <a:endParaRPr lang="zh-CN" altLang="zh-CN">
              <a:solidFill>
                <a:schemeClr val="tx1">
                  <a:lumMod val="50000"/>
                  <a:lumOff val="50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912" name="AutoShape 24"/>
          <p:cNvSpPr/>
          <p:nvPr/>
        </p:nvSpPr>
        <p:spPr bwMode="auto">
          <a:xfrm>
            <a:off x="5285688" y="3674042"/>
            <a:ext cx="411109" cy="232251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defTabSz="291465"/>
            <a:endParaRPr lang="zh-CN" altLang="zh-CN">
              <a:solidFill>
                <a:schemeClr val="tx1">
                  <a:lumMod val="50000"/>
                  <a:lumOff val="50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913" name="AutoShape 25"/>
          <p:cNvSpPr/>
          <p:nvPr/>
        </p:nvSpPr>
        <p:spPr bwMode="auto">
          <a:xfrm>
            <a:off x="6149969" y="4139178"/>
            <a:ext cx="411109" cy="1869282"/>
          </a:xfrm>
          <a:prstGeom prst="roundRect">
            <a:avLst>
              <a:gd name="adj" fmla="val 50000"/>
            </a:avLst>
          </a:prstGeom>
          <a:solidFill>
            <a:schemeClr val="accent4"/>
          </a:solidFill>
          <a:ln w="25400" cap="flat" cmpd="sng">
            <a:solidFill>
              <a:srgbClr val="000000">
                <a:alpha val="0"/>
              </a:srgbClr>
            </a:solidFill>
            <a:prstDash val="solid"/>
            <a:miter lim="0"/>
          </a:ln>
          <a:effectLst/>
        </p:spPr>
        <p:txBody>
          <a:bodyPr lIns="0" tIns="0" rIns="0" bIns="0" anchor="ctr"/>
          <a:lstStyle/>
          <a:p>
            <a:pPr defTabSz="291465"/>
            <a:endParaRPr lang="zh-CN" altLang="zh-CN">
              <a:solidFill>
                <a:schemeClr val="tx1">
                  <a:lumMod val="50000"/>
                  <a:lumOff val="50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37914" name="AutoShape 26"/>
          <p:cNvSpPr/>
          <p:nvPr/>
        </p:nvSpPr>
        <p:spPr bwMode="auto">
          <a:xfrm>
            <a:off x="6116636" y="3754212"/>
            <a:ext cx="47618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500" b="1">
                <a:solidFill>
                  <a:schemeClr val="tx1">
                    <a:lumMod val="50000"/>
                    <a:lumOff val="50000"/>
                  </a:schemeClr>
                </a:solidFill>
                <a:latin typeface="Lato" panose="020F0502020204030203" charset="0"/>
                <a:sym typeface="Lato" panose="020F0502020204030203" charset="0"/>
              </a:rPr>
              <a:t>35%</a:t>
            </a:r>
            <a:endParaRPr lang="es-ES" altLang="zh-CN">
              <a:solidFill>
                <a:schemeClr val="tx1">
                  <a:lumMod val="50000"/>
                  <a:lumOff val="50000"/>
                </a:schemeClr>
              </a:solidFill>
            </a:endParaRPr>
          </a:p>
        </p:txBody>
      </p:sp>
      <p:sp>
        <p:nvSpPr>
          <p:cNvPr id="37915" name="AutoShape 27"/>
          <p:cNvSpPr/>
          <p:nvPr/>
        </p:nvSpPr>
        <p:spPr bwMode="auto">
          <a:xfrm>
            <a:off x="6034890" y="6130697"/>
            <a:ext cx="66904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00" b="1">
                <a:solidFill>
                  <a:schemeClr val="tx1">
                    <a:lumMod val="50000"/>
                    <a:lumOff val="50000"/>
                  </a:schemeClr>
                </a:solidFill>
                <a:latin typeface="Lato" panose="020F0502020204030203" charset="0"/>
                <a:sym typeface="Lato" panose="020F0502020204030203" charset="0"/>
              </a:rPr>
              <a:t>Data Here</a:t>
            </a:r>
            <a:endParaRPr lang="es-ES" altLang="zh-CN">
              <a:solidFill>
                <a:schemeClr val="tx1">
                  <a:lumMod val="50000"/>
                  <a:lumOff val="50000"/>
                </a:schemeClr>
              </a:solidFill>
            </a:endParaRPr>
          </a:p>
        </p:txBody>
      </p:sp>
      <p:grpSp>
        <p:nvGrpSpPr>
          <p:cNvPr id="37916" name="Group 28"/>
          <p:cNvGrpSpPr/>
          <p:nvPr/>
        </p:nvGrpSpPr>
        <p:grpSpPr bwMode="auto">
          <a:xfrm>
            <a:off x="7057901" y="2819604"/>
            <a:ext cx="3781726" cy="3265488"/>
            <a:chOff x="0" y="0"/>
            <a:chExt cx="7565081" cy="6530302"/>
          </a:xfrm>
        </p:grpSpPr>
        <p:sp>
          <p:nvSpPr>
            <p:cNvPr id="37917" name="AutoShape 29"/>
            <p:cNvSpPr/>
            <p:nvPr/>
          </p:nvSpPr>
          <p:spPr bwMode="auto">
            <a:xfrm>
              <a:off x="0" y="666681"/>
              <a:ext cx="7557142" cy="5863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37918" name="AutoShape 30"/>
            <p:cNvSpPr/>
            <p:nvPr/>
          </p:nvSpPr>
          <p:spPr bwMode="auto">
            <a:xfrm>
              <a:off x="7939" y="0"/>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7093" tIns="27093" rIns="27093" bIns="27093" anchor="ctr"/>
            <a:lstStyle/>
            <a:p>
              <a:pPr defTabSz="309245"/>
              <a:r>
                <a:rPr lang="zh-CN" altLang="en-US" sz="1600" dirty="0">
                  <a:solidFill>
                    <a:schemeClr val="tx1">
                      <a:lumMod val="50000"/>
                      <a:lumOff val="50000"/>
                    </a:schemeClr>
                  </a:solidFill>
                  <a:ea typeface="微软雅黑" panose="020B0503020204020204" pitchFamily="34" charset="-122"/>
                </a:rPr>
                <a:t>输入标题</a:t>
              </a:r>
              <a:endParaRPr lang="es-ES" altLang="zh-CN" sz="1600" dirty="0">
                <a:solidFill>
                  <a:schemeClr val="tx1">
                    <a:lumMod val="50000"/>
                    <a:lumOff val="50000"/>
                  </a:schemeClr>
                </a:solidFill>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wipe(left)">
                                      <p:cBhvr>
                                        <p:cTn id="7" dur="500"/>
                                        <p:tgtEl>
                                          <p:spTgt spid="3789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7907"/>
                                        </p:tgtEl>
                                        <p:attrNameLst>
                                          <p:attrName>style.visibility</p:attrName>
                                        </p:attrNameLst>
                                      </p:cBhvr>
                                      <p:to>
                                        <p:strVal val="visible"/>
                                      </p:to>
                                    </p:set>
                                    <p:animEffect transition="in" filter="wipe(down)">
                                      <p:cBhvr>
                                        <p:cTn id="11" dur="500"/>
                                        <p:tgtEl>
                                          <p:spTgt spid="37907"/>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37896"/>
                                        </p:tgtEl>
                                        <p:attrNameLst>
                                          <p:attrName>style.visibility</p:attrName>
                                        </p:attrNameLst>
                                      </p:cBhvr>
                                      <p:to>
                                        <p:strVal val="visible"/>
                                      </p:to>
                                    </p:set>
                                    <p:animEffect transition="in" filter="dissolve">
                                      <p:cBhvr>
                                        <p:cTn id="14" dur="500"/>
                                        <p:tgtEl>
                                          <p:spTgt spid="37896"/>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7908"/>
                                        </p:tgtEl>
                                        <p:attrNameLst>
                                          <p:attrName>style.visibility</p:attrName>
                                        </p:attrNameLst>
                                      </p:cBhvr>
                                      <p:to>
                                        <p:strVal val="visible"/>
                                      </p:to>
                                    </p:set>
                                    <p:animEffect transition="in" filter="wipe(down)">
                                      <p:cBhvr>
                                        <p:cTn id="18" dur="500"/>
                                        <p:tgtEl>
                                          <p:spTgt spid="37908"/>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7895"/>
                                        </p:tgtEl>
                                        <p:attrNameLst>
                                          <p:attrName>style.visibility</p:attrName>
                                        </p:attrNameLst>
                                      </p:cBhvr>
                                      <p:to>
                                        <p:strVal val="visible"/>
                                      </p:to>
                                    </p:set>
                                    <p:animEffect transition="in" filter="dissolve">
                                      <p:cBhvr>
                                        <p:cTn id="21" dur="500"/>
                                        <p:tgtEl>
                                          <p:spTgt spid="37895"/>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37909"/>
                                        </p:tgtEl>
                                        <p:attrNameLst>
                                          <p:attrName>style.visibility</p:attrName>
                                        </p:attrNameLst>
                                      </p:cBhvr>
                                      <p:to>
                                        <p:strVal val="visible"/>
                                      </p:to>
                                    </p:set>
                                    <p:animEffect transition="in" filter="wipe(down)">
                                      <p:cBhvr>
                                        <p:cTn id="25" dur="500"/>
                                        <p:tgtEl>
                                          <p:spTgt spid="3790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7897"/>
                                        </p:tgtEl>
                                        <p:attrNameLst>
                                          <p:attrName>style.visibility</p:attrName>
                                        </p:attrNameLst>
                                      </p:cBhvr>
                                      <p:to>
                                        <p:strVal val="visible"/>
                                      </p:to>
                                    </p:set>
                                    <p:animEffect transition="in" filter="dissolve">
                                      <p:cBhvr>
                                        <p:cTn id="28" dur="500"/>
                                        <p:tgtEl>
                                          <p:spTgt spid="37897"/>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37910"/>
                                        </p:tgtEl>
                                        <p:attrNameLst>
                                          <p:attrName>style.visibility</p:attrName>
                                        </p:attrNameLst>
                                      </p:cBhvr>
                                      <p:to>
                                        <p:strVal val="visible"/>
                                      </p:to>
                                    </p:set>
                                    <p:animEffect transition="in" filter="wipe(down)">
                                      <p:cBhvr>
                                        <p:cTn id="32" dur="500"/>
                                        <p:tgtEl>
                                          <p:spTgt spid="3791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37898"/>
                                        </p:tgtEl>
                                        <p:attrNameLst>
                                          <p:attrName>style.visibility</p:attrName>
                                        </p:attrNameLst>
                                      </p:cBhvr>
                                      <p:to>
                                        <p:strVal val="visible"/>
                                      </p:to>
                                    </p:set>
                                    <p:animEffect transition="in" filter="dissolve">
                                      <p:cBhvr>
                                        <p:cTn id="35" dur="500"/>
                                        <p:tgtEl>
                                          <p:spTgt spid="37898"/>
                                        </p:tgtEl>
                                      </p:cBhvr>
                                    </p:animEffect>
                                  </p:childTnLst>
                                </p:cTn>
                              </p:par>
                            </p:childTnLst>
                          </p:cTn>
                        </p:par>
                        <p:par>
                          <p:cTn id="36" fill="hold">
                            <p:stCondLst>
                              <p:cond delay="2500"/>
                            </p:stCondLst>
                            <p:childTnLst>
                              <p:par>
                                <p:cTn id="37" presetID="22" presetClass="entr" presetSubtype="4" fill="hold" grpId="0" nodeType="afterEffect">
                                  <p:stCondLst>
                                    <p:cond delay="0"/>
                                  </p:stCondLst>
                                  <p:childTnLst>
                                    <p:set>
                                      <p:cBhvr>
                                        <p:cTn id="38" dur="1" fill="hold">
                                          <p:stCondLst>
                                            <p:cond delay="0"/>
                                          </p:stCondLst>
                                        </p:cTn>
                                        <p:tgtEl>
                                          <p:spTgt spid="37911"/>
                                        </p:tgtEl>
                                        <p:attrNameLst>
                                          <p:attrName>style.visibility</p:attrName>
                                        </p:attrNameLst>
                                      </p:cBhvr>
                                      <p:to>
                                        <p:strVal val="visible"/>
                                      </p:to>
                                    </p:set>
                                    <p:animEffect transition="in" filter="wipe(down)">
                                      <p:cBhvr>
                                        <p:cTn id="39" dur="500"/>
                                        <p:tgtEl>
                                          <p:spTgt spid="37911"/>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37899"/>
                                        </p:tgtEl>
                                        <p:attrNameLst>
                                          <p:attrName>style.visibility</p:attrName>
                                        </p:attrNameLst>
                                      </p:cBhvr>
                                      <p:to>
                                        <p:strVal val="visible"/>
                                      </p:to>
                                    </p:set>
                                    <p:animEffect transition="in" filter="dissolve">
                                      <p:cBhvr>
                                        <p:cTn id="42" dur="500"/>
                                        <p:tgtEl>
                                          <p:spTgt spid="37899"/>
                                        </p:tgtEl>
                                      </p:cBhvr>
                                    </p:animEffect>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37912"/>
                                        </p:tgtEl>
                                        <p:attrNameLst>
                                          <p:attrName>style.visibility</p:attrName>
                                        </p:attrNameLst>
                                      </p:cBhvr>
                                      <p:to>
                                        <p:strVal val="visible"/>
                                      </p:to>
                                    </p:set>
                                    <p:animEffect transition="in" filter="wipe(down)">
                                      <p:cBhvr>
                                        <p:cTn id="46" dur="500"/>
                                        <p:tgtEl>
                                          <p:spTgt spid="37912"/>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7905"/>
                                        </p:tgtEl>
                                        <p:attrNameLst>
                                          <p:attrName>style.visibility</p:attrName>
                                        </p:attrNameLst>
                                      </p:cBhvr>
                                      <p:to>
                                        <p:strVal val="visible"/>
                                      </p:to>
                                    </p:set>
                                    <p:animEffect transition="in" filter="dissolve">
                                      <p:cBhvr>
                                        <p:cTn id="49" dur="500"/>
                                        <p:tgtEl>
                                          <p:spTgt spid="37905"/>
                                        </p:tgtEl>
                                      </p:cBhvr>
                                    </p:animEffect>
                                  </p:childTnLst>
                                </p:cTn>
                              </p:par>
                            </p:childTnLst>
                          </p:cTn>
                        </p:par>
                        <p:par>
                          <p:cTn id="50" fill="hold">
                            <p:stCondLst>
                              <p:cond delay="3500"/>
                            </p:stCondLst>
                            <p:childTnLst>
                              <p:par>
                                <p:cTn id="51" presetID="22" presetClass="entr" presetSubtype="4" fill="hold" grpId="0" nodeType="afterEffect">
                                  <p:stCondLst>
                                    <p:cond delay="0"/>
                                  </p:stCondLst>
                                  <p:childTnLst>
                                    <p:set>
                                      <p:cBhvr>
                                        <p:cTn id="52" dur="1" fill="hold">
                                          <p:stCondLst>
                                            <p:cond delay="0"/>
                                          </p:stCondLst>
                                        </p:cTn>
                                        <p:tgtEl>
                                          <p:spTgt spid="37913"/>
                                        </p:tgtEl>
                                        <p:attrNameLst>
                                          <p:attrName>style.visibility</p:attrName>
                                        </p:attrNameLst>
                                      </p:cBhvr>
                                      <p:to>
                                        <p:strVal val="visible"/>
                                      </p:to>
                                    </p:set>
                                    <p:animEffect transition="in" filter="wipe(down)">
                                      <p:cBhvr>
                                        <p:cTn id="53" dur="500"/>
                                        <p:tgtEl>
                                          <p:spTgt spid="37913"/>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37914"/>
                                        </p:tgtEl>
                                        <p:attrNameLst>
                                          <p:attrName>style.visibility</p:attrName>
                                        </p:attrNameLst>
                                      </p:cBhvr>
                                      <p:to>
                                        <p:strVal val="visible"/>
                                      </p:to>
                                    </p:set>
                                    <p:animEffect transition="in" filter="dissolve">
                                      <p:cBhvr>
                                        <p:cTn id="56" dur="500"/>
                                        <p:tgtEl>
                                          <p:spTgt spid="37914"/>
                                        </p:tgtEl>
                                      </p:cBhvr>
                                    </p:animEffect>
                                  </p:childTnLst>
                                </p:cTn>
                              </p:par>
                            </p:childTnLst>
                          </p:cTn>
                        </p:par>
                        <p:par>
                          <p:cTn id="57" fill="hold">
                            <p:stCondLst>
                              <p:cond delay="4000"/>
                            </p:stCondLst>
                            <p:childTnLst>
                              <p:par>
                                <p:cTn id="58" presetID="9" presetClass="entr" presetSubtype="0" fill="hold" nodeType="afterEffect">
                                  <p:stCondLst>
                                    <p:cond delay="0"/>
                                  </p:stCondLst>
                                  <p:childTnLst>
                                    <p:set>
                                      <p:cBhvr>
                                        <p:cTn id="59" dur="1" fill="hold">
                                          <p:stCondLst>
                                            <p:cond delay="0"/>
                                          </p:stCondLst>
                                        </p:cTn>
                                        <p:tgtEl>
                                          <p:spTgt spid="37894"/>
                                        </p:tgtEl>
                                        <p:attrNameLst>
                                          <p:attrName>style.visibility</p:attrName>
                                        </p:attrNameLst>
                                      </p:cBhvr>
                                      <p:to>
                                        <p:strVal val="visible"/>
                                      </p:to>
                                    </p:set>
                                    <p:animEffect transition="in" filter="dissolve">
                                      <p:cBhvr>
                                        <p:cTn id="60" dur="500"/>
                                        <p:tgtEl>
                                          <p:spTgt spid="37894"/>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37900"/>
                                        </p:tgtEl>
                                        <p:attrNameLst>
                                          <p:attrName>style.visibility</p:attrName>
                                        </p:attrNameLst>
                                      </p:cBhvr>
                                      <p:to>
                                        <p:strVal val="visible"/>
                                      </p:to>
                                    </p:set>
                                    <p:animEffect transition="in" filter="dissolve">
                                      <p:cBhvr>
                                        <p:cTn id="63" dur="500"/>
                                        <p:tgtEl>
                                          <p:spTgt spid="37900"/>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37901"/>
                                        </p:tgtEl>
                                        <p:attrNameLst>
                                          <p:attrName>style.visibility</p:attrName>
                                        </p:attrNameLst>
                                      </p:cBhvr>
                                      <p:to>
                                        <p:strVal val="visible"/>
                                      </p:to>
                                    </p:set>
                                    <p:animEffect transition="in" filter="dissolve">
                                      <p:cBhvr>
                                        <p:cTn id="66" dur="500"/>
                                        <p:tgtEl>
                                          <p:spTgt spid="37901"/>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37902"/>
                                        </p:tgtEl>
                                        <p:attrNameLst>
                                          <p:attrName>style.visibility</p:attrName>
                                        </p:attrNameLst>
                                      </p:cBhvr>
                                      <p:to>
                                        <p:strVal val="visible"/>
                                      </p:to>
                                    </p:set>
                                    <p:animEffect transition="in" filter="dissolve">
                                      <p:cBhvr>
                                        <p:cTn id="69" dur="500"/>
                                        <p:tgtEl>
                                          <p:spTgt spid="37902"/>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37903"/>
                                        </p:tgtEl>
                                        <p:attrNameLst>
                                          <p:attrName>style.visibility</p:attrName>
                                        </p:attrNameLst>
                                      </p:cBhvr>
                                      <p:to>
                                        <p:strVal val="visible"/>
                                      </p:to>
                                    </p:set>
                                    <p:animEffect transition="in" filter="dissolve">
                                      <p:cBhvr>
                                        <p:cTn id="72" dur="500"/>
                                        <p:tgtEl>
                                          <p:spTgt spid="37903"/>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37904"/>
                                        </p:tgtEl>
                                        <p:attrNameLst>
                                          <p:attrName>style.visibility</p:attrName>
                                        </p:attrNameLst>
                                      </p:cBhvr>
                                      <p:to>
                                        <p:strVal val="visible"/>
                                      </p:to>
                                    </p:set>
                                    <p:animEffect transition="in" filter="dissolve">
                                      <p:cBhvr>
                                        <p:cTn id="75" dur="500"/>
                                        <p:tgtEl>
                                          <p:spTgt spid="37904"/>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37906"/>
                                        </p:tgtEl>
                                        <p:attrNameLst>
                                          <p:attrName>style.visibility</p:attrName>
                                        </p:attrNameLst>
                                      </p:cBhvr>
                                      <p:to>
                                        <p:strVal val="visible"/>
                                      </p:to>
                                    </p:set>
                                    <p:animEffect transition="in" filter="dissolve">
                                      <p:cBhvr>
                                        <p:cTn id="78" dur="500"/>
                                        <p:tgtEl>
                                          <p:spTgt spid="37906"/>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37915"/>
                                        </p:tgtEl>
                                        <p:attrNameLst>
                                          <p:attrName>style.visibility</p:attrName>
                                        </p:attrNameLst>
                                      </p:cBhvr>
                                      <p:to>
                                        <p:strVal val="visible"/>
                                      </p:to>
                                    </p:set>
                                    <p:animEffect transition="in" filter="dissolve">
                                      <p:cBhvr>
                                        <p:cTn id="81" dur="500"/>
                                        <p:tgtEl>
                                          <p:spTgt spid="37915"/>
                                        </p:tgtEl>
                                      </p:cBhvr>
                                    </p:animEffect>
                                  </p:childTnLst>
                                </p:cTn>
                              </p:par>
                            </p:childTnLst>
                          </p:cTn>
                        </p:par>
                        <p:par>
                          <p:cTn id="82" fill="hold">
                            <p:stCondLst>
                              <p:cond delay="4500"/>
                            </p:stCondLst>
                            <p:childTnLst>
                              <p:par>
                                <p:cTn id="83" presetID="23" presetClass="entr" presetSubtype="16" fill="hold" nodeType="afterEffect">
                                  <p:stCondLst>
                                    <p:cond delay="0"/>
                                  </p:stCondLst>
                                  <p:childTnLst>
                                    <p:set>
                                      <p:cBhvr>
                                        <p:cTn id="84" dur="1" fill="hold">
                                          <p:stCondLst>
                                            <p:cond delay="0"/>
                                          </p:stCondLst>
                                        </p:cTn>
                                        <p:tgtEl>
                                          <p:spTgt spid="37916"/>
                                        </p:tgtEl>
                                        <p:attrNameLst>
                                          <p:attrName>style.visibility</p:attrName>
                                        </p:attrNameLst>
                                      </p:cBhvr>
                                      <p:to>
                                        <p:strVal val="visible"/>
                                      </p:to>
                                    </p:set>
                                    <p:anim calcmode="lin" valueType="num">
                                      <p:cBhvr>
                                        <p:cTn id="85" dur="500" fill="hold"/>
                                        <p:tgtEl>
                                          <p:spTgt spid="37916"/>
                                        </p:tgtEl>
                                        <p:attrNameLst>
                                          <p:attrName>ppt_w</p:attrName>
                                        </p:attrNameLst>
                                      </p:cBhvr>
                                      <p:tavLst>
                                        <p:tav tm="0">
                                          <p:val>
                                            <p:fltVal val="0"/>
                                          </p:val>
                                        </p:tav>
                                        <p:tav tm="100000">
                                          <p:val>
                                            <p:strVal val="#ppt_w"/>
                                          </p:val>
                                        </p:tav>
                                      </p:tavLst>
                                    </p:anim>
                                    <p:anim calcmode="lin" valueType="num">
                                      <p:cBhvr>
                                        <p:cTn id="86" dur="500" fill="hold"/>
                                        <p:tgtEl>
                                          <p:spTgt spid="379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37895" grpId="0" autoUpdateAnimBg="0"/>
      <p:bldP spid="37896" grpId="0" autoUpdateAnimBg="0"/>
      <p:bldP spid="37897" grpId="0" autoUpdateAnimBg="0"/>
      <p:bldP spid="37898" grpId="0" autoUpdateAnimBg="0"/>
      <p:bldP spid="37899" grpId="0" autoUpdateAnimBg="0"/>
      <p:bldP spid="37900" grpId="0" autoUpdateAnimBg="0"/>
      <p:bldP spid="37901" grpId="0" autoUpdateAnimBg="0"/>
      <p:bldP spid="37902" grpId="0" autoUpdateAnimBg="0"/>
      <p:bldP spid="37903" grpId="0" autoUpdateAnimBg="0"/>
      <p:bldP spid="37904" grpId="0" autoUpdateAnimBg="0"/>
      <p:bldP spid="37905" grpId="0" autoUpdateAnimBg="0"/>
      <p:bldP spid="37906" grpId="0" autoUpdateAnimBg="0"/>
      <p:bldP spid="37907" grpId="0" animBg="1" autoUpdateAnimBg="0"/>
      <p:bldP spid="37908" grpId="0" animBg="1" autoUpdateAnimBg="0"/>
      <p:bldP spid="37909" grpId="0" animBg="1" autoUpdateAnimBg="0"/>
      <p:bldP spid="37910" grpId="0" animBg="1" autoUpdateAnimBg="0"/>
      <p:bldP spid="37911" grpId="0" animBg="1" autoUpdateAnimBg="0"/>
      <p:bldP spid="37912" grpId="0" animBg="1" autoUpdateAnimBg="0"/>
      <p:bldP spid="37913" grpId="0" animBg="1" autoUpdateAnimBg="0"/>
      <p:bldP spid="37914" grpId="0" autoUpdateAnimBg="0"/>
      <p:bldP spid="3791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487622" y="2932906"/>
            <a:ext cx="1474803" cy="1338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spAutoFit/>
          </a:bodyPr>
          <a:lstStyle/>
          <a:p>
            <a:pPr algn="ctr"/>
            <a:r>
              <a:rPr lang="zh-CN" altLang="en-US" sz="2700" b="1" dirty="0">
                <a:solidFill>
                  <a:srgbClr val="7D7D7D"/>
                </a:solidFill>
                <a:latin typeface="微软雅黑" panose="020B0503020204020204" pitchFamily="34" charset="-122"/>
                <a:ea typeface="微软雅黑" panose="020B0503020204020204" pitchFamily="34" charset="-122"/>
              </a:rPr>
              <a:t>单击此处添加标题</a:t>
            </a:r>
            <a:endParaRPr lang="en-US" altLang="zh-CN" sz="2700" b="1" dirty="0">
              <a:solidFill>
                <a:srgbClr val="7D7D7D"/>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948816" y="1719963"/>
            <a:ext cx="4305869" cy="4038377"/>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noFill/>
              <a:prstDash val="solid"/>
            </a:ln>
            <a:effectLst/>
          </p:spPr>
          <p:txBody>
            <a:bodyPr lIns="0" rIns="0" anchor="ctr"/>
            <a:lstStyle/>
            <a:p>
              <a:pPr algn="ctr" defTabSz="913765" fontAlgn="base">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a typeface="微软雅黑" panose="020B0503020204020204" pitchFamily="34" charset="-122"/>
              </a:endParaRPr>
            </a:p>
          </p:txBody>
        </p:sp>
        <p:sp>
          <p:nvSpPr>
            <p:cNvPr id="5" name="WordArt 7"/>
            <p:cNvSpPr>
              <a:spLocks noChangeArrowheads="1" noChangeShapeType="1" noTextEdit="1"/>
            </p:cNvSpPr>
            <p:nvPr/>
          </p:nvSpPr>
          <p:spPr bwMode="gray">
            <a:xfrm rot="3394332">
              <a:off x="3957639"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algn="ctr" defTabSz="913765">
                <a:defRPr/>
              </a:pPr>
              <a:r>
                <a:rPr lang="zh-CN" altLang="en-US" sz="2000" kern="10" dirty="0">
                  <a:ln w="6350">
                    <a:noFill/>
                    <a:round/>
                  </a:ln>
                  <a:solidFill>
                    <a:srgbClr val="FFFFFF"/>
                  </a:solidFill>
                  <a:latin typeface="微软雅黑" panose="020B0503020204020204" pitchFamily="34" charset="-122"/>
                  <a:ea typeface="微软雅黑" panose="020B0503020204020204" pitchFamily="34" charset="-122"/>
                  <a:cs typeface="Arial" panose="020B0604020202020204"/>
                </a:rPr>
                <a:t>单击此处添加文字</a:t>
              </a:r>
              <a:endParaRPr lang="zh-CN" altLang="en-US" sz="2000" kern="10" dirty="0">
                <a:ln w="6350">
                  <a:noFill/>
                  <a:round/>
                </a:ln>
                <a:solidFill>
                  <a:srgbClr val="FFFFFF"/>
                </a:solidFill>
                <a:latin typeface="微软雅黑" panose="020B0503020204020204" pitchFamily="34" charset="-122"/>
                <a:ea typeface="微软雅黑" panose="020B0503020204020204" pitchFamily="34" charset="-122"/>
                <a:cs typeface="Arial" panose="020B0604020202020204"/>
              </a:endParaRPr>
            </a:p>
          </p:txBody>
        </p:sp>
      </p:grpSp>
      <p:grpSp>
        <p:nvGrpSpPr>
          <p:cNvPr id="10" name="组合 1"/>
          <p:cNvGrpSpPr/>
          <p:nvPr/>
        </p:nvGrpSpPr>
        <p:grpSpPr>
          <a:xfrm>
            <a:off x="4252723" y="1678738"/>
            <a:ext cx="4307061" cy="4037260"/>
            <a:chOff x="2849700" y="1556687"/>
            <a:chExt cx="3764584" cy="3477329"/>
          </a:xfrm>
          <a:effectLst/>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1"/>
            </a:solidFill>
            <a:ln w="3175" cap="flat" cmpd="sng" algn="ctr">
              <a:solidFill>
                <a:srgbClr val="EAEAEA"/>
              </a:solidFill>
              <a:prstDash val="solid"/>
            </a:ln>
            <a:effectLst/>
          </p:spPr>
          <p:txBody>
            <a:bodyPr anchor="ctr"/>
            <a:lstStyle/>
            <a:p>
              <a:pPr algn="ctr" defTabSz="913765" fontAlgn="base">
                <a:lnSpc>
                  <a:spcPct val="120000"/>
                </a:lnSpc>
                <a:spcBef>
                  <a:spcPct val="0"/>
                </a:spcBef>
                <a:spcAft>
                  <a:spcPct val="0"/>
                </a:spcAft>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algn="ctr" defTabSz="913765">
                <a:defRPr/>
              </a:pPr>
              <a:r>
                <a:rPr lang="zh-CN" altLang="en-US" sz="20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rPr>
                <a:t>单击此处添加文字</a:t>
              </a:r>
              <a:endParaRPr lang="zh-CN" altLang="en-US" sz="20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endParaRPr>
            </a:p>
          </p:txBody>
        </p:sp>
      </p:grpSp>
      <p:grpSp>
        <p:nvGrpSpPr>
          <p:cNvPr id="17" name="组合 3"/>
          <p:cNvGrpSpPr/>
          <p:nvPr/>
        </p:nvGrpSpPr>
        <p:grpSpPr>
          <a:xfrm>
            <a:off x="4232216" y="1274470"/>
            <a:ext cx="3978413" cy="4370771"/>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3"/>
            </a:solidFill>
            <a:ln w="3175" cap="flat" cmpd="sng" algn="ctr">
              <a:solidFill>
                <a:srgbClr val="2676FF">
                  <a:lumMod val="20000"/>
                  <a:lumOff val="80000"/>
                </a:srgbClr>
              </a:solidFill>
              <a:prstDash val="solid"/>
            </a:ln>
            <a:effectLst/>
          </p:spPr>
          <p:txBody>
            <a:bodyPr lIns="0" rIns="0" anchor="ctr"/>
            <a:lstStyle/>
            <a:p>
              <a:pPr marL="182245" indent="-182245" defTabSz="913765" fontAlgn="base">
                <a:lnSpc>
                  <a:spcPct val="120000"/>
                </a:lnSpc>
                <a:spcBef>
                  <a:spcPts val="600"/>
                </a:spcBef>
                <a:spcAft>
                  <a:spcPts val="600"/>
                </a:spcAft>
                <a:buFont typeface="Arial" panose="020B0604020202020204" pitchFamily="34" charset="0"/>
                <a:buChar char="•"/>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algn="ctr" defTabSz="913765">
                <a:defRPr/>
              </a:pPr>
              <a:r>
                <a:rPr lang="zh-CN" altLang="en-US" sz="20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rPr>
                <a:t>单击此处添加文字</a:t>
              </a:r>
              <a:endParaRPr lang="zh-CN" altLang="en-US" sz="2000" kern="10" dirty="0">
                <a:ln w="6350">
                  <a:noFill/>
                  <a:round/>
                </a:ln>
                <a:solidFill>
                  <a:schemeClr val="bg1"/>
                </a:solidFill>
                <a:latin typeface="微软雅黑" panose="020B0503020204020204" pitchFamily="34" charset="-122"/>
                <a:ea typeface="微软雅黑" panose="020B0503020204020204" pitchFamily="34" charset="-122"/>
                <a:cs typeface="Arial" panose="020B0604020202020204"/>
              </a:endParaRPr>
            </a:p>
          </p:txBody>
        </p:sp>
      </p:grpSp>
      <p:sp>
        <p:nvSpPr>
          <p:cNvPr id="31" name="Oval 28"/>
          <p:cNvSpPr>
            <a:spLocks noChangeArrowheads="1"/>
          </p:cNvSpPr>
          <p:nvPr/>
        </p:nvSpPr>
        <p:spPr bwMode="auto">
          <a:xfrm>
            <a:off x="4920015" y="1738146"/>
            <a:ext cx="274603"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7" tIns="45709" rIns="91417" bIns="45709"/>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p>
        </p:txBody>
      </p:sp>
      <p:cxnSp>
        <p:nvCxnSpPr>
          <p:cNvPr id="32" name="Straight Connector 29"/>
          <p:cNvCxnSpPr/>
          <p:nvPr/>
        </p:nvCxnSpPr>
        <p:spPr>
          <a:xfrm>
            <a:off x="3550183" y="1873083"/>
            <a:ext cx="1495231"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3" name="Group 72"/>
          <p:cNvGrpSpPr/>
          <p:nvPr/>
        </p:nvGrpSpPr>
        <p:grpSpPr bwMode="auto">
          <a:xfrm>
            <a:off x="912101" y="1569873"/>
            <a:ext cx="2426971" cy="892137"/>
            <a:chOff x="1494367" y="2220559"/>
            <a:chExt cx="2427694" cy="893233"/>
          </a:xfrm>
        </p:grpSpPr>
        <p:sp>
          <p:nvSpPr>
            <p:cNvPr id="34" name="Text Placeholder 2"/>
            <p:cNvSpPr txBox="1"/>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dirty="0">
                  <a:solidFill>
                    <a:schemeClr val="tx1">
                      <a:lumMod val="65000"/>
                      <a:lumOff val="35000"/>
                    </a:schemeClr>
                  </a:solidFill>
                  <a:latin typeface="+mj-ea"/>
                  <a:ea typeface="+mj-ea"/>
                  <a:cs typeface="Clear Sans" panose="020B0503030202020304" pitchFamily="34" charset="0"/>
                </a:rPr>
                <a:t>添加标题</a:t>
              </a:r>
              <a:endParaRPr lang="en-US" dirty="0">
                <a:solidFill>
                  <a:schemeClr val="tx1">
                    <a:lumMod val="65000"/>
                    <a:lumOff val="35000"/>
                  </a:schemeClr>
                </a:solidFill>
                <a:latin typeface="+mj-ea"/>
                <a:ea typeface="+mj-ea"/>
                <a:cs typeface="Clear Sans" panose="020B0503030202020304" pitchFamily="34" charset="0"/>
              </a:endParaRPr>
            </a:p>
          </p:txBody>
        </p:sp>
        <p:sp>
          <p:nvSpPr>
            <p:cNvPr id="35" name="TextBox 34"/>
            <p:cNvSpPr txBox="1"/>
            <p:nvPr/>
          </p:nvSpPr>
          <p:spPr>
            <a:xfrm>
              <a:off x="1494367" y="2559113"/>
              <a:ext cx="2324490" cy="554679"/>
            </a:xfrm>
            <a:prstGeom prst="rect">
              <a:avLst/>
            </a:prstGeom>
            <a:noFill/>
          </p:spPr>
          <p:txBody>
            <a:bodyPr lIns="0" tIns="0" rIns="0" bIns="0">
              <a:spAutoFit/>
            </a:bodyPr>
            <a:lstStyle/>
            <a:p>
              <a:r>
                <a:rPr lang="zh-CN" altLang="en-US" sz="1200" dirty="0">
                  <a:solidFill>
                    <a:schemeClr val="tx1">
                      <a:lumMod val="50000"/>
                      <a:lumOff val="50000"/>
                    </a:schemeClr>
                  </a:solidFill>
                  <a:latin typeface="+mj-ea"/>
                  <a:ea typeface="+mj-ea"/>
                </a:rPr>
                <a:t>此处添加详细文本描述，建议与标题相关并符合整体语言风格，语言描述尽量简洁生动。</a:t>
              </a:r>
              <a:endParaRPr lang="zh-CN" altLang="en-US" sz="1200" dirty="0">
                <a:solidFill>
                  <a:schemeClr val="tx1">
                    <a:lumMod val="50000"/>
                    <a:lumOff val="50000"/>
                  </a:schemeClr>
                </a:solidFill>
                <a:latin typeface="+mj-ea"/>
                <a:ea typeface="+mj-ea"/>
              </a:endParaRPr>
            </a:p>
          </p:txBody>
        </p:sp>
      </p:grpSp>
      <p:sp>
        <p:nvSpPr>
          <p:cNvPr id="36" name="Oval 22"/>
          <p:cNvSpPr>
            <a:spLocks noChangeArrowheads="1"/>
          </p:cNvSpPr>
          <p:nvPr/>
        </p:nvSpPr>
        <p:spPr bwMode="auto">
          <a:xfrm>
            <a:off x="7511469" y="1795131"/>
            <a:ext cx="274602" cy="274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7" tIns="45709" rIns="91417" bIns="45709"/>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p>
        </p:txBody>
      </p:sp>
      <p:cxnSp>
        <p:nvCxnSpPr>
          <p:cNvPr id="37" name="Straight Connector 26"/>
          <p:cNvCxnSpPr/>
          <p:nvPr/>
        </p:nvCxnSpPr>
        <p:spPr>
          <a:xfrm>
            <a:off x="7649565" y="1930069"/>
            <a:ext cx="1495231"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Group 68"/>
          <p:cNvGrpSpPr/>
          <p:nvPr/>
        </p:nvGrpSpPr>
        <p:grpSpPr bwMode="auto">
          <a:xfrm>
            <a:off x="9422571" y="1509379"/>
            <a:ext cx="2433321" cy="893722"/>
            <a:chOff x="1603804" y="2220559"/>
            <a:chExt cx="2433815" cy="893232"/>
          </a:xfrm>
        </p:grpSpPr>
        <p:sp>
          <p:nvSpPr>
            <p:cNvPr id="39" name="Text Placeholder 2"/>
            <p:cNvSpPr txBox="1"/>
            <p:nvPr/>
          </p:nvSpPr>
          <p:spPr>
            <a:xfrm>
              <a:off x="1603804" y="2220559"/>
              <a:ext cx="2013097"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dirty="0">
                  <a:solidFill>
                    <a:schemeClr val="tx1">
                      <a:lumMod val="65000"/>
                      <a:lumOff val="35000"/>
                    </a:schemeClr>
                  </a:solidFill>
                  <a:latin typeface="+mj-ea"/>
                  <a:ea typeface="+mj-ea"/>
                  <a:cs typeface="Clear Sans" panose="020B0503030202020304" pitchFamily="34" charset="0"/>
                </a:rPr>
                <a:t>添加标题</a:t>
              </a:r>
              <a:endParaRPr lang="en-US" altLang="zh-CN" dirty="0">
                <a:solidFill>
                  <a:schemeClr val="tx1">
                    <a:lumMod val="65000"/>
                    <a:lumOff val="35000"/>
                  </a:schemeClr>
                </a:solidFill>
                <a:latin typeface="+mj-ea"/>
                <a:ea typeface="+mj-ea"/>
                <a:cs typeface="Clear Sans" panose="020B0503030202020304" pitchFamily="34" charset="0"/>
              </a:endParaRPr>
            </a:p>
          </p:txBody>
        </p:sp>
        <p:sp>
          <p:nvSpPr>
            <p:cNvPr id="40" name="TextBox 39"/>
            <p:cNvSpPr txBox="1"/>
            <p:nvPr/>
          </p:nvSpPr>
          <p:spPr>
            <a:xfrm>
              <a:off x="1680010" y="2560097"/>
              <a:ext cx="2357609" cy="553694"/>
            </a:xfrm>
            <a:prstGeom prst="rect">
              <a:avLst/>
            </a:prstGeom>
            <a:noFill/>
          </p:spPr>
          <p:txBody>
            <a:bodyPr lIns="0" tIns="0" rIns="0" bIns="0">
              <a:spAutoFit/>
            </a:bodyPr>
            <a:lstStyle/>
            <a:p>
              <a:r>
                <a:rPr lang="zh-CN" altLang="en-US" sz="1200" dirty="0">
                  <a:solidFill>
                    <a:schemeClr val="tx1">
                      <a:lumMod val="50000"/>
                      <a:lumOff val="50000"/>
                    </a:schemeClr>
                  </a:solidFill>
                  <a:latin typeface="+mj-ea"/>
                  <a:ea typeface="+mj-ea"/>
                </a:rPr>
                <a:t>此处添加详细文本描述，建议与标题相关并符合整体语言风格，语言描述尽量简洁生动。</a:t>
              </a:r>
              <a:endParaRPr lang="zh-CN" altLang="en-US" sz="1200" dirty="0">
                <a:solidFill>
                  <a:schemeClr val="tx1">
                    <a:lumMod val="50000"/>
                    <a:lumOff val="50000"/>
                  </a:schemeClr>
                </a:solidFill>
                <a:latin typeface="+mj-ea"/>
                <a:ea typeface="+mj-ea"/>
              </a:endParaRPr>
            </a:p>
          </p:txBody>
        </p:sp>
      </p:grpSp>
      <p:cxnSp>
        <p:nvCxnSpPr>
          <p:cNvPr id="41" name="Straight Connector 29"/>
          <p:cNvCxnSpPr/>
          <p:nvPr/>
        </p:nvCxnSpPr>
        <p:spPr>
          <a:xfrm>
            <a:off x="3550183" y="5819884"/>
            <a:ext cx="1495231" cy="1588"/>
          </a:xfrm>
          <a:prstGeom prst="line">
            <a:avLst/>
          </a:prstGeom>
          <a:ln w="12700">
            <a:solidFill>
              <a:schemeClr val="tx1">
                <a:lumMod val="75000"/>
                <a:lumOff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2" name="Group 72"/>
          <p:cNvGrpSpPr/>
          <p:nvPr/>
        </p:nvGrpSpPr>
        <p:grpSpPr bwMode="auto">
          <a:xfrm>
            <a:off x="912101" y="5079212"/>
            <a:ext cx="2426971" cy="892137"/>
            <a:chOff x="1494367" y="2220559"/>
            <a:chExt cx="2427694" cy="893233"/>
          </a:xfrm>
        </p:grpSpPr>
        <p:sp>
          <p:nvSpPr>
            <p:cNvPr id="43" name="Text Placeholder 2"/>
            <p:cNvSpPr txBox="1"/>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zh-CN" altLang="en-US" dirty="0">
                  <a:solidFill>
                    <a:schemeClr val="tx1">
                      <a:lumMod val="65000"/>
                      <a:lumOff val="35000"/>
                    </a:schemeClr>
                  </a:solidFill>
                  <a:latin typeface="+mj-ea"/>
                  <a:ea typeface="+mj-ea"/>
                  <a:cs typeface="Clear Sans" panose="020B0503030202020304" pitchFamily="34" charset="0"/>
                </a:rPr>
                <a:t>添加标题</a:t>
              </a:r>
              <a:endParaRPr lang="en-US" altLang="zh-CN" dirty="0">
                <a:solidFill>
                  <a:schemeClr val="tx1">
                    <a:lumMod val="65000"/>
                    <a:lumOff val="35000"/>
                  </a:schemeClr>
                </a:solidFill>
                <a:latin typeface="+mj-ea"/>
                <a:ea typeface="+mj-ea"/>
                <a:cs typeface="Clear Sans" panose="020B0503030202020304" pitchFamily="34" charset="0"/>
              </a:endParaRPr>
            </a:p>
          </p:txBody>
        </p:sp>
        <p:sp>
          <p:nvSpPr>
            <p:cNvPr id="44" name="TextBox 43"/>
            <p:cNvSpPr txBox="1"/>
            <p:nvPr/>
          </p:nvSpPr>
          <p:spPr>
            <a:xfrm>
              <a:off x="1494367" y="2559113"/>
              <a:ext cx="2324490" cy="554679"/>
            </a:xfrm>
            <a:prstGeom prst="rect">
              <a:avLst/>
            </a:prstGeom>
            <a:noFill/>
          </p:spPr>
          <p:txBody>
            <a:bodyPr lIns="0" tIns="0" rIns="0" bIns="0">
              <a:spAutoFit/>
            </a:bodyPr>
            <a:lstStyle/>
            <a:p>
              <a:r>
                <a:rPr lang="zh-CN" altLang="en-US" sz="1200" dirty="0">
                  <a:solidFill>
                    <a:schemeClr val="tx1">
                      <a:lumMod val="50000"/>
                      <a:lumOff val="50000"/>
                    </a:schemeClr>
                  </a:solidFill>
                  <a:latin typeface="+mj-ea"/>
                  <a:ea typeface="+mj-ea"/>
                </a:rPr>
                <a:t>此处添加详细文本描述，建议与标题相关并符合整体语言风格，语言描述尽量简洁生动。</a:t>
              </a:r>
              <a:endParaRPr lang="zh-CN" altLang="en-US" sz="1200" dirty="0">
                <a:solidFill>
                  <a:schemeClr val="tx1">
                    <a:lumMod val="50000"/>
                    <a:lumOff val="50000"/>
                  </a:schemeClr>
                </a:solidFill>
                <a:latin typeface="+mj-ea"/>
                <a:ea typeface="+mj-ea"/>
              </a:endParaRPr>
            </a:p>
          </p:txBody>
        </p:sp>
      </p:grpSp>
      <p:sp>
        <p:nvSpPr>
          <p:cNvPr id="6" name="标题 5"/>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right)">
                                      <p:cBhvr>
                                        <p:cTn id="25" dur="500"/>
                                        <p:tgtEl>
                                          <p:spTgt spid="32"/>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right)">
                                      <p:cBhvr>
                                        <p:cTn id="45" dur="500"/>
                                        <p:tgtEl>
                                          <p:spTgt spid="41"/>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animBg="1"/>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2584430" y="1913382"/>
            <a:ext cx="3003752" cy="3004142"/>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nvSpPr>
        <p:spPr>
          <a:xfrm>
            <a:off x="6057947" y="2646175"/>
            <a:ext cx="5447591"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添加大标题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57947" y="3534299"/>
            <a:ext cx="3850030" cy="507831"/>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0602" y="2753733"/>
            <a:ext cx="3771407" cy="1323439"/>
          </a:xfrm>
          <a:prstGeom prst="rect">
            <a:avLst/>
          </a:prstGeom>
          <a:noFill/>
        </p:spPr>
        <p:txBody>
          <a:bodyPr wrap="square" rtlCol="0">
            <a:spAutoFit/>
          </a:bodyPr>
          <a:lstStyle/>
          <a:p>
            <a:pPr algn="ct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endPar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en-US" altLang="zh-CN" sz="40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FOUR</a:t>
            </a:r>
            <a:endPar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par>
                                <p:cTn id="12" presetID="41" presetClass="entr" presetSubtype="0" fill="hold" grpId="0" nodeType="withEffect">
                                  <p:stCondLst>
                                    <p:cond delay="250"/>
                                  </p:stCondLst>
                                  <p:iterate type="lt">
                                    <p:tmPct val="14286"/>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00"/>
                                        <p:tgtEl>
                                          <p:spTgt spid="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48"/>
          <p:cNvSpPr/>
          <p:nvPr/>
        </p:nvSpPr>
        <p:spPr>
          <a:xfrm>
            <a:off x="1146543" y="3998763"/>
            <a:ext cx="9898918" cy="1196852"/>
          </a:xfrm>
          <a:custGeom>
            <a:avLst/>
            <a:gdLst>
              <a:gd name="connsiteX0" fmla="*/ 0 w 7425155"/>
              <a:gd name="connsiteY0" fmla="*/ 89764 h 897639"/>
              <a:gd name="connsiteX1" fmla="*/ 26291 w 7425155"/>
              <a:gd name="connsiteY1" fmla="*/ 26291 h 897639"/>
              <a:gd name="connsiteX2" fmla="*/ 89764 w 7425155"/>
              <a:gd name="connsiteY2" fmla="*/ 0 h 897639"/>
              <a:gd name="connsiteX3" fmla="*/ 7335391 w 7425155"/>
              <a:gd name="connsiteY3" fmla="*/ 0 h 897639"/>
              <a:gd name="connsiteX4" fmla="*/ 7398864 w 7425155"/>
              <a:gd name="connsiteY4" fmla="*/ 26291 h 897639"/>
              <a:gd name="connsiteX5" fmla="*/ 7425155 w 7425155"/>
              <a:gd name="connsiteY5" fmla="*/ 89764 h 897639"/>
              <a:gd name="connsiteX6" fmla="*/ 7425155 w 7425155"/>
              <a:gd name="connsiteY6" fmla="*/ 807875 h 897639"/>
              <a:gd name="connsiteX7" fmla="*/ 7398864 w 7425155"/>
              <a:gd name="connsiteY7" fmla="*/ 871348 h 897639"/>
              <a:gd name="connsiteX8" fmla="*/ 7335391 w 7425155"/>
              <a:gd name="connsiteY8" fmla="*/ 897639 h 897639"/>
              <a:gd name="connsiteX9" fmla="*/ 89764 w 7425155"/>
              <a:gd name="connsiteY9" fmla="*/ 897639 h 897639"/>
              <a:gd name="connsiteX10" fmla="*/ 26291 w 7425155"/>
              <a:gd name="connsiteY10" fmla="*/ 871348 h 897639"/>
              <a:gd name="connsiteX11" fmla="*/ 0 w 7425155"/>
              <a:gd name="connsiteY11" fmla="*/ 807875 h 897639"/>
              <a:gd name="connsiteX12" fmla="*/ 0 w 7425155"/>
              <a:gd name="connsiteY12" fmla="*/ 89764 h 8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5155" h="897639">
                <a:moveTo>
                  <a:pt x="0" y="89764"/>
                </a:moveTo>
                <a:cubicBezTo>
                  <a:pt x="0" y="65957"/>
                  <a:pt x="9457" y="43125"/>
                  <a:pt x="26291" y="26291"/>
                </a:cubicBezTo>
                <a:cubicBezTo>
                  <a:pt x="43125" y="9457"/>
                  <a:pt x="65957" y="0"/>
                  <a:pt x="89764" y="0"/>
                </a:cubicBezTo>
                <a:lnTo>
                  <a:pt x="7335391" y="0"/>
                </a:lnTo>
                <a:cubicBezTo>
                  <a:pt x="7359198" y="0"/>
                  <a:pt x="7382030" y="9457"/>
                  <a:pt x="7398864" y="26291"/>
                </a:cubicBezTo>
                <a:cubicBezTo>
                  <a:pt x="7415698" y="43125"/>
                  <a:pt x="7425155" y="65957"/>
                  <a:pt x="7425155" y="89764"/>
                </a:cubicBezTo>
                <a:lnTo>
                  <a:pt x="7425155" y="807875"/>
                </a:lnTo>
                <a:cubicBezTo>
                  <a:pt x="7425155" y="831682"/>
                  <a:pt x="7415698" y="854514"/>
                  <a:pt x="7398864" y="871348"/>
                </a:cubicBezTo>
                <a:cubicBezTo>
                  <a:pt x="7382030" y="888182"/>
                  <a:pt x="7359198" y="897639"/>
                  <a:pt x="7335391" y="897639"/>
                </a:cubicBezTo>
                <a:lnTo>
                  <a:pt x="89764" y="897639"/>
                </a:lnTo>
                <a:cubicBezTo>
                  <a:pt x="65957" y="897639"/>
                  <a:pt x="43125" y="888182"/>
                  <a:pt x="26291" y="871348"/>
                </a:cubicBezTo>
                <a:cubicBezTo>
                  <a:pt x="9457" y="854514"/>
                  <a:pt x="0" y="831682"/>
                  <a:pt x="0" y="807875"/>
                </a:cubicBezTo>
                <a:lnTo>
                  <a:pt x="0" y="89764"/>
                </a:lnTo>
                <a:close/>
              </a:path>
            </a:pathLst>
          </a:custGeom>
          <a:solidFill>
            <a:schemeClr val="bg1">
              <a:lumMod val="8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3933" tIns="293933" rIns="7223386" bIns="293933" numCol="1" spcCol="1693" anchor="ctr" anchorCtr="0">
            <a:noAutofit/>
          </a:bodyPr>
          <a:lstStyle/>
          <a:p>
            <a:pPr algn="ctr" defTabSz="1837055">
              <a:lnSpc>
                <a:spcPct val="90000"/>
              </a:lnSpc>
              <a:spcBef>
                <a:spcPct val="0"/>
              </a:spcBef>
              <a:spcAft>
                <a:spcPct val="35000"/>
              </a:spcAft>
            </a:pPr>
            <a:endParaRPr lang="en-US" sz="4100">
              <a:latin typeface="+mn-ea"/>
            </a:endParaRPr>
          </a:p>
        </p:txBody>
      </p:sp>
      <p:sp>
        <p:nvSpPr>
          <p:cNvPr id="50" name="Freeform 49"/>
          <p:cNvSpPr/>
          <p:nvPr/>
        </p:nvSpPr>
        <p:spPr>
          <a:xfrm>
            <a:off x="1146543" y="2601458"/>
            <a:ext cx="9898918" cy="1196852"/>
          </a:xfrm>
          <a:custGeom>
            <a:avLst/>
            <a:gdLst>
              <a:gd name="connsiteX0" fmla="*/ 0 w 7425155"/>
              <a:gd name="connsiteY0" fmla="*/ 89764 h 897639"/>
              <a:gd name="connsiteX1" fmla="*/ 26291 w 7425155"/>
              <a:gd name="connsiteY1" fmla="*/ 26291 h 897639"/>
              <a:gd name="connsiteX2" fmla="*/ 89764 w 7425155"/>
              <a:gd name="connsiteY2" fmla="*/ 0 h 897639"/>
              <a:gd name="connsiteX3" fmla="*/ 7335391 w 7425155"/>
              <a:gd name="connsiteY3" fmla="*/ 0 h 897639"/>
              <a:gd name="connsiteX4" fmla="*/ 7398864 w 7425155"/>
              <a:gd name="connsiteY4" fmla="*/ 26291 h 897639"/>
              <a:gd name="connsiteX5" fmla="*/ 7425155 w 7425155"/>
              <a:gd name="connsiteY5" fmla="*/ 89764 h 897639"/>
              <a:gd name="connsiteX6" fmla="*/ 7425155 w 7425155"/>
              <a:gd name="connsiteY6" fmla="*/ 807875 h 897639"/>
              <a:gd name="connsiteX7" fmla="*/ 7398864 w 7425155"/>
              <a:gd name="connsiteY7" fmla="*/ 871348 h 897639"/>
              <a:gd name="connsiteX8" fmla="*/ 7335391 w 7425155"/>
              <a:gd name="connsiteY8" fmla="*/ 897639 h 897639"/>
              <a:gd name="connsiteX9" fmla="*/ 89764 w 7425155"/>
              <a:gd name="connsiteY9" fmla="*/ 897639 h 897639"/>
              <a:gd name="connsiteX10" fmla="*/ 26291 w 7425155"/>
              <a:gd name="connsiteY10" fmla="*/ 871348 h 897639"/>
              <a:gd name="connsiteX11" fmla="*/ 0 w 7425155"/>
              <a:gd name="connsiteY11" fmla="*/ 807875 h 897639"/>
              <a:gd name="connsiteX12" fmla="*/ 0 w 7425155"/>
              <a:gd name="connsiteY12" fmla="*/ 89764 h 8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5155" h="897639">
                <a:moveTo>
                  <a:pt x="0" y="89764"/>
                </a:moveTo>
                <a:cubicBezTo>
                  <a:pt x="0" y="65957"/>
                  <a:pt x="9457" y="43125"/>
                  <a:pt x="26291" y="26291"/>
                </a:cubicBezTo>
                <a:cubicBezTo>
                  <a:pt x="43125" y="9457"/>
                  <a:pt x="65957" y="0"/>
                  <a:pt x="89764" y="0"/>
                </a:cubicBezTo>
                <a:lnTo>
                  <a:pt x="7335391" y="0"/>
                </a:lnTo>
                <a:cubicBezTo>
                  <a:pt x="7359198" y="0"/>
                  <a:pt x="7382030" y="9457"/>
                  <a:pt x="7398864" y="26291"/>
                </a:cubicBezTo>
                <a:cubicBezTo>
                  <a:pt x="7415698" y="43125"/>
                  <a:pt x="7425155" y="65957"/>
                  <a:pt x="7425155" y="89764"/>
                </a:cubicBezTo>
                <a:lnTo>
                  <a:pt x="7425155" y="807875"/>
                </a:lnTo>
                <a:cubicBezTo>
                  <a:pt x="7425155" y="831682"/>
                  <a:pt x="7415698" y="854514"/>
                  <a:pt x="7398864" y="871348"/>
                </a:cubicBezTo>
                <a:cubicBezTo>
                  <a:pt x="7382030" y="888182"/>
                  <a:pt x="7359198" y="897639"/>
                  <a:pt x="7335391" y="897639"/>
                </a:cubicBezTo>
                <a:lnTo>
                  <a:pt x="89764" y="897639"/>
                </a:lnTo>
                <a:cubicBezTo>
                  <a:pt x="65957" y="897639"/>
                  <a:pt x="43125" y="888182"/>
                  <a:pt x="26291" y="871348"/>
                </a:cubicBezTo>
                <a:cubicBezTo>
                  <a:pt x="9457" y="854514"/>
                  <a:pt x="0" y="831682"/>
                  <a:pt x="0" y="807875"/>
                </a:cubicBezTo>
                <a:lnTo>
                  <a:pt x="0" y="89764"/>
                </a:lnTo>
                <a:close/>
              </a:path>
            </a:pathLst>
          </a:custGeom>
          <a:solidFill>
            <a:schemeClr val="bg1">
              <a:lumMod val="8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3933" tIns="293933" rIns="7223386" bIns="293933" numCol="1" spcCol="1693" anchor="ctr" anchorCtr="0">
            <a:noAutofit/>
          </a:bodyPr>
          <a:lstStyle/>
          <a:p>
            <a:pPr algn="ctr" defTabSz="1837055">
              <a:lnSpc>
                <a:spcPct val="90000"/>
              </a:lnSpc>
              <a:spcBef>
                <a:spcPct val="0"/>
              </a:spcBef>
              <a:spcAft>
                <a:spcPct val="35000"/>
              </a:spcAft>
            </a:pPr>
            <a:endParaRPr lang="en-US" sz="4100">
              <a:latin typeface="+mn-ea"/>
            </a:endParaRPr>
          </a:p>
        </p:txBody>
      </p:sp>
      <p:sp>
        <p:nvSpPr>
          <p:cNvPr id="51" name="Freeform 50"/>
          <p:cNvSpPr/>
          <p:nvPr/>
        </p:nvSpPr>
        <p:spPr>
          <a:xfrm>
            <a:off x="1146543" y="1204153"/>
            <a:ext cx="9898918" cy="1196852"/>
          </a:xfrm>
          <a:custGeom>
            <a:avLst/>
            <a:gdLst>
              <a:gd name="connsiteX0" fmla="*/ 0 w 7425155"/>
              <a:gd name="connsiteY0" fmla="*/ 89764 h 897639"/>
              <a:gd name="connsiteX1" fmla="*/ 26291 w 7425155"/>
              <a:gd name="connsiteY1" fmla="*/ 26291 h 897639"/>
              <a:gd name="connsiteX2" fmla="*/ 89764 w 7425155"/>
              <a:gd name="connsiteY2" fmla="*/ 0 h 897639"/>
              <a:gd name="connsiteX3" fmla="*/ 7335391 w 7425155"/>
              <a:gd name="connsiteY3" fmla="*/ 0 h 897639"/>
              <a:gd name="connsiteX4" fmla="*/ 7398864 w 7425155"/>
              <a:gd name="connsiteY4" fmla="*/ 26291 h 897639"/>
              <a:gd name="connsiteX5" fmla="*/ 7425155 w 7425155"/>
              <a:gd name="connsiteY5" fmla="*/ 89764 h 897639"/>
              <a:gd name="connsiteX6" fmla="*/ 7425155 w 7425155"/>
              <a:gd name="connsiteY6" fmla="*/ 807875 h 897639"/>
              <a:gd name="connsiteX7" fmla="*/ 7398864 w 7425155"/>
              <a:gd name="connsiteY7" fmla="*/ 871348 h 897639"/>
              <a:gd name="connsiteX8" fmla="*/ 7335391 w 7425155"/>
              <a:gd name="connsiteY8" fmla="*/ 897639 h 897639"/>
              <a:gd name="connsiteX9" fmla="*/ 89764 w 7425155"/>
              <a:gd name="connsiteY9" fmla="*/ 897639 h 897639"/>
              <a:gd name="connsiteX10" fmla="*/ 26291 w 7425155"/>
              <a:gd name="connsiteY10" fmla="*/ 871348 h 897639"/>
              <a:gd name="connsiteX11" fmla="*/ 0 w 7425155"/>
              <a:gd name="connsiteY11" fmla="*/ 807875 h 897639"/>
              <a:gd name="connsiteX12" fmla="*/ 0 w 7425155"/>
              <a:gd name="connsiteY12" fmla="*/ 89764 h 8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5155" h="897639">
                <a:moveTo>
                  <a:pt x="0" y="89764"/>
                </a:moveTo>
                <a:cubicBezTo>
                  <a:pt x="0" y="65957"/>
                  <a:pt x="9457" y="43125"/>
                  <a:pt x="26291" y="26291"/>
                </a:cubicBezTo>
                <a:cubicBezTo>
                  <a:pt x="43125" y="9457"/>
                  <a:pt x="65957" y="0"/>
                  <a:pt x="89764" y="0"/>
                </a:cubicBezTo>
                <a:lnTo>
                  <a:pt x="7335391" y="0"/>
                </a:lnTo>
                <a:cubicBezTo>
                  <a:pt x="7359198" y="0"/>
                  <a:pt x="7382030" y="9457"/>
                  <a:pt x="7398864" y="26291"/>
                </a:cubicBezTo>
                <a:cubicBezTo>
                  <a:pt x="7415698" y="43125"/>
                  <a:pt x="7425155" y="65957"/>
                  <a:pt x="7425155" y="89764"/>
                </a:cubicBezTo>
                <a:lnTo>
                  <a:pt x="7425155" y="807875"/>
                </a:lnTo>
                <a:cubicBezTo>
                  <a:pt x="7425155" y="831682"/>
                  <a:pt x="7415698" y="854514"/>
                  <a:pt x="7398864" y="871348"/>
                </a:cubicBezTo>
                <a:cubicBezTo>
                  <a:pt x="7382030" y="888182"/>
                  <a:pt x="7359198" y="897639"/>
                  <a:pt x="7335391" y="897639"/>
                </a:cubicBezTo>
                <a:lnTo>
                  <a:pt x="89764" y="897639"/>
                </a:lnTo>
                <a:cubicBezTo>
                  <a:pt x="65957" y="897639"/>
                  <a:pt x="43125" y="888182"/>
                  <a:pt x="26291" y="871348"/>
                </a:cubicBezTo>
                <a:cubicBezTo>
                  <a:pt x="9457" y="854514"/>
                  <a:pt x="0" y="831682"/>
                  <a:pt x="0" y="807875"/>
                </a:cubicBezTo>
                <a:lnTo>
                  <a:pt x="0" y="89764"/>
                </a:lnTo>
                <a:close/>
              </a:path>
            </a:pathLst>
          </a:custGeom>
          <a:solidFill>
            <a:schemeClr val="bg1">
              <a:lumMod val="8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3933" tIns="293933" rIns="7223386" bIns="293933" numCol="1" spcCol="1693" anchor="ctr" anchorCtr="0">
            <a:noAutofit/>
          </a:bodyPr>
          <a:lstStyle/>
          <a:p>
            <a:pPr algn="ctr" defTabSz="1837055">
              <a:lnSpc>
                <a:spcPct val="90000"/>
              </a:lnSpc>
              <a:spcBef>
                <a:spcPct val="0"/>
              </a:spcBef>
              <a:spcAft>
                <a:spcPct val="35000"/>
              </a:spcAft>
            </a:pPr>
            <a:endParaRPr lang="en-US" sz="4100">
              <a:latin typeface="+mn-ea"/>
            </a:endParaRPr>
          </a:p>
        </p:txBody>
      </p:sp>
      <p:grpSp>
        <p:nvGrpSpPr>
          <p:cNvPr id="63" name="Group 62"/>
          <p:cNvGrpSpPr/>
          <p:nvPr/>
        </p:nvGrpSpPr>
        <p:grpSpPr>
          <a:xfrm>
            <a:off x="6197625" y="3709820"/>
            <a:ext cx="1954166" cy="400907"/>
            <a:chOff x="4145706" y="2782364"/>
            <a:chExt cx="1465815" cy="300680"/>
          </a:xfrm>
        </p:grpSpPr>
        <p:sp>
          <p:nvSpPr>
            <p:cNvPr id="55" name="Freeform 54"/>
            <p:cNvSpPr/>
            <p:nvPr/>
          </p:nvSpPr>
          <p:spPr>
            <a:xfrm>
              <a:off x="4145706" y="2782364"/>
              <a:ext cx="732907" cy="300680"/>
            </a:xfrm>
            <a:custGeom>
              <a:avLst/>
              <a:gdLst/>
              <a:ahLst/>
              <a:cxnLst/>
              <a:rect l="0" t="0" r="0" b="0"/>
              <a:pathLst>
                <a:path>
                  <a:moveTo>
                    <a:pt x="732907" y="0"/>
                  </a:moveTo>
                  <a:lnTo>
                    <a:pt x="732907" y="150340"/>
                  </a:lnTo>
                  <a:lnTo>
                    <a:pt x="0" y="150340"/>
                  </a:lnTo>
                  <a:lnTo>
                    <a:pt x="0" y="300680"/>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57" name="Freeform 56"/>
            <p:cNvSpPr/>
            <p:nvPr/>
          </p:nvSpPr>
          <p:spPr>
            <a:xfrm>
              <a:off x="4878614" y="2782364"/>
              <a:ext cx="732907" cy="300680"/>
            </a:xfrm>
            <a:custGeom>
              <a:avLst/>
              <a:gdLst/>
              <a:ahLst/>
              <a:cxnLst/>
              <a:rect l="0" t="0" r="0" b="0"/>
              <a:pathLst>
                <a:path>
                  <a:moveTo>
                    <a:pt x="0" y="0"/>
                  </a:moveTo>
                  <a:lnTo>
                    <a:pt x="0" y="150340"/>
                  </a:lnTo>
                  <a:lnTo>
                    <a:pt x="732907" y="150340"/>
                  </a:lnTo>
                  <a:lnTo>
                    <a:pt x="732907" y="300680"/>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grpSp>
      <p:grpSp>
        <p:nvGrpSpPr>
          <p:cNvPr id="64" name="Group 63"/>
          <p:cNvGrpSpPr/>
          <p:nvPr/>
        </p:nvGrpSpPr>
        <p:grpSpPr>
          <a:xfrm>
            <a:off x="7174710" y="2306646"/>
            <a:ext cx="2931249" cy="400907"/>
            <a:chOff x="4878614" y="1729984"/>
            <a:chExt cx="2198723" cy="300680"/>
          </a:xfrm>
        </p:grpSpPr>
        <p:sp>
          <p:nvSpPr>
            <p:cNvPr id="53" name="Freeform 52"/>
            <p:cNvSpPr/>
            <p:nvPr/>
          </p:nvSpPr>
          <p:spPr>
            <a:xfrm>
              <a:off x="4878614" y="1729984"/>
              <a:ext cx="1099361" cy="300680"/>
            </a:xfrm>
            <a:custGeom>
              <a:avLst/>
              <a:gdLst/>
              <a:ahLst/>
              <a:cxnLst/>
              <a:rect l="0" t="0" r="0" b="0"/>
              <a:pathLst>
                <a:path>
                  <a:moveTo>
                    <a:pt x="1099361" y="0"/>
                  </a:moveTo>
                  <a:lnTo>
                    <a:pt x="1099361" y="150340"/>
                  </a:lnTo>
                  <a:lnTo>
                    <a:pt x="0" y="150340"/>
                  </a:lnTo>
                  <a:lnTo>
                    <a:pt x="0" y="30068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59" name="Freeform 58"/>
            <p:cNvSpPr/>
            <p:nvPr/>
          </p:nvSpPr>
          <p:spPr>
            <a:xfrm>
              <a:off x="5977976" y="1729984"/>
              <a:ext cx="1099361" cy="300680"/>
            </a:xfrm>
            <a:custGeom>
              <a:avLst/>
              <a:gdLst/>
              <a:ahLst/>
              <a:cxnLst/>
              <a:rect l="0" t="0" r="0" b="0"/>
              <a:pathLst>
                <a:path>
                  <a:moveTo>
                    <a:pt x="0" y="0"/>
                  </a:moveTo>
                  <a:lnTo>
                    <a:pt x="0" y="150340"/>
                  </a:lnTo>
                  <a:lnTo>
                    <a:pt x="1099361" y="150340"/>
                  </a:lnTo>
                  <a:lnTo>
                    <a:pt x="1099361" y="30068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grpSp>
      <p:sp>
        <p:nvSpPr>
          <p:cNvPr id="61" name="Freeform 60"/>
          <p:cNvSpPr/>
          <p:nvPr/>
        </p:nvSpPr>
        <p:spPr>
          <a:xfrm>
            <a:off x="10045005" y="3709820"/>
            <a:ext cx="121904" cy="400907"/>
          </a:xfrm>
          <a:custGeom>
            <a:avLst/>
            <a:gdLst/>
            <a:ahLst/>
            <a:cxnLst/>
            <a:rect l="0" t="0" r="0" b="0"/>
            <a:pathLst>
              <a:path>
                <a:moveTo>
                  <a:pt x="45720" y="0"/>
                </a:moveTo>
                <a:lnTo>
                  <a:pt x="45720" y="300680"/>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1" name="TextBox 130"/>
          <p:cNvSpPr txBox="1"/>
          <p:nvPr/>
        </p:nvSpPr>
        <p:spPr>
          <a:xfrm>
            <a:off x="1035440" y="5655394"/>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sp>
        <p:nvSpPr>
          <p:cNvPr id="52" name="Freeform 51"/>
          <p:cNvSpPr/>
          <p:nvPr/>
        </p:nvSpPr>
        <p:spPr>
          <a:xfrm>
            <a:off x="7888730" y="1304379"/>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altLang="zh-CN" sz="2100" dirty="0">
              <a:solidFill>
                <a:schemeClr val="bg1"/>
              </a:solidFill>
              <a:latin typeface="+mn-ea"/>
            </a:endParaRPr>
          </a:p>
        </p:txBody>
      </p:sp>
      <p:cxnSp>
        <p:nvCxnSpPr>
          <p:cNvPr id="47" name="Straight Connector 46"/>
          <p:cNvCxnSpPr/>
          <p:nvPr/>
        </p:nvCxnSpPr>
        <p:spPr>
          <a:xfrm>
            <a:off x="1043634" y="5477608"/>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96" name="Group 95"/>
          <p:cNvGrpSpPr/>
          <p:nvPr/>
        </p:nvGrpSpPr>
        <p:grpSpPr>
          <a:xfrm>
            <a:off x="1524160" y="4264829"/>
            <a:ext cx="3635737" cy="492443"/>
            <a:chOff x="4033795" y="2061675"/>
            <a:chExt cx="2727158" cy="369332"/>
          </a:xfrm>
        </p:grpSpPr>
        <p:sp>
          <p:nvSpPr>
            <p:cNvPr id="100" name="Text Placeholder 3"/>
            <p:cNvSpPr txBox="1"/>
            <p:nvPr/>
          </p:nvSpPr>
          <p:spPr>
            <a:xfrm>
              <a:off x="4503506" y="2098990"/>
              <a:ext cx="2257447" cy="2539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100" dirty="0">
                  <a:solidFill>
                    <a:schemeClr val="tx1">
                      <a:lumMod val="65000"/>
                      <a:lumOff val="35000"/>
                    </a:schemeClr>
                  </a:solidFill>
                  <a:latin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endParaRPr>
            </a:p>
          </p:txBody>
        </p:sp>
        <p:sp>
          <p:nvSpPr>
            <p:cNvPr id="101" name="Rectangle 100"/>
            <p:cNvSpPr/>
            <p:nvPr/>
          </p:nvSpPr>
          <p:spPr>
            <a:xfrm>
              <a:off x="4033795" y="2061675"/>
              <a:ext cx="360723" cy="369332"/>
            </a:xfrm>
            <a:prstGeom prst="rect">
              <a:avLst/>
            </a:prstGeom>
          </p:spPr>
          <p:txBody>
            <a:bodyPr wrap="none" lIns="0" tIns="0" rIns="0" bIns="0">
              <a:spAutoFit/>
            </a:bodyPr>
            <a:lstStyle/>
            <a:p>
              <a:r>
                <a:rPr lang="en-US" sz="3200" dirty="0">
                  <a:solidFill>
                    <a:schemeClr val="tx1">
                      <a:lumMod val="65000"/>
                      <a:lumOff val="35000"/>
                    </a:schemeClr>
                  </a:solidFill>
                  <a:latin typeface="+mn-ea"/>
                </a:rPr>
                <a:t>03</a:t>
              </a:r>
              <a:endParaRPr lang="en-US" sz="3200" dirty="0">
                <a:solidFill>
                  <a:schemeClr val="tx1">
                    <a:lumMod val="65000"/>
                    <a:lumOff val="35000"/>
                  </a:schemeClr>
                </a:solidFill>
                <a:latin typeface="+mn-ea"/>
              </a:endParaRPr>
            </a:p>
          </p:txBody>
        </p:sp>
      </p:grpSp>
      <p:grpSp>
        <p:nvGrpSpPr>
          <p:cNvPr id="102" name="Group 101"/>
          <p:cNvGrpSpPr/>
          <p:nvPr/>
        </p:nvGrpSpPr>
        <p:grpSpPr>
          <a:xfrm>
            <a:off x="1524160" y="2914825"/>
            <a:ext cx="3635737" cy="492443"/>
            <a:chOff x="4033795" y="2061675"/>
            <a:chExt cx="2727158" cy="369332"/>
          </a:xfrm>
        </p:grpSpPr>
        <p:sp>
          <p:nvSpPr>
            <p:cNvPr id="103" name="Text Placeholder 3"/>
            <p:cNvSpPr txBox="1"/>
            <p:nvPr/>
          </p:nvSpPr>
          <p:spPr>
            <a:xfrm>
              <a:off x="4503506" y="2085379"/>
              <a:ext cx="2257447" cy="2539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100" dirty="0">
                  <a:solidFill>
                    <a:schemeClr val="tx1">
                      <a:lumMod val="65000"/>
                      <a:lumOff val="35000"/>
                    </a:schemeClr>
                  </a:solidFill>
                  <a:latin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endParaRPr>
            </a:p>
          </p:txBody>
        </p:sp>
        <p:sp>
          <p:nvSpPr>
            <p:cNvPr id="104" name="Rectangle 103"/>
            <p:cNvSpPr/>
            <p:nvPr/>
          </p:nvSpPr>
          <p:spPr>
            <a:xfrm>
              <a:off x="4033795" y="2061675"/>
              <a:ext cx="360723" cy="369332"/>
            </a:xfrm>
            <a:prstGeom prst="rect">
              <a:avLst/>
            </a:prstGeom>
          </p:spPr>
          <p:txBody>
            <a:bodyPr wrap="none" lIns="0" tIns="0" rIns="0" bIns="0">
              <a:spAutoFit/>
            </a:bodyPr>
            <a:lstStyle/>
            <a:p>
              <a:r>
                <a:rPr lang="en-US" sz="3200" dirty="0">
                  <a:solidFill>
                    <a:schemeClr val="tx1">
                      <a:lumMod val="65000"/>
                      <a:lumOff val="35000"/>
                    </a:schemeClr>
                  </a:solidFill>
                  <a:latin typeface="+mn-ea"/>
                </a:rPr>
                <a:t>02</a:t>
              </a:r>
              <a:endParaRPr lang="en-US" sz="3200" dirty="0">
                <a:solidFill>
                  <a:schemeClr val="tx1">
                    <a:lumMod val="65000"/>
                    <a:lumOff val="35000"/>
                  </a:schemeClr>
                </a:solidFill>
                <a:latin typeface="+mn-ea"/>
              </a:endParaRPr>
            </a:p>
          </p:txBody>
        </p:sp>
      </p:grpSp>
      <p:grpSp>
        <p:nvGrpSpPr>
          <p:cNvPr id="105" name="Group 104"/>
          <p:cNvGrpSpPr/>
          <p:nvPr/>
        </p:nvGrpSpPr>
        <p:grpSpPr>
          <a:xfrm>
            <a:off x="1524160" y="1511651"/>
            <a:ext cx="3635737" cy="492443"/>
            <a:chOff x="4033795" y="2061675"/>
            <a:chExt cx="2727158" cy="369332"/>
          </a:xfrm>
        </p:grpSpPr>
        <p:sp>
          <p:nvSpPr>
            <p:cNvPr id="106" name="Text Placeholder 3"/>
            <p:cNvSpPr txBox="1"/>
            <p:nvPr/>
          </p:nvSpPr>
          <p:spPr>
            <a:xfrm>
              <a:off x="4503506" y="2111645"/>
              <a:ext cx="2257447" cy="2539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100" dirty="0">
                  <a:solidFill>
                    <a:schemeClr val="tx1">
                      <a:lumMod val="65000"/>
                      <a:lumOff val="35000"/>
                    </a:schemeClr>
                  </a:solidFill>
                  <a:latin typeface="+mn-ea"/>
                </a:rPr>
                <a:t>此处添加详细文本描述，建议与标题相关并符合整体语言风格，语言描述尽量简洁生动。</a:t>
              </a:r>
              <a:endParaRPr lang="en-US" sz="1100" dirty="0">
                <a:solidFill>
                  <a:schemeClr val="tx1">
                    <a:lumMod val="65000"/>
                    <a:lumOff val="35000"/>
                  </a:schemeClr>
                </a:solidFill>
                <a:latin typeface="+mn-ea"/>
              </a:endParaRPr>
            </a:p>
          </p:txBody>
        </p:sp>
        <p:sp>
          <p:nvSpPr>
            <p:cNvPr id="107" name="Rectangle 106"/>
            <p:cNvSpPr/>
            <p:nvPr/>
          </p:nvSpPr>
          <p:spPr>
            <a:xfrm>
              <a:off x="4033795" y="2061675"/>
              <a:ext cx="360723" cy="369332"/>
            </a:xfrm>
            <a:prstGeom prst="rect">
              <a:avLst/>
            </a:prstGeom>
          </p:spPr>
          <p:txBody>
            <a:bodyPr wrap="none" lIns="0" tIns="0" rIns="0" bIns="0">
              <a:spAutoFit/>
            </a:bodyPr>
            <a:lstStyle/>
            <a:p>
              <a:r>
                <a:rPr lang="en-US" sz="3200" dirty="0">
                  <a:solidFill>
                    <a:schemeClr val="tx1">
                      <a:lumMod val="65000"/>
                      <a:lumOff val="35000"/>
                    </a:schemeClr>
                  </a:solidFill>
                  <a:latin typeface="+mn-ea"/>
                </a:rPr>
                <a:t>01</a:t>
              </a:r>
              <a:endParaRPr lang="en-US" sz="3200" dirty="0">
                <a:solidFill>
                  <a:schemeClr val="tx1">
                    <a:lumMod val="65000"/>
                    <a:lumOff val="35000"/>
                  </a:schemeClr>
                </a:solidFill>
                <a:latin typeface="+mn-ea"/>
              </a:endParaRPr>
            </a:p>
          </p:txBody>
        </p:sp>
      </p:grpSp>
      <p:sp>
        <p:nvSpPr>
          <p:cNvPr id="54" name="Freeform 53"/>
          <p:cNvSpPr/>
          <p:nvPr/>
        </p:nvSpPr>
        <p:spPr>
          <a:xfrm>
            <a:off x="6423106" y="2707553"/>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altLang="zh-CN" sz="2100" dirty="0">
              <a:solidFill>
                <a:schemeClr val="bg1"/>
              </a:solidFill>
              <a:latin typeface="+mn-ea"/>
            </a:endParaRPr>
          </a:p>
        </p:txBody>
      </p:sp>
      <p:sp>
        <p:nvSpPr>
          <p:cNvPr id="56" name="Freeform 55"/>
          <p:cNvSpPr/>
          <p:nvPr/>
        </p:nvSpPr>
        <p:spPr>
          <a:xfrm>
            <a:off x="5446023" y="4110726"/>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sz="2100" dirty="0">
              <a:solidFill>
                <a:schemeClr val="bg1"/>
              </a:solidFill>
              <a:latin typeface="+mn-ea"/>
            </a:endParaRPr>
          </a:p>
        </p:txBody>
      </p:sp>
      <p:sp>
        <p:nvSpPr>
          <p:cNvPr id="58" name="Freeform 57"/>
          <p:cNvSpPr/>
          <p:nvPr/>
        </p:nvSpPr>
        <p:spPr>
          <a:xfrm>
            <a:off x="7400190" y="4110726"/>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sz="2100" dirty="0">
              <a:solidFill>
                <a:schemeClr val="bg1"/>
              </a:solidFill>
              <a:latin typeface="+mn-ea"/>
            </a:endParaRPr>
          </a:p>
        </p:txBody>
      </p:sp>
      <p:sp>
        <p:nvSpPr>
          <p:cNvPr id="60" name="Freeform 59"/>
          <p:cNvSpPr/>
          <p:nvPr/>
        </p:nvSpPr>
        <p:spPr>
          <a:xfrm>
            <a:off x="9354355" y="2707553"/>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altLang="zh-CN" sz="2100" dirty="0">
              <a:solidFill>
                <a:schemeClr val="bg1"/>
              </a:solidFill>
              <a:latin typeface="+mn-ea"/>
            </a:endParaRPr>
          </a:p>
        </p:txBody>
      </p:sp>
      <p:sp>
        <p:nvSpPr>
          <p:cNvPr id="62" name="Freeform 61"/>
          <p:cNvSpPr/>
          <p:nvPr/>
        </p:nvSpPr>
        <p:spPr>
          <a:xfrm>
            <a:off x="9354355" y="4110726"/>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sz="2100" dirty="0">
              <a:solidFill>
                <a:schemeClr val="bg1"/>
              </a:solidFill>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1+#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additive="base">
                                        <p:cTn id="12" dur="500" fill="hold"/>
                                        <p:tgtEl>
                                          <p:spTgt spid="102"/>
                                        </p:tgtEl>
                                        <p:attrNameLst>
                                          <p:attrName>ppt_x</p:attrName>
                                        </p:attrNameLst>
                                      </p:cBhvr>
                                      <p:tavLst>
                                        <p:tav tm="0">
                                          <p:val>
                                            <p:strVal val="1+#ppt_w/2"/>
                                          </p:val>
                                        </p:tav>
                                        <p:tav tm="100000">
                                          <p:val>
                                            <p:strVal val="#ppt_x"/>
                                          </p:val>
                                        </p:tav>
                                      </p:tavLst>
                                    </p:anim>
                                    <p:anim calcmode="lin" valueType="num">
                                      <p:cBhvr additive="base">
                                        <p:cTn id="13" dur="500" fill="hold"/>
                                        <p:tgtEl>
                                          <p:spTgt spid="10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additive="base">
                                        <p:cTn id="17" dur="500" fill="hold"/>
                                        <p:tgtEl>
                                          <p:spTgt spid="105"/>
                                        </p:tgtEl>
                                        <p:attrNameLst>
                                          <p:attrName>ppt_x</p:attrName>
                                        </p:attrNameLst>
                                      </p:cBhvr>
                                      <p:tavLst>
                                        <p:tav tm="0">
                                          <p:val>
                                            <p:strVal val="1+#ppt_w/2"/>
                                          </p:val>
                                        </p:tav>
                                        <p:tav tm="100000">
                                          <p:val>
                                            <p:strVal val="#ppt_x"/>
                                          </p:val>
                                        </p:tav>
                                      </p:tavLst>
                                    </p:anim>
                                    <p:anim calcmode="lin" valueType="num">
                                      <p:cBhvr additive="base">
                                        <p:cTn id="18" dur="500" fill="hold"/>
                                        <p:tgtEl>
                                          <p:spTgt spid="10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slide(fromTop)">
                                      <p:cBhvr>
                                        <p:cTn id="22" dur="500"/>
                                        <p:tgtEl>
                                          <p:spTgt spid="52"/>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slide(fromTop)">
                                      <p:cBhvr>
                                        <p:cTn id="26" dur="500"/>
                                        <p:tgtEl>
                                          <p:spTgt spid="64"/>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slide(fromTop)">
                                      <p:cBhvr>
                                        <p:cTn id="30" dur="500"/>
                                        <p:tgtEl>
                                          <p:spTgt spid="60"/>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1"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slide(fromTop)">
                                      <p:cBhvr>
                                        <p:cTn id="38" dur="500"/>
                                        <p:tgtEl>
                                          <p:spTgt spid="56"/>
                                        </p:tgtEl>
                                      </p:cBhvr>
                                    </p:animEffect>
                                  </p:childTnLst>
                                </p:cTn>
                              </p:par>
                            </p:childTnLst>
                          </p:cTn>
                        </p:par>
                        <p:par>
                          <p:cTn id="39" fill="hold">
                            <p:stCondLst>
                              <p:cond delay="4000"/>
                            </p:stCondLst>
                            <p:childTnLst>
                              <p:par>
                                <p:cTn id="40" presetID="12" presetClass="entr" presetSubtype="1"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slide(fromTop)">
                                      <p:cBhvr>
                                        <p:cTn id="42" dur="500"/>
                                        <p:tgtEl>
                                          <p:spTgt spid="63"/>
                                        </p:tgtEl>
                                      </p:cBhvr>
                                    </p:animEffect>
                                  </p:childTnLst>
                                </p:cTn>
                              </p:par>
                            </p:childTnLst>
                          </p:cTn>
                        </p:par>
                        <p:par>
                          <p:cTn id="43" fill="hold">
                            <p:stCondLst>
                              <p:cond delay="4500"/>
                            </p:stCondLst>
                            <p:childTnLst>
                              <p:par>
                                <p:cTn id="44" presetID="12" presetClass="entr" presetSubtype="1"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slide(fromTop)">
                                      <p:cBhvr>
                                        <p:cTn id="46" dur="500"/>
                                        <p:tgtEl>
                                          <p:spTgt spid="61"/>
                                        </p:tgtEl>
                                      </p:cBhvr>
                                    </p:animEffect>
                                  </p:childTnLst>
                                </p:cTn>
                              </p:par>
                            </p:childTnLst>
                          </p:cTn>
                        </p:par>
                        <p:par>
                          <p:cTn id="47" fill="hold">
                            <p:stCondLst>
                              <p:cond delay="5000"/>
                            </p:stCondLst>
                            <p:childTnLst>
                              <p:par>
                                <p:cTn id="48" presetID="12" presetClass="entr" presetSubtype="1"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slide(fromTop)">
                                      <p:cBhvr>
                                        <p:cTn id="50" dur="500"/>
                                        <p:tgtEl>
                                          <p:spTgt spid="62"/>
                                        </p:tgtEl>
                                      </p:cBhvr>
                                    </p:animEffect>
                                  </p:childTnLst>
                                </p:cTn>
                              </p:par>
                            </p:childTnLst>
                          </p:cTn>
                        </p:par>
                        <p:par>
                          <p:cTn id="51" fill="hold">
                            <p:stCondLst>
                              <p:cond delay="5500"/>
                            </p:stCondLst>
                            <p:childTnLst>
                              <p:par>
                                <p:cTn id="52" presetID="12" presetClass="entr" presetSubtype="1"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slide(fromTop)">
                                      <p:cBhvr>
                                        <p:cTn id="54" dur="500"/>
                                        <p:tgtEl>
                                          <p:spTgt spid="58"/>
                                        </p:tgtEl>
                                      </p:cBhvr>
                                    </p:animEffect>
                                  </p:childTnLst>
                                </p:cTn>
                              </p:par>
                            </p:childTnLst>
                          </p:cTn>
                        </p:par>
                        <p:par>
                          <p:cTn id="55" fill="hold">
                            <p:stCondLst>
                              <p:cond delay="6000"/>
                            </p:stCondLst>
                            <p:childTnLst>
                              <p:par>
                                <p:cTn id="56" presetID="18" presetClass="entr" presetSubtype="3"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strips(upRight)">
                                      <p:cBhvr>
                                        <p:cTn id="58" dur="500"/>
                                        <p:tgtEl>
                                          <p:spTgt spid="47"/>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31"/>
                                        </p:tgtEl>
                                        <p:attrNameLst>
                                          <p:attrName>style.visibility</p:attrName>
                                        </p:attrNameLst>
                                      </p:cBhvr>
                                      <p:to>
                                        <p:strVal val="visible"/>
                                      </p:to>
                                    </p:set>
                                    <p:animEffect transition="in" filter="fade">
                                      <p:cBhvr>
                                        <p:cTn id="62"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52" grpId="0" animBg="1"/>
      <p:bldP spid="54" grpId="0" animBg="1"/>
      <p:bldP spid="56" grpId="0" animBg="1"/>
      <p:bldP spid="58" grpId="0" animBg="1"/>
      <p:bldP spid="60" grpId="0" animBg="1"/>
      <p:bldP spid="6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AutoShape 5"/>
          <p:cNvSpPr/>
          <p:nvPr/>
        </p:nvSpPr>
        <p:spPr bwMode="auto">
          <a:xfrm>
            <a:off x="1355551" y="2043906"/>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endParaRPr lang="zh-CN" altLang="en-US" sz="1200" dirty="0">
              <a:solidFill>
                <a:schemeClr val="tx1">
                  <a:lumMod val="50000"/>
                  <a:lumOff val="50000"/>
                </a:schemeClr>
              </a:solidFill>
              <a:latin typeface="+mn-ea"/>
            </a:endParaRPr>
          </a:p>
        </p:txBody>
      </p:sp>
      <p:graphicFrame>
        <p:nvGraphicFramePr>
          <p:cNvPr id="2" name="Object 6"/>
          <p:cNvGraphicFramePr>
            <a:graphicFrameLocks noChangeAspect="1"/>
          </p:cNvGraphicFramePr>
          <p:nvPr/>
        </p:nvGraphicFramePr>
        <p:xfrm>
          <a:off x="2259778" y="2490238"/>
          <a:ext cx="7721653" cy="3572976"/>
        </p:xfrm>
        <a:graphic>
          <a:graphicData uri="http://schemas.openxmlformats.org/drawingml/2006/chart">
            <c:chart xmlns:c="http://schemas.openxmlformats.org/drawingml/2006/chart" xmlns:r="http://schemas.openxmlformats.org/officeDocument/2006/relationships" r:id="rId1"/>
          </a:graphicData>
        </a:graphic>
      </p:graphicFrame>
      <p:sp>
        <p:nvSpPr>
          <p:cNvPr id="3" name="标题 2"/>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wipe(left)">
                                      <p:cBhvr>
                                        <p:cTn id="7" dur="500"/>
                                        <p:tgtEl>
                                          <p:spTgt spid="32773"/>
                                        </p:tgtEl>
                                      </p:cBhvr>
                                    </p:animEffect>
                                  </p:childTnLst>
                                </p:cTn>
                              </p:par>
                            </p:childTnLst>
                          </p:cTn>
                        </p:par>
                        <p:par>
                          <p:cTn id="8" fill="hold">
                            <p:stCondLst>
                              <p:cond delay="500"/>
                            </p:stCondLst>
                            <p:childTnLst>
                              <p:par>
                                <p:cTn id="9" presetID="22" presetClass="entr" presetSubtype="8"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p:bldGraphic spid="2"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1" name="直接连接符 500"/>
          <p:cNvCxnSpPr/>
          <p:nvPr/>
        </p:nvCxnSpPr>
        <p:spPr>
          <a:xfrm flipH="1">
            <a:off x="8001150" y="4700778"/>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a:off x="6439452" y="5923980"/>
            <a:ext cx="129124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flipH="1">
            <a:off x="3565081" y="4718510"/>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flipH="1">
            <a:off x="3565082" y="3346276"/>
            <a:ext cx="61192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5" name="组合 504"/>
          <p:cNvGrpSpPr/>
          <p:nvPr/>
        </p:nvGrpSpPr>
        <p:grpSpPr>
          <a:xfrm>
            <a:off x="4720971" y="1811852"/>
            <a:ext cx="1041439" cy="262891"/>
            <a:chOff x="4470269" y="1661160"/>
            <a:chExt cx="1290451" cy="262890"/>
          </a:xfrm>
        </p:grpSpPr>
        <p:cxnSp>
          <p:nvCxnSpPr>
            <p:cNvPr id="506" name="直接连接符 505"/>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08" name="组合 507"/>
          <p:cNvGrpSpPr/>
          <p:nvPr/>
        </p:nvGrpSpPr>
        <p:grpSpPr>
          <a:xfrm>
            <a:off x="6813179" y="2819230"/>
            <a:ext cx="1203803" cy="1051561"/>
            <a:chOff x="6842760" y="2637270"/>
            <a:chExt cx="1203960" cy="1051560"/>
          </a:xfrm>
          <a:solidFill>
            <a:schemeClr val="accent2">
              <a:lumMod val="75000"/>
            </a:schemeClr>
          </a:solidFill>
        </p:grpSpPr>
        <p:sp>
          <p:nvSpPr>
            <p:cNvPr id="509" name="六边形 508"/>
            <p:cNvSpPr/>
            <p:nvPr/>
          </p:nvSpPr>
          <p:spPr>
            <a:xfrm>
              <a:off x="6842760" y="2637270"/>
              <a:ext cx="1203960" cy="105156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0" name="文本框 61"/>
            <p:cNvSpPr txBox="1"/>
            <p:nvPr/>
          </p:nvSpPr>
          <p:spPr>
            <a:xfrm>
              <a:off x="7024263" y="2809108"/>
              <a:ext cx="820724" cy="707885"/>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1" name="组合 510"/>
          <p:cNvGrpSpPr/>
          <p:nvPr/>
        </p:nvGrpSpPr>
        <p:grpSpPr>
          <a:xfrm>
            <a:off x="5496442" y="2061040"/>
            <a:ext cx="1203803" cy="1051563"/>
            <a:chOff x="5525852" y="1879080"/>
            <a:chExt cx="1203960" cy="1051560"/>
          </a:xfrm>
          <a:solidFill>
            <a:schemeClr val="accent2">
              <a:lumMod val="75000"/>
            </a:schemeClr>
          </a:solidFill>
        </p:grpSpPr>
        <p:sp>
          <p:nvSpPr>
            <p:cNvPr id="512" name="六边形 511"/>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3" name="文本框 64"/>
            <p:cNvSpPr txBox="1"/>
            <p:nvPr/>
          </p:nvSpPr>
          <p:spPr>
            <a:xfrm>
              <a:off x="5686669" y="1989362"/>
              <a:ext cx="882327" cy="861506"/>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4" name="组合 513"/>
          <p:cNvGrpSpPr/>
          <p:nvPr/>
        </p:nvGrpSpPr>
        <p:grpSpPr>
          <a:xfrm>
            <a:off x="6797349" y="4174999"/>
            <a:ext cx="1203803" cy="1051563"/>
            <a:chOff x="6842760" y="4008870"/>
            <a:chExt cx="1203960" cy="1051560"/>
          </a:xfrm>
          <a:solidFill>
            <a:schemeClr val="accent2">
              <a:lumMod val="75000"/>
            </a:schemeClr>
          </a:solidFill>
        </p:grpSpPr>
        <p:sp>
          <p:nvSpPr>
            <p:cNvPr id="515" name="六边形 514"/>
            <p:cNvSpPr/>
            <p:nvPr/>
          </p:nvSpPr>
          <p:spPr>
            <a:xfrm>
              <a:off x="6842760" y="4008870"/>
              <a:ext cx="1203960" cy="105156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6" name="文本框 67"/>
            <p:cNvSpPr txBox="1"/>
            <p:nvPr/>
          </p:nvSpPr>
          <p:spPr>
            <a:xfrm>
              <a:off x="6981635" y="4119152"/>
              <a:ext cx="926211" cy="861506"/>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7" name="组合 516"/>
          <p:cNvGrpSpPr/>
          <p:nvPr/>
        </p:nvGrpSpPr>
        <p:grpSpPr>
          <a:xfrm>
            <a:off x="4176999" y="4190833"/>
            <a:ext cx="1203803" cy="1051563"/>
            <a:chOff x="4206240" y="4008870"/>
            <a:chExt cx="1203960" cy="1051560"/>
          </a:xfrm>
          <a:solidFill>
            <a:schemeClr val="accent2">
              <a:lumMod val="75000"/>
            </a:schemeClr>
          </a:solidFill>
        </p:grpSpPr>
        <p:sp>
          <p:nvSpPr>
            <p:cNvPr id="518" name="六边形 517"/>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19" name="文本框 70"/>
            <p:cNvSpPr txBox="1"/>
            <p:nvPr/>
          </p:nvSpPr>
          <p:spPr>
            <a:xfrm>
              <a:off x="4397857" y="4119152"/>
              <a:ext cx="820725" cy="861506"/>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0" name="组合 519"/>
          <p:cNvGrpSpPr/>
          <p:nvPr/>
        </p:nvGrpSpPr>
        <p:grpSpPr>
          <a:xfrm>
            <a:off x="4176999" y="2819230"/>
            <a:ext cx="1203803" cy="1051561"/>
            <a:chOff x="4206240" y="2637270"/>
            <a:chExt cx="1203960" cy="1051560"/>
          </a:xfrm>
          <a:solidFill>
            <a:schemeClr val="accent2">
              <a:lumMod val="75000"/>
            </a:schemeClr>
          </a:solidFill>
        </p:grpSpPr>
        <p:sp>
          <p:nvSpPr>
            <p:cNvPr id="521" name="六边形 520"/>
            <p:cNvSpPr/>
            <p:nvPr/>
          </p:nvSpPr>
          <p:spPr>
            <a:xfrm>
              <a:off x="4206240" y="2637270"/>
              <a:ext cx="1203960" cy="105156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22" name="文本框 73"/>
            <p:cNvSpPr txBox="1"/>
            <p:nvPr/>
          </p:nvSpPr>
          <p:spPr>
            <a:xfrm>
              <a:off x="4387743" y="2809108"/>
              <a:ext cx="820724" cy="707885"/>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3" name="组合 522"/>
          <p:cNvGrpSpPr/>
          <p:nvPr/>
        </p:nvGrpSpPr>
        <p:grpSpPr>
          <a:xfrm>
            <a:off x="5496442" y="4881035"/>
            <a:ext cx="1203803" cy="1051561"/>
            <a:chOff x="5525852" y="4683240"/>
            <a:chExt cx="1203960" cy="1051560"/>
          </a:xfrm>
          <a:solidFill>
            <a:schemeClr val="accent2">
              <a:lumMod val="75000"/>
            </a:schemeClr>
          </a:solidFill>
        </p:grpSpPr>
        <p:sp>
          <p:nvSpPr>
            <p:cNvPr id="524" name="六边形 523"/>
            <p:cNvSpPr/>
            <p:nvPr/>
          </p:nvSpPr>
          <p:spPr>
            <a:xfrm>
              <a:off x="5525852" y="4683240"/>
              <a:ext cx="1203960" cy="105156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25" name="文本框 76"/>
            <p:cNvSpPr txBox="1"/>
            <p:nvPr/>
          </p:nvSpPr>
          <p:spPr>
            <a:xfrm>
              <a:off x="5693281" y="4855078"/>
              <a:ext cx="820724" cy="707885"/>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6" name="矩形 525"/>
          <p:cNvSpPr/>
          <p:nvPr/>
        </p:nvSpPr>
        <p:spPr>
          <a:xfrm>
            <a:off x="3266117" y="1578351"/>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7" name="矩形 47"/>
          <p:cNvSpPr>
            <a:spLocks noChangeArrowheads="1"/>
          </p:cNvSpPr>
          <p:nvPr/>
        </p:nvSpPr>
        <p:spPr bwMode="auto">
          <a:xfrm>
            <a:off x="1392092" y="1943299"/>
            <a:ext cx="3289597" cy="60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您的内容打在这里，或者通过复制您的文本后，在此框中选择粘贴</a:t>
            </a:r>
            <a:endParaRPr lang="zh-CN" altLang="en-US" sz="1400" dirty="0">
              <a:solidFill>
                <a:schemeClr val="tx1">
                  <a:lumMod val="50000"/>
                  <a:lumOff val="50000"/>
                </a:schemeClr>
              </a:solidFill>
              <a:sym typeface="微软雅黑" panose="020B0503020204020204" pitchFamily="34" charset="-122"/>
            </a:endParaRPr>
          </a:p>
        </p:txBody>
      </p:sp>
      <p:sp>
        <p:nvSpPr>
          <p:cNvPr id="528" name="矩形 527"/>
          <p:cNvSpPr/>
          <p:nvPr/>
        </p:nvSpPr>
        <p:spPr>
          <a:xfrm>
            <a:off x="2070955" y="2934201"/>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9" name="矩形 47"/>
          <p:cNvSpPr>
            <a:spLocks noChangeArrowheads="1"/>
          </p:cNvSpPr>
          <p:nvPr/>
        </p:nvSpPr>
        <p:spPr bwMode="auto">
          <a:xfrm>
            <a:off x="1489440" y="3299148"/>
            <a:ext cx="1997087"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您的内容打在这里，或者通过复制您的文本后，在此框中选择粘贴</a:t>
            </a:r>
            <a:endParaRPr lang="zh-CN" altLang="en-US" sz="1400" dirty="0">
              <a:solidFill>
                <a:schemeClr val="tx1">
                  <a:lumMod val="50000"/>
                  <a:lumOff val="50000"/>
                </a:schemeClr>
              </a:solidFill>
              <a:sym typeface="微软雅黑" panose="020B0503020204020204" pitchFamily="34" charset="-122"/>
            </a:endParaRPr>
          </a:p>
        </p:txBody>
      </p:sp>
      <p:sp>
        <p:nvSpPr>
          <p:cNvPr id="530" name="矩形 529"/>
          <p:cNvSpPr/>
          <p:nvPr/>
        </p:nvSpPr>
        <p:spPr>
          <a:xfrm>
            <a:off x="2070955" y="4353567"/>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1" name="矩形 47"/>
          <p:cNvSpPr>
            <a:spLocks noChangeArrowheads="1"/>
          </p:cNvSpPr>
          <p:nvPr/>
        </p:nvSpPr>
        <p:spPr bwMode="auto">
          <a:xfrm>
            <a:off x="1489441" y="4718510"/>
            <a:ext cx="1997085"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您的内容打在这里，或者通过复制您的文本后，在此框中选择粘贴</a:t>
            </a:r>
            <a:endParaRPr lang="zh-CN" altLang="en-US" sz="1400" dirty="0">
              <a:solidFill>
                <a:schemeClr val="tx1">
                  <a:lumMod val="50000"/>
                  <a:lumOff val="50000"/>
                </a:schemeClr>
              </a:solidFill>
              <a:sym typeface="微软雅黑" panose="020B0503020204020204" pitchFamily="34" charset="-122"/>
            </a:endParaRPr>
          </a:p>
        </p:txBody>
      </p:sp>
      <p:sp>
        <p:nvSpPr>
          <p:cNvPr id="532" name="矩形 531"/>
          <p:cNvSpPr/>
          <p:nvPr/>
        </p:nvSpPr>
        <p:spPr>
          <a:xfrm>
            <a:off x="8662405" y="2342719"/>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3" name="矩形 47"/>
          <p:cNvSpPr>
            <a:spLocks noChangeArrowheads="1"/>
          </p:cNvSpPr>
          <p:nvPr/>
        </p:nvSpPr>
        <p:spPr bwMode="auto">
          <a:xfrm>
            <a:off x="8676193" y="2723432"/>
            <a:ext cx="2140429"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您的内容打在这里，或者通过复制您的文本后，在此框中选择粘贴</a:t>
            </a:r>
            <a:endParaRPr lang="zh-CN" altLang="en-US" sz="1400" dirty="0">
              <a:solidFill>
                <a:schemeClr val="tx1">
                  <a:lumMod val="50000"/>
                  <a:lumOff val="50000"/>
                </a:schemeClr>
              </a:solidFill>
              <a:sym typeface="微软雅黑" panose="020B0503020204020204" pitchFamily="34" charset="-122"/>
            </a:endParaRPr>
          </a:p>
        </p:txBody>
      </p:sp>
      <p:sp>
        <p:nvSpPr>
          <p:cNvPr id="534" name="矩形 533"/>
          <p:cNvSpPr/>
          <p:nvPr/>
        </p:nvSpPr>
        <p:spPr>
          <a:xfrm>
            <a:off x="8690786" y="4025912"/>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5" name="矩形 47"/>
          <p:cNvSpPr>
            <a:spLocks noChangeArrowheads="1"/>
          </p:cNvSpPr>
          <p:nvPr/>
        </p:nvSpPr>
        <p:spPr bwMode="auto">
          <a:xfrm>
            <a:off x="8693944" y="4406624"/>
            <a:ext cx="2140429" cy="86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您的内容打在这里，或者通过复制您的文本后，在此框中选择粘贴</a:t>
            </a:r>
            <a:endParaRPr lang="zh-CN" altLang="en-US" sz="1400" dirty="0">
              <a:solidFill>
                <a:schemeClr val="tx1">
                  <a:lumMod val="50000"/>
                  <a:lumOff val="50000"/>
                </a:schemeClr>
              </a:solidFill>
              <a:sym typeface="微软雅黑" panose="020B0503020204020204" pitchFamily="34" charset="-122"/>
            </a:endParaRPr>
          </a:p>
        </p:txBody>
      </p:sp>
      <p:sp>
        <p:nvSpPr>
          <p:cNvPr id="536" name="矩形 535"/>
          <p:cNvSpPr/>
          <p:nvPr/>
        </p:nvSpPr>
        <p:spPr>
          <a:xfrm>
            <a:off x="7805981" y="5408074"/>
            <a:ext cx="1415570" cy="338546"/>
          </a:xfrm>
          <a:prstGeom prst="rect">
            <a:avLst/>
          </a:prstGeom>
        </p:spPr>
        <p:txBody>
          <a:bodyPr wrap="none" lIns="91408" tIns="45705" rIns="91408" bIns="45705">
            <a:spAutoFit/>
          </a:bodyPr>
          <a:lstStyle/>
          <a:p>
            <a:pPr algn="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此处添加标题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7" name="矩形 47"/>
          <p:cNvSpPr>
            <a:spLocks noChangeArrowheads="1"/>
          </p:cNvSpPr>
          <p:nvPr/>
        </p:nvSpPr>
        <p:spPr bwMode="auto">
          <a:xfrm>
            <a:off x="7819771" y="5788789"/>
            <a:ext cx="2852710" cy="60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8" tIns="45705" rIns="91408"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您的内容打在这里，或者通过复制您的文本后，在此框中选择粘贴</a:t>
            </a:r>
            <a:endParaRPr lang="zh-CN" altLang="en-US" sz="1400" dirty="0">
              <a:solidFill>
                <a:schemeClr val="tx1">
                  <a:lumMod val="50000"/>
                  <a:lumOff val="50000"/>
                </a:schemeClr>
              </a:solidFill>
              <a:sym typeface="微软雅黑" panose="020B0503020204020204" pitchFamily="34" charset="-122"/>
            </a:endParaRPr>
          </a:p>
        </p:txBody>
      </p:sp>
      <p:grpSp>
        <p:nvGrpSpPr>
          <p:cNvPr id="538" name="组合 537"/>
          <p:cNvGrpSpPr/>
          <p:nvPr/>
        </p:nvGrpSpPr>
        <p:grpSpPr>
          <a:xfrm flipH="1">
            <a:off x="7744901" y="2570251"/>
            <a:ext cx="883997" cy="262891"/>
            <a:chOff x="4255294" y="1661160"/>
            <a:chExt cx="1505426" cy="262890"/>
          </a:xfrm>
        </p:grpSpPr>
        <p:cxnSp>
          <p:nvCxnSpPr>
            <p:cNvPr id="539" name="直接连接符 538"/>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0" name="直接连接符 539"/>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1" name="组合 540"/>
          <p:cNvGrpSpPr/>
          <p:nvPr/>
        </p:nvGrpSpPr>
        <p:grpSpPr>
          <a:xfrm>
            <a:off x="5154946" y="3207123"/>
            <a:ext cx="1886809" cy="1592580"/>
            <a:chOff x="5927099" y="3207123"/>
            <a:chExt cx="1887055" cy="1592580"/>
          </a:xfrm>
          <a:solidFill>
            <a:schemeClr val="accent3">
              <a:lumMod val="75000"/>
            </a:schemeClr>
          </a:solidFill>
        </p:grpSpPr>
        <p:sp>
          <p:nvSpPr>
            <p:cNvPr id="542" name="六边形 541"/>
            <p:cNvSpPr/>
            <p:nvPr/>
          </p:nvSpPr>
          <p:spPr>
            <a:xfrm>
              <a:off x="5927099" y="3207123"/>
              <a:ext cx="1887055" cy="159258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sp>
          <p:nvSpPr>
            <p:cNvPr id="543" name="文本框 1"/>
            <p:cNvSpPr txBox="1"/>
            <p:nvPr/>
          </p:nvSpPr>
          <p:spPr>
            <a:xfrm>
              <a:off x="6291627" y="3451750"/>
              <a:ext cx="1157999" cy="1107654"/>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项目情况</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41"/>
                                        </p:tgtEl>
                                        <p:attrNameLst>
                                          <p:attrName>style.visibility</p:attrName>
                                        </p:attrNameLst>
                                      </p:cBhvr>
                                      <p:to>
                                        <p:strVal val="visible"/>
                                      </p:to>
                                    </p:set>
                                    <p:anim calcmode="lin" valueType="num">
                                      <p:cBhvr>
                                        <p:cTn id="7" dur="350" fill="hold"/>
                                        <p:tgtEl>
                                          <p:spTgt spid="541"/>
                                        </p:tgtEl>
                                        <p:attrNameLst>
                                          <p:attrName>ppt_w</p:attrName>
                                        </p:attrNameLst>
                                      </p:cBhvr>
                                      <p:tavLst>
                                        <p:tav tm="0">
                                          <p:val>
                                            <p:fltVal val="0"/>
                                          </p:val>
                                        </p:tav>
                                        <p:tav tm="100000">
                                          <p:val>
                                            <p:strVal val="#ppt_w"/>
                                          </p:val>
                                        </p:tav>
                                      </p:tavLst>
                                    </p:anim>
                                    <p:anim calcmode="lin" valueType="num">
                                      <p:cBhvr>
                                        <p:cTn id="8" dur="350" fill="hold"/>
                                        <p:tgtEl>
                                          <p:spTgt spid="541"/>
                                        </p:tgtEl>
                                        <p:attrNameLst>
                                          <p:attrName>ppt_h</p:attrName>
                                        </p:attrNameLst>
                                      </p:cBhvr>
                                      <p:tavLst>
                                        <p:tav tm="0">
                                          <p:val>
                                            <p:fltVal val="0"/>
                                          </p:val>
                                        </p:tav>
                                        <p:tav tm="100000">
                                          <p:val>
                                            <p:strVal val="#ppt_h"/>
                                          </p:val>
                                        </p:tav>
                                      </p:tavLst>
                                    </p:anim>
                                    <p:anim calcmode="lin" valueType="num">
                                      <p:cBhvr>
                                        <p:cTn id="9" dur="350" fill="hold"/>
                                        <p:tgtEl>
                                          <p:spTgt spid="541"/>
                                        </p:tgtEl>
                                        <p:attrNameLst>
                                          <p:attrName>ppt_x</p:attrName>
                                        </p:attrNameLst>
                                      </p:cBhvr>
                                      <p:tavLst>
                                        <p:tav tm="0">
                                          <p:val>
                                            <p:fltVal val="0.5"/>
                                          </p:val>
                                        </p:tav>
                                        <p:tav tm="100000">
                                          <p:val>
                                            <p:strVal val="#ppt_x"/>
                                          </p:val>
                                        </p:tav>
                                      </p:tavLst>
                                    </p:anim>
                                    <p:anim calcmode="lin" valueType="num">
                                      <p:cBhvr>
                                        <p:cTn id="10" dur="350" fill="hold"/>
                                        <p:tgtEl>
                                          <p:spTgt spid="541"/>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11"/>
                                        </p:tgtEl>
                                        <p:attrNameLst>
                                          <p:attrName>style.visibility</p:attrName>
                                        </p:attrNameLst>
                                      </p:cBhvr>
                                      <p:to>
                                        <p:strVal val="visible"/>
                                      </p:to>
                                    </p:set>
                                    <p:anim calcmode="lin" valueType="num">
                                      <p:cBhvr additive="base">
                                        <p:cTn id="13" dur="250" fill="hold"/>
                                        <p:tgtEl>
                                          <p:spTgt spid="511"/>
                                        </p:tgtEl>
                                        <p:attrNameLst>
                                          <p:attrName>ppt_x</p:attrName>
                                        </p:attrNameLst>
                                      </p:cBhvr>
                                      <p:tavLst>
                                        <p:tav tm="0">
                                          <p:val>
                                            <p:strVal val="#ppt_x"/>
                                          </p:val>
                                        </p:tav>
                                        <p:tav tm="100000">
                                          <p:val>
                                            <p:strVal val="#ppt_x"/>
                                          </p:val>
                                        </p:tav>
                                      </p:tavLst>
                                    </p:anim>
                                    <p:anim calcmode="lin" valueType="num">
                                      <p:cBhvr additive="base">
                                        <p:cTn id="14" dur="250" fill="hold"/>
                                        <p:tgtEl>
                                          <p:spTgt spid="511"/>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505"/>
                                        </p:tgtEl>
                                        <p:attrNameLst>
                                          <p:attrName>style.visibility</p:attrName>
                                        </p:attrNameLst>
                                      </p:cBhvr>
                                      <p:to>
                                        <p:strVal val="visible"/>
                                      </p:to>
                                    </p:set>
                                    <p:animEffect transition="in" filter="wipe(right)">
                                      <p:cBhvr>
                                        <p:cTn id="18" dur="500"/>
                                        <p:tgtEl>
                                          <p:spTgt spid="505"/>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526"/>
                                        </p:tgtEl>
                                        <p:attrNameLst>
                                          <p:attrName>style.visibility</p:attrName>
                                        </p:attrNameLst>
                                      </p:cBhvr>
                                      <p:to>
                                        <p:strVal val="visible"/>
                                      </p:to>
                                    </p:set>
                                    <p:animEffect transition="in" filter="wipe(right)">
                                      <p:cBhvr>
                                        <p:cTn id="22" dur="500"/>
                                        <p:tgtEl>
                                          <p:spTgt spid="52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27"/>
                                        </p:tgtEl>
                                        <p:attrNameLst>
                                          <p:attrName>style.visibility</p:attrName>
                                        </p:attrNameLst>
                                      </p:cBhvr>
                                      <p:to>
                                        <p:strVal val="visible"/>
                                      </p:to>
                                    </p:set>
                                    <p:animEffect transition="in" filter="wipe(right)">
                                      <p:cBhvr>
                                        <p:cTn id="25" dur="500"/>
                                        <p:tgtEl>
                                          <p:spTgt spid="527"/>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508"/>
                                        </p:tgtEl>
                                        <p:attrNameLst>
                                          <p:attrName>style.visibility</p:attrName>
                                        </p:attrNameLst>
                                      </p:cBhvr>
                                      <p:to>
                                        <p:strVal val="visible"/>
                                      </p:to>
                                    </p:set>
                                    <p:anim calcmode="lin" valueType="num">
                                      <p:cBhvr additive="base">
                                        <p:cTn id="29" dur="250" fill="hold"/>
                                        <p:tgtEl>
                                          <p:spTgt spid="508"/>
                                        </p:tgtEl>
                                        <p:attrNameLst>
                                          <p:attrName>ppt_x</p:attrName>
                                        </p:attrNameLst>
                                      </p:cBhvr>
                                      <p:tavLst>
                                        <p:tav tm="0">
                                          <p:val>
                                            <p:strVal val="1+#ppt_w/2"/>
                                          </p:val>
                                        </p:tav>
                                        <p:tav tm="100000">
                                          <p:val>
                                            <p:strVal val="#ppt_x"/>
                                          </p:val>
                                        </p:tav>
                                      </p:tavLst>
                                    </p:anim>
                                    <p:anim calcmode="lin" valueType="num">
                                      <p:cBhvr additive="base">
                                        <p:cTn id="30" dur="250" fill="hold"/>
                                        <p:tgtEl>
                                          <p:spTgt spid="508"/>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538"/>
                                        </p:tgtEl>
                                        <p:attrNameLst>
                                          <p:attrName>style.visibility</p:attrName>
                                        </p:attrNameLst>
                                      </p:cBhvr>
                                      <p:to>
                                        <p:strVal val="visible"/>
                                      </p:to>
                                    </p:set>
                                    <p:animEffect transition="in" filter="wipe(left)">
                                      <p:cBhvr>
                                        <p:cTn id="34" dur="500"/>
                                        <p:tgtEl>
                                          <p:spTgt spid="538"/>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532"/>
                                        </p:tgtEl>
                                        <p:attrNameLst>
                                          <p:attrName>style.visibility</p:attrName>
                                        </p:attrNameLst>
                                      </p:cBhvr>
                                      <p:to>
                                        <p:strVal val="visible"/>
                                      </p:to>
                                    </p:set>
                                    <p:animEffect transition="in" filter="wipe(left)">
                                      <p:cBhvr>
                                        <p:cTn id="38" dur="500"/>
                                        <p:tgtEl>
                                          <p:spTgt spid="5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33"/>
                                        </p:tgtEl>
                                        <p:attrNameLst>
                                          <p:attrName>style.visibility</p:attrName>
                                        </p:attrNameLst>
                                      </p:cBhvr>
                                      <p:to>
                                        <p:strVal val="visible"/>
                                      </p:to>
                                    </p:set>
                                    <p:animEffect transition="in" filter="wipe(left)">
                                      <p:cBhvr>
                                        <p:cTn id="41" dur="500"/>
                                        <p:tgtEl>
                                          <p:spTgt spid="533"/>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514"/>
                                        </p:tgtEl>
                                        <p:attrNameLst>
                                          <p:attrName>style.visibility</p:attrName>
                                        </p:attrNameLst>
                                      </p:cBhvr>
                                      <p:to>
                                        <p:strVal val="visible"/>
                                      </p:to>
                                    </p:set>
                                    <p:anim calcmode="lin" valueType="num">
                                      <p:cBhvr additive="base">
                                        <p:cTn id="45" dur="250" fill="hold"/>
                                        <p:tgtEl>
                                          <p:spTgt spid="514"/>
                                        </p:tgtEl>
                                        <p:attrNameLst>
                                          <p:attrName>ppt_x</p:attrName>
                                        </p:attrNameLst>
                                      </p:cBhvr>
                                      <p:tavLst>
                                        <p:tav tm="0">
                                          <p:val>
                                            <p:strVal val="1+#ppt_w/2"/>
                                          </p:val>
                                        </p:tav>
                                        <p:tav tm="100000">
                                          <p:val>
                                            <p:strVal val="#ppt_x"/>
                                          </p:val>
                                        </p:tav>
                                      </p:tavLst>
                                    </p:anim>
                                    <p:anim calcmode="lin" valueType="num">
                                      <p:cBhvr additive="base">
                                        <p:cTn id="46" dur="250" fill="hold"/>
                                        <p:tgtEl>
                                          <p:spTgt spid="514"/>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501"/>
                                        </p:tgtEl>
                                        <p:attrNameLst>
                                          <p:attrName>style.visibility</p:attrName>
                                        </p:attrNameLst>
                                      </p:cBhvr>
                                      <p:to>
                                        <p:strVal val="visible"/>
                                      </p:to>
                                    </p:set>
                                    <p:animEffect transition="in" filter="wipe(left)">
                                      <p:cBhvr>
                                        <p:cTn id="50" dur="500"/>
                                        <p:tgtEl>
                                          <p:spTgt spid="501"/>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534"/>
                                        </p:tgtEl>
                                        <p:attrNameLst>
                                          <p:attrName>style.visibility</p:attrName>
                                        </p:attrNameLst>
                                      </p:cBhvr>
                                      <p:to>
                                        <p:strVal val="visible"/>
                                      </p:to>
                                    </p:set>
                                    <p:animEffect transition="in" filter="wipe(left)">
                                      <p:cBhvr>
                                        <p:cTn id="54" dur="500"/>
                                        <p:tgtEl>
                                          <p:spTgt spid="5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35"/>
                                        </p:tgtEl>
                                        <p:attrNameLst>
                                          <p:attrName>style.visibility</p:attrName>
                                        </p:attrNameLst>
                                      </p:cBhvr>
                                      <p:to>
                                        <p:strVal val="visible"/>
                                      </p:to>
                                    </p:set>
                                    <p:animEffect transition="in" filter="wipe(left)">
                                      <p:cBhvr>
                                        <p:cTn id="57" dur="500"/>
                                        <p:tgtEl>
                                          <p:spTgt spid="535"/>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523"/>
                                        </p:tgtEl>
                                        <p:attrNameLst>
                                          <p:attrName>style.visibility</p:attrName>
                                        </p:attrNameLst>
                                      </p:cBhvr>
                                      <p:to>
                                        <p:strVal val="visible"/>
                                      </p:to>
                                    </p:set>
                                    <p:anim calcmode="lin" valueType="num">
                                      <p:cBhvr additive="base">
                                        <p:cTn id="61" dur="250" fill="hold"/>
                                        <p:tgtEl>
                                          <p:spTgt spid="523"/>
                                        </p:tgtEl>
                                        <p:attrNameLst>
                                          <p:attrName>ppt_x</p:attrName>
                                        </p:attrNameLst>
                                      </p:cBhvr>
                                      <p:tavLst>
                                        <p:tav tm="0">
                                          <p:val>
                                            <p:strVal val="#ppt_x"/>
                                          </p:val>
                                        </p:tav>
                                        <p:tav tm="100000">
                                          <p:val>
                                            <p:strVal val="#ppt_x"/>
                                          </p:val>
                                        </p:tav>
                                      </p:tavLst>
                                    </p:anim>
                                    <p:anim calcmode="lin" valueType="num">
                                      <p:cBhvr additive="base">
                                        <p:cTn id="62" dur="250" fill="hold"/>
                                        <p:tgtEl>
                                          <p:spTgt spid="523"/>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502"/>
                                        </p:tgtEl>
                                        <p:attrNameLst>
                                          <p:attrName>style.visibility</p:attrName>
                                        </p:attrNameLst>
                                      </p:cBhvr>
                                      <p:to>
                                        <p:strVal val="visible"/>
                                      </p:to>
                                    </p:set>
                                    <p:animEffect transition="in" filter="wipe(left)">
                                      <p:cBhvr>
                                        <p:cTn id="66" dur="500"/>
                                        <p:tgtEl>
                                          <p:spTgt spid="502"/>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536"/>
                                        </p:tgtEl>
                                        <p:attrNameLst>
                                          <p:attrName>style.visibility</p:attrName>
                                        </p:attrNameLst>
                                      </p:cBhvr>
                                      <p:to>
                                        <p:strVal val="visible"/>
                                      </p:to>
                                    </p:set>
                                    <p:animEffect transition="in" filter="wipe(left)">
                                      <p:cBhvr>
                                        <p:cTn id="70" dur="500"/>
                                        <p:tgtEl>
                                          <p:spTgt spid="53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37"/>
                                        </p:tgtEl>
                                        <p:attrNameLst>
                                          <p:attrName>style.visibility</p:attrName>
                                        </p:attrNameLst>
                                      </p:cBhvr>
                                      <p:to>
                                        <p:strVal val="visible"/>
                                      </p:to>
                                    </p:set>
                                    <p:animEffect transition="in" filter="wipe(left)">
                                      <p:cBhvr>
                                        <p:cTn id="73" dur="500"/>
                                        <p:tgtEl>
                                          <p:spTgt spid="537"/>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517"/>
                                        </p:tgtEl>
                                        <p:attrNameLst>
                                          <p:attrName>style.visibility</p:attrName>
                                        </p:attrNameLst>
                                      </p:cBhvr>
                                      <p:to>
                                        <p:strVal val="visible"/>
                                      </p:to>
                                    </p:set>
                                    <p:anim calcmode="lin" valueType="num">
                                      <p:cBhvr additive="base">
                                        <p:cTn id="77" dur="250" fill="hold"/>
                                        <p:tgtEl>
                                          <p:spTgt spid="517"/>
                                        </p:tgtEl>
                                        <p:attrNameLst>
                                          <p:attrName>ppt_x</p:attrName>
                                        </p:attrNameLst>
                                      </p:cBhvr>
                                      <p:tavLst>
                                        <p:tav tm="0">
                                          <p:val>
                                            <p:strVal val="0-#ppt_w/2"/>
                                          </p:val>
                                        </p:tav>
                                        <p:tav tm="100000">
                                          <p:val>
                                            <p:strVal val="#ppt_x"/>
                                          </p:val>
                                        </p:tav>
                                      </p:tavLst>
                                    </p:anim>
                                    <p:anim calcmode="lin" valueType="num">
                                      <p:cBhvr additive="base">
                                        <p:cTn id="78" dur="250" fill="hold"/>
                                        <p:tgtEl>
                                          <p:spTgt spid="517"/>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503"/>
                                        </p:tgtEl>
                                        <p:attrNameLst>
                                          <p:attrName>style.visibility</p:attrName>
                                        </p:attrNameLst>
                                      </p:cBhvr>
                                      <p:to>
                                        <p:strVal val="visible"/>
                                      </p:to>
                                    </p:set>
                                    <p:animEffect transition="in" filter="wipe(right)">
                                      <p:cBhvr>
                                        <p:cTn id="82" dur="250"/>
                                        <p:tgtEl>
                                          <p:spTgt spid="503"/>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530"/>
                                        </p:tgtEl>
                                        <p:attrNameLst>
                                          <p:attrName>style.visibility</p:attrName>
                                        </p:attrNameLst>
                                      </p:cBhvr>
                                      <p:to>
                                        <p:strVal val="visible"/>
                                      </p:to>
                                    </p:set>
                                    <p:animEffect transition="in" filter="wipe(right)">
                                      <p:cBhvr>
                                        <p:cTn id="86" dur="500"/>
                                        <p:tgtEl>
                                          <p:spTgt spid="530"/>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31"/>
                                        </p:tgtEl>
                                        <p:attrNameLst>
                                          <p:attrName>style.visibility</p:attrName>
                                        </p:attrNameLst>
                                      </p:cBhvr>
                                      <p:to>
                                        <p:strVal val="visible"/>
                                      </p:to>
                                    </p:set>
                                    <p:animEffect transition="in" filter="wipe(right)">
                                      <p:cBhvr>
                                        <p:cTn id="89" dur="500"/>
                                        <p:tgtEl>
                                          <p:spTgt spid="531"/>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520"/>
                                        </p:tgtEl>
                                        <p:attrNameLst>
                                          <p:attrName>style.visibility</p:attrName>
                                        </p:attrNameLst>
                                      </p:cBhvr>
                                      <p:to>
                                        <p:strVal val="visible"/>
                                      </p:to>
                                    </p:set>
                                    <p:anim calcmode="lin" valueType="num">
                                      <p:cBhvr additive="base">
                                        <p:cTn id="93" dur="250" fill="hold"/>
                                        <p:tgtEl>
                                          <p:spTgt spid="520"/>
                                        </p:tgtEl>
                                        <p:attrNameLst>
                                          <p:attrName>ppt_x</p:attrName>
                                        </p:attrNameLst>
                                      </p:cBhvr>
                                      <p:tavLst>
                                        <p:tav tm="0">
                                          <p:val>
                                            <p:strVal val="0-#ppt_w/2"/>
                                          </p:val>
                                        </p:tav>
                                        <p:tav tm="100000">
                                          <p:val>
                                            <p:strVal val="#ppt_x"/>
                                          </p:val>
                                        </p:tav>
                                      </p:tavLst>
                                    </p:anim>
                                    <p:anim calcmode="lin" valueType="num">
                                      <p:cBhvr additive="base">
                                        <p:cTn id="94" dur="250" fill="hold"/>
                                        <p:tgtEl>
                                          <p:spTgt spid="520"/>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504"/>
                                        </p:tgtEl>
                                        <p:attrNameLst>
                                          <p:attrName>style.visibility</p:attrName>
                                        </p:attrNameLst>
                                      </p:cBhvr>
                                      <p:to>
                                        <p:strVal val="visible"/>
                                      </p:to>
                                    </p:set>
                                    <p:animEffect transition="in" filter="wipe(right)">
                                      <p:cBhvr>
                                        <p:cTn id="98" dur="250"/>
                                        <p:tgtEl>
                                          <p:spTgt spid="504"/>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528"/>
                                        </p:tgtEl>
                                        <p:attrNameLst>
                                          <p:attrName>style.visibility</p:attrName>
                                        </p:attrNameLst>
                                      </p:cBhvr>
                                      <p:to>
                                        <p:strVal val="visible"/>
                                      </p:to>
                                    </p:set>
                                    <p:animEffect transition="in" filter="wipe(right)">
                                      <p:cBhvr>
                                        <p:cTn id="102" dur="500"/>
                                        <p:tgtEl>
                                          <p:spTgt spid="52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529"/>
                                        </p:tgtEl>
                                        <p:attrNameLst>
                                          <p:attrName>style.visibility</p:attrName>
                                        </p:attrNameLst>
                                      </p:cBhvr>
                                      <p:to>
                                        <p:strVal val="visible"/>
                                      </p:to>
                                    </p:set>
                                    <p:animEffect transition="in" filter="wipe(right)">
                                      <p:cBhvr>
                                        <p:cTn id="105" dur="500"/>
                                        <p:tgtEl>
                                          <p:spTgt spid="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p:bldP spid="527" grpId="0"/>
      <p:bldP spid="528" grpId="0"/>
      <p:bldP spid="529" grpId="0"/>
      <p:bldP spid="530" grpId="0"/>
      <p:bldP spid="531" grpId="0"/>
      <p:bldP spid="532" grpId="0"/>
      <p:bldP spid="533" grpId="0"/>
      <p:bldP spid="534" grpId="0"/>
      <p:bldP spid="535" grpId="0"/>
      <p:bldP spid="536" grpId="0"/>
      <p:bldP spid="5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114"/>
          <p:cNvGrpSpPr/>
          <p:nvPr/>
        </p:nvGrpSpPr>
        <p:grpSpPr>
          <a:xfrm>
            <a:off x="1027245" y="1719210"/>
            <a:ext cx="3946970" cy="1618764"/>
            <a:chOff x="769938" y="1289407"/>
            <a:chExt cx="2960613" cy="1214073"/>
          </a:xfrm>
        </p:grpSpPr>
        <p:sp>
          <p:nvSpPr>
            <p:cNvPr id="68" name="Freeform 67"/>
            <p:cNvSpPr/>
            <p:nvPr/>
          </p:nvSpPr>
          <p:spPr>
            <a:xfrm>
              <a:off x="769938" y="1289407"/>
              <a:ext cx="849852" cy="1214073"/>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tx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1" rIns="14606" bIns="439530" numCol="1" spcCol="1270" anchor="ctr" anchorCtr="0">
              <a:noAutofit/>
            </a:bodyPr>
            <a:lstStyle/>
            <a:p>
              <a:pPr algn="ctr" defTabSz="1362710">
                <a:lnSpc>
                  <a:spcPct val="90000"/>
                </a:lnSpc>
                <a:spcBef>
                  <a:spcPct val="0"/>
                </a:spcBef>
                <a:spcAft>
                  <a:spcPct val="35000"/>
                </a:spcAft>
              </a:pPr>
              <a:r>
                <a:rPr lang="en-US" sz="3100" dirty="0">
                  <a:latin typeface="+mn-ea"/>
                </a:rPr>
                <a:t>01</a:t>
              </a:r>
              <a:endParaRPr lang="en-US" sz="3100" dirty="0">
                <a:latin typeface="+mn-ea"/>
              </a:endParaRPr>
            </a:p>
          </p:txBody>
        </p:sp>
        <p:sp>
          <p:nvSpPr>
            <p:cNvPr id="69" name="Freeform 68"/>
            <p:cNvSpPr/>
            <p:nvPr/>
          </p:nvSpPr>
          <p:spPr>
            <a:xfrm>
              <a:off x="1619787" y="1289409"/>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3" rIns="52493" bIns="52494" numCol="1" spcCol="1270" anchor="ctr" anchorCtr="0">
              <a:noAutofit/>
            </a:bodyPr>
            <a:lstStyle/>
            <a:p>
              <a:pPr marL="304800" lvl="1" indent="-304800" defTabSz="1303655">
                <a:lnSpc>
                  <a:spcPct val="90000"/>
                </a:lnSpc>
                <a:spcBef>
                  <a:spcPct val="0"/>
                </a:spcBef>
                <a:spcAft>
                  <a:spcPct val="15000"/>
                </a:spcAft>
                <a:buChar char="•"/>
              </a:pPr>
              <a:endParaRPr lang="en-US" sz="2900" dirty="0">
                <a:latin typeface="+mn-ea"/>
              </a:endParaRPr>
            </a:p>
            <a:p>
              <a:pPr marL="304800" lvl="1" indent="-304800" defTabSz="1303655">
                <a:lnSpc>
                  <a:spcPct val="90000"/>
                </a:lnSpc>
                <a:spcBef>
                  <a:spcPct val="0"/>
                </a:spcBef>
                <a:spcAft>
                  <a:spcPct val="15000"/>
                </a:spcAft>
                <a:buChar char="•"/>
              </a:pPr>
              <a:endParaRPr lang="en-US" sz="2900" dirty="0">
                <a:latin typeface="+mn-ea"/>
              </a:endParaRPr>
            </a:p>
          </p:txBody>
        </p:sp>
        <p:grpSp>
          <p:nvGrpSpPr>
            <p:cNvPr id="81" name="Group 80"/>
            <p:cNvGrpSpPr/>
            <p:nvPr/>
          </p:nvGrpSpPr>
          <p:grpSpPr>
            <a:xfrm>
              <a:off x="1691650" y="1441601"/>
              <a:ext cx="1981294" cy="463299"/>
              <a:chOff x="4033795" y="2061675"/>
              <a:chExt cx="1981294" cy="463299"/>
            </a:xfrm>
          </p:grpSpPr>
          <p:sp>
            <p:nvSpPr>
              <p:cNvPr id="82" name="Text Placeholder 3"/>
              <p:cNvSpPr txBox="1"/>
              <p:nvPr/>
            </p:nvSpPr>
            <p:spPr>
              <a:xfrm>
                <a:off x="4399178"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83" name="Rectangle 82"/>
              <p:cNvSpPr/>
              <p:nvPr/>
            </p:nvSpPr>
            <p:spPr>
              <a:xfrm>
                <a:off x="4033795" y="2061675"/>
                <a:ext cx="49" cy="427040"/>
              </a:xfrm>
              <a:prstGeom prst="rect">
                <a:avLst/>
              </a:prstGeom>
            </p:spPr>
            <p:txBody>
              <a:bodyPr wrap="none" lIns="0" tIns="0" rIns="0" bIns="0">
                <a:spAutoFit/>
              </a:bodyPr>
              <a:lstStyle/>
              <a:p>
                <a:endParaRPr lang="en-US" sz="3700" dirty="0">
                  <a:solidFill>
                    <a:schemeClr val="tx1">
                      <a:lumMod val="65000"/>
                      <a:lumOff val="35000"/>
                    </a:schemeClr>
                  </a:solidFill>
                  <a:latin typeface="+mn-ea"/>
                </a:endParaRPr>
              </a:p>
            </p:txBody>
          </p:sp>
        </p:grpSp>
      </p:grpSp>
      <p:grpSp>
        <p:nvGrpSpPr>
          <p:cNvPr id="116" name="Group 115"/>
          <p:cNvGrpSpPr/>
          <p:nvPr/>
        </p:nvGrpSpPr>
        <p:grpSpPr>
          <a:xfrm>
            <a:off x="1027245" y="3070484"/>
            <a:ext cx="3946970" cy="1618763"/>
            <a:chOff x="769938" y="2302862"/>
            <a:chExt cx="2960613" cy="1214072"/>
          </a:xfrm>
        </p:grpSpPr>
        <p:sp>
          <p:nvSpPr>
            <p:cNvPr id="70" name="Freeform 69"/>
            <p:cNvSpPr/>
            <p:nvPr/>
          </p:nvSpPr>
          <p:spPr>
            <a:xfrm>
              <a:off x="769938" y="2302862"/>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bg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710">
                <a:lnSpc>
                  <a:spcPct val="90000"/>
                </a:lnSpc>
                <a:spcBef>
                  <a:spcPct val="0"/>
                </a:spcBef>
                <a:spcAft>
                  <a:spcPct val="35000"/>
                </a:spcAft>
              </a:pPr>
              <a:r>
                <a:rPr lang="en-US" sz="3100" dirty="0">
                  <a:latin typeface="+mn-ea"/>
                </a:rPr>
                <a:t>02</a:t>
              </a:r>
              <a:endParaRPr lang="en-US" sz="3100" dirty="0">
                <a:latin typeface="+mn-ea"/>
              </a:endParaRPr>
            </a:p>
          </p:txBody>
        </p:sp>
        <p:sp>
          <p:nvSpPr>
            <p:cNvPr id="71" name="Freeform 70"/>
            <p:cNvSpPr/>
            <p:nvPr/>
          </p:nvSpPr>
          <p:spPr>
            <a:xfrm>
              <a:off x="1619787" y="2302862"/>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800" lvl="1" indent="-304800" defTabSz="1303655">
                <a:lnSpc>
                  <a:spcPct val="90000"/>
                </a:lnSpc>
                <a:spcBef>
                  <a:spcPct val="0"/>
                </a:spcBef>
                <a:spcAft>
                  <a:spcPct val="15000"/>
                </a:spcAft>
                <a:buChar char="•"/>
              </a:pPr>
              <a:endParaRPr lang="en-US" sz="2900">
                <a:latin typeface="+mn-ea"/>
              </a:endParaRPr>
            </a:p>
            <a:p>
              <a:pPr marL="304800" lvl="1" indent="-304800" defTabSz="1303655">
                <a:lnSpc>
                  <a:spcPct val="90000"/>
                </a:lnSpc>
                <a:spcBef>
                  <a:spcPct val="0"/>
                </a:spcBef>
                <a:spcAft>
                  <a:spcPct val="15000"/>
                </a:spcAft>
                <a:buChar char="•"/>
              </a:pPr>
              <a:endParaRPr lang="en-US" sz="2900">
                <a:latin typeface="+mn-ea"/>
              </a:endParaRPr>
            </a:p>
          </p:txBody>
        </p:sp>
        <p:grpSp>
          <p:nvGrpSpPr>
            <p:cNvPr id="84" name="Group 83"/>
            <p:cNvGrpSpPr/>
            <p:nvPr/>
          </p:nvGrpSpPr>
          <p:grpSpPr>
            <a:xfrm>
              <a:off x="1691650" y="2473000"/>
              <a:ext cx="1981294" cy="463299"/>
              <a:chOff x="4033795" y="2061675"/>
              <a:chExt cx="1981294" cy="463299"/>
            </a:xfrm>
          </p:grpSpPr>
          <p:sp>
            <p:nvSpPr>
              <p:cNvPr id="85" name="Text Placeholder 3"/>
              <p:cNvSpPr txBox="1"/>
              <p:nvPr/>
            </p:nvSpPr>
            <p:spPr>
              <a:xfrm>
                <a:off x="4399178"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altLang="zh-CN" sz="1300" dirty="0">
                  <a:solidFill>
                    <a:schemeClr val="tx1">
                      <a:lumMod val="65000"/>
                      <a:lumOff val="35000"/>
                    </a:schemeClr>
                  </a:solidFill>
                  <a:latin typeface="+mn-ea"/>
                </a:endParaRPr>
              </a:p>
            </p:txBody>
          </p:sp>
          <p:sp>
            <p:nvSpPr>
              <p:cNvPr id="86" name="Rectangle 85"/>
              <p:cNvSpPr/>
              <p:nvPr/>
            </p:nvSpPr>
            <p:spPr>
              <a:xfrm>
                <a:off x="4033795" y="2061675"/>
                <a:ext cx="49" cy="427040"/>
              </a:xfrm>
              <a:prstGeom prst="rect">
                <a:avLst/>
              </a:prstGeom>
            </p:spPr>
            <p:txBody>
              <a:bodyPr wrap="none" lIns="0" tIns="0" rIns="0" bIns="0">
                <a:spAutoFit/>
              </a:bodyPr>
              <a:lstStyle/>
              <a:p>
                <a:endParaRPr lang="en-US" sz="3700" dirty="0">
                  <a:solidFill>
                    <a:schemeClr val="tx1">
                      <a:lumMod val="65000"/>
                      <a:lumOff val="35000"/>
                    </a:schemeClr>
                  </a:solidFill>
                  <a:latin typeface="+mn-ea"/>
                </a:endParaRPr>
              </a:p>
            </p:txBody>
          </p:sp>
        </p:grpSp>
      </p:grpSp>
      <p:grpSp>
        <p:nvGrpSpPr>
          <p:cNvPr id="117" name="Group 116"/>
          <p:cNvGrpSpPr/>
          <p:nvPr/>
        </p:nvGrpSpPr>
        <p:grpSpPr>
          <a:xfrm>
            <a:off x="1027245" y="4421754"/>
            <a:ext cx="3946970" cy="1618764"/>
            <a:chOff x="769938" y="3316315"/>
            <a:chExt cx="2960613" cy="1214073"/>
          </a:xfrm>
        </p:grpSpPr>
        <p:sp>
          <p:nvSpPr>
            <p:cNvPr id="72" name="Freeform 71"/>
            <p:cNvSpPr/>
            <p:nvPr/>
          </p:nvSpPr>
          <p:spPr>
            <a:xfrm>
              <a:off x="769938" y="3316316"/>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710">
                <a:lnSpc>
                  <a:spcPct val="90000"/>
                </a:lnSpc>
                <a:spcBef>
                  <a:spcPct val="0"/>
                </a:spcBef>
                <a:spcAft>
                  <a:spcPct val="35000"/>
                </a:spcAft>
              </a:pPr>
              <a:r>
                <a:rPr lang="en-US" sz="3100" dirty="0">
                  <a:latin typeface="+mn-ea"/>
                </a:rPr>
                <a:t>03</a:t>
              </a:r>
              <a:endParaRPr lang="en-US" sz="3100" dirty="0">
                <a:latin typeface="+mn-ea"/>
              </a:endParaRPr>
            </a:p>
          </p:txBody>
        </p:sp>
        <p:sp>
          <p:nvSpPr>
            <p:cNvPr id="73" name="Freeform 72"/>
            <p:cNvSpPr/>
            <p:nvPr/>
          </p:nvSpPr>
          <p:spPr>
            <a:xfrm>
              <a:off x="1619787" y="3316315"/>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800" lvl="1" indent="-304800" defTabSz="1303655">
                <a:lnSpc>
                  <a:spcPct val="90000"/>
                </a:lnSpc>
                <a:spcBef>
                  <a:spcPct val="0"/>
                </a:spcBef>
                <a:spcAft>
                  <a:spcPct val="15000"/>
                </a:spcAft>
                <a:buChar char="•"/>
              </a:pPr>
              <a:endParaRPr lang="en-US" sz="2900">
                <a:latin typeface="+mn-ea"/>
              </a:endParaRPr>
            </a:p>
            <a:p>
              <a:pPr marL="304800" lvl="1" indent="-304800" defTabSz="1303655">
                <a:lnSpc>
                  <a:spcPct val="90000"/>
                </a:lnSpc>
                <a:spcBef>
                  <a:spcPct val="0"/>
                </a:spcBef>
                <a:spcAft>
                  <a:spcPct val="15000"/>
                </a:spcAft>
                <a:buChar char="•"/>
              </a:pPr>
              <a:endParaRPr lang="en-US" sz="2900">
                <a:latin typeface="+mn-ea"/>
              </a:endParaRPr>
            </a:p>
          </p:txBody>
        </p:sp>
        <p:grpSp>
          <p:nvGrpSpPr>
            <p:cNvPr id="87" name="Group 86"/>
            <p:cNvGrpSpPr/>
            <p:nvPr/>
          </p:nvGrpSpPr>
          <p:grpSpPr>
            <a:xfrm>
              <a:off x="1691650" y="3476294"/>
              <a:ext cx="1981294" cy="463299"/>
              <a:chOff x="4033795" y="2061675"/>
              <a:chExt cx="1981294" cy="463299"/>
            </a:xfrm>
          </p:grpSpPr>
          <p:sp>
            <p:nvSpPr>
              <p:cNvPr id="88" name="Text Placeholder 3"/>
              <p:cNvSpPr txBox="1"/>
              <p:nvPr/>
            </p:nvSpPr>
            <p:spPr>
              <a:xfrm>
                <a:off x="4399178"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altLang="zh-CN" sz="1300" dirty="0">
                  <a:solidFill>
                    <a:schemeClr val="tx1">
                      <a:lumMod val="65000"/>
                      <a:lumOff val="35000"/>
                    </a:schemeClr>
                  </a:solidFill>
                  <a:latin typeface="+mn-ea"/>
                </a:endParaRPr>
              </a:p>
            </p:txBody>
          </p:sp>
          <p:sp>
            <p:nvSpPr>
              <p:cNvPr id="89" name="Rectangle 88"/>
              <p:cNvSpPr/>
              <p:nvPr/>
            </p:nvSpPr>
            <p:spPr>
              <a:xfrm>
                <a:off x="4033795" y="2061675"/>
                <a:ext cx="49" cy="427040"/>
              </a:xfrm>
              <a:prstGeom prst="rect">
                <a:avLst/>
              </a:prstGeom>
            </p:spPr>
            <p:txBody>
              <a:bodyPr wrap="none" lIns="0" tIns="0" rIns="0" bIns="0">
                <a:spAutoFit/>
              </a:bodyPr>
              <a:lstStyle/>
              <a:p>
                <a:endParaRPr lang="en-US" sz="3700" dirty="0">
                  <a:solidFill>
                    <a:schemeClr val="tx1">
                      <a:lumMod val="65000"/>
                      <a:lumOff val="35000"/>
                    </a:schemeClr>
                  </a:solidFill>
                  <a:latin typeface="+mn-ea"/>
                </a:endParaRPr>
              </a:p>
            </p:txBody>
          </p:sp>
        </p:grpSp>
      </p:grpSp>
      <p:grpSp>
        <p:nvGrpSpPr>
          <p:cNvPr id="119" name="Group 118"/>
          <p:cNvGrpSpPr/>
          <p:nvPr/>
        </p:nvGrpSpPr>
        <p:grpSpPr>
          <a:xfrm>
            <a:off x="7217787" y="1719210"/>
            <a:ext cx="3946970" cy="1618764"/>
            <a:chOff x="5413449" y="1289407"/>
            <a:chExt cx="2960613" cy="1214073"/>
          </a:xfrm>
        </p:grpSpPr>
        <p:sp>
          <p:nvSpPr>
            <p:cNvPr id="45" name="Freeform 44"/>
            <p:cNvSpPr/>
            <p:nvPr/>
          </p:nvSpPr>
          <p:spPr>
            <a:xfrm flipH="1">
              <a:off x="7524210" y="1289407"/>
              <a:ext cx="849852" cy="1214073"/>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1" rIns="14606" bIns="439530" numCol="1" spcCol="1270" anchor="ctr" anchorCtr="0">
              <a:noAutofit/>
            </a:bodyPr>
            <a:lstStyle/>
            <a:p>
              <a:pPr algn="ctr" defTabSz="1362710">
                <a:lnSpc>
                  <a:spcPct val="90000"/>
                </a:lnSpc>
                <a:spcBef>
                  <a:spcPct val="0"/>
                </a:spcBef>
                <a:spcAft>
                  <a:spcPct val="35000"/>
                </a:spcAft>
              </a:pPr>
              <a:r>
                <a:rPr lang="en-US" sz="3100" dirty="0">
                  <a:latin typeface="+mn-ea"/>
                </a:rPr>
                <a:t>04</a:t>
              </a:r>
              <a:endParaRPr lang="en-US" sz="3100" dirty="0">
                <a:latin typeface="+mn-ea"/>
              </a:endParaRPr>
            </a:p>
          </p:txBody>
        </p:sp>
        <p:sp>
          <p:nvSpPr>
            <p:cNvPr id="46" name="Freeform 45"/>
            <p:cNvSpPr/>
            <p:nvPr/>
          </p:nvSpPr>
          <p:spPr>
            <a:xfrm flipH="1">
              <a:off x="5413449" y="1289409"/>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3" rIns="52493" bIns="52494" numCol="1" spcCol="1270" anchor="ctr" anchorCtr="0">
              <a:noAutofit/>
            </a:bodyPr>
            <a:lstStyle/>
            <a:p>
              <a:pPr marL="304800" lvl="1" indent="-304800" defTabSz="1303655">
                <a:lnSpc>
                  <a:spcPct val="90000"/>
                </a:lnSpc>
                <a:spcBef>
                  <a:spcPct val="0"/>
                </a:spcBef>
                <a:spcAft>
                  <a:spcPct val="15000"/>
                </a:spcAft>
                <a:buChar char="•"/>
              </a:pPr>
              <a:endParaRPr lang="en-US" sz="2900">
                <a:latin typeface="+mn-ea"/>
              </a:endParaRPr>
            </a:p>
            <a:p>
              <a:pPr marL="304800" lvl="1" indent="-304800" defTabSz="1303655">
                <a:lnSpc>
                  <a:spcPct val="90000"/>
                </a:lnSpc>
                <a:spcBef>
                  <a:spcPct val="0"/>
                </a:spcBef>
                <a:spcAft>
                  <a:spcPct val="15000"/>
                </a:spcAft>
                <a:buChar char="•"/>
              </a:pPr>
              <a:endParaRPr lang="en-US" sz="2900">
                <a:latin typeface="+mn-ea"/>
              </a:endParaRPr>
            </a:p>
          </p:txBody>
        </p:sp>
        <p:grpSp>
          <p:nvGrpSpPr>
            <p:cNvPr id="94" name="Group 93"/>
            <p:cNvGrpSpPr/>
            <p:nvPr/>
          </p:nvGrpSpPr>
          <p:grpSpPr>
            <a:xfrm>
              <a:off x="5473970" y="1441601"/>
              <a:ext cx="1978380" cy="463299"/>
              <a:chOff x="3998844" y="2061675"/>
              <a:chExt cx="1978380" cy="463299"/>
            </a:xfrm>
          </p:grpSpPr>
          <p:sp>
            <p:nvSpPr>
              <p:cNvPr id="95" name="Text Placeholder 3"/>
              <p:cNvSpPr txBox="1"/>
              <p:nvPr/>
            </p:nvSpPr>
            <p:spPr>
              <a:xfrm>
                <a:off x="3998844"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zh-CN" altLang="en-US" sz="1300" dirty="0">
                  <a:solidFill>
                    <a:schemeClr val="tx1">
                      <a:lumMod val="65000"/>
                      <a:lumOff val="35000"/>
                    </a:schemeClr>
                  </a:solidFill>
                  <a:latin typeface="+mn-ea"/>
                </a:endParaRPr>
              </a:p>
            </p:txBody>
          </p:sp>
          <p:sp>
            <p:nvSpPr>
              <p:cNvPr id="96" name="Rectangle 95"/>
              <p:cNvSpPr/>
              <p:nvPr/>
            </p:nvSpPr>
            <p:spPr>
              <a:xfrm>
                <a:off x="5977175" y="2061675"/>
                <a:ext cx="49" cy="427040"/>
              </a:xfrm>
              <a:prstGeom prst="rect">
                <a:avLst/>
              </a:prstGeom>
            </p:spPr>
            <p:txBody>
              <a:bodyPr wrap="none" lIns="0" tIns="0" rIns="0" bIns="0">
                <a:spAutoFit/>
              </a:bodyPr>
              <a:lstStyle/>
              <a:p>
                <a:pPr algn="r"/>
                <a:endParaRPr lang="en-US" sz="3700" dirty="0">
                  <a:solidFill>
                    <a:schemeClr val="tx1">
                      <a:lumMod val="65000"/>
                      <a:lumOff val="35000"/>
                    </a:schemeClr>
                  </a:solidFill>
                  <a:latin typeface="+mn-ea"/>
                </a:endParaRPr>
              </a:p>
            </p:txBody>
          </p:sp>
        </p:grpSp>
      </p:grpSp>
      <p:grpSp>
        <p:nvGrpSpPr>
          <p:cNvPr id="120" name="Group 119"/>
          <p:cNvGrpSpPr/>
          <p:nvPr/>
        </p:nvGrpSpPr>
        <p:grpSpPr>
          <a:xfrm>
            <a:off x="7217787" y="3070484"/>
            <a:ext cx="3946970" cy="1618763"/>
            <a:chOff x="5413449" y="2302862"/>
            <a:chExt cx="2960613" cy="1214072"/>
          </a:xfrm>
        </p:grpSpPr>
        <p:sp>
          <p:nvSpPr>
            <p:cNvPr id="48" name="Freeform 47"/>
            <p:cNvSpPr/>
            <p:nvPr/>
          </p:nvSpPr>
          <p:spPr>
            <a:xfrm flipH="1">
              <a:off x="7524210" y="2302862"/>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710">
                <a:lnSpc>
                  <a:spcPct val="90000"/>
                </a:lnSpc>
                <a:spcBef>
                  <a:spcPct val="0"/>
                </a:spcBef>
                <a:spcAft>
                  <a:spcPct val="35000"/>
                </a:spcAft>
              </a:pPr>
              <a:r>
                <a:rPr lang="en-US" sz="3100" dirty="0">
                  <a:latin typeface="+mn-ea"/>
                </a:rPr>
                <a:t>05</a:t>
              </a:r>
              <a:endParaRPr lang="en-US" sz="3100" dirty="0">
                <a:latin typeface="+mn-ea"/>
              </a:endParaRPr>
            </a:p>
          </p:txBody>
        </p:sp>
        <p:sp>
          <p:nvSpPr>
            <p:cNvPr id="63" name="Freeform 62"/>
            <p:cNvSpPr/>
            <p:nvPr/>
          </p:nvSpPr>
          <p:spPr>
            <a:xfrm flipH="1">
              <a:off x="5413449" y="2302862"/>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800" lvl="1" indent="-304800" defTabSz="1303655">
                <a:lnSpc>
                  <a:spcPct val="90000"/>
                </a:lnSpc>
                <a:spcBef>
                  <a:spcPct val="0"/>
                </a:spcBef>
                <a:spcAft>
                  <a:spcPct val="15000"/>
                </a:spcAft>
                <a:buChar char="•"/>
              </a:pPr>
              <a:endParaRPr lang="en-US" sz="2900">
                <a:latin typeface="+mn-ea"/>
              </a:endParaRPr>
            </a:p>
            <a:p>
              <a:pPr marL="304800" lvl="1" indent="-304800" defTabSz="1303655">
                <a:lnSpc>
                  <a:spcPct val="90000"/>
                </a:lnSpc>
                <a:spcBef>
                  <a:spcPct val="0"/>
                </a:spcBef>
                <a:spcAft>
                  <a:spcPct val="15000"/>
                </a:spcAft>
                <a:buChar char="•"/>
              </a:pPr>
              <a:endParaRPr lang="en-US" sz="2900">
                <a:latin typeface="+mn-ea"/>
              </a:endParaRPr>
            </a:p>
          </p:txBody>
        </p:sp>
        <p:grpSp>
          <p:nvGrpSpPr>
            <p:cNvPr id="97" name="Group 96"/>
            <p:cNvGrpSpPr/>
            <p:nvPr/>
          </p:nvGrpSpPr>
          <p:grpSpPr>
            <a:xfrm>
              <a:off x="5473970" y="2465297"/>
              <a:ext cx="1978380" cy="463299"/>
              <a:chOff x="3998844" y="2061675"/>
              <a:chExt cx="1978380" cy="463299"/>
            </a:xfrm>
          </p:grpSpPr>
          <p:sp>
            <p:nvSpPr>
              <p:cNvPr id="98" name="Text Placeholder 3"/>
              <p:cNvSpPr txBox="1"/>
              <p:nvPr/>
            </p:nvSpPr>
            <p:spPr>
              <a:xfrm>
                <a:off x="3998844"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zh-CN" altLang="en-US" sz="1300" dirty="0">
                  <a:solidFill>
                    <a:schemeClr val="tx1">
                      <a:lumMod val="65000"/>
                      <a:lumOff val="35000"/>
                    </a:schemeClr>
                  </a:solidFill>
                  <a:latin typeface="+mn-ea"/>
                </a:endParaRPr>
              </a:p>
            </p:txBody>
          </p:sp>
          <p:sp>
            <p:nvSpPr>
              <p:cNvPr id="99" name="Rectangle 98"/>
              <p:cNvSpPr/>
              <p:nvPr/>
            </p:nvSpPr>
            <p:spPr>
              <a:xfrm>
                <a:off x="5977175" y="2061675"/>
                <a:ext cx="49" cy="427040"/>
              </a:xfrm>
              <a:prstGeom prst="rect">
                <a:avLst/>
              </a:prstGeom>
            </p:spPr>
            <p:txBody>
              <a:bodyPr wrap="none" lIns="0" tIns="0" rIns="0" bIns="0">
                <a:spAutoFit/>
              </a:bodyPr>
              <a:lstStyle/>
              <a:p>
                <a:pPr algn="r"/>
                <a:endParaRPr lang="en-US" sz="3700" dirty="0">
                  <a:solidFill>
                    <a:schemeClr val="tx1">
                      <a:lumMod val="65000"/>
                      <a:lumOff val="35000"/>
                    </a:schemeClr>
                  </a:solidFill>
                  <a:latin typeface="+mn-ea"/>
                </a:endParaRPr>
              </a:p>
            </p:txBody>
          </p:sp>
        </p:grpSp>
      </p:grpSp>
      <p:grpSp>
        <p:nvGrpSpPr>
          <p:cNvPr id="121" name="Group 120"/>
          <p:cNvGrpSpPr/>
          <p:nvPr/>
        </p:nvGrpSpPr>
        <p:grpSpPr>
          <a:xfrm>
            <a:off x="7217787" y="4421754"/>
            <a:ext cx="3946970" cy="1618764"/>
            <a:chOff x="5413449" y="3316315"/>
            <a:chExt cx="2960613" cy="1214073"/>
          </a:xfrm>
        </p:grpSpPr>
        <p:sp>
          <p:nvSpPr>
            <p:cNvPr id="64" name="Freeform 63"/>
            <p:cNvSpPr/>
            <p:nvPr/>
          </p:nvSpPr>
          <p:spPr>
            <a:xfrm flipH="1">
              <a:off x="7524210" y="3316316"/>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710">
                <a:lnSpc>
                  <a:spcPct val="90000"/>
                </a:lnSpc>
                <a:spcBef>
                  <a:spcPct val="0"/>
                </a:spcBef>
                <a:spcAft>
                  <a:spcPct val="35000"/>
                </a:spcAft>
              </a:pPr>
              <a:r>
                <a:rPr lang="en-US" sz="3100" dirty="0">
                  <a:latin typeface="+mn-ea"/>
                </a:rPr>
                <a:t>06</a:t>
              </a:r>
              <a:endParaRPr lang="en-US" sz="3100" dirty="0">
                <a:latin typeface="+mn-ea"/>
              </a:endParaRPr>
            </a:p>
          </p:txBody>
        </p:sp>
        <p:sp>
          <p:nvSpPr>
            <p:cNvPr id="65" name="Freeform 64"/>
            <p:cNvSpPr/>
            <p:nvPr/>
          </p:nvSpPr>
          <p:spPr>
            <a:xfrm flipH="1">
              <a:off x="5413449" y="3316315"/>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800" lvl="1" indent="-304800" defTabSz="1303655">
                <a:lnSpc>
                  <a:spcPct val="90000"/>
                </a:lnSpc>
                <a:spcBef>
                  <a:spcPct val="0"/>
                </a:spcBef>
                <a:spcAft>
                  <a:spcPct val="15000"/>
                </a:spcAft>
                <a:buChar char="•"/>
              </a:pPr>
              <a:endParaRPr lang="en-US" sz="2900">
                <a:latin typeface="+mn-ea"/>
              </a:endParaRPr>
            </a:p>
            <a:p>
              <a:pPr marL="304800" lvl="1" indent="-304800" defTabSz="1303655">
                <a:lnSpc>
                  <a:spcPct val="90000"/>
                </a:lnSpc>
                <a:spcBef>
                  <a:spcPct val="0"/>
                </a:spcBef>
                <a:spcAft>
                  <a:spcPct val="15000"/>
                </a:spcAft>
                <a:buChar char="•"/>
              </a:pPr>
              <a:endParaRPr lang="en-US" sz="2900">
                <a:latin typeface="+mn-ea"/>
              </a:endParaRPr>
            </a:p>
          </p:txBody>
        </p:sp>
        <p:grpSp>
          <p:nvGrpSpPr>
            <p:cNvPr id="102" name="Group 101"/>
            <p:cNvGrpSpPr/>
            <p:nvPr/>
          </p:nvGrpSpPr>
          <p:grpSpPr>
            <a:xfrm>
              <a:off x="5473970" y="3463379"/>
              <a:ext cx="1978380" cy="463299"/>
              <a:chOff x="3998844" y="2061675"/>
              <a:chExt cx="1978380" cy="463299"/>
            </a:xfrm>
          </p:grpSpPr>
          <p:sp>
            <p:nvSpPr>
              <p:cNvPr id="105" name="Text Placeholder 3"/>
              <p:cNvSpPr txBox="1"/>
              <p:nvPr/>
            </p:nvSpPr>
            <p:spPr>
              <a:xfrm>
                <a:off x="3998844"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zh-CN" altLang="en-US" sz="1300" dirty="0">
                  <a:solidFill>
                    <a:schemeClr val="tx1">
                      <a:lumMod val="65000"/>
                      <a:lumOff val="35000"/>
                    </a:schemeClr>
                  </a:solidFill>
                  <a:latin typeface="+mn-ea"/>
                </a:endParaRPr>
              </a:p>
            </p:txBody>
          </p:sp>
          <p:sp>
            <p:nvSpPr>
              <p:cNvPr id="108" name="Rectangle 107"/>
              <p:cNvSpPr/>
              <p:nvPr/>
            </p:nvSpPr>
            <p:spPr>
              <a:xfrm>
                <a:off x="5977175" y="2061675"/>
                <a:ext cx="49" cy="427040"/>
              </a:xfrm>
              <a:prstGeom prst="rect">
                <a:avLst/>
              </a:prstGeom>
            </p:spPr>
            <p:txBody>
              <a:bodyPr wrap="none" lIns="0" tIns="0" rIns="0" bIns="0">
                <a:spAutoFit/>
              </a:bodyPr>
              <a:lstStyle/>
              <a:p>
                <a:pPr algn="r"/>
                <a:endParaRPr lang="en-US" sz="3700" dirty="0">
                  <a:solidFill>
                    <a:schemeClr val="tx1">
                      <a:lumMod val="65000"/>
                      <a:lumOff val="35000"/>
                    </a:schemeClr>
                  </a:solidFill>
                  <a:latin typeface="+mn-ea"/>
                </a:endParaRPr>
              </a:p>
            </p:txBody>
          </p:sp>
        </p:grpSp>
      </p:grpSp>
      <p:sp>
        <p:nvSpPr>
          <p:cNvPr id="112" name="Freeform 111"/>
          <p:cNvSpPr/>
          <p:nvPr/>
        </p:nvSpPr>
        <p:spPr>
          <a:xfrm>
            <a:off x="5547665" y="1662387"/>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3200" dirty="0">
              <a:latin typeface="+mn-ea"/>
            </a:endParaRPr>
          </a:p>
        </p:txBody>
      </p:sp>
      <p:sp>
        <p:nvSpPr>
          <p:cNvPr id="113" name="Freeform 112"/>
          <p:cNvSpPr/>
          <p:nvPr/>
        </p:nvSpPr>
        <p:spPr>
          <a:xfrm>
            <a:off x="5547665" y="3057962"/>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5300" dirty="0">
              <a:latin typeface="+mn-ea"/>
            </a:endParaRPr>
          </a:p>
        </p:txBody>
      </p:sp>
      <p:sp>
        <p:nvSpPr>
          <p:cNvPr id="114" name="Freeform 113"/>
          <p:cNvSpPr/>
          <p:nvPr/>
        </p:nvSpPr>
        <p:spPr>
          <a:xfrm>
            <a:off x="5547665" y="4453537"/>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dirty="0">
              <a:solidFill>
                <a:schemeClr val="bg1"/>
              </a:solidFill>
              <a:latin typeface="+mn-ea"/>
            </a:endParaRPr>
          </a:p>
        </p:txBody>
      </p:sp>
      <p:sp>
        <p:nvSpPr>
          <p:cNvPr id="47" name="Freeform 143"/>
          <p:cNvSpPr>
            <a:spLocks noEditPoints="1"/>
          </p:cNvSpPr>
          <p:nvPr/>
        </p:nvSpPr>
        <p:spPr bwMode="auto">
          <a:xfrm>
            <a:off x="5840976" y="478663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9" name="Freeform 92"/>
          <p:cNvSpPr>
            <a:spLocks noEditPoints="1"/>
          </p:cNvSpPr>
          <p:nvPr/>
        </p:nvSpPr>
        <p:spPr bwMode="auto">
          <a:xfrm>
            <a:off x="5868489" y="3377695"/>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0" name="组合 49"/>
          <p:cNvGrpSpPr/>
          <p:nvPr/>
        </p:nvGrpSpPr>
        <p:grpSpPr>
          <a:xfrm>
            <a:off x="5884298" y="2009368"/>
            <a:ext cx="427511" cy="400051"/>
            <a:chOff x="6661150" y="233363"/>
            <a:chExt cx="320675" cy="300038"/>
          </a:xfrm>
          <a:solidFill>
            <a:schemeClr val="bg1"/>
          </a:solidFill>
        </p:grpSpPr>
        <p:sp>
          <p:nvSpPr>
            <p:cNvPr id="51"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2"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3"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500" fill="hold"/>
                                        <p:tgtEl>
                                          <p:spTgt spid="113"/>
                                        </p:tgtEl>
                                        <p:attrNameLst>
                                          <p:attrName>ppt_w</p:attrName>
                                        </p:attrNameLst>
                                      </p:cBhvr>
                                      <p:tavLst>
                                        <p:tav tm="0">
                                          <p:val>
                                            <p:fltVal val="0"/>
                                          </p:val>
                                        </p:tav>
                                        <p:tav tm="100000">
                                          <p:val>
                                            <p:strVal val="#ppt_w"/>
                                          </p:val>
                                        </p:tav>
                                      </p:tavLst>
                                    </p:anim>
                                    <p:anim calcmode="lin" valueType="num">
                                      <p:cBhvr>
                                        <p:cTn id="13" dur="500" fill="hold"/>
                                        <p:tgtEl>
                                          <p:spTgt spid="11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additive="base">
                                        <p:cTn id="22" dur="500" fill="hold"/>
                                        <p:tgtEl>
                                          <p:spTgt spid="115"/>
                                        </p:tgtEl>
                                        <p:attrNameLst>
                                          <p:attrName>ppt_x</p:attrName>
                                        </p:attrNameLst>
                                      </p:cBhvr>
                                      <p:tavLst>
                                        <p:tav tm="0">
                                          <p:val>
                                            <p:strVal val="#ppt_x"/>
                                          </p:val>
                                        </p:tav>
                                        <p:tav tm="100000">
                                          <p:val>
                                            <p:strVal val="#ppt_x"/>
                                          </p:val>
                                        </p:tav>
                                      </p:tavLst>
                                    </p:anim>
                                    <p:anim calcmode="lin" valueType="num">
                                      <p:cBhvr additive="base">
                                        <p:cTn id="23" dur="500" fill="hold"/>
                                        <p:tgtEl>
                                          <p:spTgt spid="1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nodeType="after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500" fill="hold"/>
                                        <p:tgtEl>
                                          <p:spTgt spid="116"/>
                                        </p:tgtEl>
                                        <p:attrNameLst>
                                          <p:attrName>ppt_x</p:attrName>
                                        </p:attrNameLst>
                                      </p:cBhvr>
                                      <p:tavLst>
                                        <p:tav tm="0">
                                          <p:val>
                                            <p:strVal val="#ppt_x"/>
                                          </p:val>
                                        </p:tav>
                                        <p:tav tm="100000">
                                          <p:val>
                                            <p:strVal val="#ppt_x"/>
                                          </p:val>
                                        </p:tav>
                                      </p:tavLst>
                                    </p:anim>
                                    <p:anim calcmode="lin" valueType="num">
                                      <p:cBhvr additive="base">
                                        <p:cTn id="28" dur="500" fill="hold"/>
                                        <p:tgtEl>
                                          <p:spTgt spid="116"/>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accel="50000" decel="50000" fill="hold" nodeType="afterEffect">
                                  <p:stCondLst>
                                    <p:cond delay="0"/>
                                  </p:stCondLst>
                                  <p:childTnLst>
                                    <p:set>
                                      <p:cBhvr>
                                        <p:cTn id="31" dur="1" fill="hold">
                                          <p:stCondLst>
                                            <p:cond delay="0"/>
                                          </p:stCondLst>
                                        </p:cTn>
                                        <p:tgtEl>
                                          <p:spTgt spid="117"/>
                                        </p:tgtEl>
                                        <p:attrNameLst>
                                          <p:attrName>style.visibility</p:attrName>
                                        </p:attrNameLst>
                                      </p:cBhvr>
                                      <p:to>
                                        <p:strVal val="visible"/>
                                      </p:to>
                                    </p:set>
                                    <p:anim calcmode="lin" valueType="num">
                                      <p:cBhvr additive="base">
                                        <p:cTn id="32" dur="500" fill="hold"/>
                                        <p:tgtEl>
                                          <p:spTgt spid="117"/>
                                        </p:tgtEl>
                                        <p:attrNameLst>
                                          <p:attrName>ppt_x</p:attrName>
                                        </p:attrNameLst>
                                      </p:cBhvr>
                                      <p:tavLst>
                                        <p:tav tm="0">
                                          <p:val>
                                            <p:strVal val="#ppt_x"/>
                                          </p:val>
                                        </p:tav>
                                        <p:tav tm="100000">
                                          <p:val>
                                            <p:strVal val="#ppt_x"/>
                                          </p:val>
                                        </p:tav>
                                      </p:tavLst>
                                    </p:anim>
                                    <p:anim calcmode="lin" valueType="num">
                                      <p:cBhvr additive="base">
                                        <p:cTn id="33" dur="500" fill="hold"/>
                                        <p:tgtEl>
                                          <p:spTgt spid="11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accel="50000" decel="50000" fill="hold" nodeType="afterEffect">
                                  <p:stCondLst>
                                    <p:cond delay="0"/>
                                  </p:stCondLst>
                                  <p:childTnLst>
                                    <p:set>
                                      <p:cBhvr>
                                        <p:cTn id="36" dur="1" fill="hold">
                                          <p:stCondLst>
                                            <p:cond delay="0"/>
                                          </p:stCondLst>
                                        </p:cTn>
                                        <p:tgtEl>
                                          <p:spTgt spid="119"/>
                                        </p:tgtEl>
                                        <p:attrNameLst>
                                          <p:attrName>style.visibility</p:attrName>
                                        </p:attrNameLst>
                                      </p:cBhvr>
                                      <p:to>
                                        <p:strVal val="visible"/>
                                      </p:to>
                                    </p:set>
                                    <p:anim calcmode="lin" valueType="num">
                                      <p:cBhvr additive="base">
                                        <p:cTn id="37" dur="500" fill="hold"/>
                                        <p:tgtEl>
                                          <p:spTgt spid="119"/>
                                        </p:tgtEl>
                                        <p:attrNameLst>
                                          <p:attrName>ppt_x</p:attrName>
                                        </p:attrNameLst>
                                      </p:cBhvr>
                                      <p:tavLst>
                                        <p:tav tm="0">
                                          <p:val>
                                            <p:strVal val="#ppt_x"/>
                                          </p:val>
                                        </p:tav>
                                        <p:tav tm="100000">
                                          <p:val>
                                            <p:strVal val="#ppt_x"/>
                                          </p:val>
                                        </p:tav>
                                      </p:tavLst>
                                    </p:anim>
                                    <p:anim calcmode="lin" valueType="num">
                                      <p:cBhvr additive="base">
                                        <p:cTn id="38" dur="500" fill="hold"/>
                                        <p:tgtEl>
                                          <p:spTgt spid="11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accel="50000" decel="50000" fill="hold" nodeType="afterEffect">
                                  <p:stCondLst>
                                    <p:cond delay="0"/>
                                  </p:stCondLst>
                                  <p:childTnLst>
                                    <p:set>
                                      <p:cBhvr>
                                        <p:cTn id="41" dur="1" fill="hold">
                                          <p:stCondLst>
                                            <p:cond delay="0"/>
                                          </p:stCondLst>
                                        </p:cTn>
                                        <p:tgtEl>
                                          <p:spTgt spid="120"/>
                                        </p:tgtEl>
                                        <p:attrNameLst>
                                          <p:attrName>style.visibility</p:attrName>
                                        </p:attrNameLst>
                                      </p:cBhvr>
                                      <p:to>
                                        <p:strVal val="visible"/>
                                      </p:to>
                                    </p:set>
                                    <p:anim calcmode="lin" valueType="num">
                                      <p:cBhvr additive="base">
                                        <p:cTn id="42" dur="500" fill="hold"/>
                                        <p:tgtEl>
                                          <p:spTgt spid="120"/>
                                        </p:tgtEl>
                                        <p:attrNameLst>
                                          <p:attrName>ppt_x</p:attrName>
                                        </p:attrNameLst>
                                      </p:cBhvr>
                                      <p:tavLst>
                                        <p:tav tm="0">
                                          <p:val>
                                            <p:strVal val="#ppt_x"/>
                                          </p:val>
                                        </p:tav>
                                        <p:tav tm="100000">
                                          <p:val>
                                            <p:strVal val="#ppt_x"/>
                                          </p:val>
                                        </p:tav>
                                      </p:tavLst>
                                    </p:anim>
                                    <p:anim calcmode="lin" valueType="num">
                                      <p:cBhvr additive="base">
                                        <p:cTn id="43" dur="500" fill="hold"/>
                                        <p:tgtEl>
                                          <p:spTgt spid="120"/>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1" accel="50000" decel="50000" fill="hold" nodeType="afterEffect">
                                  <p:stCondLst>
                                    <p:cond delay="0"/>
                                  </p:stCondLst>
                                  <p:childTnLst>
                                    <p:set>
                                      <p:cBhvr>
                                        <p:cTn id="46" dur="1" fill="hold">
                                          <p:stCondLst>
                                            <p:cond delay="0"/>
                                          </p:stCondLst>
                                        </p:cTn>
                                        <p:tgtEl>
                                          <p:spTgt spid="121"/>
                                        </p:tgtEl>
                                        <p:attrNameLst>
                                          <p:attrName>style.visibility</p:attrName>
                                        </p:attrNameLst>
                                      </p:cBhvr>
                                      <p:to>
                                        <p:strVal val="visible"/>
                                      </p:to>
                                    </p:set>
                                    <p:anim calcmode="lin" valueType="num">
                                      <p:cBhvr additive="base">
                                        <p:cTn id="47" dur="500" fill="hold"/>
                                        <p:tgtEl>
                                          <p:spTgt spid="121"/>
                                        </p:tgtEl>
                                        <p:attrNameLst>
                                          <p:attrName>ppt_x</p:attrName>
                                        </p:attrNameLst>
                                      </p:cBhvr>
                                      <p:tavLst>
                                        <p:tav tm="0">
                                          <p:val>
                                            <p:strVal val="#ppt_x"/>
                                          </p:val>
                                        </p:tav>
                                        <p:tav tm="100000">
                                          <p:val>
                                            <p:strVal val="#ppt_x"/>
                                          </p:val>
                                        </p:tav>
                                      </p:tavLst>
                                    </p:anim>
                                    <p:anim calcmode="lin" valueType="num">
                                      <p:cBhvr additive="base">
                                        <p:cTn id="48" dur="500" fill="hold"/>
                                        <p:tgtEl>
                                          <p:spTgt spid="1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p:cNvGrpSpPr/>
          <p:nvPr/>
        </p:nvGrpSpPr>
        <p:grpSpPr>
          <a:xfrm>
            <a:off x="1072418" y="1634479"/>
            <a:ext cx="10047168" cy="2726157"/>
            <a:chOff x="803822" y="1016361"/>
            <a:chExt cx="7536357" cy="2044618"/>
          </a:xfrm>
        </p:grpSpPr>
        <p:cxnSp>
          <p:nvCxnSpPr>
            <p:cNvPr id="149"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3" name="Group 72"/>
          <p:cNvGrpSpPr/>
          <p:nvPr/>
        </p:nvGrpSpPr>
        <p:grpSpPr>
          <a:xfrm>
            <a:off x="1167299" y="1996323"/>
            <a:ext cx="1219041" cy="2364313"/>
            <a:chOff x="942759" y="1534824"/>
            <a:chExt cx="914400" cy="1773235"/>
          </a:xfrm>
        </p:grpSpPr>
        <p:sp>
          <p:nvSpPr>
            <p:cNvPr id="21" name="Isosceles Triangle 20"/>
            <p:cNvSpPr/>
            <p:nvPr/>
          </p:nvSpPr>
          <p:spPr>
            <a:xfrm>
              <a:off x="942759" y="1895188"/>
              <a:ext cx="914400" cy="1412871"/>
            </a:xfrm>
            <a:prstGeom prst="triangle">
              <a:avLst/>
            </a:prstGeom>
            <a:solidFill>
              <a:schemeClr val="tx2">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1" name="TextBox 60"/>
            <p:cNvSpPr txBox="1"/>
            <p:nvPr/>
          </p:nvSpPr>
          <p:spPr>
            <a:xfrm>
              <a:off x="1111863" y="1534824"/>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90%</a:t>
              </a:r>
              <a:endParaRPr lang="en-US" sz="2100" dirty="0">
                <a:solidFill>
                  <a:schemeClr val="tx1">
                    <a:lumMod val="50000"/>
                    <a:lumOff val="50000"/>
                  </a:schemeClr>
                </a:solidFill>
                <a:latin typeface="+mn-ea"/>
              </a:endParaRPr>
            </a:p>
          </p:txBody>
        </p:sp>
      </p:grpSp>
      <p:grpSp>
        <p:nvGrpSpPr>
          <p:cNvPr id="74" name="Group 73"/>
          <p:cNvGrpSpPr/>
          <p:nvPr/>
        </p:nvGrpSpPr>
        <p:grpSpPr>
          <a:xfrm>
            <a:off x="2036106" y="2380369"/>
            <a:ext cx="1219041" cy="1980267"/>
            <a:chOff x="1547633" y="1822859"/>
            <a:chExt cx="1207008" cy="1485200"/>
          </a:xfrm>
        </p:grpSpPr>
        <p:sp>
          <p:nvSpPr>
            <p:cNvPr id="22" name="Isosceles Triangle 21"/>
            <p:cNvSpPr/>
            <p:nvPr/>
          </p:nvSpPr>
          <p:spPr>
            <a:xfrm>
              <a:off x="1547633" y="2197946"/>
              <a:ext cx="1207008" cy="1110113"/>
            </a:xfrm>
            <a:prstGeom prst="triangle">
              <a:avLst/>
            </a:prstGeom>
            <a:solidFill>
              <a:schemeClr val="tx2">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2" name="TextBox 61"/>
            <p:cNvSpPr txBox="1"/>
            <p:nvPr/>
          </p:nvSpPr>
          <p:spPr>
            <a:xfrm>
              <a:off x="1770850" y="1822859"/>
              <a:ext cx="760577"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80%</a:t>
              </a:r>
              <a:endParaRPr lang="en-US" sz="2100" dirty="0">
                <a:solidFill>
                  <a:schemeClr val="tx1">
                    <a:lumMod val="50000"/>
                    <a:lumOff val="50000"/>
                  </a:schemeClr>
                </a:solidFill>
                <a:latin typeface="+mn-ea"/>
              </a:endParaRPr>
            </a:p>
          </p:txBody>
        </p:sp>
      </p:grpSp>
      <p:grpSp>
        <p:nvGrpSpPr>
          <p:cNvPr id="76" name="Group 75"/>
          <p:cNvGrpSpPr/>
          <p:nvPr/>
        </p:nvGrpSpPr>
        <p:grpSpPr>
          <a:xfrm>
            <a:off x="3773720" y="1634479"/>
            <a:ext cx="1219041" cy="2726157"/>
            <a:chOff x="2742195" y="1263441"/>
            <a:chExt cx="914400" cy="2044618"/>
          </a:xfrm>
        </p:grpSpPr>
        <p:sp>
          <p:nvSpPr>
            <p:cNvPr id="28" name="Isosceles Triangle 27"/>
            <p:cNvSpPr/>
            <p:nvPr/>
          </p:nvSpPr>
          <p:spPr>
            <a:xfrm flipH="1">
              <a:off x="2742195" y="1592431"/>
              <a:ext cx="914400" cy="1715628"/>
            </a:xfrm>
            <a:prstGeom prs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3" name="TextBox 62"/>
            <p:cNvSpPr txBox="1"/>
            <p:nvPr/>
          </p:nvSpPr>
          <p:spPr>
            <a:xfrm>
              <a:off x="2848773" y="1263441"/>
              <a:ext cx="701245"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100%</a:t>
              </a:r>
              <a:endParaRPr lang="en-US" sz="2100" dirty="0">
                <a:solidFill>
                  <a:schemeClr val="tx1">
                    <a:lumMod val="50000"/>
                    <a:lumOff val="50000"/>
                  </a:schemeClr>
                </a:solidFill>
                <a:latin typeface="+mn-ea"/>
              </a:endParaRPr>
            </a:p>
          </p:txBody>
        </p:sp>
      </p:grpSp>
      <p:grpSp>
        <p:nvGrpSpPr>
          <p:cNvPr id="75" name="Group 74"/>
          <p:cNvGrpSpPr/>
          <p:nvPr/>
        </p:nvGrpSpPr>
        <p:grpSpPr>
          <a:xfrm>
            <a:off x="2904913" y="2841215"/>
            <a:ext cx="1219041" cy="1519421"/>
            <a:chOff x="2267720" y="2168493"/>
            <a:chExt cx="662480" cy="1139566"/>
          </a:xfrm>
        </p:grpSpPr>
        <p:sp>
          <p:nvSpPr>
            <p:cNvPr id="23" name="Isosceles Triangle 22"/>
            <p:cNvSpPr/>
            <p:nvPr/>
          </p:nvSpPr>
          <p:spPr>
            <a:xfrm>
              <a:off x="2267720" y="2534345"/>
              <a:ext cx="662480" cy="773714"/>
            </a:xfrm>
            <a:prstGeom prst="triangl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4" name="TextBox 63"/>
            <p:cNvSpPr txBox="1"/>
            <p:nvPr/>
          </p:nvSpPr>
          <p:spPr>
            <a:xfrm>
              <a:off x="2390234" y="2168493"/>
              <a:ext cx="417451"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60%</a:t>
              </a:r>
              <a:endParaRPr lang="en-US" sz="2100" dirty="0">
                <a:solidFill>
                  <a:schemeClr val="tx1">
                    <a:lumMod val="50000"/>
                    <a:lumOff val="50000"/>
                  </a:schemeClr>
                </a:solidFill>
                <a:latin typeface="+mn-ea"/>
              </a:endParaRPr>
            </a:p>
          </p:txBody>
        </p:sp>
      </p:grpSp>
      <p:grpSp>
        <p:nvGrpSpPr>
          <p:cNvPr id="77" name="Group 76"/>
          <p:cNvGrpSpPr/>
          <p:nvPr/>
        </p:nvGrpSpPr>
        <p:grpSpPr>
          <a:xfrm>
            <a:off x="4642527" y="2149942"/>
            <a:ext cx="1219041" cy="2210695"/>
            <a:chOff x="3331392" y="1650038"/>
            <a:chExt cx="914400" cy="1658021"/>
          </a:xfrm>
        </p:grpSpPr>
        <p:sp>
          <p:nvSpPr>
            <p:cNvPr id="31" name="Isosceles Triangle 30"/>
            <p:cNvSpPr/>
            <p:nvPr/>
          </p:nvSpPr>
          <p:spPr>
            <a:xfrm flipH="1">
              <a:off x="3331392" y="1960065"/>
              <a:ext cx="914400" cy="1347994"/>
            </a:xfrm>
            <a:prstGeom prst="triangle">
              <a:avLst/>
            </a:pr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5" name="TextBox 64"/>
            <p:cNvSpPr txBox="1"/>
            <p:nvPr/>
          </p:nvSpPr>
          <p:spPr>
            <a:xfrm>
              <a:off x="3500496" y="1650038"/>
              <a:ext cx="576194"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85%</a:t>
              </a:r>
              <a:endParaRPr lang="en-US" sz="2100" dirty="0">
                <a:solidFill>
                  <a:schemeClr val="tx1">
                    <a:lumMod val="50000"/>
                    <a:lumOff val="50000"/>
                  </a:schemeClr>
                </a:solidFill>
                <a:latin typeface="+mn-ea"/>
              </a:endParaRPr>
            </a:p>
          </p:txBody>
        </p:sp>
      </p:grpSp>
      <p:grpSp>
        <p:nvGrpSpPr>
          <p:cNvPr id="78" name="Group 77"/>
          <p:cNvGrpSpPr/>
          <p:nvPr/>
        </p:nvGrpSpPr>
        <p:grpSpPr>
          <a:xfrm>
            <a:off x="5511334" y="2614983"/>
            <a:ext cx="1219041" cy="1745653"/>
            <a:chOff x="4113201" y="1998819"/>
            <a:chExt cx="914400" cy="1309240"/>
          </a:xfrm>
        </p:grpSpPr>
        <p:sp>
          <p:nvSpPr>
            <p:cNvPr id="34" name="Isosceles Triangle 33"/>
            <p:cNvSpPr/>
            <p:nvPr/>
          </p:nvSpPr>
          <p:spPr>
            <a:xfrm flipH="1">
              <a:off x="4113201" y="2368548"/>
              <a:ext cx="914400" cy="939511"/>
            </a:xfrm>
            <a:prstGeom prst="triangl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6" name="TextBox 65"/>
            <p:cNvSpPr txBox="1"/>
            <p:nvPr/>
          </p:nvSpPr>
          <p:spPr>
            <a:xfrm>
              <a:off x="4282305" y="1998819"/>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65%</a:t>
              </a:r>
              <a:endParaRPr lang="en-US" sz="2100" dirty="0">
                <a:solidFill>
                  <a:schemeClr val="tx1">
                    <a:lumMod val="50000"/>
                    <a:lumOff val="50000"/>
                  </a:schemeClr>
                </a:solidFill>
                <a:latin typeface="+mn-ea"/>
              </a:endParaRPr>
            </a:p>
          </p:txBody>
        </p:sp>
      </p:grpSp>
      <p:grpSp>
        <p:nvGrpSpPr>
          <p:cNvPr id="79" name="Group 78"/>
          <p:cNvGrpSpPr/>
          <p:nvPr/>
        </p:nvGrpSpPr>
        <p:grpSpPr>
          <a:xfrm>
            <a:off x="6380141" y="2380369"/>
            <a:ext cx="1219041" cy="1980267"/>
            <a:chOff x="4582301" y="1822859"/>
            <a:chExt cx="914400" cy="1485200"/>
          </a:xfrm>
        </p:grpSpPr>
        <p:sp>
          <p:nvSpPr>
            <p:cNvPr id="37" name="Isosceles Triangle 36"/>
            <p:cNvSpPr/>
            <p:nvPr/>
          </p:nvSpPr>
          <p:spPr>
            <a:xfrm>
              <a:off x="4582301" y="2197946"/>
              <a:ext cx="914400" cy="1110113"/>
            </a:xfrm>
            <a:prstGeom prst="triangl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7" name="TextBox 66"/>
            <p:cNvSpPr txBox="1"/>
            <p:nvPr/>
          </p:nvSpPr>
          <p:spPr>
            <a:xfrm>
              <a:off x="4769463" y="1822859"/>
              <a:ext cx="576194"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80%</a:t>
              </a:r>
              <a:endParaRPr lang="en-US" sz="2100" dirty="0">
                <a:solidFill>
                  <a:schemeClr val="tx1">
                    <a:lumMod val="50000"/>
                    <a:lumOff val="50000"/>
                  </a:schemeClr>
                </a:solidFill>
                <a:latin typeface="+mn-ea"/>
              </a:endParaRPr>
            </a:p>
          </p:txBody>
        </p:sp>
      </p:grpSp>
      <p:grpSp>
        <p:nvGrpSpPr>
          <p:cNvPr id="80" name="Group 79"/>
          <p:cNvGrpSpPr/>
          <p:nvPr/>
        </p:nvGrpSpPr>
        <p:grpSpPr>
          <a:xfrm>
            <a:off x="7248948" y="2841215"/>
            <a:ext cx="1219041" cy="1519421"/>
            <a:chOff x="5302388" y="2168493"/>
            <a:chExt cx="914400" cy="1139566"/>
          </a:xfrm>
        </p:grpSpPr>
        <p:sp>
          <p:nvSpPr>
            <p:cNvPr id="40" name="Isosceles Triangle 39"/>
            <p:cNvSpPr/>
            <p:nvPr/>
          </p:nvSpPr>
          <p:spPr>
            <a:xfrm>
              <a:off x="5302388" y="2534345"/>
              <a:ext cx="914400" cy="773714"/>
            </a:xfrm>
            <a:prstGeom prst="triangle">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8" name="TextBox 67"/>
            <p:cNvSpPr txBox="1"/>
            <p:nvPr/>
          </p:nvSpPr>
          <p:spPr>
            <a:xfrm>
              <a:off x="5471492" y="2168493"/>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60%</a:t>
              </a:r>
              <a:endParaRPr lang="en-US" sz="2100" dirty="0">
                <a:solidFill>
                  <a:schemeClr val="tx1">
                    <a:lumMod val="50000"/>
                    <a:lumOff val="50000"/>
                  </a:schemeClr>
                </a:solidFill>
                <a:latin typeface="+mn-ea"/>
              </a:endParaRPr>
            </a:p>
          </p:txBody>
        </p:sp>
      </p:grpSp>
      <p:grpSp>
        <p:nvGrpSpPr>
          <p:cNvPr id="81" name="Group 80"/>
          <p:cNvGrpSpPr/>
          <p:nvPr/>
        </p:nvGrpSpPr>
        <p:grpSpPr>
          <a:xfrm>
            <a:off x="8117754" y="2104695"/>
            <a:ext cx="1219041" cy="2255940"/>
            <a:chOff x="5666533" y="1616104"/>
            <a:chExt cx="914400" cy="1691955"/>
          </a:xfrm>
        </p:grpSpPr>
        <p:sp>
          <p:nvSpPr>
            <p:cNvPr id="41" name="Isosceles Triangle 40"/>
            <p:cNvSpPr/>
            <p:nvPr/>
          </p:nvSpPr>
          <p:spPr>
            <a:xfrm flipH="1">
              <a:off x="5666533" y="1960065"/>
              <a:ext cx="914400" cy="1347994"/>
            </a:xfrm>
            <a:prstGeom prst="triangl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1" name="TextBox 70"/>
            <p:cNvSpPr txBox="1"/>
            <p:nvPr/>
          </p:nvSpPr>
          <p:spPr>
            <a:xfrm>
              <a:off x="5835637" y="1616104"/>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90%</a:t>
              </a:r>
              <a:endParaRPr lang="en-US" sz="2100" dirty="0">
                <a:solidFill>
                  <a:schemeClr val="tx1">
                    <a:lumMod val="50000"/>
                    <a:lumOff val="50000"/>
                  </a:schemeClr>
                </a:solidFill>
                <a:latin typeface="+mn-ea"/>
              </a:endParaRPr>
            </a:p>
          </p:txBody>
        </p:sp>
      </p:grpSp>
      <p:grpSp>
        <p:nvGrpSpPr>
          <p:cNvPr id="82" name="Group 81"/>
          <p:cNvGrpSpPr/>
          <p:nvPr/>
        </p:nvGrpSpPr>
        <p:grpSpPr>
          <a:xfrm>
            <a:off x="9855372" y="1996323"/>
            <a:ext cx="1219041" cy="2364313"/>
            <a:chOff x="6991493" y="1534824"/>
            <a:chExt cx="914400" cy="1773235"/>
          </a:xfrm>
        </p:grpSpPr>
        <p:sp>
          <p:nvSpPr>
            <p:cNvPr id="43" name="Isosceles Triangle 42"/>
            <p:cNvSpPr/>
            <p:nvPr/>
          </p:nvSpPr>
          <p:spPr>
            <a:xfrm>
              <a:off x="6991493" y="1895188"/>
              <a:ext cx="914400" cy="1412871"/>
            </a:xfrm>
            <a:prstGeom prst="triangle">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2" name="TextBox 71"/>
            <p:cNvSpPr txBox="1"/>
            <p:nvPr/>
          </p:nvSpPr>
          <p:spPr>
            <a:xfrm>
              <a:off x="7160597" y="1534824"/>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90%</a:t>
              </a:r>
              <a:endParaRPr lang="en-US" sz="2100" dirty="0">
                <a:solidFill>
                  <a:schemeClr val="tx1">
                    <a:lumMod val="50000"/>
                    <a:lumOff val="50000"/>
                  </a:schemeClr>
                </a:solidFill>
                <a:latin typeface="+mn-ea"/>
              </a:endParaRPr>
            </a:p>
          </p:txBody>
        </p:sp>
      </p:grpSp>
      <p:grpSp>
        <p:nvGrpSpPr>
          <p:cNvPr id="84" name="Group 83"/>
          <p:cNvGrpSpPr/>
          <p:nvPr/>
        </p:nvGrpSpPr>
        <p:grpSpPr>
          <a:xfrm>
            <a:off x="8986561" y="2870201"/>
            <a:ext cx="1219041" cy="1490435"/>
            <a:chOff x="6448342" y="2175589"/>
            <a:chExt cx="914400" cy="1117826"/>
          </a:xfrm>
        </p:grpSpPr>
        <p:sp>
          <p:nvSpPr>
            <p:cNvPr id="42" name="Isosceles Triangle 41"/>
            <p:cNvSpPr/>
            <p:nvPr/>
          </p:nvSpPr>
          <p:spPr>
            <a:xfrm flipH="1">
              <a:off x="6448342" y="2514143"/>
              <a:ext cx="914400" cy="779272"/>
            </a:xfrm>
            <a:prstGeom prst="triangl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3" name="TextBox 82"/>
            <p:cNvSpPr txBox="1"/>
            <p:nvPr/>
          </p:nvSpPr>
          <p:spPr>
            <a:xfrm>
              <a:off x="6617446" y="2175589"/>
              <a:ext cx="576194"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50%</a:t>
              </a:r>
              <a:endParaRPr lang="en-US" sz="2100" dirty="0">
                <a:solidFill>
                  <a:schemeClr val="tx1">
                    <a:lumMod val="50000"/>
                    <a:lumOff val="50000"/>
                  </a:schemeClr>
                </a:solidFill>
                <a:latin typeface="+mn-ea"/>
              </a:endParaRPr>
            </a:p>
          </p:txBody>
        </p:sp>
      </p:grpSp>
      <p:grpSp>
        <p:nvGrpSpPr>
          <p:cNvPr id="137" name="Group 136"/>
          <p:cNvGrpSpPr/>
          <p:nvPr/>
        </p:nvGrpSpPr>
        <p:grpSpPr>
          <a:xfrm>
            <a:off x="1172723" y="4654024"/>
            <a:ext cx="961802" cy="958128"/>
            <a:chOff x="831614" y="3281022"/>
            <a:chExt cx="721445" cy="718596"/>
          </a:xfrm>
        </p:grpSpPr>
        <p:sp>
          <p:nvSpPr>
            <p:cNvPr id="59" name="Oval 58"/>
            <p:cNvSpPr>
              <a:spLocks noChangeAspect="1"/>
            </p:cNvSpPr>
            <p:nvPr/>
          </p:nvSpPr>
          <p:spPr>
            <a:xfrm>
              <a:off x="1088218" y="3281022"/>
              <a:ext cx="200183" cy="194452"/>
            </a:xfrm>
            <a:prstGeom prst="ellipse">
              <a:avLst/>
            </a:prstGeom>
            <a:solidFill>
              <a:schemeClr val="tx2">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1" name="Group 120"/>
            <p:cNvGrpSpPr/>
            <p:nvPr/>
          </p:nvGrpSpPr>
          <p:grpSpPr>
            <a:xfrm>
              <a:off x="831614" y="3475474"/>
              <a:ext cx="721445" cy="524144"/>
              <a:chOff x="889221" y="3705902"/>
              <a:chExt cx="721445" cy="524144"/>
            </a:xfrm>
          </p:grpSpPr>
          <p:sp>
            <p:nvSpPr>
              <p:cNvPr id="58" name="TextBox 57"/>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03" name="Straight Connector 102"/>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8" name="Group 137"/>
          <p:cNvGrpSpPr/>
          <p:nvPr/>
        </p:nvGrpSpPr>
        <p:grpSpPr>
          <a:xfrm>
            <a:off x="2049064" y="4654026"/>
            <a:ext cx="961802" cy="1391621"/>
            <a:chOff x="1488955" y="3281022"/>
            <a:chExt cx="721445" cy="1043716"/>
          </a:xfrm>
        </p:grpSpPr>
        <p:sp>
          <p:nvSpPr>
            <p:cNvPr id="85" name="Oval 84"/>
            <p:cNvSpPr>
              <a:spLocks noChangeAspect="1"/>
            </p:cNvSpPr>
            <p:nvPr/>
          </p:nvSpPr>
          <p:spPr>
            <a:xfrm>
              <a:off x="1744938" y="3281022"/>
              <a:ext cx="200183" cy="194452"/>
            </a:xfrm>
            <a:prstGeom prst="ellipse">
              <a:avLst/>
            </a:prstGeom>
            <a:solidFill>
              <a:schemeClr val="tx2">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08" name="Group 107"/>
            <p:cNvGrpSpPr/>
            <p:nvPr/>
          </p:nvGrpSpPr>
          <p:grpSpPr>
            <a:xfrm>
              <a:off x="1488955" y="3475474"/>
              <a:ext cx="721445" cy="849264"/>
              <a:chOff x="1537751" y="3705902"/>
              <a:chExt cx="721445" cy="849264"/>
            </a:xfrm>
          </p:grpSpPr>
          <p:cxnSp>
            <p:nvCxnSpPr>
              <p:cNvPr id="104" name="Straight Connector 103"/>
              <p:cNvCxnSpPr/>
              <p:nvPr/>
            </p:nvCxnSpPr>
            <p:spPr>
              <a:xfrm>
                <a:off x="1898472"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0" name="Group 139"/>
          <p:cNvGrpSpPr/>
          <p:nvPr/>
        </p:nvGrpSpPr>
        <p:grpSpPr>
          <a:xfrm>
            <a:off x="3801746" y="4654026"/>
            <a:ext cx="961802" cy="1391621"/>
            <a:chOff x="2803637" y="3281022"/>
            <a:chExt cx="721445" cy="1043716"/>
          </a:xfrm>
        </p:grpSpPr>
        <p:sp>
          <p:nvSpPr>
            <p:cNvPr id="86" name="Oval 85"/>
            <p:cNvSpPr>
              <a:spLocks noChangeAspect="1"/>
            </p:cNvSpPr>
            <p:nvPr/>
          </p:nvSpPr>
          <p:spPr>
            <a:xfrm>
              <a:off x="305837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09" name="Group 108"/>
            <p:cNvGrpSpPr/>
            <p:nvPr/>
          </p:nvGrpSpPr>
          <p:grpSpPr>
            <a:xfrm>
              <a:off x="2803637" y="3475474"/>
              <a:ext cx="721445" cy="849264"/>
              <a:chOff x="1537751" y="3705902"/>
              <a:chExt cx="721445" cy="849264"/>
            </a:xfrm>
          </p:grpSpPr>
          <p:cxnSp>
            <p:nvCxnSpPr>
              <p:cNvPr id="110" name="Straight Connector 109"/>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2" name="Group 141"/>
          <p:cNvGrpSpPr/>
          <p:nvPr/>
        </p:nvGrpSpPr>
        <p:grpSpPr>
          <a:xfrm>
            <a:off x="5554428" y="4654026"/>
            <a:ext cx="961802" cy="1391621"/>
            <a:chOff x="4118319" y="3281022"/>
            <a:chExt cx="721445" cy="1043716"/>
          </a:xfrm>
        </p:grpSpPr>
        <p:sp>
          <p:nvSpPr>
            <p:cNvPr id="88" name="Oval 87"/>
            <p:cNvSpPr>
              <a:spLocks noChangeAspect="1"/>
            </p:cNvSpPr>
            <p:nvPr/>
          </p:nvSpPr>
          <p:spPr>
            <a:xfrm>
              <a:off x="4371818" y="3281022"/>
              <a:ext cx="200183" cy="194452"/>
            </a:xfrm>
            <a:prstGeom prst="ellips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12" name="Group 111"/>
            <p:cNvGrpSpPr/>
            <p:nvPr/>
          </p:nvGrpSpPr>
          <p:grpSpPr>
            <a:xfrm>
              <a:off x="4118319" y="3475474"/>
              <a:ext cx="721445" cy="849264"/>
              <a:chOff x="1537751" y="3705902"/>
              <a:chExt cx="721445" cy="849264"/>
            </a:xfrm>
          </p:grpSpPr>
          <p:cxnSp>
            <p:nvCxnSpPr>
              <p:cNvPr id="113" name="Straight Connector 112"/>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4" name="Group 143"/>
          <p:cNvGrpSpPr/>
          <p:nvPr/>
        </p:nvGrpSpPr>
        <p:grpSpPr>
          <a:xfrm>
            <a:off x="7307110" y="4654026"/>
            <a:ext cx="961802" cy="1391621"/>
            <a:chOff x="5433001" y="3281022"/>
            <a:chExt cx="721445" cy="1043716"/>
          </a:xfrm>
        </p:grpSpPr>
        <p:sp>
          <p:nvSpPr>
            <p:cNvPr id="89" name="Oval 88"/>
            <p:cNvSpPr>
              <a:spLocks noChangeAspect="1"/>
            </p:cNvSpPr>
            <p:nvPr/>
          </p:nvSpPr>
          <p:spPr>
            <a:xfrm flipH="1">
              <a:off x="5685258" y="3281022"/>
              <a:ext cx="200183" cy="194452"/>
            </a:xfrm>
            <a:prstGeom prst="ellipse">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15" name="Group 114"/>
            <p:cNvGrpSpPr/>
            <p:nvPr/>
          </p:nvGrpSpPr>
          <p:grpSpPr>
            <a:xfrm>
              <a:off x="5433001" y="3475474"/>
              <a:ext cx="721445" cy="849264"/>
              <a:chOff x="1537751" y="3705902"/>
              <a:chExt cx="721445" cy="849264"/>
            </a:xfrm>
          </p:grpSpPr>
          <p:cxnSp>
            <p:nvCxnSpPr>
              <p:cNvPr id="116" name="Straight Connector 115"/>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6" name="Group 145"/>
          <p:cNvGrpSpPr/>
          <p:nvPr/>
        </p:nvGrpSpPr>
        <p:grpSpPr>
          <a:xfrm>
            <a:off x="9059793" y="4654026"/>
            <a:ext cx="961802" cy="1391621"/>
            <a:chOff x="6747683" y="3281022"/>
            <a:chExt cx="721445" cy="1043716"/>
          </a:xfrm>
        </p:grpSpPr>
        <p:sp>
          <p:nvSpPr>
            <p:cNvPr id="97" name="Oval 96"/>
            <p:cNvSpPr>
              <a:spLocks noChangeAspect="1"/>
            </p:cNvSpPr>
            <p:nvPr/>
          </p:nvSpPr>
          <p:spPr>
            <a:xfrm>
              <a:off x="6998698" y="3281022"/>
              <a:ext cx="200183" cy="194452"/>
            </a:xfrm>
            <a:prstGeom prst="ellips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18" name="Group 117"/>
            <p:cNvGrpSpPr/>
            <p:nvPr/>
          </p:nvGrpSpPr>
          <p:grpSpPr>
            <a:xfrm>
              <a:off x="6747683" y="3475474"/>
              <a:ext cx="721445" cy="849264"/>
              <a:chOff x="1537751" y="3705902"/>
              <a:chExt cx="721445" cy="849264"/>
            </a:xfrm>
          </p:grpSpPr>
          <p:cxnSp>
            <p:nvCxnSpPr>
              <p:cNvPr id="119" name="Straight Connector 118"/>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39" name="Group 138"/>
          <p:cNvGrpSpPr/>
          <p:nvPr/>
        </p:nvGrpSpPr>
        <p:grpSpPr>
          <a:xfrm>
            <a:off x="2925405" y="4654024"/>
            <a:ext cx="961802" cy="958128"/>
            <a:chOff x="2146296" y="3281022"/>
            <a:chExt cx="721445" cy="718596"/>
          </a:xfrm>
        </p:grpSpPr>
        <p:sp>
          <p:nvSpPr>
            <p:cNvPr id="98" name="Oval 97"/>
            <p:cNvSpPr>
              <a:spLocks noChangeAspect="1"/>
            </p:cNvSpPr>
            <p:nvPr/>
          </p:nvSpPr>
          <p:spPr>
            <a:xfrm>
              <a:off x="2401658" y="3281022"/>
              <a:ext cx="200183" cy="194452"/>
            </a:xfrm>
            <a:prstGeom prst="ellips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2" name="Group 121"/>
            <p:cNvGrpSpPr/>
            <p:nvPr/>
          </p:nvGrpSpPr>
          <p:grpSpPr>
            <a:xfrm>
              <a:off x="2146296" y="3475474"/>
              <a:ext cx="721445" cy="524144"/>
              <a:chOff x="889221" y="3705902"/>
              <a:chExt cx="721445" cy="524144"/>
            </a:xfrm>
          </p:grpSpPr>
          <p:sp>
            <p:nvSpPr>
              <p:cNvPr id="123" name="TextBox 122"/>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24" name="Straight Connector 123"/>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1" name="Group 140"/>
          <p:cNvGrpSpPr/>
          <p:nvPr/>
        </p:nvGrpSpPr>
        <p:grpSpPr>
          <a:xfrm>
            <a:off x="4678088" y="4654024"/>
            <a:ext cx="961802" cy="958128"/>
            <a:chOff x="3460978" y="3281022"/>
            <a:chExt cx="721445" cy="718596"/>
          </a:xfrm>
        </p:grpSpPr>
        <p:sp>
          <p:nvSpPr>
            <p:cNvPr id="87" name="Oval 86"/>
            <p:cNvSpPr>
              <a:spLocks noChangeAspect="1"/>
            </p:cNvSpPr>
            <p:nvPr/>
          </p:nvSpPr>
          <p:spPr>
            <a:xfrm>
              <a:off x="3715098" y="3281022"/>
              <a:ext cx="200183" cy="194452"/>
            </a:xfrm>
            <a:prstGeom prst="ellipse">
              <a:avLst/>
            </a:pr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5" name="Group 124"/>
            <p:cNvGrpSpPr/>
            <p:nvPr/>
          </p:nvGrpSpPr>
          <p:grpSpPr>
            <a:xfrm>
              <a:off x="3460978" y="3475474"/>
              <a:ext cx="721445" cy="524144"/>
              <a:chOff x="889221" y="3705902"/>
              <a:chExt cx="721445" cy="524144"/>
            </a:xfrm>
          </p:grpSpPr>
          <p:sp>
            <p:nvSpPr>
              <p:cNvPr id="126" name="TextBox 125"/>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27" name="Straight Connector 126"/>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3" name="Group 142"/>
          <p:cNvGrpSpPr/>
          <p:nvPr/>
        </p:nvGrpSpPr>
        <p:grpSpPr>
          <a:xfrm>
            <a:off x="6430769" y="4654024"/>
            <a:ext cx="961802" cy="958128"/>
            <a:chOff x="4775660" y="3281022"/>
            <a:chExt cx="721445" cy="718596"/>
          </a:xfrm>
        </p:grpSpPr>
        <p:sp>
          <p:nvSpPr>
            <p:cNvPr id="90" name="Oval 89"/>
            <p:cNvSpPr>
              <a:spLocks noChangeAspect="1"/>
            </p:cNvSpPr>
            <p:nvPr/>
          </p:nvSpPr>
          <p:spPr>
            <a:xfrm>
              <a:off x="502853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8" name="Group 127"/>
            <p:cNvGrpSpPr/>
            <p:nvPr/>
          </p:nvGrpSpPr>
          <p:grpSpPr>
            <a:xfrm>
              <a:off x="4775660" y="3475474"/>
              <a:ext cx="721445" cy="524144"/>
              <a:chOff x="889221" y="3705902"/>
              <a:chExt cx="721445" cy="524144"/>
            </a:xfrm>
          </p:grpSpPr>
          <p:sp>
            <p:nvSpPr>
              <p:cNvPr id="129" name="TextBox 128"/>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30" name="Straight Connector 129"/>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5" name="Group 144"/>
          <p:cNvGrpSpPr/>
          <p:nvPr/>
        </p:nvGrpSpPr>
        <p:grpSpPr>
          <a:xfrm>
            <a:off x="8183451" y="4654024"/>
            <a:ext cx="961802" cy="958128"/>
            <a:chOff x="6090342" y="3281022"/>
            <a:chExt cx="721445" cy="718596"/>
          </a:xfrm>
        </p:grpSpPr>
        <p:sp>
          <p:nvSpPr>
            <p:cNvPr id="91" name="Oval 90"/>
            <p:cNvSpPr>
              <a:spLocks noChangeAspect="1"/>
            </p:cNvSpPr>
            <p:nvPr/>
          </p:nvSpPr>
          <p:spPr>
            <a:xfrm>
              <a:off x="6341978" y="3281022"/>
              <a:ext cx="200183" cy="194452"/>
            </a:xfrm>
            <a:prstGeom prst="ellips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31" name="Group 130"/>
            <p:cNvGrpSpPr/>
            <p:nvPr/>
          </p:nvGrpSpPr>
          <p:grpSpPr>
            <a:xfrm>
              <a:off x="6090342" y="3475474"/>
              <a:ext cx="721445" cy="524144"/>
              <a:chOff x="889221" y="3705902"/>
              <a:chExt cx="721445" cy="524144"/>
            </a:xfrm>
          </p:grpSpPr>
          <p:sp>
            <p:nvSpPr>
              <p:cNvPr id="132" name="TextBox 131"/>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33" name="Straight Connector 132"/>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7" name="Group 146"/>
          <p:cNvGrpSpPr/>
          <p:nvPr/>
        </p:nvGrpSpPr>
        <p:grpSpPr>
          <a:xfrm>
            <a:off x="9936128" y="4654024"/>
            <a:ext cx="961802" cy="958128"/>
            <a:chOff x="7405020" y="3281022"/>
            <a:chExt cx="721445" cy="718596"/>
          </a:xfrm>
        </p:grpSpPr>
        <p:sp>
          <p:nvSpPr>
            <p:cNvPr id="96" name="Oval 95"/>
            <p:cNvSpPr>
              <a:spLocks noChangeAspect="1"/>
            </p:cNvSpPr>
            <p:nvPr/>
          </p:nvSpPr>
          <p:spPr>
            <a:xfrm>
              <a:off x="7655416" y="3281022"/>
              <a:ext cx="200183" cy="194452"/>
            </a:xfrm>
            <a:prstGeom prst="ellipse">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34" name="Group 133"/>
            <p:cNvGrpSpPr/>
            <p:nvPr/>
          </p:nvGrpSpPr>
          <p:grpSpPr>
            <a:xfrm>
              <a:off x="7405020" y="3475474"/>
              <a:ext cx="721445" cy="524144"/>
              <a:chOff x="889221" y="3705902"/>
              <a:chExt cx="721445" cy="524144"/>
            </a:xfrm>
          </p:grpSpPr>
          <p:sp>
            <p:nvSpPr>
              <p:cNvPr id="135" name="TextBox 134"/>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36" name="Straight Connector 135"/>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500" fill="hold"/>
                                        <p:tgtEl>
                                          <p:spTgt spid="74"/>
                                        </p:tgtEl>
                                        <p:attrNameLst>
                                          <p:attrName>ppt_x</p:attrName>
                                        </p:attrNameLst>
                                      </p:cBhvr>
                                      <p:tavLst>
                                        <p:tav tm="0">
                                          <p:val>
                                            <p:strVal val="#ppt_x"/>
                                          </p:val>
                                        </p:tav>
                                        <p:tav tm="100000">
                                          <p:val>
                                            <p:strVal val="#ppt_x"/>
                                          </p:val>
                                        </p:tav>
                                      </p:tavLst>
                                    </p:anim>
                                    <p:anim calcmode="lin" valueType="num">
                                      <p:cBhvr additive="base">
                                        <p:cTn id="13" dur="50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500" fill="hold"/>
                                        <p:tgtEl>
                                          <p:spTgt spid="75"/>
                                        </p:tgtEl>
                                        <p:attrNameLst>
                                          <p:attrName>ppt_x</p:attrName>
                                        </p:attrNameLst>
                                      </p:cBhvr>
                                      <p:tavLst>
                                        <p:tav tm="0">
                                          <p:val>
                                            <p:strVal val="#ppt_x"/>
                                          </p:val>
                                        </p:tav>
                                        <p:tav tm="100000">
                                          <p:val>
                                            <p:strVal val="#ppt_x"/>
                                          </p:val>
                                        </p:tav>
                                      </p:tavLst>
                                    </p:anim>
                                    <p:anim calcmode="lin" valueType="num">
                                      <p:cBhvr additive="base">
                                        <p:cTn id="18" dur="50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ppt_x"/>
                                          </p:val>
                                        </p:tav>
                                        <p:tav tm="100000">
                                          <p:val>
                                            <p:strVal val="#ppt_x"/>
                                          </p:val>
                                        </p:tav>
                                      </p:tavLst>
                                    </p:anim>
                                    <p:anim calcmode="lin" valueType="num">
                                      <p:cBhvr additive="base">
                                        <p:cTn id="23" dur="500" fill="hold"/>
                                        <p:tgtEl>
                                          <p:spTgt spid="7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fill="hold"/>
                                        <p:tgtEl>
                                          <p:spTgt spid="77"/>
                                        </p:tgtEl>
                                        <p:attrNameLst>
                                          <p:attrName>ppt_x</p:attrName>
                                        </p:attrNameLst>
                                      </p:cBhvr>
                                      <p:tavLst>
                                        <p:tav tm="0">
                                          <p:val>
                                            <p:strVal val="#ppt_x"/>
                                          </p:val>
                                        </p:tav>
                                        <p:tav tm="100000">
                                          <p:val>
                                            <p:strVal val="#ppt_x"/>
                                          </p:val>
                                        </p:tav>
                                      </p:tavLst>
                                    </p:anim>
                                    <p:anim calcmode="lin" valueType="num">
                                      <p:cBhvr additive="base">
                                        <p:cTn id="28" dur="500" fill="hold"/>
                                        <p:tgtEl>
                                          <p:spTgt spid="7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fill="hold"/>
                                        <p:tgtEl>
                                          <p:spTgt spid="78"/>
                                        </p:tgtEl>
                                        <p:attrNameLst>
                                          <p:attrName>ppt_x</p:attrName>
                                        </p:attrNameLst>
                                      </p:cBhvr>
                                      <p:tavLst>
                                        <p:tav tm="0">
                                          <p:val>
                                            <p:strVal val="#ppt_x"/>
                                          </p:val>
                                        </p:tav>
                                        <p:tav tm="100000">
                                          <p:val>
                                            <p:strVal val="#ppt_x"/>
                                          </p:val>
                                        </p:tav>
                                      </p:tavLst>
                                    </p:anim>
                                    <p:anim calcmode="lin" valueType="num">
                                      <p:cBhvr additive="base">
                                        <p:cTn id="33" dur="500" fill="hold"/>
                                        <p:tgtEl>
                                          <p:spTgt spid="7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ppt_x"/>
                                          </p:val>
                                        </p:tav>
                                        <p:tav tm="100000">
                                          <p:val>
                                            <p:strVal val="#ppt_x"/>
                                          </p:val>
                                        </p:tav>
                                      </p:tavLst>
                                    </p:anim>
                                    <p:anim calcmode="lin" valueType="num">
                                      <p:cBhvr additive="base">
                                        <p:cTn id="38" dur="500" fill="hold"/>
                                        <p:tgtEl>
                                          <p:spTgt spid="7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500" fill="hold"/>
                                        <p:tgtEl>
                                          <p:spTgt spid="80"/>
                                        </p:tgtEl>
                                        <p:attrNameLst>
                                          <p:attrName>ppt_x</p:attrName>
                                        </p:attrNameLst>
                                      </p:cBhvr>
                                      <p:tavLst>
                                        <p:tav tm="0">
                                          <p:val>
                                            <p:strVal val="#ppt_x"/>
                                          </p:val>
                                        </p:tav>
                                        <p:tav tm="100000">
                                          <p:val>
                                            <p:strVal val="#ppt_x"/>
                                          </p:val>
                                        </p:tav>
                                      </p:tavLst>
                                    </p:anim>
                                    <p:anim calcmode="lin" valueType="num">
                                      <p:cBhvr additive="base">
                                        <p:cTn id="43" dur="500" fill="hold"/>
                                        <p:tgtEl>
                                          <p:spTgt spid="8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nodeType="after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additive="base">
                                        <p:cTn id="47" dur="500" fill="hold"/>
                                        <p:tgtEl>
                                          <p:spTgt spid="81"/>
                                        </p:tgtEl>
                                        <p:attrNameLst>
                                          <p:attrName>ppt_x</p:attrName>
                                        </p:attrNameLst>
                                      </p:cBhvr>
                                      <p:tavLst>
                                        <p:tav tm="0">
                                          <p:val>
                                            <p:strVal val="#ppt_x"/>
                                          </p:val>
                                        </p:tav>
                                        <p:tav tm="100000">
                                          <p:val>
                                            <p:strVal val="#ppt_x"/>
                                          </p:val>
                                        </p:tav>
                                      </p:tavLst>
                                    </p:anim>
                                    <p:anim calcmode="lin" valueType="num">
                                      <p:cBhvr additive="base">
                                        <p:cTn id="48" dur="500" fill="hold"/>
                                        <p:tgtEl>
                                          <p:spTgt spid="81"/>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84"/>
                                        </p:tgtEl>
                                        <p:attrNameLst>
                                          <p:attrName>style.visibility</p:attrName>
                                        </p:attrNameLst>
                                      </p:cBhvr>
                                      <p:to>
                                        <p:strVal val="visible"/>
                                      </p:to>
                                    </p:set>
                                    <p:anim calcmode="lin" valueType="num">
                                      <p:cBhvr additive="base">
                                        <p:cTn id="52" dur="500" fill="hold"/>
                                        <p:tgtEl>
                                          <p:spTgt spid="84"/>
                                        </p:tgtEl>
                                        <p:attrNameLst>
                                          <p:attrName>ppt_x</p:attrName>
                                        </p:attrNameLst>
                                      </p:cBhvr>
                                      <p:tavLst>
                                        <p:tav tm="0">
                                          <p:val>
                                            <p:strVal val="#ppt_x"/>
                                          </p:val>
                                        </p:tav>
                                        <p:tav tm="100000">
                                          <p:val>
                                            <p:strVal val="#ppt_x"/>
                                          </p:val>
                                        </p:tav>
                                      </p:tavLst>
                                    </p:anim>
                                    <p:anim calcmode="lin" valueType="num">
                                      <p:cBhvr additive="base">
                                        <p:cTn id="53" dur="500" fill="hold"/>
                                        <p:tgtEl>
                                          <p:spTgt spid="8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additive="base">
                                        <p:cTn id="57" dur="500" fill="hold"/>
                                        <p:tgtEl>
                                          <p:spTgt spid="82"/>
                                        </p:tgtEl>
                                        <p:attrNameLst>
                                          <p:attrName>ppt_x</p:attrName>
                                        </p:attrNameLst>
                                      </p:cBhvr>
                                      <p:tavLst>
                                        <p:tav tm="0">
                                          <p:val>
                                            <p:strVal val="#ppt_x"/>
                                          </p:val>
                                        </p:tav>
                                        <p:tav tm="100000">
                                          <p:val>
                                            <p:strVal val="#ppt_x"/>
                                          </p:val>
                                        </p:tav>
                                      </p:tavLst>
                                    </p:anim>
                                    <p:anim calcmode="lin" valueType="num">
                                      <p:cBhvr additive="base">
                                        <p:cTn id="58" dur="500" fill="hold"/>
                                        <p:tgtEl>
                                          <p:spTgt spid="8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137"/>
                                        </p:tgtEl>
                                        <p:attrNameLst>
                                          <p:attrName>style.visibility</p:attrName>
                                        </p:attrNameLst>
                                      </p:cBhvr>
                                      <p:to>
                                        <p:strVal val="visible"/>
                                      </p:to>
                                    </p:set>
                                    <p:anim calcmode="lin" valueType="num">
                                      <p:cBhvr additive="base">
                                        <p:cTn id="62" dur="500" fill="hold"/>
                                        <p:tgtEl>
                                          <p:spTgt spid="137"/>
                                        </p:tgtEl>
                                        <p:attrNameLst>
                                          <p:attrName>ppt_x</p:attrName>
                                        </p:attrNameLst>
                                      </p:cBhvr>
                                      <p:tavLst>
                                        <p:tav tm="0">
                                          <p:val>
                                            <p:strVal val="#ppt_x"/>
                                          </p:val>
                                        </p:tav>
                                        <p:tav tm="100000">
                                          <p:val>
                                            <p:strVal val="#ppt_x"/>
                                          </p:val>
                                        </p:tav>
                                      </p:tavLst>
                                    </p:anim>
                                    <p:anim calcmode="lin" valueType="num">
                                      <p:cBhvr additive="base">
                                        <p:cTn id="63" dur="500" fill="hold"/>
                                        <p:tgtEl>
                                          <p:spTgt spid="13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additive="base">
                                        <p:cTn id="67" dur="500" fill="hold"/>
                                        <p:tgtEl>
                                          <p:spTgt spid="138"/>
                                        </p:tgtEl>
                                        <p:attrNameLst>
                                          <p:attrName>ppt_x</p:attrName>
                                        </p:attrNameLst>
                                      </p:cBhvr>
                                      <p:tavLst>
                                        <p:tav tm="0">
                                          <p:val>
                                            <p:strVal val="#ppt_x"/>
                                          </p:val>
                                        </p:tav>
                                        <p:tav tm="100000">
                                          <p:val>
                                            <p:strVal val="#ppt_x"/>
                                          </p:val>
                                        </p:tav>
                                      </p:tavLst>
                                    </p:anim>
                                    <p:anim calcmode="lin" valueType="num">
                                      <p:cBhvr additive="base">
                                        <p:cTn id="68" dur="500" fill="hold"/>
                                        <p:tgtEl>
                                          <p:spTgt spid="13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139"/>
                                        </p:tgtEl>
                                        <p:attrNameLst>
                                          <p:attrName>style.visibility</p:attrName>
                                        </p:attrNameLst>
                                      </p:cBhvr>
                                      <p:to>
                                        <p:strVal val="visible"/>
                                      </p:to>
                                    </p:set>
                                    <p:anim calcmode="lin" valueType="num">
                                      <p:cBhvr additive="base">
                                        <p:cTn id="72" dur="500" fill="hold"/>
                                        <p:tgtEl>
                                          <p:spTgt spid="139"/>
                                        </p:tgtEl>
                                        <p:attrNameLst>
                                          <p:attrName>ppt_x</p:attrName>
                                        </p:attrNameLst>
                                      </p:cBhvr>
                                      <p:tavLst>
                                        <p:tav tm="0">
                                          <p:val>
                                            <p:strVal val="#ppt_x"/>
                                          </p:val>
                                        </p:tav>
                                        <p:tav tm="100000">
                                          <p:val>
                                            <p:strVal val="#ppt_x"/>
                                          </p:val>
                                        </p:tav>
                                      </p:tavLst>
                                    </p:anim>
                                    <p:anim calcmode="lin" valueType="num">
                                      <p:cBhvr additive="base">
                                        <p:cTn id="73" dur="500" fill="hold"/>
                                        <p:tgtEl>
                                          <p:spTgt spid="13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nodeType="afterEffect">
                                  <p:stCondLst>
                                    <p:cond delay="0"/>
                                  </p:stCondLst>
                                  <p:childTnLst>
                                    <p:set>
                                      <p:cBhvr>
                                        <p:cTn id="76" dur="1" fill="hold">
                                          <p:stCondLst>
                                            <p:cond delay="0"/>
                                          </p:stCondLst>
                                        </p:cTn>
                                        <p:tgtEl>
                                          <p:spTgt spid="140"/>
                                        </p:tgtEl>
                                        <p:attrNameLst>
                                          <p:attrName>style.visibility</p:attrName>
                                        </p:attrNameLst>
                                      </p:cBhvr>
                                      <p:to>
                                        <p:strVal val="visible"/>
                                      </p:to>
                                    </p:set>
                                    <p:anim calcmode="lin" valueType="num">
                                      <p:cBhvr additive="base">
                                        <p:cTn id="77" dur="500" fill="hold"/>
                                        <p:tgtEl>
                                          <p:spTgt spid="140"/>
                                        </p:tgtEl>
                                        <p:attrNameLst>
                                          <p:attrName>ppt_x</p:attrName>
                                        </p:attrNameLst>
                                      </p:cBhvr>
                                      <p:tavLst>
                                        <p:tav tm="0">
                                          <p:val>
                                            <p:strVal val="#ppt_x"/>
                                          </p:val>
                                        </p:tav>
                                        <p:tav tm="100000">
                                          <p:val>
                                            <p:strVal val="#ppt_x"/>
                                          </p:val>
                                        </p:tav>
                                      </p:tavLst>
                                    </p:anim>
                                    <p:anim calcmode="lin" valueType="num">
                                      <p:cBhvr additive="base">
                                        <p:cTn id="78" dur="500" fill="hold"/>
                                        <p:tgtEl>
                                          <p:spTgt spid="140"/>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141"/>
                                        </p:tgtEl>
                                        <p:attrNameLst>
                                          <p:attrName>style.visibility</p:attrName>
                                        </p:attrNameLst>
                                      </p:cBhvr>
                                      <p:to>
                                        <p:strVal val="visible"/>
                                      </p:to>
                                    </p:set>
                                    <p:anim calcmode="lin" valueType="num">
                                      <p:cBhvr additive="base">
                                        <p:cTn id="82" dur="500" fill="hold"/>
                                        <p:tgtEl>
                                          <p:spTgt spid="141"/>
                                        </p:tgtEl>
                                        <p:attrNameLst>
                                          <p:attrName>ppt_x</p:attrName>
                                        </p:attrNameLst>
                                      </p:cBhvr>
                                      <p:tavLst>
                                        <p:tav tm="0">
                                          <p:val>
                                            <p:strVal val="#ppt_x"/>
                                          </p:val>
                                        </p:tav>
                                        <p:tav tm="100000">
                                          <p:val>
                                            <p:strVal val="#ppt_x"/>
                                          </p:val>
                                        </p:tav>
                                      </p:tavLst>
                                    </p:anim>
                                    <p:anim calcmode="lin" valueType="num">
                                      <p:cBhvr additive="base">
                                        <p:cTn id="83" dur="500" fill="hold"/>
                                        <p:tgtEl>
                                          <p:spTgt spid="141"/>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nodeType="afterEffect">
                                  <p:stCondLst>
                                    <p:cond delay="0"/>
                                  </p:stCondLst>
                                  <p:childTnLst>
                                    <p:set>
                                      <p:cBhvr>
                                        <p:cTn id="86" dur="1" fill="hold">
                                          <p:stCondLst>
                                            <p:cond delay="0"/>
                                          </p:stCondLst>
                                        </p:cTn>
                                        <p:tgtEl>
                                          <p:spTgt spid="142"/>
                                        </p:tgtEl>
                                        <p:attrNameLst>
                                          <p:attrName>style.visibility</p:attrName>
                                        </p:attrNameLst>
                                      </p:cBhvr>
                                      <p:to>
                                        <p:strVal val="visible"/>
                                      </p:to>
                                    </p:set>
                                    <p:anim calcmode="lin" valueType="num">
                                      <p:cBhvr additive="base">
                                        <p:cTn id="87" dur="500" fill="hold"/>
                                        <p:tgtEl>
                                          <p:spTgt spid="142"/>
                                        </p:tgtEl>
                                        <p:attrNameLst>
                                          <p:attrName>ppt_x</p:attrName>
                                        </p:attrNameLst>
                                      </p:cBhvr>
                                      <p:tavLst>
                                        <p:tav tm="0">
                                          <p:val>
                                            <p:strVal val="#ppt_x"/>
                                          </p:val>
                                        </p:tav>
                                        <p:tav tm="100000">
                                          <p:val>
                                            <p:strVal val="#ppt_x"/>
                                          </p:val>
                                        </p:tav>
                                      </p:tavLst>
                                    </p:anim>
                                    <p:anim calcmode="lin" valueType="num">
                                      <p:cBhvr additive="base">
                                        <p:cTn id="88" dur="500" fill="hold"/>
                                        <p:tgtEl>
                                          <p:spTgt spid="142"/>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143"/>
                                        </p:tgtEl>
                                        <p:attrNameLst>
                                          <p:attrName>style.visibility</p:attrName>
                                        </p:attrNameLst>
                                      </p:cBhvr>
                                      <p:to>
                                        <p:strVal val="visible"/>
                                      </p:to>
                                    </p:set>
                                    <p:anim calcmode="lin" valueType="num">
                                      <p:cBhvr additive="base">
                                        <p:cTn id="92" dur="500" fill="hold"/>
                                        <p:tgtEl>
                                          <p:spTgt spid="143"/>
                                        </p:tgtEl>
                                        <p:attrNameLst>
                                          <p:attrName>ppt_x</p:attrName>
                                        </p:attrNameLst>
                                      </p:cBhvr>
                                      <p:tavLst>
                                        <p:tav tm="0">
                                          <p:val>
                                            <p:strVal val="#ppt_x"/>
                                          </p:val>
                                        </p:tav>
                                        <p:tav tm="100000">
                                          <p:val>
                                            <p:strVal val="#ppt_x"/>
                                          </p:val>
                                        </p:tav>
                                      </p:tavLst>
                                    </p:anim>
                                    <p:anim calcmode="lin" valueType="num">
                                      <p:cBhvr additive="base">
                                        <p:cTn id="93" dur="500" fill="hold"/>
                                        <p:tgtEl>
                                          <p:spTgt spid="14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nodeType="afterEffect">
                                  <p:stCondLst>
                                    <p:cond delay="0"/>
                                  </p:stCondLst>
                                  <p:childTnLst>
                                    <p:set>
                                      <p:cBhvr>
                                        <p:cTn id="96" dur="1" fill="hold">
                                          <p:stCondLst>
                                            <p:cond delay="0"/>
                                          </p:stCondLst>
                                        </p:cTn>
                                        <p:tgtEl>
                                          <p:spTgt spid="144"/>
                                        </p:tgtEl>
                                        <p:attrNameLst>
                                          <p:attrName>style.visibility</p:attrName>
                                        </p:attrNameLst>
                                      </p:cBhvr>
                                      <p:to>
                                        <p:strVal val="visible"/>
                                      </p:to>
                                    </p:set>
                                    <p:anim calcmode="lin" valueType="num">
                                      <p:cBhvr additive="base">
                                        <p:cTn id="97" dur="500" fill="hold"/>
                                        <p:tgtEl>
                                          <p:spTgt spid="144"/>
                                        </p:tgtEl>
                                        <p:attrNameLst>
                                          <p:attrName>ppt_x</p:attrName>
                                        </p:attrNameLst>
                                      </p:cBhvr>
                                      <p:tavLst>
                                        <p:tav tm="0">
                                          <p:val>
                                            <p:strVal val="#ppt_x"/>
                                          </p:val>
                                        </p:tav>
                                        <p:tav tm="100000">
                                          <p:val>
                                            <p:strVal val="#ppt_x"/>
                                          </p:val>
                                        </p:tav>
                                      </p:tavLst>
                                    </p:anim>
                                    <p:anim calcmode="lin" valueType="num">
                                      <p:cBhvr additive="base">
                                        <p:cTn id="98" dur="500" fill="hold"/>
                                        <p:tgtEl>
                                          <p:spTgt spid="144"/>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145"/>
                                        </p:tgtEl>
                                        <p:attrNameLst>
                                          <p:attrName>style.visibility</p:attrName>
                                        </p:attrNameLst>
                                      </p:cBhvr>
                                      <p:to>
                                        <p:strVal val="visible"/>
                                      </p:to>
                                    </p:set>
                                    <p:anim calcmode="lin" valueType="num">
                                      <p:cBhvr additive="base">
                                        <p:cTn id="102" dur="500" fill="hold"/>
                                        <p:tgtEl>
                                          <p:spTgt spid="145"/>
                                        </p:tgtEl>
                                        <p:attrNameLst>
                                          <p:attrName>ppt_x</p:attrName>
                                        </p:attrNameLst>
                                      </p:cBhvr>
                                      <p:tavLst>
                                        <p:tav tm="0">
                                          <p:val>
                                            <p:strVal val="#ppt_x"/>
                                          </p:val>
                                        </p:tav>
                                        <p:tav tm="100000">
                                          <p:val>
                                            <p:strVal val="#ppt_x"/>
                                          </p:val>
                                        </p:tav>
                                      </p:tavLst>
                                    </p:anim>
                                    <p:anim calcmode="lin" valueType="num">
                                      <p:cBhvr additive="base">
                                        <p:cTn id="103" dur="500" fill="hold"/>
                                        <p:tgtEl>
                                          <p:spTgt spid="145"/>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accel="50000" decel="50000" fill="hold" nodeType="afterEffect">
                                  <p:stCondLst>
                                    <p:cond delay="0"/>
                                  </p:stCondLst>
                                  <p:childTnLst>
                                    <p:set>
                                      <p:cBhvr>
                                        <p:cTn id="106" dur="1" fill="hold">
                                          <p:stCondLst>
                                            <p:cond delay="0"/>
                                          </p:stCondLst>
                                        </p:cTn>
                                        <p:tgtEl>
                                          <p:spTgt spid="146"/>
                                        </p:tgtEl>
                                        <p:attrNameLst>
                                          <p:attrName>style.visibility</p:attrName>
                                        </p:attrNameLst>
                                      </p:cBhvr>
                                      <p:to>
                                        <p:strVal val="visible"/>
                                      </p:to>
                                    </p:set>
                                    <p:anim calcmode="lin" valueType="num">
                                      <p:cBhvr additive="base">
                                        <p:cTn id="107" dur="500" fill="hold"/>
                                        <p:tgtEl>
                                          <p:spTgt spid="146"/>
                                        </p:tgtEl>
                                        <p:attrNameLst>
                                          <p:attrName>ppt_x</p:attrName>
                                        </p:attrNameLst>
                                      </p:cBhvr>
                                      <p:tavLst>
                                        <p:tav tm="0">
                                          <p:val>
                                            <p:strVal val="#ppt_x"/>
                                          </p:val>
                                        </p:tav>
                                        <p:tav tm="100000">
                                          <p:val>
                                            <p:strVal val="#ppt_x"/>
                                          </p:val>
                                        </p:tav>
                                      </p:tavLst>
                                    </p:anim>
                                    <p:anim calcmode="lin" valueType="num">
                                      <p:cBhvr additive="base">
                                        <p:cTn id="108" dur="500" fill="hold"/>
                                        <p:tgtEl>
                                          <p:spTgt spid="146"/>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4" accel="50000" decel="50000" fill="hold" nodeType="afterEffect">
                                  <p:stCondLst>
                                    <p:cond delay="0"/>
                                  </p:stCondLst>
                                  <p:childTnLst>
                                    <p:set>
                                      <p:cBhvr>
                                        <p:cTn id="111" dur="1" fill="hold">
                                          <p:stCondLst>
                                            <p:cond delay="0"/>
                                          </p:stCondLst>
                                        </p:cTn>
                                        <p:tgtEl>
                                          <p:spTgt spid="147"/>
                                        </p:tgtEl>
                                        <p:attrNameLst>
                                          <p:attrName>style.visibility</p:attrName>
                                        </p:attrNameLst>
                                      </p:cBhvr>
                                      <p:to>
                                        <p:strVal val="visible"/>
                                      </p:to>
                                    </p:set>
                                    <p:anim calcmode="lin" valueType="num">
                                      <p:cBhvr additive="base">
                                        <p:cTn id="112" dur="500" fill="hold"/>
                                        <p:tgtEl>
                                          <p:spTgt spid="147"/>
                                        </p:tgtEl>
                                        <p:attrNameLst>
                                          <p:attrName>ppt_x</p:attrName>
                                        </p:attrNameLst>
                                      </p:cBhvr>
                                      <p:tavLst>
                                        <p:tav tm="0">
                                          <p:val>
                                            <p:strVal val="#ppt_x"/>
                                          </p:val>
                                        </p:tav>
                                        <p:tav tm="100000">
                                          <p:val>
                                            <p:strVal val="#ppt_x"/>
                                          </p:val>
                                        </p:tav>
                                      </p:tavLst>
                                    </p:anim>
                                    <p:anim calcmode="lin" valueType="num">
                                      <p:cBhvr additive="base">
                                        <p:cTn id="113" dur="500" fill="hold"/>
                                        <p:tgtEl>
                                          <p:spTgt spid="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2584430" y="1913382"/>
            <a:ext cx="3003752" cy="3004142"/>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nvSpPr>
        <p:spPr>
          <a:xfrm>
            <a:off x="6057947" y="2646175"/>
            <a:ext cx="5447591"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添加大标题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57947" y="3534299"/>
            <a:ext cx="3850030" cy="507831"/>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0602" y="2753733"/>
            <a:ext cx="3771407" cy="1323439"/>
          </a:xfrm>
          <a:prstGeom prst="rect">
            <a:avLst/>
          </a:prstGeom>
          <a:noFill/>
        </p:spPr>
        <p:txBody>
          <a:bodyPr wrap="square" rtlCol="0">
            <a:spAutoFit/>
          </a:bodyPr>
          <a:lstStyle/>
          <a:p>
            <a:pPr algn="ct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endPar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ONE</a:t>
            </a:r>
            <a:endPar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par>
                                <p:cTn id="12" presetID="41" presetClass="entr" presetSubtype="0" fill="hold" grpId="0" nodeType="withEffect">
                                  <p:stCondLst>
                                    <p:cond delay="250"/>
                                  </p:stCondLst>
                                  <p:iterate type="lt">
                                    <p:tmPct val="14286"/>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00"/>
                                        <p:tgtEl>
                                          <p:spTgt spid="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AutoShape 5"/>
          <p:cNvSpPr/>
          <p:nvPr/>
        </p:nvSpPr>
        <p:spPr bwMode="auto">
          <a:xfrm>
            <a:off x="1514236" y="1362144"/>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endParaRPr lang="zh-CN" altLang="en-US" sz="1200" dirty="0">
              <a:solidFill>
                <a:schemeClr val="tx1">
                  <a:lumMod val="50000"/>
                  <a:lumOff val="50000"/>
                </a:schemeClr>
              </a:solidFill>
              <a:latin typeface="+mn-ea"/>
            </a:endParaRPr>
          </a:p>
        </p:txBody>
      </p:sp>
      <p:sp>
        <p:nvSpPr>
          <p:cNvPr id="38918" name="AutoShape 6"/>
          <p:cNvSpPr/>
          <p:nvPr/>
        </p:nvSpPr>
        <p:spPr bwMode="auto">
          <a:xfrm flipH="1">
            <a:off x="7576902" y="4232299"/>
            <a:ext cx="1826181" cy="1824831"/>
          </a:xfrm>
          <a:custGeom>
            <a:avLst/>
            <a:gdLst>
              <a:gd name="T0" fmla="*/ 1826419 w 21600"/>
              <a:gd name="T1" fmla="*/ 1824832 h 21600"/>
              <a:gd name="T2" fmla="*/ 1826419 w 21600"/>
              <a:gd name="T3" fmla="*/ 1824832 h 21600"/>
              <a:gd name="T4" fmla="*/ 1826419 w 21600"/>
              <a:gd name="T5" fmla="*/ 1824832 h 21600"/>
              <a:gd name="T6" fmla="*/ 1826419 w 21600"/>
              <a:gd name="T7" fmla="*/ 18248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p:spPr>
        <p:txBody>
          <a:bodyPr lIns="22854" tIns="22854" rIns="22854" bIns="22854"/>
          <a:lstStyle/>
          <a:p>
            <a:endParaRPr lang="zh-CN" altLang="en-US">
              <a:solidFill>
                <a:schemeClr val="tx1">
                  <a:lumMod val="50000"/>
                  <a:lumOff val="50000"/>
                </a:schemeClr>
              </a:solidFill>
            </a:endParaRPr>
          </a:p>
        </p:txBody>
      </p:sp>
      <p:sp>
        <p:nvSpPr>
          <p:cNvPr id="38919" name="AutoShape 7"/>
          <p:cNvSpPr/>
          <p:nvPr/>
        </p:nvSpPr>
        <p:spPr bwMode="auto">
          <a:xfrm flipH="1">
            <a:off x="7627697" y="2162199"/>
            <a:ext cx="1696023" cy="1885950"/>
          </a:xfrm>
          <a:custGeom>
            <a:avLst/>
            <a:gdLst>
              <a:gd name="T0" fmla="*/ 1696244 w 21600"/>
              <a:gd name="T1" fmla="*/ 1885950 h 21600"/>
              <a:gd name="T2" fmla="*/ 1696244 w 21600"/>
              <a:gd name="T3" fmla="*/ 1885950 h 21600"/>
              <a:gd name="T4" fmla="*/ 1696244 w 21600"/>
              <a:gd name="T5" fmla="*/ 1885950 h 21600"/>
              <a:gd name="T6" fmla="*/ 1696244 w 21600"/>
              <a:gd name="T7" fmla="*/ 18859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1"/>
          </a:solidFill>
          <a:ln>
            <a:noFill/>
          </a:ln>
          <a:effectLst/>
        </p:spPr>
        <p:txBody>
          <a:bodyPr lIns="22854" tIns="22854" rIns="22854" bIns="22854"/>
          <a:lstStyle/>
          <a:p>
            <a:endParaRPr lang="zh-CN" altLang="en-US">
              <a:solidFill>
                <a:schemeClr val="tx1">
                  <a:lumMod val="50000"/>
                  <a:lumOff val="50000"/>
                </a:schemeClr>
              </a:solidFill>
            </a:endParaRPr>
          </a:p>
        </p:txBody>
      </p:sp>
      <p:sp>
        <p:nvSpPr>
          <p:cNvPr id="38920" name="AutoShape 8"/>
          <p:cNvSpPr/>
          <p:nvPr/>
        </p:nvSpPr>
        <p:spPr bwMode="auto">
          <a:xfrm flipH="1">
            <a:off x="5694372" y="4232298"/>
            <a:ext cx="1696023" cy="1888332"/>
          </a:xfrm>
          <a:custGeom>
            <a:avLst/>
            <a:gdLst>
              <a:gd name="T0" fmla="*/ 1696244 w 21600"/>
              <a:gd name="T1" fmla="*/ 1888332 h 21600"/>
              <a:gd name="T2" fmla="*/ 1696244 w 21600"/>
              <a:gd name="T3" fmla="*/ 1888332 h 21600"/>
              <a:gd name="T4" fmla="*/ 1696244 w 21600"/>
              <a:gd name="T5" fmla="*/ 1888332 h 21600"/>
              <a:gd name="T6" fmla="*/ 1696244 w 21600"/>
              <a:gd name="T7" fmla="*/ 1888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p:spPr>
        <p:txBody>
          <a:bodyPr lIns="22854" tIns="22854" rIns="22854" bIns="22854"/>
          <a:lstStyle/>
          <a:p>
            <a:endParaRPr lang="zh-CN" altLang="en-US">
              <a:solidFill>
                <a:schemeClr val="tx1">
                  <a:lumMod val="50000"/>
                  <a:lumOff val="50000"/>
                </a:schemeClr>
              </a:solidFill>
            </a:endParaRPr>
          </a:p>
        </p:txBody>
      </p:sp>
      <p:sp>
        <p:nvSpPr>
          <p:cNvPr id="38921" name="AutoShape 9"/>
          <p:cNvSpPr/>
          <p:nvPr/>
        </p:nvSpPr>
        <p:spPr bwMode="auto">
          <a:xfrm flipH="1">
            <a:off x="4426124" y="2217762"/>
            <a:ext cx="1882530" cy="1830387"/>
          </a:xfrm>
          <a:custGeom>
            <a:avLst/>
            <a:gdLst>
              <a:gd name="T0" fmla="*/ 1882775 w 21600"/>
              <a:gd name="T1" fmla="*/ 1887972 h 21265"/>
              <a:gd name="T2" fmla="*/ 1882775 w 21600"/>
              <a:gd name="T3" fmla="*/ 1887972 h 21265"/>
              <a:gd name="T4" fmla="*/ 1882775 w 21600"/>
              <a:gd name="T5" fmla="*/ 1887972 h 21265"/>
              <a:gd name="T6" fmla="*/ 1882775 w 21600"/>
              <a:gd name="T7" fmla="*/ 1887972 h 212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p:spPr>
        <p:txBody>
          <a:bodyPr lIns="22854" tIns="22854" rIns="22854" bIns="22854"/>
          <a:lstStyle/>
          <a:p>
            <a:endParaRPr lang="zh-CN" altLang="en-US">
              <a:solidFill>
                <a:schemeClr val="tx1">
                  <a:lumMod val="50000"/>
                  <a:lumOff val="50000"/>
                </a:schemeClr>
              </a:solidFill>
            </a:endParaRPr>
          </a:p>
        </p:txBody>
      </p:sp>
      <p:sp>
        <p:nvSpPr>
          <p:cNvPr id="38922" name="AutoShape 10"/>
          <p:cNvSpPr/>
          <p:nvPr/>
        </p:nvSpPr>
        <p:spPr bwMode="auto">
          <a:xfrm flipH="1">
            <a:off x="2358674" y="2209031"/>
            <a:ext cx="1886498" cy="1839119"/>
          </a:xfrm>
          <a:custGeom>
            <a:avLst/>
            <a:gdLst>
              <a:gd name="T0" fmla="*/ 1886744 w 21600"/>
              <a:gd name="T1" fmla="*/ 1839119 h 21600"/>
              <a:gd name="T2" fmla="*/ 1886744 w 21600"/>
              <a:gd name="T3" fmla="*/ 1839119 h 21600"/>
              <a:gd name="T4" fmla="*/ 1886744 w 21600"/>
              <a:gd name="T5" fmla="*/ 1839119 h 21600"/>
              <a:gd name="T6" fmla="*/ 1886744 w 21600"/>
              <a:gd name="T7" fmla="*/ 18391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p:spPr>
        <p:txBody>
          <a:bodyPr lIns="22854" tIns="22854" rIns="22854" bIns="22854"/>
          <a:lstStyle/>
          <a:p>
            <a:endParaRPr lang="zh-CN" altLang="en-US">
              <a:solidFill>
                <a:schemeClr val="tx1">
                  <a:lumMod val="50000"/>
                  <a:lumOff val="50000"/>
                </a:schemeClr>
              </a:solidFill>
            </a:endParaRPr>
          </a:p>
        </p:txBody>
      </p:sp>
      <p:sp>
        <p:nvSpPr>
          <p:cNvPr id="38923" name="AutoShape 11"/>
          <p:cNvSpPr/>
          <p:nvPr/>
        </p:nvSpPr>
        <p:spPr bwMode="auto">
          <a:xfrm flipH="1">
            <a:off x="2178518" y="4232299"/>
            <a:ext cx="1837293" cy="1892300"/>
          </a:xfrm>
          <a:custGeom>
            <a:avLst/>
            <a:gdLst>
              <a:gd name="T0" fmla="*/ 1837532 w 21600"/>
              <a:gd name="T1" fmla="*/ 1892300 h 21600"/>
              <a:gd name="T2" fmla="*/ 1837532 w 21600"/>
              <a:gd name="T3" fmla="*/ 1892300 h 21600"/>
              <a:gd name="T4" fmla="*/ 1837532 w 21600"/>
              <a:gd name="T5" fmla="*/ 1892300 h 21600"/>
              <a:gd name="T6" fmla="*/ 1837532 w 21600"/>
              <a:gd name="T7" fmla="*/ 1892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p:spPr>
        <p:txBody>
          <a:bodyPr lIns="22854" tIns="22854" rIns="22854" bIns="22854"/>
          <a:lstStyle/>
          <a:p>
            <a:endParaRPr lang="zh-CN" altLang="en-US">
              <a:solidFill>
                <a:schemeClr val="tx1">
                  <a:lumMod val="50000"/>
                  <a:lumOff val="50000"/>
                </a:schemeClr>
              </a:solidFill>
            </a:endParaRPr>
          </a:p>
        </p:txBody>
      </p:sp>
      <p:sp>
        <p:nvSpPr>
          <p:cNvPr id="38924" name="AutoShape 12"/>
          <p:cNvSpPr/>
          <p:nvPr/>
        </p:nvSpPr>
        <p:spPr bwMode="auto">
          <a:xfrm>
            <a:off x="3492794" y="3987825"/>
            <a:ext cx="1695230" cy="558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p:txBody>
      </p:sp>
      <p:sp>
        <p:nvSpPr>
          <p:cNvPr id="38925" name="AutoShape 13"/>
          <p:cNvSpPr/>
          <p:nvPr/>
        </p:nvSpPr>
        <p:spPr bwMode="auto">
          <a:xfrm>
            <a:off x="6515001" y="4025923"/>
            <a:ext cx="1739674"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p:txBody>
      </p:sp>
      <p:sp>
        <p:nvSpPr>
          <p:cNvPr id="38926" name="AutoShape 14"/>
          <p:cNvSpPr/>
          <p:nvPr/>
        </p:nvSpPr>
        <p:spPr bwMode="auto">
          <a:xfrm>
            <a:off x="4295967" y="5602312"/>
            <a:ext cx="634917" cy="635000"/>
          </a:xfrm>
          <a:custGeom>
            <a:avLst/>
            <a:gdLst>
              <a:gd name="T0" fmla="*/ 635000 w 21600"/>
              <a:gd name="T1" fmla="*/ 635000 h 21600"/>
              <a:gd name="T2" fmla="*/ 635000 w 21600"/>
              <a:gd name="T3" fmla="*/ 635000 h 21600"/>
              <a:gd name="T4" fmla="*/ 635000 w 21600"/>
              <a:gd name="T5" fmla="*/ 635000 h 21600"/>
              <a:gd name="T6" fmla="*/ 635000 w 21600"/>
              <a:gd name="T7" fmla="*/ 6350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2"/>
          </a:solidFill>
          <a:ln>
            <a:noFill/>
          </a:ln>
          <a:effectLst/>
        </p:spPr>
        <p:txBody>
          <a:bodyPr lIns="19046" tIns="19046" rIns="19046" bIns="19046" anchor="ctr"/>
          <a:lstStyle/>
          <a:p>
            <a:endParaRPr lang="zh-CN" altLang="en-US">
              <a:solidFill>
                <a:schemeClr val="tx1">
                  <a:lumMod val="50000"/>
                  <a:lumOff val="50000"/>
                </a:schemeClr>
              </a:solidFill>
            </a:endParaRPr>
          </a:p>
        </p:txBody>
      </p:sp>
      <p:sp>
        <p:nvSpPr>
          <p:cNvPr id="38927" name="AutoShape 15"/>
          <p:cNvSpPr/>
          <p:nvPr/>
        </p:nvSpPr>
        <p:spPr bwMode="auto">
          <a:xfrm>
            <a:off x="6784843" y="2216175"/>
            <a:ext cx="634917" cy="529431"/>
          </a:xfrm>
          <a:custGeom>
            <a:avLst/>
            <a:gdLst>
              <a:gd name="T0" fmla="*/ 635000 w 21600"/>
              <a:gd name="T1" fmla="*/ 529407 h 21579"/>
              <a:gd name="T2" fmla="*/ 635000 w 21600"/>
              <a:gd name="T3" fmla="*/ 529407 h 21579"/>
              <a:gd name="T4" fmla="*/ 635000 w 21600"/>
              <a:gd name="T5" fmla="*/ 529407 h 21579"/>
              <a:gd name="T6" fmla="*/ 635000 w 21600"/>
              <a:gd name="T7" fmla="*/ 52940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1"/>
          </a:solidFill>
          <a:ln>
            <a:noFill/>
          </a:ln>
          <a:effectLst/>
        </p:spPr>
        <p:txBody>
          <a:bodyPr lIns="19046" tIns="19046" rIns="19046" bIns="19046" anchor="ctr"/>
          <a:lstStyle/>
          <a:p>
            <a:endParaRPr lang="zh-CN" altLang="en-US">
              <a:solidFill>
                <a:schemeClr val="tx1">
                  <a:lumMod val="50000"/>
                  <a:lumOff val="50000"/>
                </a:schemeClr>
              </a:solidFill>
            </a:endParaRPr>
          </a:p>
        </p:txBody>
      </p:sp>
      <p:sp>
        <p:nvSpPr>
          <p:cNvPr id="38928" name="AutoShape 16"/>
          <p:cNvSpPr/>
          <p:nvPr/>
        </p:nvSpPr>
        <p:spPr bwMode="auto">
          <a:xfrm>
            <a:off x="3161846" y="3570244"/>
            <a:ext cx="2201576"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r>
              <a:rPr lang="zh-CN" altLang="en-US" dirty="0">
                <a:solidFill>
                  <a:schemeClr val="tx1">
                    <a:lumMod val="50000"/>
                    <a:lumOff val="50000"/>
                  </a:schemeClr>
                </a:solidFill>
                <a:ea typeface="微软雅黑" panose="020B0503020204020204" pitchFamily="34" charset="-122"/>
              </a:rPr>
              <a:t>标题</a:t>
            </a:r>
            <a:endParaRPr lang="es-ES" altLang="zh-CN" dirty="0">
              <a:solidFill>
                <a:schemeClr val="tx1">
                  <a:lumMod val="50000"/>
                  <a:lumOff val="50000"/>
                </a:schemeClr>
              </a:solidFill>
              <a:ea typeface="微软雅黑" panose="020B0503020204020204" pitchFamily="34" charset="-122"/>
            </a:endParaRPr>
          </a:p>
        </p:txBody>
      </p:sp>
      <p:sp>
        <p:nvSpPr>
          <p:cNvPr id="38929" name="AutoShape 17"/>
          <p:cNvSpPr/>
          <p:nvPr/>
        </p:nvSpPr>
        <p:spPr bwMode="auto">
          <a:xfrm>
            <a:off x="6336433" y="3570244"/>
            <a:ext cx="2201576"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r>
              <a:rPr lang="zh-CN" altLang="en-US" dirty="0">
                <a:solidFill>
                  <a:schemeClr val="tx1">
                    <a:lumMod val="50000"/>
                    <a:lumOff val="50000"/>
                  </a:schemeClr>
                </a:solidFill>
                <a:ea typeface="微软雅黑" panose="020B0503020204020204" pitchFamily="34" charset="-122"/>
              </a:rPr>
              <a:t>标题</a:t>
            </a:r>
            <a:endParaRPr lang="es-ES" altLang="zh-CN" dirty="0">
              <a:solidFill>
                <a:schemeClr val="tx1">
                  <a:lumMod val="50000"/>
                  <a:lumOff val="50000"/>
                </a:schemeClr>
              </a:solidFill>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wipe(left)">
                                      <p:cBhvr>
                                        <p:cTn id="7" dur="500"/>
                                        <p:tgtEl>
                                          <p:spTgt spid="389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926"/>
                                        </p:tgtEl>
                                        <p:attrNameLst>
                                          <p:attrName>style.visibility</p:attrName>
                                        </p:attrNameLst>
                                      </p:cBhvr>
                                      <p:to>
                                        <p:strVal val="visible"/>
                                      </p:to>
                                    </p:set>
                                    <p:animEffect transition="in" filter="fade">
                                      <p:cBhvr>
                                        <p:cTn id="11" dur="500"/>
                                        <p:tgtEl>
                                          <p:spTgt spid="3892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8923"/>
                                        </p:tgtEl>
                                        <p:attrNameLst>
                                          <p:attrName>style.visibility</p:attrName>
                                        </p:attrNameLst>
                                      </p:cBhvr>
                                      <p:to>
                                        <p:strVal val="visible"/>
                                      </p:to>
                                    </p:set>
                                    <p:animEffect transition="in" filter="wipe(right)">
                                      <p:cBhvr>
                                        <p:cTn id="15" dur="500"/>
                                        <p:tgtEl>
                                          <p:spTgt spid="3892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8922"/>
                                        </p:tgtEl>
                                        <p:attrNameLst>
                                          <p:attrName>style.visibility</p:attrName>
                                        </p:attrNameLst>
                                      </p:cBhvr>
                                      <p:to>
                                        <p:strVal val="visible"/>
                                      </p:to>
                                    </p:set>
                                    <p:animEffect transition="in" filter="wipe(left)">
                                      <p:cBhvr>
                                        <p:cTn id="19" dur="500"/>
                                        <p:tgtEl>
                                          <p:spTgt spid="389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921"/>
                                        </p:tgtEl>
                                        <p:attrNameLst>
                                          <p:attrName>style.visibility</p:attrName>
                                        </p:attrNameLst>
                                      </p:cBhvr>
                                      <p:to>
                                        <p:strVal val="visible"/>
                                      </p:to>
                                    </p:set>
                                    <p:animEffect transition="in" filter="wipe(left)">
                                      <p:cBhvr>
                                        <p:cTn id="23" dur="500"/>
                                        <p:tgtEl>
                                          <p:spTgt spid="389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920"/>
                                        </p:tgtEl>
                                        <p:attrNameLst>
                                          <p:attrName>style.visibility</p:attrName>
                                        </p:attrNameLst>
                                      </p:cBhvr>
                                      <p:to>
                                        <p:strVal val="visible"/>
                                      </p:to>
                                    </p:set>
                                    <p:animEffect transition="in" filter="wipe(left)">
                                      <p:cBhvr>
                                        <p:cTn id="27" dur="500"/>
                                        <p:tgtEl>
                                          <p:spTgt spid="3892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8918"/>
                                        </p:tgtEl>
                                        <p:attrNameLst>
                                          <p:attrName>style.visibility</p:attrName>
                                        </p:attrNameLst>
                                      </p:cBhvr>
                                      <p:to>
                                        <p:strVal val="visible"/>
                                      </p:to>
                                    </p:set>
                                    <p:animEffect transition="in" filter="wipe(left)">
                                      <p:cBhvr>
                                        <p:cTn id="31" dur="500"/>
                                        <p:tgtEl>
                                          <p:spTgt spid="3891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8919"/>
                                        </p:tgtEl>
                                        <p:attrNameLst>
                                          <p:attrName>style.visibility</p:attrName>
                                        </p:attrNameLst>
                                      </p:cBhvr>
                                      <p:to>
                                        <p:strVal val="visible"/>
                                      </p:to>
                                    </p:set>
                                    <p:animEffect transition="in" filter="wipe(down)">
                                      <p:cBhvr>
                                        <p:cTn id="35" dur="500"/>
                                        <p:tgtEl>
                                          <p:spTgt spid="3891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8927"/>
                                        </p:tgtEl>
                                        <p:attrNameLst>
                                          <p:attrName>style.visibility</p:attrName>
                                        </p:attrNameLst>
                                      </p:cBhvr>
                                      <p:to>
                                        <p:strVal val="visible"/>
                                      </p:to>
                                    </p:set>
                                    <p:animEffect transition="in" filter="fade">
                                      <p:cBhvr>
                                        <p:cTn id="39" dur="250"/>
                                        <p:tgtEl>
                                          <p:spTgt spid="38927"/>
                                        </p:tgtEl>
                                      </p:cBhvr>
                                    </p:animEffect>
                                  </p:childTnLst>
                                </p:cTn>
                              </p:par>
                            </p:childTnLst>
                          </p:cTn>
                        </p:par>
                        <p:par>
                          <p:cTn id="40" fill="hold">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38928"/>
                                        </p:tgtEl>
                                        <p:attrNameLst>
                                          <p:attrName>style.visibility</p:attrName>
                                        </p:attrNameLst>
                                      </p:cBhvr>
                                      <p:to>
                                        <p:strVal val="visible"/>
                                      </p:to>
                                    </p:set>
                                    <p:anim calcmode="lin" valueType="num">
                                      <p:cBhvr additive="base">
                                        <p:cTn id="43" dur="500" fill="hold"/>
                                        <p:tgtEl>
                                          <p:spTgt spid="38928"/>
                                        </p:tgtEl>
                                        <p:attrNameLst>
                                          <p:attrName>ppt_x</p:attrName>
                                        </p:attrNameLst>
                                      </p:cBhvr>
                                      <p:tavLst>
                                        <p:tav tm="0">
                                          <p:val>
                                            <p:strVal val="1+#ppt_w/2"/>
                                          </p:val>
                                        </p:tav>
                                        <p:tav tm="100000">
                                          <p:val>
                                            <p:strVal val="#ppt_x"/>
                                          </p:val>
                                        </p:tav>
                                      </p:tavLst>
                                    </p:anim>
                                    <p:anim calcmode="lin" valueType="num">
                                      <p:cBhvr additive="base">
                                        <p:cTn id="44" dur="500" fill="hold"/>
                                        <p:tgtEl>
                                          <p:spTgt spid="38928"/>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9" presetClass="entr" presetSubtype="0" fill="hold" grpId="0" nodeType="afterEffect">
                                  <p:stCondLst>
                                    <p:cond delay="0"/>
                                  </p:stCondLst>
                                  <p:childTnLst>
                                    <p:set>
                                      <p:cBhvr>
                                        <p:cTn id="47" dur="1" fill="hold">
                                          <p:stCondLst>
                                            <p:cond delay="0"/>
                                          </p:stCondLst>
                                        </p:cTn>
                                        <p:tgtEl>
                                          <p:spTgt spid="38924"/>
                                        </p:tgtEl>
                                        <p:attrNameLst>
                                          <p:attrName>style.visibility</p:attrName>
                                        </p:attrNameLst>
                                      </p:cBhvr>
                                      <p:to>
                                        <p:strVal val="visible"/>
                                      </p:to>
                                    </p:set>
                                    <p:animEffect transition="in" filter="dissolve">
                                      <p:cBhvr>
                                        <p:cTn id="48" dur="500"/>
                                        <p:tgtEl>
                                          <p:spTgt spid="38924"/>
                                        </p:tgtEl>
                                      </p:cBhvr>
                                    </p:animEffect>
                                  </p:childTnLst>
                                </p:cTn>
                              </p:par>
                            </p:childTnLst>
                          </p:cTn>
                        </p:par>
                        <p:par>
                          <p:cTn id="49" fill="hold">
                            <p:stCondLst>
                              <p:cond delay="5500"/>
                            </p:stCondLst>
                            <p:childTnLst>
                              <p:par>
                                <p:cTn id="50" presetID="2" presetClass="entr" presetSubtype="2" fill="hold" grpId="0" nodeType="afterEffect">
                                  <p:stCondLst>
                                    <p:cond delay="0"/>
                                  </p:stCondLst>
                                  <p:childTnLst>
                                    <p:set>
                                      <p:cBhvr>
                                        <p:cTn id="51" dur="1" fill="hold">
                                          <p:stCondLst>
                                            <p:cond delay="0"/>
                                          </p:stCondLst>
                                        </p:cTn>
                                        <p:tgtEl>
                                          <p:spTgt spid="38929"/>
                                        </p:tgtEl>
                                        <p:attrNameLst>
                                          <p:attrName>style.visibility</p:attrName>
                                        </p:attrNameLst>
                                      </p:cBhvr>
                                      <p:to>
                                        <p:strVal val="visible"/>
                                      </p:to>
                                    </p:set>
                                    <p:anim calcmode="lin" valueType="num">
                                      <p:cBhvr additive="base">
                                        <p:cTn id="52" dur="500" fill="hold"/>
                                        <p:tgtEl>
                                          <p:spTgt spid="38929"/>
                                        </p:tgtEl>
                                        <p:attrNameLst>
                                          <p:attrName>ppt_x</p:attrName>
                                        </p:attrNameLst>
                                      </p:cBhvr>
                                      <p:tavLst>
                                        <p:tav tm="0">
                                          <p:val>
                                            <p:strVal val="1+#ppt_w/2"/>
                                          </p:val>
                                        </p:tav>
                                        <p:tav tm="100000">
                                          <p:val>
                                            <p:strVal val="#ppt_x"/>
                                          </p:val>
                                        </p:tav>
                                      </p:tavLst>
                                    </p:anim>
                                    <p:anim calcmode="lin" valueType="num">
                                      <p:cBhvr additive="base">
                                        <p:cTn id="53" dur="500" fill="hold"/>
                                        <p:tgtEl>
                                          <p:spTgt spid="38929"/>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9" presetClass="entr" presetSubtype="0" fill="hold" grpId="0" nodeType="afterEffect">
                                  <p:stCondLst>
                                    <p:cond delay="0"/>
                                  </p:stCondLst>
                                  <p:childTnLst>
                                    <p:set>
                                      <p:cBhvr>
                                        <p:cTn id="56" dur="1" fill="hold">
                                          <p:stCondLst>
                                            <p:cond delay="0"/>
                                          </p:stCondLst>
                                        </p:cTn>
                                        <p:tgtEl>
                                          <p:spTgt spid="38925"/>
                                        </p:tgtEl>
                                        <p:attrNameLst>
                                          <p:attrName>style.visibility</p:attrName>
                                        </p:attrNameLst>
                                      </p:cBhvr>
                                      <p:to>
                                        <p:strVal val="visible"/>
                                      </p:to>
                                    </p:set>
                                    <p:animEffect transition="in" filter="dissolve">
                                      <p:cBhvr>
                                        <p:cTn id="57" dur="500"/>
                                        <p:tgtEl>
                                          <p:spTgt spid="38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8" grpId="0" animBg="1"/>
      <p:bldP spid="38919" grpId="0" animBg="1"/>
      <p:bldP spid="38920" grpId="0" animBg="1"/>
      <p:bldP spid="38921" grpId="0" animBg="1"/>
      <p:bldP spid="38922" grpId="0" animBg="1"/>
      <p:bldP spid="38923" grpId="0" animBg="1"/>
      <p:bldP spid="38924" grpId="0" autoUpdateAnimBg="0"/>
      <p:bldP spid="38925" grpId="0" autoUpdateAnimBg="0"/>
      <p:bldP spid="38926" grpId="0" animBg="1"/>
      <p:bldP spid="38927" grpId="0" animBg="1"/>
      <p:bldP spid="38928" grpId="0" autoUpdateAnimBg="0"/>
      <p:bldP spid="38929"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
          <p:cNvSpPr txBox="1"/>
          <p:nvPr/>
        </p:nvSpPr>
        <p:spPr>
          <a:xfrm>
            <a:off x="1945262" y="3967899"/>
            <a:ext cx="8352928" cy="738664"/>
          </a:xfrm>
          <a:prstGeom prst="rect">
            <a:avLst/>
          </a:prstGeom>
          <a:noFill/>
        </p:spPr>
        <p:txBody>
          <a:bodyPr wrap="square" lIns="0" tIns="0" rIns="0" bIns="0" rtlCol="0">
            <a:spAutoFit/>
          </a:bodyPr>
          <a:lstStyle/>
          <a:p>
            <a:pPr algn="ctr"/>
            <a:r>
              <a:rPr lang="zh-CN" altLang="en-US" sz="4800" b="1" dirty="0" smtClean="0">
                <a:solidFill>
                  <a:schemeClr val="bg1"/>
                </a:solidFill>
                <a:cs typeface="+mn-ea"/>
                <a:sym typeface="+mn-lt"/>
              </a:rPr>
              <a:t>感谢您的耐心观看</a:t>
            </a:r>
            <a:endParaRPr lang="zh-CN" altLang="en-US" sz="5400" b="1" dirty="0">
              <a:solidFill>
                <a:schemeClr val="bg1"/>
              </a:solidFill>
              <a:cs typeface="+mn-ea"/>
              <a:sym typeface="+mn-lt"/>
            </a:endParaRPr>
          </a:p>
        </p:txBody>
      </p:sp>
      <p:sp>
        <p:nvSpPr>
          <p:cNvPr id="15" name="TextBox 8"/>
          <p:cNvSpPr txBox="1"/>
          <p:nvPr/>
        </p:nvSpPr>
        <p:spPr>
          <a:xfrm>
            <a:off x="2917244" y="4756253"/>
            <a:ext cx="6432715"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动态</a:t>
            </a:r>
            <a:r>
              <a:rPr lang="en-US" altLang="zh-CN" sz="2000" dirty="0">
                <a:solidFill>
                  <a:schemeClr val="bg1"/>
                </a:solidFill>
                <a:cs typeface="+mn-ea"/>
                <a:sym typeface="+mn-lt"/>
              </a:rPr>
              <a:t>PPT/</a:t>
            </a:r>
            <a:r>
              <a:rPr lang="zh-CN" altLang="en-US" sz="2000" dirty="0">
                <a:solidFill>
                  <a:schemeClr val="bg1"/>
                </a:solidFill>
                <a:cs typeface="+mn-ea"/>
                <a:sym typeface="+mn-lt"/>
              </a:rPr>
              <a:t>框架完整</a:t>
            </a:r>
            <a:r>
              <a:rPr lang="en-US" altLang="zh-CN" sz="2000" dirty="0">
                <a:solidFill>
                  <a:schemeClr val="bg1"/>
                </a:solidFill>
                <a:cs typeface="+mn-ea"/>
                <a:sym typeface="+mn-lt"/>
              </a:rPr>
              <a:t>/</a:t>
            </a:r>
            <a:r>
              <a:rPr lang="zh-CN" altLang="en-US" sz="2000" dirty="0">
                <a:solidFill>
                  <a:schemeClr val="bg1"/>
                </a:solidFill>
                <a:cs typeface="+mn-ea"/>
                <a:sym typeface="+mn-lt"/>
              </a:rPr>
              <a:t>精美大气</a:t>
            </a:r>
            <a:r>
              <a:rPr lang="en-US" altLang="zh-CN" sz="2000" dirty="0">
                <a:solidFill>
                  <a:schemeClr val="bg1"/>
                </a:solidFill>
                <a:cs typeface="+mn-ea"/>
                <a:sym typeface="+mn-lt"/>
              </a:rPr>
              <a:t>/</a:t>
            </a:r>
            <a:r>
              <a:rPr lang="zh-CN" altLang="en-US" sz="2000" dirty="0">
                <a:solidFill>
                  <a:schemeClr val="bg1"/>
                </a:solidFill>
                <a:cs typeface="+mn-ea"/>
                <a:sym typeface="+mn-lt"/>
              </a:rPr>
              <a:t>可以编辑</a:t>
            </a:r>
            <a:endParaRPr lang="zh-CN" altLang="en-US" sz="2000" dirty="0">
              <a:solidFill>
                <a:schemeClr val="bg1"/>
              </a:solidFill>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28010" y="-177140"/>
            <a:ext cx="5335980" cy="5335980"/>
          </a:xfrm>
          <a:prstGeom prst="rect">
            <a:avLst/>
          </a:prstGeom>
        </p:spPr>
      </p:pic>
      <p:sp>
        <p:nvSpPr>
          <p:cNvPr id="13" name="TextBox 92"/>
          <p:cNvSpPr txBox="1">
            <a:spLocks noChangeArrowheads="1"/>
          </p:cNvSpPr>
          <p:nvPr/>
        </p:nvSpPr>
        <p:spPr bwMode="auto">
          <a:xfrm>
            <a:off x="4902456" y="5208530"/>
            <a:ext cx="1096095" cy="338426"/>
          </a:xfrm>
          <a:prstGeom prst="rect">
            <a:avLst/>
          </a:prstGeom>
          <a:noFill/>
          <a:ln>
            <a:solidFill>
              <a:schemeClr val="bg1"/>
            </a:solidFill>
          </a:ln>
        </p:spPr>
        <p:txBody>
          <a:bodyPr>
            <a:spAutoFit/>
          </a:bodyPr>
          <a:lstStyle>
            <a:lvl1pPr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1pPr>
            <a:lvl2pPr marL="742950" indent="-28575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2pPr>
            <a:lvl3pPr marL="11430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3pPr>
            <a:lvl4pPr marL="16002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4pPr>
            <a:lvl5pPr marL="20574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5pPr>
            <a:lvl6pPr marL="25146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eaLnBrk="1" fontAlgn="base" hangingPunct="1">
              <a:buClrTx/>
              <a:buSzTx/>
            </a:pPr>
            <a:r>
              <a:rPr lang="zh-CN" altLang="en-US" sz="1600" b="1">
                <a:solidFill>
                  <a:srgbClr val="F8F8F8"/>
                </a:solidFill>
                <a:latin typeface="Verdana" panose="020B0604030504040204" pitchFamily="34" charset="0"/>
                <a:ea typeface="微软雅黑" panose="020B0503020204020204" pitchFamily="34" charset="-122"/>
              </a:rPr>
              <a:t>医院</a:t>
            </a:r>
            <a:endParaRPr lang="zh-CN" altLang="en-US" sz="1600" b="1">
              <a:solidFill>
                <a:srgbClr val="F8F8F8"/>
              </a:solidFill>
              <a:latin typeface="Verdana" panose="020B0604030504040204" pitchFamily="34" charset="0"/>
              <a:ea typeface="微软雅黑" panose="020B0503020204020204" pitchFamily="34" charset="-122"/>
            </a:endParaRPr>
          </a:p>
        </p:txBody>
      </p:sp>
      <p:sp>
        <p:nvSpPr>
          <p:cNvPr id="17" name="TextBox 92"/>
          <p:cNvSpPr txBox="1">
            <a:spLocks noChangeArrowheads="1"/>
          </p:cNvSpPr>
          <p:nvPr/>
        </p:nvSpPr>
        <p:spPr bwMode="auto">
          <a:xfrm>
            <a:off x="6197815" y="5208531"/>
            <a:ext cx="1096095" cy="338426"/>
          </a:xfrm>
          <a:prstGeom prst="rect">
            <a:avLst/>
          </a:prstGeom>
          <a:noFill/>
          <a:ln>
            <a:solidFill>
              <a:schemeClr val="bg1"/>
            </a:solidFill>
          </a:ln>
        </p:spPr>
        <p:txBody>
          <a:bodyPr>
            <a:spAutoFit/>
          </a:bodyPr>
          <a:lstStyle>
            <a:lvl1pPr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1pPr>
            <a:lvl2pPr marL="742950" indent="-28575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2pPr>
            <a:lvl3pPr marL="11430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3pPr>
            <a:lvl4pPr marL="16002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4pPr>
            <a:lvl5pPr marL="2057400" indent="-228600" fontAlgn="ctr">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5pPr>
            <a:lvl6pPr marL="25146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eaLnBrk="1" fontAlgn="base" hangingPunct="1">
              <a:buClrTx/>
              <a:buSzTx/>
            </a:pPr>
            <a:r>
              <a:rPr lang="zh-CN" altLang="en-US" sz="1600" b="1">
                <a:solidFill>
                  <a:srgbClr val="F8F8F8"/>
                </a:solidFill>
                <a:latin typeface="Verdana" panose="020B0604030504040204" pitchFamily="34" charset="0"/>
                <a:ea typeface="微软雅黑" panose="020B0503020204020204" pitchFamily="34" charset="-122"/>
              </a:rPr>
              <a:t>通用模板</a:t>
            </a:r>
            <a:endParaRPr lang="zh-CN" altLang="en-US" sz="1600" b="1">
              <a:solidFill>
                <a:srgbClr val="F8F8F8"/>
              </a:solidFill>
              <a:latin typeface="Verdana" panose="020B060403050404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3"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350" y="1128395"/>
            <a:ext cx="12179300" cy="1014095"/>
            <a:chOff x="6350" y="1128395"/>
            <a:chExt cx="12179300" cy="1014095"/>
          </a:xfrm>
        </p:grpSpPr>
        <p:sp>
          <p:nvSpPr>
            <p:cNvPr id="749" name="矩形"/>
            <p:cNvSpPr>
              <a:spLocks/>
            </p:cNvSpPr>
            <p:nvPr/>
          </p:nvSpPr>
          <p:spPr>
            <a:xfrm rot="0">
              <a:off x="6350" y="1128395"/>
              <a:ext cx="12179935" cy="1014730"/>
            </a:xfrm>
            <a:prstGeom prst="rect"/>
            <a:solidFill>
              <a:srgbClr val="00B0F0"/>
            </a:solidFill>
            <a:ln w="0">
              <a:noFill/>
              <a:prstDash/>
            </a:ln>
          </p:spPr>
          <p:txBody>
            <a:bodyPr wrap="square" lIns="45720" tIns="45720" rIns="45720" bIns="4572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600" cap="none" dirty="0" smtClean="0" b="0" strike="noStrike">
                <a:solidFill>
                  <a:srgbClr val="FFFFFF"/>
                </a:solidFill>
                <a:latin typeface="Arial" charset="0"/>
                <a:ea typeface="Arial" charset="0"/>
              </a:endParaRPr>
            </a:p>
          </p:txBody>
        </p:sp>
        <p:sp>
          <p:nvSpPr>
            <p:cNvPr id="750" name="更多资源请关注微信公众号：学苑君"/>
            <p:cNvSpPr txBox="1">
              <a:spLocks/>
            </p:cNvSpPr>
            <p:nvPr/>
          </p:nvSpPr>
          <p:spPr>
            <a:xfrm rot="0">
              <a:off x="6350" y="1435735"/>
              <a:ext cx="12179935" cy="40068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9120_176490448/fImage27348373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3915" y="2714625"/>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6340" y="1935452"/>
            <a:ext cx="2557091" cy="907751"/>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89299"/>
              <a:ext cx="2230360" cy="638148"/>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394395" y="1935452"/>
            <a:ext cx="2557091" cy="907751"/>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8626813" y="1935452"/>
            <a:ext cx="2557091" cy="907751"/>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6201576" y="1935452"/>
            <a:ext cx="2557091" cy="907751"/>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415683" y="5337776"/>
            <a:ext cx="9384229" cy="58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endParaRPr lang="zh-CN" altLang="en-US" sz="1300" dirty="0">
              <a:solidFill>
                <a:schemeClr val="tx1">
                  <a:lumMod val="50000"/>
                  <a:lumOff val="50000"/>
                </a:schemeClr>
              </a:solidFill>
              <a:sym typeface="微软雅黑" panose="020B0503020204020204" pitchFamily="34" charset="-122"/>
            </a:endParaRPr>
          </a:p>
        </p:txBody>
      </p:sp>
      <p:sp>
        <p:nvSpPr>
          <p:cNvPr id="17" name="矩形 16"/>
          <p:cNvSpPr/>
          <p:nvPr/>
        </p:nvSpPr>
        <p:spPr>
          <a:xfrm>
            <a:off x="2019143"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84087" y="3754179"/>
            <a:ext cx="2246690"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300" dirty="0">
              <a:solidFill>
                <a:schemeClr val="tx1">
                  <a:lumMod val="50000"/>
                  <a:lumOff val="50000"/>
                </a:schemeClr>
              </a:solidFill>
              <a:sym typeface="微软雅黑" panose="020B0503020204020204" pitchFamily="34" charset="-122"/>
            </a:endParaRPr>
          </a:p>
        </p:txBody>
      </p:sp>
      <p:sp>
        <p:nvSpPr>
          <p:cNvPr id="19" name="矩形 18"/>
          <p:cNvSpPr/>
          <p:nvPr/>
        </p:nvSpPr>
        <p:spPr>
          <a:xfrm>
            <a:off x="4351328"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958939" y="3754179"/>
            <a:ext cx="2208391"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300" dirty="0">
              <a:solidFill>
                <a:schemeClr val="tx1">
                  <a:lumMod val="50000"/>
                  <a:lumOff val="50000"/>
                </a:schemeClr>
              </a:solidFill>
              <a:sym typeface="微软雅黑" panose="020B0503020204020204" pitchFamily="34" charset="-122"/>
            </a:endParaRPr>
          </a:p>
        </p:txBody>
      </p:sp>
      <p:sp>
        <p:nvSpPr>
          <p:cNvPr id="21" name="矩形 20"/>
          <p:cNvSpPr/>
          <p:nvPr/>
        </p:nvSpPr>
        <p:spPr>
          <a:xfrm>
            <a:off x="6766240"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383997" y="3754179"/>
            <a:ext cx="2228699"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300" dirty="0">
              <a:solidFill>
                <a:schemeClr val="tx1">
                  <a:lumMod val="50000"/>
                  <a:lumOff val="50000"/>
                </a:schemeClr>
              </a:solidFill>
              <a:sym typeface="微软雅黑" panose="020B0503020204020204" pitchFamily="34" charset="-122"/>
            </a:endParaRPr>
          </a:p>
        </p:txBody>
      </p:sp>
      <p:sp>
        <p:nvSpPr>
          <p:cNvPr id="23" name="矩形 22"/>
          <p:cNvSpPr/>
          <p:nvPr/>
        </p:nvSpPr>
        <p:spPr>
          <a:xfrm>
            <a:off x="9138805"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8783951" y="3754179"/>
            <a:ext cx="2207958"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300" dirty="0">
              <a:solidFill>
                <a:schemeClr val="tx1">
                  <a:lumMod val="50000"/>
                  <a:lumOff val="50000"/>
                </a:schemeClr>
              </a:solidFill>
              <a:sym typeface="微软雅黑" panose="020B0503020204020204" pitchFamily="34" charset="-122"/>
            </a:endParaRPr>
          </a:p>
        </p:txBody>
      </p:sp>
      <p:cxnSp>
        <p:nvCxnSpPr>
          <p:cNvPr id="25" name="直接连接符 8"/>
          <p:cNvCxnSpPr/>
          <p:nvPr/>
        </p:nvCxnSpPr>
        <p:spPr>
          <a:xfrm>
            <a:off x="1428455" y="5215429"/>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AutoShape 5"/>
          <p:cNvSpPr/>
          <p:nvPr/>
        </p:nvSpPr>
        <p:spPr bwMode="auto">
          <a:xfrm>
            <a:off x="1355551" y="1836318"/>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1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a:t>
            </a:r>
            <a:endParaRPr lang="zh-CN" altLang="en-US" sz="1100" dirty="0">
              <a:solidFill>
                <a:schemeClr val="tx1">
                  <a:lumMod val="50000"/>
                  <a:lumOff val="50000"/>
                </a:schemeClr>
              </a:solidFill>
              <a:latin typeface="+mn-ea"/>
            </a:endParaRPr>
          </a:p>
        </p:txBody>
      </p:sp>
      <p:grpSp>
        <p:nvGrpSpPr>
          <p:cNvPr id="2" name="组合 1"/>
          <p:cNvGrpSpPr/>
          <p:nvPr/>
        </p:nvGrpSpPr>
        <p:grpSpPr>
          <a:xfrm>
            <a:off x="4107124" y="2558029"/>
            <a:ext cx="3923789" cy="3917950"/>
            <a:chOff x="3080147" y="1728130"/>
            <a:chExt cx="2943225" cy="2939370"/>
          </a:xfrm>
        </p:grpSpPr>
        <p:sp>
          <p:nvSpPr>
            <p:cNvPr id="25606" name="AutoShape 6"/>
            <p:cNvSpPr/>
            <p:nvPr/>
          </p:nvSpPr>
          <p:spPr bwMode="auto">
            <a:xfrm>
              <a:off x="3297436" y="1728130"/>
              <a:ext cx="1201341" cy="1026636"/>
            </a:xfrm>
            <a:custGeom>
              <a:avLst/>
              <a:gdLst>
                <a:gd name="T0" fmla="*/ 1601788 w 21600"/>
                <a:gd name="T1" fmla="*/ 1368425 h 21600"/>
                <a:gd name="T2" fmla="*/ 1601788 w 21600"/>
                <a:gd name="T3" fmla="*/ 1368425 h 21600"/>
                <a:gd name="T4" fmla="*/ 1601788 w 21600"/>
                <a:gd name="T5" fmla="*/ 1368425 h 21600"/>
                <a:gd name="T6" fmla="*/ 1601788 w 21600"/>
                <a:gd name="T7" fmla="*/ 13684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600" y="21599"/>
                  </a:moveTo>
                  <a:cubicBezTo>
                    <a:pt x="0" y="14674"/>
                    <a:pt x="0" y="14674"/>
                    <a:pt x="0" y="14674"/>
                  </a:cubicBezTo>
                  <a:cubicBezTo>
                    <a:pt x="4517" y="6100"/>
                    <a:pt x="12282" y="577"/>
                    <a:pt x="20894" y="0"/>
                  </a:cubicBezTo>
                  <a:cubicBezTo>
                    <a:pt x="21599" y="13190"/>
                    <a:pt x="21599" y="13190"/>
                    <a:pt x="21599" y="13190"/>
                  </a:cubicBezTo>
                  <a:cubicBezTo>
                    <a:pt x="16517" y="13520"/>
                    <a:pt x="12141" y="16818"/>
                    <a:pt x="9600" y="21599"/>
                  </a:cubicBez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7" name="AutoShape 7"/>
            <p:cNvSpPr/>
            <p:nvPr/>
          </p:nvSpPr>
          <p:spPr bwMode="auto">
            <a:xfrm>
              <a:off x="5298877" y="2517163"/>
              <a:ext cx="724495" cy="1356541"/>
            </a:xfrm>
            <a:custGeom>
              <a:avLst/>
              <a:gdLst>
                <a:gd name="T0" fmla="*/ 965945 w 20053"/>
                <a:gd name="T1" fmla="*/ 1808163 h 21600"/>
                <a:gd name="T2" fmla="*/ 965945 w 20053"/>
                <a:gd name="T3" fmla="*/ 1808163 h 21600"/>
                <a:gd name="T4" fmla="*/ 965945 w 20053"/>
                <a:gd name="T5" fmla="*/ 1808163 h 21600"/>
                <a:gd name="T6" fmla="*/ 965945 w 20053"/>
                <a:gd name="T7" fmla="*/ 1808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53" h="21600">
                  <a:moveTo>
                    <a:pt x="0" y="4619"/>
                  </a:moveTo>
                  <a:cubicBezTo>
                    <a:pt x="15413" y="0"/>
                    <a:pt x="15413" y="0"/>
                    <a:pt x="15413" y="0"/>
                  </a:cubicBezTo>
                  <a:cubicBezTo>
                    <a:pt x="21599" y="6742"/>
                    <a:pt x="21599" y="14857"/>
                    <a:pt x="15413" y="21600"/>
                  </a:cubicBezTo>
                  <a:cubicBezTo>
                    <a:pt x="0" y="16980"/>
                    <a:pt x="0" y="16980"/>
                    <a:pt x="0" y="16980"/>
                  </a:cubicBezTo>
                  <a:cubicBezTo>
                    <a:pt x="1736" y="15169"/>
                    <a:pt x="2605" y="13047"/>
                    <a:pt x="2605" y="10800"/>
                  </a:cubicBezTo>
                  <a:cubicBezTo>
                    <a:pt x="2605" y="8552"/>
                    <a:pt x="1736" y="6492"/>
                    <a:pt x="0" y="4619"/>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8" name="AutoShape 8"/>
            <p:cNvSpPr/>
            <p:nvPr/>
          </p:nvSpPr>
          <p:spPr bwMode="auto">
            <a:xfrm>
              <a:off x="4604742" y="3634314"/>
              <a:ext cx="1204317" cy="1028422"/>
            </a:xfrm>
            <a:custGeom>
              <a:avLst/>
              <a:gdLst>
                <a:gd name="T0" fmla="*/ 1605756 w 21600"/>
                <a:gd name="T1" fmla="*/ 1370806 h 21600"/>
                <a:gd name="T2" fmla="*/ 1605756 w 21600"/>
                <a:gd name="T3" fmla="*/ 1370806 h 21600"/>
                <a:gd name="T4" fmla="*/ 1605756 w 21600"/>
                <a:gd name="T5" fmla="*/ 1370806 h 21600"/>
                <a:gd name="T6" fmla="*/ 1605756 w 21600"/>
                <a:gd name="T7" fmla="*/ 13708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60" y="0"/>
                  </a:moveTo>
                  <a:cubicBezTo>
                    <a:pt x="21599" y="6925"/>
                    <a:pt x="21599" y="6925"/>
                    <a:pt x="21599" y="6925"/>
                  </a:cubicBezTo>
                  <a:cubicBezTo>
                    <a:pt x="17097" y="15499"/>
                    <a:pt x="9287" y="21022"/>
                    <a:pt x="703" y="21600"/>
                  </a:cubicBezTo>
                  <a:cubicBezTo>
                    <a:pt x="0" y="8491"/>
                    <a:pt x="0" y="8491"/>
                    <a:pt x="0" y="8491"/>
                  </a:cubicBezTo>
                  <a:cubicBezTo>
                    <a:pt x="5065" y="8079"/>
                    <a:pt x="9498" y="4781"/>
                    <a:pt x="11960" y="0"/>
                  </a:cubicBez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9" name="AutoShape 9"/>
            <p:cNvSpPr/>
            <p:nvPr/>
          </p:nvSpPr>
          <p:spPr bwMode="auto">
            <a:xfrm>
              <a:off x="4975027" y="3980893"/>
              <a:ext cx="356592" cy="376949"/>
            </a:xfrm>
            <a:custGeom>
              <a:avLst/>
              <a:gdLst>
                <a:gd name="T0" fmla="*/ 475456 w 21104"/>
                <a:gd name="T1" fmla="*/ 502444 h 21600"/>
                <a:gd name="T2" fmla="*/ 475456 w 21104"/>
                <a:gd name="T3" fmla="*/ 502444 h 21600"/>
                <a:gd name="T4" fmla="*/ 475456 w 21104"/>
                <a:gd name="T5" fmla="*/ 502444 h 21600"/>
                <a:gd name="T6" fmla="*/ 475456 w 21104"/>
                <a:gd name="T7" fmla="*/ 5024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04" h="21600">
                  <a:moveTo>
                    <a:pt x="13624" y="14829"/>
                  </a:moveTo>
                  <a:cubicBezTo>
                    <a:pt x="21433" y="10155"/>
                    <a:pt x="21101" y="4191"/>
                    <a:pt x="21101" y="4191"/>
                  </a:cubicBezTo>
                  <a:cubicBezTo>
                    <a:pt x="21101" y="3385"/>
                    <a:pt x="21101" y="3385"/>
                    <a:pt x="21101" y="3385"/>
                  </a:cubicBezTo>
                  <a:cubicBezTo>
                    <a:pt x="21101" y="3385"/>
                    <a:pt x="21101" y="1611"/>
                    <a:pt x="19440" y="1611"/>
                  </a:cubicBezTo>
                  <a:cubicBezTo>
                    <a:pt x="18941" y="1611"/>
                    <a:pt x="18443" y="1611"/>
                    <a:pt x="18443" y="1611"/>
                  </a:cubicBezTo>
                  <a:cubicBezTo>
                    <a:pt x="17612" y="1611"/>
                    <a:pt x="17612" y="2417"/>
                    <a:pt x="17612" y="2417"/>
                  </a:cubicBezTo>
                  <a:cubicBezTo>
                    <a:pt x="17612" y="2417"/>
                    <a:pt x="17280" y="2579"/>
                    <a:pt x="16615" y="2579"/>
                  </a:cubicBezTo>
                  <a:cubicBezTo>
                    <a:pt x="16615" y="1934"/>
                    <a:pt x="16781" y="0"/>
                    <a:pt x="16781" y="0"/>
                  </a:cubicBezTo>
                  <a:cubicBezTo>
                    <a:pt x="9138" y="967"/>
                    <a:pt x="4486" y="0"/>
                    <a:pt x="4486" y="0"/>
                  </a:cubicBezTo>
                  <a:cubicBezTo>
                    <a:pt x="4486" y="2579"/>
                    <a:pt x="4486" y="2579"/>
                    <a:pt x="4486" y="2579"/>
                  </a:cubicBezTo>
                  <a:cubicBezTo>
                    <a:pt x="3821" y="2579"/>
                    <a:pt x="3655" y="2417"/>
                    <a:pt x="3655" y="2417"/>
                  </a:cubicBezTo>
                  <a:cubicBezTo>
                    <a:pt x="3655" y="2417"/>
                    <a:pt x="3489" y="1611"/>
                    <a:pt x="2824" y="1611"/>
                  </a:cubicBezTo>
                  <a:cubicBezTo>
                    <a:pt x="2824" y="1611"/>
                    <a:pt x="2326" y="1611"/>
                    <a:pt x="1827" y="1611"/>
                  </a:cubicBezTo>
                  <a:cubicBezTo>
                    <a:pt x="166" y="1611"/>
                    <a:pt x="0" y="3385"/>
                    <a:pt x="0" y="3385"/>
                  </a:cubicBezTo>
                  <a:cubicBezTo>
                    <a:pt x="0" y="4191"/>
                    <a:pt x="0" y="4191"/>
                    <a:pt x="0" y="4191"/>
                  </a:cubicBezTo>
                  <a:cubicBezTo>
                    <a:pt x="0" y="4191"/>
                    <a:pt x="-166" y="10155"/>
                    <a:pt x="7643" y="14829"/>
                  </a:cubicBezTo>
                  <a:cubicBezTo>
                    <a:pt x="7643" y="14829"/>
                    <a:pt x="8473" y="15635"/>
                    <a:pt x="9637" y="15635"/>
                  </a:cubicBezTo>
                  <a:cubicBezTo>
                    <a:pt x="9637" y="16602"/>
                    <a:pt x="9637" y="16602"/>
                    <a:pt x="9637" y="16602"/>
                  </a:cubicBezTo>
                  <a:cubicBezTo>
                    <a:pt x="9637" y="16602"/>
                    <a:pt x="8806" y="16441"/>
                    <a:pt x="8806" y="16925"/>
                  </a:cubicBezTo>
                  <a:cubicBezTo>
                    <a:pt x="8806" y="17570"/>
                    <a:pt x="9637" y="17408"/>
                    <a:pt x="9637" y="17408"/>
                  </a:cubicBezTo>
                  <a:cubicBezTo>
                    <a:pt x="9637" y="18376"/>
                    <a:pt x="9637" y="18376"/>
                    <a:pt x="9637" y="18376"/>
                  </a:cubicBezTo>
                  <a:cubicBezTo>
                    <a:pt x="9637" y="18376"/>
                    <a:pt x="9470" y="19182"/>
                    <a:pt x="8972" y="19182"/>
                  </a:cubicBezTo>
                  <a:cubicBezTo>
                    <a:pt x="8972" y="19988"/>
                    <a:pt x="7975" y="19988"/>
                    <a:pt x="7975" y="19988"/>
                  </a:cubicBezTo>
                  <a:cubicBezTo>
                    <a:pt x="7975" y="19988"/>
                    <a:pt x="7144" y="20149"/>
                    <a:pt x="7144" y="20794"/>
                  </a:cubicBezTo>
                  <a:cubicBezTo>
                    <a:pt x="7144" y="20794"/>
                    <a:pt x="6978" y="21599"/>
                    <a:pt x="7975" y="21599"/>
                  </a:cubicBezTo>
                  <a:cubicBezTo>
                    <a:pt x="9304" y="21599"/>
                    <a:pt x="13126" y="21599"/>
                    <a:pt x="13126" y="21599"/>
                  </a:cubicBezTo>
                  <a:cubicBezTo>
                    <a:pt x="13957" y="21599"/>
                    <a:pt x="14123" y="20794"/>
                    <a:pt x="14123" y="20794"/>
                  </a:cubicBezTo>
                  <a:cubicBezTo>
                    <a:pt x="14123" y="20794"/>
                    <a:pt x="14123" y="19988"/>
                    <a:pt x="13126" y="19988"/>
                  </a:cubicBezTo>
                  <a:cubicBezTo>
                    <a:pt x="12295" y="19988"/>
                    <a:pt x="12295" y="19020"/>
                    <a:pt x="12295" y="19020"/>
                  </a:cubicBezTo>
                  <a:cubicBezTo>
                    <a:pt x="12295" y="19020"/>
                    <a:pt x="11464" y="19182"/>
                    <a:pt x="11464" y="18376"/>
                  </a:cubicBezTo>
                  <a:cubicBezTo>
                    <a:pt x="11464" y="17408"/>
                    <a:pt x="11464" y="17408"/>
                    <a:pt x="11464" y="17408"/>
                  </a:cubicBezTo>
                  <a:cubicBezTo>
                    <a:pt x="11464" y="17408"/>
                    <a:pt x="12295" y="17570"/>
                    <a:pt x="12295" y="16925"/>
                  </a:cubicBezTo>
                  <a:cubicBezTo>
                    <a:pt x="12295" y="16441"/>
                    <a:pt x="11464" y="16602"/>
                    <a:pt x="11464" y="16602"/>
                  </a:cubicBezTo>
                  <a:cubicBezTo>
                    <a:pt x="11464" y="15635"/>
                    <a:pt x="11464" y="15635"/>
                    <a:pt x="11464" y="15635"/>
                  </a:cubicBezTo>
                  <a:cubicBezTo>
                    <a:pt x="12295" y="15635"/>
                    <a:pt x="12960" y="15313"/>
                    <a:pt x="13624" y="14829"/>
                  </a:cubicBezTo>
                  <a:close/>
                  <a:moveTo>
                    <a:pt x="16781" y="3385"/>
                  </a:moveTo>
                  <a:cubicBezTo>
                    <a:pt x="16947"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7" y="7576"/>
                    <a:pt x="14953" y="11444"/>
                  </a:cubicBezTo>
                  <a:cubicBezTo>
                    <a:pt x="15950" y="9832"/>
                    <a:pt x="16781" y="6125"/>
                    <a:pt x="16781" y="3385"/>
                  </a:cubicBezTo>
                  <a:close/>
                  <a:moveTo>
                    <a:pt x="5981" y="11605"/>
                  </a:moveTo>
                  <a:cubicBezTo>
                    <a:pt x="1661" y="7737"/>
                    <a:pt x="1495" y="4352"/>
                    <a:pt x="1495" y="4352"/>
                  </a:cubicBezTo>
                  <a:cubicBezTo>
                    <a:pt x="1495" y="3546"/>
                    <a:pt x="1495" y="3546"/>
                    <a:pt x="1495" y="3546"/>
                  </a:cubicBezTo>
                  <a:cubicBezTo>
                    <a:pt x="1495" y="3546"/>
                    <a:pt x="1495" y="2579"/>
                    <a:pt x="2326" y="2579"/>
                  </a:cubicBezTo>
                  <a:cubicBezTo>
                    <a:pt x="2326" y="2579"/>
                    <a:pt x="2326" y="3546"/>
                    <a:pt x="3323" y="3546"/>
                  </a:cubicBezTo>
                  <a:cubicBezTo>
                    <a:pt x="3323" y="3546"/>
                    <a:pt x="3987" y="3546"/>
                    <a:pt x="4153" y="3546"/>
                  </a:cubicBezTo>
                  <a:cubicBezTo>
                    <a:pt x="4153" y="6286"/>
                    <a:pt x="4984" y="9994"/>
                    <a:pt x="5981" y="11605"/>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0" name="AutoShape 10"/>
            <p:cNvSpPr/>
            <p:nvPr/>
          </p:nvSpPr>
          <p:spPr bwMode="auto">
            <a:xfrm>
              <a:off x="4596408" y="1728130"/>
              <a:ext cx="1204317" cy="1020085"/>
            </a:xfrm>
            <a:custGeom>
              <a:avLst/>
              <a:gdLst>
                <a:gd name="T0" fmla="*/ 1605756 w 21600"/>
                <a:gd name="T1" fmla="*/ 1359694 h 21600"/>
                <a:gd name="T2" fmla="*/ 1605756 w 21600"/>
                <a:gd name="T3" fmla="*/ 1359694 h 21600"/>
                <a:gd name="T4" fmla="*/ 1605756 w 21600"/>
                <a:gd name="T5" fmla="*/ 1359694 h 21600"/>
                <a:gd name="T6" fmla="*/ 1605756 w 21600"/>
                <a:gd name="T7" fmla="*/ 13596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6" y="498"/>
                    <a:pt x="17026" y="5981"/>
                    <a:pt x="21599" y="14538"/>
                  </a:cubicBezTo>
                  <a:cubicBezTo>
                    <a:pt x="12031" y="21599"/>
                    <a:pt x="12031" y="21599"/>
                    <a:pt x="12031" y="21599"/>
                  </a:cubicBezTo>
                  <a:cubicBezTo>
                    <a:pt x="9498" y="16864"/>
                    <a:pt x="5065" y="13624"/>
                    <a:pt x="0" y="13292"/>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1" name="AutoShape 11"/>
            <p:cNvSpPr/>
            <p:nvPr/>
          </p:nvSpPr>
          <p:spPr bwMode="auto">
            <a:xfrm>
              <a:off x="3326011" y="3658134"/>
              <a:ext cx="1203722" cy="1009366"/>
            </a:xfrm>
            <a:custGeom>
              <a:avLst/>
              <a:gdLst>
                <a:gd name="T0" fmla="*/ 1604963 w 21600"/>
                <a:gd name="T1" fmla="*/ 1345406 h 21600"/>
                <a:gd name="T2" fmla="*/ 1604963 w 21600"/>
                <a:gd name="T3" fmla="*/ 1345406 h 21600"/>
                <a:gd name="T4" fmla="*/ 1604963 w 21600"/>
                <a:gd name="T5" fmla="*/ 1345406 h 21600"/>
                <a:gd name="T6" fmla="*/ 1604963 w 21600"/>
                <a:gd name="T7" fmla="*/ 13454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8152"/>
                  </a:moveTo>
                  <a:cubicBezTo>
                    <a:pt x="21248" y="21599"/>
                    <a:pt x="21248" y="21599"/>
                    <a:pt x="21248" y="21599"/>
                  </a:cubicBezTo>
                  <a:cubicBezTo>
                    <a:pt x="12664" y="21347"/>
                    <a:pt x="4714" y="16052"/>
                    <a:pt x="0" y="7480"/>
                  </a:cubicBezTo>
                  <a:cubicBezTo>
                    <a:pt x="9357" y="0"/>
                    <a:pt x="9357" y="0"/>
                    <a:pt x="9357" y="0"/>
                  </a:cubicBezTo>
                  <a:cubicBezTo>
                    <a:pt x="12031" y="4790"/>
                    <a:pt x="16463" y="7984"/>
                    <a:pt x="21599" y="8152"/>
                  </a:cubicBez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2" name="AutoShape 12"/>
            <p:cNvSpPr/>
            <p:nvPr/>
          </p:nvSpPr>
          <p:spPr bwMode="auto">
            <a:xfrm>
              <a:off x="3787378" y="2044934"/>
              <a:ext cx="326231" cy="323950"/>
            </a:xfrm>
            <a:custGeom>
              <a:avLst/>
              <a:gdLst>
                <a:gd name="T0" fmla="*/ 434975 w 21600"/>
                <a:gd name="T1" fmla="*/ 431800 h 21600"/>
                <a:gd name="T2" fmla="*/ 434975 w 21600"/>
                <a:gd name="T3" fmla="*/ 431800 h 21600"/>
                <a:gd name="T4" fmla="*/ 434975 w 21600"/>
                <a:gd name="T5" fmla="*/ 431800 h 21600"/>
                <a:gd name="T6" fmla="*/ 434975 w 21600"/>
                <a:gd name="T7" fmla="*/ 431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59" y="0"/>
                    <a:pt x="0" y="4859"/>
                    <a:pt x="0" y="10800"/>
                  </a:cubicBezTo>
                  <a:cubicBezTo>
                    <a:pt x="0" y="16739"/>
                    <a:pt x="4859" y="21600"/>
                    <a:pt x="10800" y="21600"/>
                  </a:cubicBezTo>
                  <a:cubicBezTo>
                    <a:pt x="16740" y="21600"/>
                    <a:pt x="21599" y="16739"/>
                    <a:pt x="21599" y="10800"/>
                  </a:cubicBezTo>
                  <a:cubicBezTo>
                    <a:pt x="21599" y="4859"/>
                    <a:pt x="16740" y="0"/>
                    <a:pt x="10800" y="0"/>
                  </a:cubicBezTo>
                  <a:close/>
                  <a:moveTo>
                    <a:pt x="14939" y="4320"/>
                  </a:moveTo>
                  <a:cubicBezTo>
                    <a:pt x="15659" y="3779"/>
                    <a:pt x="15659" y="3779"/>
                    <a:pt x="15659" y="3779"/>
                  </a:cubicBezTo>
                  <a:cubicBezTo>
                    <a:pt x="15659" y="3779"/>
                    <a:pt x="15299" y="3059"/>
                    <a:pt x="15480" y="2519"/>
                  </a:cubicBezTo>
                  <a:cubicBezTo>
                    <a:pt x="15659" y="2519"/>
                    <a:pt x="16379" y="2879"/>
                    <a:pt x="16919" y="3599"/>
                  </a:cubicBezTo>
                  <a:cubicBezTo>
                    <a:pt x="16559" y="5219"/>
                    <a:pt x="15480" y="5039"/>
                    <a:pt x="15480" y="5039"/>
                  </a:cubicBezTo>
                  <a:cubicBezTo>
                    <a:pt x="15480" y="5039"/>
                    <a:pt x="14759" y="5039"/>
                    <a:pt x="14939" y="4320"/>
                  </a:cubicBezTo>
                  <a:close/>
                  <a:moveTo>
                    <a:pt x="8459" y="13859"/>
                  </a:moveTo>
                  <a:cubicBezTo>
                    <a:pt x="8280" y="14039"/>
                    <a:pt x="8100" y="14579"/>
                    <a:pt x="7919" y="15120"/>
                  </a:cubicBezTo>
                  <a:cubicBezTo>
                    <a:pt x="7740" y="15479"/>
                    <a:pt x="7560" y="15659"/>
                    <a:pt x="7379" y="15839"/>
                  </a:cubicBezTo>
                  <a:cubicBezTo>
                    <a:pt x="7020" y="16019"/>
                    <a:pt x="7020" y="16380"/>
                    <a:pt x="7020" y="16380"/>
                  </a:cubicBezTo>
                  <a:cubicBezTo>
                    <a:pt x="6840" y="17099"/>
                    <a:pt x="6840" y="17099"/>
                    <a:pt x="6840" y="17099"/>
                  </a:cubicBezTo>
                  <a:cubicBezTo>
                    <a:pt x="6840" y="17099"/>
                    <a:pt x="7020" y="17819"/>
                    <a:pt x="7199" y="17999"/>
                  </a:cubicBezTo>
                  <a:cubicBezTo>
                    <a:pt x="7199" y="18359"/>
                    <a:pt x="6660" y="19800"/>
                    <a:pt x="6660" y="19800"/>
                  </a:cubicBezTo>
                  <a:cubicBezTo>
                    <a:pt x="6119" y="19619"/>
                    <a:pt x="5939" y="19080"/>
                    <a:pt x="5760" y="18719"/>
                  </a:cubicBezTo>
                  <a:cubicBezTo>
                    <a:pt x="5760" y="18359"/>
                    <a:pt x="5400" y="18179"/>
                    <a:pt x="5579" y="17819"/>
                  </a:cubicBezTo>
                  <a:cubicBezTo>
                    <a:pt x="5579" y="17280"/>
                    <a:pt x="5219" y="17099"/>
                    <a:pt x="5040" y="16920"/>
                  </a:cubicBezTo>
                  <a:cubicBezTo>
                    <a:pt x="4859" y="16560"/>
                    <a:pt x="4679" y="16199"/>
                    <a:pt x="4679" y="16019"/>
                  </a:cubicBezTo>
                  <a:cubicBezTo>
                    <a:pt x="4679" y="15839"/>
                    <a:pt x="4140" y="15479"/>
                    <a:pt x="4140" y="15479"/>
                  </a:cubicBezTo>
                  <a:cubicBezTo>
                    <a:pt x="4140" y="15479"/>
                    <a:pt x="3240" y="14940"/>
                    <a:pt x="3059" y="14759"/>
                  </a:cubicBezTo>
                  <a:cubicBezTo>
                    <a:pt x="2880" y="14579"/>
                    <a:pt x="2700" y="13859"/>
                    <a:pt x="2700" y="13499"/>
                  </a:cubicBezTo>
                  <a:cubicBezTo>
                    <a:pt x="2700" y="13139"/>
                    <a:pt x="2880" y="12239"/>
                    <a:pt x="2880" y="12239"/>
                  </a:cubicBezTo>
                  <a:cubicBezTo>
                    <a:pt x="2880" y="12239"/>
                    <a:pt x="3240" y="11879"/>
                    <a:pt x="3059" y="11700"/>
                  </a:cubicBezTo>
                  <a:cubicBezTo>
                    <a:pt x="2700" y="11519"/>
                    <a:pt x="2700" y="10800"/>
                    <a:pt x="2700" y="10800"/>
                  </a:cubicBezTo>
                  <a:cubicBezTo>
                    <a:pt x="2339" y="10439"/>
                    <a:pt x="2339" y="10439"/>
                    <a:pt x="2339" y="10439"/>
                  </a:cubicBezTo>
                  <a:cubicBezTo>
                    <a:pt x="2339" y="10439"/>
                    <a:pt x="1980" y="9900"/>
                    <a:pt x="1800" y="9720"/>
                  </a:cubicBezTo>
                  <a:cubicBezTo>
                    <a:pt x="1800" y="9359"/>
                    <a:pt x="1800" y="9179"/>
                    <a:pt x="1980" y="8999"/>
                  </a:cubicBezTo>
                  <a:cubicBezTo>
                    <a:pt x="1980" y="8820"/>
                    <a:pt x="1800" y="8280"/>
                    <a:pt x="1800" y="8099"/>
                  </a:cubicBezTo>
                  <a:cubicBezTo>
                    <a:pt x="3599" y="3599"/>
                    <a:pt x="6660" y="2699"/>
                    <a:pt x="6660" y="2699"/>
                  </a:cubicBezTo>
                  <a:cubicBezTo>
                    <a:pt x="6840" y="3599"/>
                    <a:pt x="6840" y="3599"/>
                    <a:pt x="6840" y="3599"/>
                  </a:cubicBezTo>
                  <a:cubicBezTo>
                    <a:pt x="6840" y="3599"/>
                    <a:pt x="6300" y="3779"/>
                    <a:pt x="6119" y="3779"/>
                  </a:cubicBezTo>
                  <a:cubicBezTo>
                    <a:pt x="5760" y="3599"/>
                    <a:pt x="5579" y="3599"/>
                    <a:pt x="5579" y="3599"/>
                  </a:cubicBezTo>
                  <a:cubicBezTo>
                    <a:pt x="5219" y="4140"/>
                    <a:pt x="5219" y="4140"/>
                    <a:pt x="5219" y="4140"/>
                  </a:cubicBezTo>
                  <a:cubicBezTo>
                    <a:pt x="5219" y="4140"/>
                    <a:pt x="5040" y="4499"/>
                    <a:pt x="5040" y="4679"/>
                  </a:cubicBezTo>
                  <a:cubicBezTo>
                    <a:pt x="5040" y="4859"/>
                    <a:pt x="5219" y="5219"/>
                    <a:pt x="5219" y="5219"/>
                  </a:cubicBezTo>
                  <a:cubicBezTo>
                    <a:pt x="5219" y="5219"/>
                    <a:pt x="5760" y="5219"/>
                    <a:pt x="5760" y="5039"/>
                  </a:cubicBezTo>
                  <a:cubicBezTo>
                    <a:pt x="5760" y="4859"/>
                    <a:pt x="5760" y="4679"/>
                    <a:pt x="5760" y="4679"/>
                  </a:cubicBezTo>
                  <a:cubicBezTo>
                    <a:pt x="5579" y="4320"/>
                    <a:pt x="5579" y="4320"/>
                    <a:pt x="5579" y="4320"/>
                  </a:cubicBezTo>
                  <a:cubicBezTo>
                    <a:pt x="5579" y="4320"/>
                    <a:pt x="6119" y="4140"/>
                    <a:pt x="7199" y="4320"/>
                  </a:cubicBezTo>
                  <a:cubicBezTo>
                    <a:pt x="8459" y="4320"/>
                    <a:pt x="7919" y="5219"/>
                    <a:pt x="8459" y="5399"/>
                  </a:cubicBezTo>
                  <a:cubicBezTo>
                    <a:pt x="8999" y="5580"/>
                    <a:pt x="8100" y="6299"/>
                    <a:pt x="7919" y="6659"/>
                  </a:cubicBezTo>
                  <a:cubicBezTo>
                    <a:pt x="7740" y="7019"/>
                    <a:pt x="7379" y="6119"/>
                    <a:pt x="7379" y="6119"/>
                  </a:cubicBezTo>
                  <a:cubicBezTo>
                    <a:pt x="7379" y="6119"/>
                    <a:pt x="7740" y="5759"/>
                    <a:pt x="7199" y="5759"/>
                  </a:cubicBezTo>
                  <a:cubicBezTo>
                    <a:pt x="6660" y="5580"/>
                    <a:pt x="6300" y="6480"/>
                    <a:pt x="6660" y="6480"/>
                  </a:cubicBezTo>
                  <a:cubicBezTo>
                    <a:pt x="6840" y="6480"/>
                    <a:pt x="7199" y="6839"/>
                    <a:pt x="7020" y="7019"/>
                  </a:cubicBezTo>
                  <a:cubicBezTo>
                    <a:pt x="7020" y="7199"/>
                    <a:pt x="7020" y="7199"/>
                    <a:pt x="6840" y="7739"/>
                  </a:cubicBezTo>
                  <a:cubicBezTo>
                    <a:pt x="6479" y="8280"/>
                    <a:pt x="6119" y="8640"/>
                    <a:pt x="6119" y="8640"/>
                  </a:cubicBezTo>
                  <a:cubicBezTo>
                    <a:pt x="6119" y="8640"/>
                    <a:pt x="5760" y="8460"/>
                    <a:pt x="5939" y="8820"/>
                  </a:cubicBezTo>
                  <a:cubicBezTo>
                    <a:pt x="6119" y="9179"/>
                    <a:pt x="5939" y="9720"/>
                    <a:pt x="5939" y="9900"/>
                  </a:cubicBezTo>
                  <a:cubicBezTo>
                    <a:pt x="5939" y="10260"/>
                    <a:pt x="5219" y="9720"/>
                    <a:pt x="5219" y="9179"/>
                  </a:cubicBezTo>
                  <a:cubicBezTo>
                    <a:pt x="5040" y="8640"/>
                    <a:pt x="4499" y="9179"/>
                    <a:pt x="4319" y="9179"/>
                  </a:cubicBezTo>
                  <a:cubicBezTo>
                    <a:pt x="4140" y="9179"/>
                    <a:pt x="3780" y="8999"/>
                    <a:pt x="3780" y="8820"/>
                  </a:cubicBezTo>
                  <a:cubicBezTo>
                    <a:pt x="3599" y="8640"/>
                    <a:pt x="2700" y="9359"/>
                    <a:pt x="2520" y="9359"/>
                  </a:cubicBezTo>
                  <a:cubicBezTo>
                    <a:pt x="2339" y="9540"/>
                    <a:pt x="2339" y="9900"/>
                    <a:pt x="2700" y="9720"/>
                  </a:cubicBezTo>
                  <a:cubicBezTo>
                    <a:pt x="3059" y="9540"/>
                    <a:pt x="3420" y="9720"/>
                    <a:pt x="3420" y="10079"/>
                  </a:cubicBezTo>
                  <a:cubicBezTo>
                    <a:pt x="3240" y="10439"/>
                    <a:pt x="2880" y="10260"/>
                    <a:pt x="2880" y="10439"/>
                  </a:cubicBezTo>
                  <a:cubicBezTo>
                    <a:pt x="3059" y="10800"/>
                    <a:pt x="3420" y="10980"/>
                    <a:pt x="3420" y="11339"/>
                  </a:cubicBezTo>
                  <a:cubicBezTo>
                    <a:pt x="3599" y="11700"/>
                    <a:pt x="4499" y="11339"/>
                    <a:pt x="4859" y="11160"/>
                  </a:cubicBezTo>
                  <a:cubicBezTo>
                    <a:pt x="5040" y="11160"/>
                    <a:pt x="5939" y="10980"/>
                    <a:pt x="5939" y="11339"/>
                  </a:cubicBezTo>
                  <a:cubicBezTo>
                    <a:pt x="6119" y="11700"/>
                    <a:pt x="7020" y="11879"/>
                    <a:pt x="7379" y="11879"/>
                  </a:cubicBezTo>
                  <a:cubicBezTo>
                    <a:pt x="7740" y="12059"/>
                    <a:pt x="8280" y="12059"/>
                    <a:pt x="8819" y="12420"/>
                  </a:cubicBezTo>
                  <a:cubicBezTo>
                    <a:pt x="9179" y="12960"/>
                    <a:pt x="8459" y="13679"/>
                    <a:pt x="8459" y="13859"/>
                  </a:cubicBezTo>
                  <a:close/>
                  <a:moveTo>
                    <a:pt x="10619" y="2519"/>
                  </a:moveTo>
                  <a:cubicBezTo>
                    <a:pt x="10439" y="3059"/>
                    <a:pt x="9719" y="3599"/>
                    <a:pt x="9900" y="3779"/>
                  </a:cubicBezTo>
                  <a:cubicBezTo>
                    <a:pt x="9900" y="3959"/>
                    <a:pt x="9900" y="4859"/>
                    <a:pt x="9179" y="4140"/>
                  </a:cubicBezTo>
                  <a:cubicBezTo>
                    <a:pt x="8459" y="3419"/>
                    <a:pt x="7740" y="3239"/>
                    <a:pt x="7919" y="2699"/>
                  </a:cubicBezTo>
                  <a:cubicBezTo>
                    <a:pt x="7919" y="2519"/>
                    <a:pt x="8639" y="2519"/>
                    <a:pt x="8639" y="2339"/>
                  </a:cubicBezTo>
                  <a:cubicBezTo>
                    <a:pt x="9539" y="1259"/>
                    <a:pt x="11159" y="1439"/>
                    <a:pt x="11339" y="1799"/>
                  </a:cubicBezTo>
                  <a:cubicBezTo>
                    <a:pt x="10979" y="2159"/>
                    <a:pt x="10619" y="1979"/>
                    <a:pt x="10619" y="2519"/>
                  </a:cubicBezTo>
                  <a:close/>
                  <a:moveTo>
                    <a:pt x="19259" y="11160"/>
                  </a:moveTo>
                  <a:cubicBezTo>
                    <a:pt x="19259" y="11160"/>
                    <a:pt x="19619" y="11700"/>
                    <a:pt x="20160" y="11700"/>
                  </a:cubicBezTo>
                  <a:cubicBezTo>
                    <a:pt x="19800" y="15659"/>
                    <a:pt x="16559" y="18359"/>
                    <a:pt x="16559" y="18359"/>
                  </a:cubicBezTo>
                  <a:cubicBezTo>
                    <a:pt x="16019" y="17819"/>
                    <a:pt x="16199" y="17280"/>
                    <a:pt x="16199" y="17280"/>
                  </a:cubicBezTo>
                  <a:cubicBezTo>
                    <a:pt x="16379" y="16560"/>
                    <a:pt x="16379" y="16560"/>
                    <a:pt x="16379" y="16560"/>
                  </a:cubicBezTo>
                  <a:cubicBezTo>
                    <a:pt x="16379" y="15300"/>
                    <a:pt x="16379" y="15300"/>
                    <a:pt x="16379" y="15300"/>
                  </a:cubicBezTo>
                  <a:cubicBezTo>
                    <a:pt x="16379" y="15300"/>
                    <a:pt x="16379" y="13859"/>
                    <a:pt x="15120" y="14579"/>
                  </a:cubicBezTo>
                  <a:cubicBezTo>
                    <a:pt x="13859" y="14940"/>
                    <a:pt x="14399" y="14940"/>
                    <a:pt x="12959" y="14940"/>
                  </a:cubicBezTo>
                  <a:cubicBezTo>
                    <a:pt x="11519" y="15120"/>
                    <a:pt x="11879" y="12059"/>
                    <a:pt x="11879" y="12059"/>
                  </a:cubicBezTo>
                  <a:cubicBezTo>
                    <a:pt x="11879" y="7739"/>
                    <a:pt x="15120" y="10980"/>
                    <a:pt x="15120" y="10980"/>
                  </a:cubicBezTo>
                  <a:cubicBezTo>
                    <a:pt x="17099" y="12420"/>
                    <a:pt x="17459" y="10079"/>
                    <a:pt x="17459" y="10079"/>
                  </a:cubicBezTo>
                  <a:cubicBezTo>
                    <a:pt x="18719" y="9540"/>
                    <a:pt x="18719" y="9540"/>
                    <a:pt x="18719" y="9540"/>
                  </a:cubicBezTo>
                  <a:cubicBezTo>
                    <a:pt x="18899" y="8820"/>
                    <a:pt x="18899" y="8820"/>
                    <a:pt x="18899" y="8820"/>
                  </a:cubicBezTo>
                  <a:cubicBezTo>
                    <a:pt x="18719" y="7919"/>
                    <a:pt x="18719" y="7919"/>
                    <a:pt x="18719" y="7919"/>
                  </a:cubicBezTo>
                  <a:cubicBezTo>
                    <a:pt x="16740" y="7019"/>
                    <a:pt x="16740" y="7019"/>
                    <a:pt x="16740" y="7019"/>
                  </a:cubicBezTo>
                  <a:cubicBezTo>
                    <a:pt x="16740" y="7019"/>
                    <a:pt x="16379" y="7739"/>
                    <a:pt x="16919" y="8640"/>
                  </a:cubicBezTo>
                  <a:cubicBezTo>
                    <a:pt x="16919" y="8640"/>
                    <a:pt x="16740" y="9540"/>
                    <a:pt x="16379" y="9359"/>
                  </a:cubicBezTo>
                  <a:cubicBezTo>
                    <a:pt x="15120" y="8640"/>
                    <a:pt x="15120" y="8640"/>
                    <a:pt x="15120" y="8640"/>
                  </a:cubicBezTo>
                  <a:cubicBezTo>
                    <a:pt x="15120" y="8640"/>
                    <a:pt x="14759" y="8460"/>
                    <a:pt x="14219" y="8820"/>
                  </a:cubicBezTo>
                  <a:cubicBezTo>
                    <a:pt x="13499" y="9359"/>
                    <a:pt x="12419" y="8820"/>
                    <a:pt x="12419" y="8820"/>
                  </a:cubicBezTo>
                  <a:cubicBezTo>
                    <a:pt x="12419" y="8820"/>
                    <a:pt x="12419" y="8280"/>
                    <a:pt x="13139" y="7919"/>
                  </a:cubicBezTo>
                  <a:cubicBezTo>
                    <a:pt x="13679" y="7560"/>
                    <a:pt x="13679" y="7560"/>
                    <a:pt x="13679" y="7560"/>
                  </a:cubicBezTo>
                  <a:cubicBezTo>
                    <a:pt x="13679" y="7560"/>
                    <a:pt x="13499" y="6839"/>
                    <a:pt x="13679" y="6299"/>
                  </a:cubicBezTo>
                  <a:cubicBezTo>
                    <a:pt x="13859" y="5759"/>
                    <a:pt x="14039" y="6299"/>
                    <a:pt x="14579" y="5939"/>
                  </a:cubicBezTo>
                  <a:cubicBezTo>
                    <a:pt x="15120" y="5580"/>
                    <a:pt x="15480" y="6659"/>
                    <a:pt x="16199" y="6480"/>
                  </a:cubicBezTo>
                  <a:cubicBezTo>
                    <a:pt x="16919" y="6480"/>
                    <a:pt x="16559" y="6299"/>
                    <a:pt x="17099" y="5939"/>
                  </a:cubicBezTo>
                  <a:cubicBezTo>
                    <a:pt x="17639" y="5759"/>
                    <a:pt x="17999" y="6480"/>
                    <a:pt x="17999" y="6480"/>
                  </a:cubicBezTo>
                  <a:cubicBezTo>
                    <a:pt x="19079" y="6659"/>
                    <a:pt x="19079" y="6659"/>
                    <a:pt x="19079" y="6659"/>
                  </a:cubicBezTo>
                  <a:cubicBezTo>
                    <a:pt x="19079" y="6659"/>
                    <a:pt x="18899" y="5399"/>
                    <a:pt x="18899" y="5759"/>
                  </a:cubicBezTo>
                  <a:cubicBezTo>
                    <a:pt x="19619" y="6839"/>
                    <a:pt x="20519" y="9900"/>
                    <a:pt x="20160" y="10439"/>
                  </a:cubicBezTo>
                  <a:cubicBezTo>
                    <a:pt x="19980" y="10260"/>
                    <a:pt x="19800" y="10260"/>
                    <a:pt x="19800" y="10260"/>
                  </a:cubicBezTo>
                  <a:cubicBezTo>
                    <a:pt x="18539" y="10260"/>
                    <a:pt x="18539" y="10260"/>
                    <a:pt x="18539" y="10260"/>
                  </a:cubicBezTo>
                  <a:lnTo>
                    <a:pt x="19259" y="1116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3" name="AutoShape 13"/>
            <p:cNvSpPr/>
            <p:nvPr/>
          </p:nvSpPr>
          <p:spPr bwMode="auto">
            <a:xfrm>
              <a:off x="3080147" y="2532646"/>
              <a:ext cx="727472" cy="1356541"/>
            </a:xfrm>
            <a:custGeom>
              <a:avLst/>
              <a:gdLst>
                <a:gd name="T0" fmla="*/ 969914 w 20023"/>
                <a:gd name="T1" fmla="*/ 1808163 h 21600"/>
                <a:gd name="T2" fmla="*/ 969914 w 20023"/>
                <a:gd name="T3" fmla="*/ 1808163 h 21600"/>
                <a:gd name="T4" fmla="*/ 969914 w 20023"/>
                <a:gd name="T5" fmla="*/ 1808163 h 21600"/>
                <a:gd name="T6" fmla="*/ 969914 w 20023"/>
                <a:gd name="T7" fmla="*/ 1808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2" y="16855"/>
                  </a:moveTo>
                  <a:cubicBezTo>
                    <a:pt x="4795" y="21600"/>
                    <a:pt x="4795" y="21600"/>
                    <a:pt x="4795" y="21600"/>
                  </a:cubicBezTo>
                  <a:cubicBezTo>
                    <a:pt x="-1469" y="14857"/>
                    <a:pt x="-1577" y="6804"/>
                    <a:pt x="4363" y="0"/>
                  </a:cubicBezTo>
                  <a:cubicBezTo>
                    <a:pt x="19807" y="4494"/>
                    <a:pt x="19807" y="4494"/>
                    <a:pt x="19807" y="4494"/>
                  </a:cubicBezTo>
                  <a:cubicBezTo>
                    <a:pt x="18187" y="6305"/>
                    <a:pt x="17323" y="8365"/>
                    <a:pt x="17323" y="10550"/>
                  </a:cubicBezTo>
                  <a:cubicBezTo>
                    <a:pt x="17323" y="12860"/>
                    <a:pt x="18295" y="14982"/>
                    <a:pt x="20022" y="16855"/>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4" name="AutoShape 14"/>
            <p:cNvSpPr/>
            <p:nvPr/>
          </p:nvSpPr>
          <p:spPr bwMode="auto">
            <a:xfrm>
              <a:off x="3789164" y="2433794"/>
              <a:ext cx="1525191" cy="1527448"/>
            </a:xfrm>
            <a:custGeom>
              <a:avLst/>
              <a:gdLst>
                <a:gd name="T0" fmla="*/ 2033484 w 19679"/>
                <a:gd name="T1" fmla="*/ 2234713 h 19679"/>
                <a:gd name="T2" fmla="*/ 2033484 w 19679"/>
                <a:gd name="T3" fmla="*/ 2234713 h 19679"/>
                <a:gd name="T4" fmla="*/ 2033484 w 19679"/>
                <a:gd name="T5" fmla="*/ 2234713 h 19679"/>
                <a:gd name="T6" fmla="*/ 2033484 w 19679"/>
                <a:gd name="T7" fmla="*/ 223471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5" name="AutoShape 15"/>
            <p:cNvSpPr/>
            <p:nvPr/>
          </p:nvSpPr>
          <p:spPr bwMode="auto">
            <a:xfrm>
              <a:off x="3259931" y="3110873"/>
              <a:ext cx="267891" cy="223311"/>
            </a:xfrm>
            <a:custGeom>
              <a:avLst/>
              <a:gdLst>
                <a:gd name="T0" fmla="*/ 357188 w 21600"/>
                <a:gd name="T1" fmla="*/ 297657 h 21600"/>
                <a:gd name="T2" fmla="*/ 357188 w 21600"/>
                <a:gd name="T3" fmla="*/ 297657 h 21600"/>
                <a:gd name="T4" fmla="*/ 357188 w 21600"/>
                <a:gd name="T5" fmla="*/ 297657 h 21600"/>
                <a:gd name="T6" fmla="*/ 357188 w 21600"/>
                <a:gd name="T7" fmla="*/ 297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6" name="AutoShape 16"/>
            <p:cNvSpPr/>
            <p:nvPr/>
          </p:nvSpPr>
          <p:spPr bwMode="auto">
            <a:xfrm>
              <a:off x="5032177" y="2119371"/>
              <a:ext cx="267891" cy="223311"/>
            </a:xfrm>
            <a:custGeom>
              <a:avLst/>
              <a:gdLst>
                <a:gd name="T0" fmla="*/ 357188 w 21600"/>
                <a:gd name="T1" fmla="*/ 297642 h 21579"/>
                <a:gd name="T2" fmla="*/ 357188 w 21600"/>
                <a:gd name="T3" fmla="*/ 297642 h 21579"/>
                <a:gd name="T4" fmla="*/ 357188 w 21600"/>
                <a:gd name="T5" fmla="*/ 297642 h 21579"/>
                <a:gd name="T6" fmla="*/ 357188 w 21600"/>
                <a:gd name="T7" fmla="*/ 297642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7" name="AutoShape 17"/>
            <p:cNvSpPr/>
            <p:nvPr/>
          </p:nvSpPr>
          <p:spPr bwMode="auto">
            <a:xfrm>
              <a:off x="5579864" y="3069188"/>
              <a:ext cx="267891" cy="268569"/>
            </a:xfrm>
            <a:custGeom>
              <a:avLst/>
              <a:gdLst>
                <a:gd name="T0" fmla="*/ 357188 w 21600"/>
                <a:gd name="T1" fmla="*/ 357982 h 21600"/>
                <a:gd name="T2" fmla="*/ 357188 w 21600"/>
                <a:gd name="T3" fmla="*/ 357982 h 21600"/>
                <a:gd name="T4" fmla="*/ 357188 w 21600"/>
                <a:gd name="T5" fmla="*/ 357982 h 21600"/>
                <a:gd name="T6" fmla="*/ 357188 w 21600"/>
                <a:gd name="T7" fmla="*/ 3579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8" name="AutoShape 18"/>
            <p:cNvSpPr/>
            <p:nvPr/>
          </p:nvSpPr>
          <p:spPr bwMode="auto">
            <a:xfrm>
              <a:off x="3889772" y="4077959"/>
              <a:ext cx="266700" cy="266782"/>
            </a:xfrm>
            <a:custGeom>
              <a:avLst/>
              <a:gdLst>
                <a:gd name="T0" fmla="*/ 355600 w 21600"/>
                <a:gd name="T1" fmla="*/ 355600 h 21600"/>
                <a:gd name="T2" fmla="*/ 355600 w 21600"/>
                <a:gd name="T3" fmla="*/ 355600 h 21600"/>
                <a:gd name="T4" fmla="*/ 355600 w 21600"/>
                <a:gd name="T5" fmla="*/ 355600 h 21600"/>
                <a:gd name="T6" fmla="*/ 355600 w 21600"/>
                <a:gd name="T7" fmla="*/ 3556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9" name="AutoShape 19"/>
            <p:cNvSpPr/>
            <p:nvPr/>
          </p:nvSpPr>
          <p:spPr bwMode="auto">
            <a:xfrm>
              <a:off x="4274344" y="2967954"/>
              <a:ext cx="571500" cy="476397"/>
            </a:xfrm>
            <a:custGeom>
              <a:avLst/>
              <a:gdLst>
                <a:gd name="T0" fmla="*/ 762000 w 21600"/>
                <a:gd name="T1" fmla="*/ 635000 h 21600"/>
                <a:gd name="T2" fmla="*/ 762000 w 21600"/>
                <a:gd name="T3" fmla="*/ 635000 h 21600"/>
                <a:gd name="T4" fmla="*/ 762000 w 21600"/>
                <a:gd name="T5" fmla="*/ 635000 h 21600"/>
                <a:gd name="T6" fmla="*/ 762000 w 21600"/>
                <a:gd name="T7" fmla="*/ 6350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3"/>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25620" name="AutoShape 20"/>
          <p:cNvSpPr/>
          <p:nvPr/>
        </p:nvSpPr>
        <p:spPr bwMode="auto">
          <a:xfrm>
            <a:off x="8591227" y="3413694"/>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1" name="AutoShape 21"/>
          <p:cNvSpPr/>
          <p:nvPr/>
        </p:nvSpPr>
        <p:spPr bwMode="auto">
          <a:xfrm>
            <a:off x="8592020" y="310651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2" name="AutoShape 22"/>
          <p:cNvSpPr/>
          <p:nvPr/>
        </p:nvSpPr>
        <p:spPr bwMode="auto">
          <a:xfrm>
            <a:off x="8591227" y="4484463"/>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3" name="AutoShape 23"/>
          <p:cNvSpPr/>
          <p:nvPr/>
        </p:nvSpPr>
        <p:spPr bwMode="auto">
          <a:xfrm>
            <a:off x="8592020" y="4177280"/>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4" name="AutoShape 24"/>
          <p:cNvSpPr/>
          <p:nvPr/>
        </p:nvSpPr>
        <p:spPr bwMode="auto">
          <a:xfrm>
            <a:off x="8591227" y="558777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5" name="AutoShape 25"/>
          <p:cNvSpPr/>
          <p:nvPr/>
        </p:nvSpPr>
        <p:spPr bwMode="auto">
          <a:xfrm>
            <a:off x="8592020" y="528059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6" name="AutoShape 26"/>
          <p:cNvSpPr/>
          <p:nvPr/>
        </p:nvSpPr>
        <p:spPr bwMode="auto">
          <a:xfrm>
            <a:off x="1361106" y="3413694"/>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7" name="AutoShape 27"/>
          <p:cNvSpPr/>
          <p:nvPr/>
        </p:nvSpPr>
        <p:spPr bwMode="auto">
          <a:xfrm>
            <a:off x="2384116" y="310651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8" name="AutoShape 28"/>
          <p:cNvSpPr/>
          <p:nvPr/>
        </p:nvSpPr>
        <p:spPr bwMode="auto">
          <a:xfrm>
            <a:off x="1361106" y="4484463"/>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9" name="AutoShape 29"/>
          <p:cNvSpPr/>
          <p:nvPr/>
        </p:nvSpPr>
        <p:spPr bwMode="auto">
          <a:xfrm>
            <a:off x="2384116" y="4177280"/>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30" name="AutoShape 30"/>
          <p:cNvSpPr/>
          <p:nvPr/>
        </p:nvSpPr>
        <p:spPr bwMode="auto">
          <a:xfrm>
            <a:off x="1361106" y="558777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31" name="AutoShape 31"/>
          <p:cNvSpPr/>
          <p:nvPr/>
        </p:nvSpPr>
        <p:spPr bwMode="auto">
          <a:xfrm>
            <a:off x="2384116" y="528059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3" name="标题 2"/>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wipe(left)">
                                      <p:cBhvr>
                                        <p:cTn id="7" dur="500"/>
                                        <p:tgtEl>
                                          <p:spTgt spid="2560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anim calcmode="lin" valueType="num">
                                      <p:cBhvr>
                                        <p:cTn id="12" dur="2000" fill="hold"/>
                                        <p:tgtEl>
                                          <p:spTgt spid="2"/>
                                        </p:tgtEl>
                                        <p:attrNameLst>
                                          <p:attrName>style.rotation</p:attrName>
                                        </p:attrNameLst>
                                      </p:cBhvr>
                                      <p:tavLst>
                                        <p:tav tm="0">
                                          <p:val>
                                            <p:fltVal val="720"/>
                                          </p:val>
                                        </p:tav>
                                        <p:tav tm="100000">
                                          <p:val>
                                            <p:fltVal val="0"/>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 calcmode="lin" valueType="num">
                                      <p:cBhvr>
                                        <p:cTn id="14" dur="2000" fill="hold"/>
                                        <p:tgtEl>
                                          <p:spTgt spid="2"/>
                                        </p:tgtEl>
                                        <p:attrNameLst>
                                          <p:attrName>ppt_w</p:attrName>
                                        </p:attrNameLst>
                                      </p:cBhvr>
                                      <p:tavLst>
                                        <p:tav tm="0">
                                          <p:val>
                                            <p:fltVal val="0"/>
                                          </p:val>
                                        </p:tav>
                                        <p:tav tm="100000">
                                          <p:val>
                                            <p:strVal val="#ppt_w"/>
                                          </p:val>
                                        </p:tav>
                                      </p:tavLst>
                                    </p:anim>
                                  </p:childTnLst>
                                </p:cTn>
                              </p:par>
                            </p:childTnLst>
                          </p:cTn>
                        </p:par>
                        <p:par>
                          <p:cTn id="15" fill="hold">
                            <p:stCondLst>
                              <p:cond delay="2500"/>
                            </p:stCondLst>
                            <p:childTnLst>
                              <p:par>
                                <p:cTn id="16" presetID="9" presetClass="entr" presetSubtype="0" fill="hold" grpId="0" nodeType="afterEffect">
                                  <p:stCondLst>
                                    <p:cond delay="0"/>
                                  </p:stCondLst>
                                  <p:childTnLst>
                                    <p:set>
                                      <p:cBhvr>
                                        <p:cTn id="17" dur="1" fill="hold">
                                          <p:stCondLst>
                                            <p:cond delay="0"/>
                                          </p:stCondLst>
                                        </p:cTn>
                                        <p:tgtEl>
                                          <p:spTgt spid="25620"/>
                                        </p:tgtEl>
                                        <p:attrNameLst>
                                          <p:attrName>style.visibility</p:attrName>
                                        </p:attrNameLst>
                                      </p:cBhvr>
                                      <p:to>
                                        <p:strVal val="visible"/>
                                      </p:to>
                                    </p:set>
                                    <p:animEffect transition="in" filter="dissolve">
                                      <p:cBhvr>
                                        <p:cTn id="18" dur="500"/>
                                        <p:tgtEl>
                                          <p:spTgt spid="25620"/>
                                        </p:tgtEl>
                                      </p:cBhvr>
                                    </p:animEffect>
                                  </p:childTnLst>
                                </p:cTn>
                              </p:par>
                              <p:par>
                                <p:cTn id="19" presetID="2" presetClass="entr" presetSubtype="2" fill="hold" grpId="0" nodeType="withEffect">
                                  <p:stCondLst>
                                    <p:cond delay="0"/>
                                  </p:stCondLst>
                                  <p:childTnLst>
                                    <p:set>
                                      <p:cBhvr>
                                        <p:cTn id="20" dur="1" fill="hold">
                                          <p:stCondLst>
                                            <p:cond delay="0"/>
                                          </p:stCondLst>
                                        </p:cTn>
                                        <p:tgtEl>
                                          <p:spTgt spid="25621"/>
                                        </p:tgtEl>
                                        <p:attrNameLst>
                                          <p:attrName>style.visibility</p:attrName>
                                        </p:attrNameLst>
                                      </p:cBhvr>
                                      <p:to>
                                        <p:strVal val="visible"/>
                                      </p:to>
                                    </p:set>
                                    <p:anim calcmode="lin" valueType="num">
                                      <p:cBhvr additive="base">
                                        <p:cTn id="21" dur="500" fill="hold"/>
                                        <p:tgtEl>
                                          <p:spTgt spid="25621"/>
                                        </p:tgtEl>
                                        <p:attrNameLst>
                                          <p:attrName>ppt_x</p:attrName>
                                        </p:attrNameLst>
                                      </p:cBhvr>
                                      <p:tavLst>
                                        <p:tav tm="0">
                                          <p:val>
                                            <p:strVal val="1+#ppt_w/2"/>
                                          </p:val>
                                        </p:tav>
                                        <p:tav tm="100000">
                                          <p:val>
                                            <p:strVal val="#ppt_x"/>
                                          </p:val>
                                        </p:tav>
                                      </p:tavLst>
                                    </p:anim>
                                    <p:anim calcmode="lin" valueType="num">
                                      <p:cBhvr additive="base">
                                        <p:cTn id="22" dur="500" fill="hold"/>
                                        <p:tgtEl>
                                          <p:spTgt spid="25621"/>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9" presetClass="entr" presetSubtype="0" fill="hold" grpId="0" nodeType="afterEffect">
                                  <p:stCondLst>
                                    <p:cond delay="0"/>
                                  </p:stCondLst>
                                  <p:childTnLst>
                                    <p:set>
                                      <p:cBhvr>
                                        <p:cTn id="25" dur="1" fill="hold">
                                          <p:stCondLst>
                                            <p:cond delay="0"/>
                                          </p:stCondLst>
                                        </p:cTn>
                                        <p:tgtEl>
                                          <p:spTgt spid="25622"/>
                                        </p:tgtEl>
                                        <p:attrNameLst>
                                          <p:attrName>style.visibility</p:attrName>
                                        </p:attrNameLst>
                                      </p:cBhvr>
                                      <p:to>
                                        <p:strVal val="visible"/>
                                      </p:to>
                                    </p:set>
                                    <p:animEffect transition="in" filter="dissolve">
                                      <p:cBhvr>
                                        <p:cTn id="26" dur="500"/>
                                        <p:tgtEl>
                                          <p:spTgt spid="25622"/>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25623"/>
                                        </p:tgtEl>
                                        <p:attrNameLst>
                                          <p:attrName>style.visibility</p:attrName>
                                        </p:attrNameLst>
                                      </p:cBhvr>
                                      <p:to>
                                        <p:strVal val="visible"/>
                                      </p:to>
                                    </p:set>
                                    <p:anim calcmode="lin" valueType="num">
                                      <p:cBhvr additive="base">
                                        <p:cTn id="29" dur="500" fill="hold"/>
                                        <p:tgtEl>
                                          <p:spTgt spid="25623"/>
                                        </p:tgtEl>
                                        <p:attrNameLst>
                                          <p:attrName>ppt_x</p:attrName>
                                        </p:attrNameLst>
                                      </p:cBhvr>
                                      <p:tavLst>
                                        <p:tav tm="0">
                                          <p:val>
                                            <p:strVal val="1+#ppt_w/2"/>
                                          </p:val>
                                        </p:tav>
                                        <p:tav tm="100000">
                                          <p:val>
                                            <p:strVal val="#ppt_x"/>
                                          </p:val>
                                        </p:tav>
                                      </p:tavLst>
                                    </p:anim>
                                    <p:anim calcmode="lin" valueType="num">
                                      <p:cBhvr additive="base">
                                        <p:cTn id="30" dur="500" fill="hold"/>
                                        <p:tgtEl>
                                          <p:spTgt spid="25623"/>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9" presetClass="entr" presetSubtype="0" fill="hold" grpId="0" nodeType="afterEffect">
                                  <p:stCondLst>
                                    <p:cond delay="0"/>
                                  </p:stCondLst>
                                  <p:childTnLst>
                                    <p:set>
                                      <p:cBhvr>
                                        <p:cTn id="33" dur="1" fill="hold">
                                          <p:stCondLst>
                                            <p:cond delay="0"/>
                                          </p:stCondLst>
                                        </p:cTn>
                                        <p:tgtEl>
                                          <p:spTgt spid="25624"/>
                                        </p:tgtEl>
                                        <p:attrNameLst>
                                          <p:attrName>style.visibility</p:attrName>
                                        </p:attrNameLst>
                                      </p:cBhvr>
                                      <p:to>
                                        <p:strVal val="visible"/>
                                      </p:to>
                                    </p:set>
                                    <p:animEffect transition="in" filter="dissolve">
                                      <p:cBhvr>
                                        <p:cTn id="34" dur="500"/>
                                        <p:tgtEl>
                                          <p:spTgt spid="25624"/>
                                        </p:tgtEl>
                                      </p:cBhvr>
                                    </p:animEffect>
                                  </p:childTnLst>
                                </p:cTn>
                              </p:par>
                              <p:par>
                                <p:cTn id="35" presetID="2" presetClass="entr" presetSubtype="2" fill="hold" grpId="0" nodeType="withEffect">
                                  <p:stCondLst>
                                    <p:cond delay="0"/>
                                  </p:stCondLst>
                                  <p:childTnLst>
                                    <p:set>
                                      <p:cBhvr>
                                        <p:cTn id="36" dur="1" fill="hold">
                                          <p:stCondLst>
                                            <p:cond delay="0"/>
                                          </p:stCondLst>
                                        </p:cTn>
                                        <p:tgtEl>
                                          <p:spTgt spid="25625"/>
                                        </p:tgtEl>
                                        <p:attrNameLst>
                                          <p:attrName>style.visibility</p:attrName>
                                        </p:attrNameLst>
                                      </p:cBhvr>
                                      <p:to>
                                        <p:strVal val="visible"/>
                                      </p:to>
                                    </p:set>
                                    <p:anim calcmode="lin" valueType="num">
                                      <p:cBhvr additive="base">
                                        <p:cTn id="37" dur="500" fill="hold"/>
                                        <p:tgtEl>
                                          <p:spTgt spid="25625"/>
                                        </p:tgtEl>
                                        <p:attrNameLst>
                                          <p:attrName>ppt_x</p:attrName>
                                        </p:attrNameLst>
                                      </p:cBhvr>
                                      <p:tavLst>
                                        <p:tav tm="0">
                                          <p:val>
                                            <p:strVal val="1+#ppt_w/2"/>
                                          </p:val>
                                        </p:tav>
                                        <p:tav tm="100000">
                                          <p:val>
                                            <p:strVal val="#ppt_x"/>
                                          </p:val>
                                        </p:tav>
                                      </p:tavLst>
                                    </p:anim>
                                    <p:anim calcmode="lin" valueType="num">
                                      <p:cBhvr additive="base">
                                        <p:cTn id="38" dur="500" fill="hold"/>
                                        <p:tgtEl>
                                          <p:spTgt spid="25625"/>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25626"/>
                                        </p:tgtEl>
                                        <p:attrNameLst>
                                          <p:attrName>style.visibility</p:attrName>
                                        </p:attrNameLst>
                                      </p:cBhvr>
                                      <p:to>
                                        <p:strVal val="visible"/>
                                      </p:to>
                                    </p:set>
                                    <p:animEffect transition="in" filter="dissolve">
                                      <p:cBhvr>
                                        <p:cTn id="42" dur="500"/>
                                        <p:tgtEl>
                                          <p:spTgt spid="25626"/>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25627"/>
                                        </p:tgtEl>
                                        <p:attrNameLst>
                                          <p:attrName>style.visibility</p:attrName>
                                        </p:attrNameLst>
                                      </p:cBhvr>
                                      <p:to>
                                        <p:strVal val="visible"/>
                                      </p:to>
                                    </p:set>
                                    <p:anim calcmode="lin" valueType="num">
                                      <p:cBhvr additive="base">
                                        <p:cTn id="45" dur="500" fill="hold"/>
                                        <p:tgtEl>
                                          <p:spTgt spid="25627"/>
                                        </p:tgtEl>
                                        <p:attrNameLst>
                                          <p:attrName>ppt_x</p:attrName>
                                        </p:attrNameLst>
                                      </p:cBhvr>
                                      <p:tavLst>
                                        <p:tav tm="0">
                                          <p:val>
                                            <p:strVal val="0-#ppt_w/2"/>
                                          </p:val>
                                        </p:tav>
                                        <p:tav tm="100000">
                                          <p:val>
                                            <p:strVal val="#ppt_x"/>
                                          </p:val>
                                        </p:tav>
                                      </p:tavLst>
                                    </p:anim>
                                    <p:anim calcmode="lin" valueType="num">
                                      <p:cBhvr additive="base">
                                        <p:cTn id="46" dur="500" fill="hold"/>
                                        <p:tgtEl>
                                          <p:spTgt spid="25627"/>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9" presetClass="entr" presetSubtype="0" fill="hold" grpId="0" nodeType="afterEffect">
                                  <p:stCondLst>
                                    <p:cond delay="0"/>
                                  </p:stCondLst>
                                  <p:childTnLst>
                                    <p:set>
                                      <p:cBhvr>
                                        <p:cTn id="49" dur="1" fill="hold">
                                          <p:stCondLst>
                                            <p:cond delay="0"/>
                                          </p:stCondLst>
                                        </p:cTn>
                                        <p:tgtEl>
                                          <p:spTgt spid="25628"/>
                                        </p:tgtEl>
                                        <p:attrNameLst>
                                          <p:attrName>style.visibility</p:attrName>
                                        </p:attrNameLst>
                                      </p:cBhvr>
                                      <p:to>
                                        <p:strVal val="visible"/>
                                      </p:to>
                                    </p:set>
                                    <p:animEffect transition="in" filter="dissolve">
                                      <p:cBhvr>
                                        <p:cTn id="50" dur="500"/>
                                        <p:tgtEl>
                                          <p:spTgt spid="25628"/>
                                        </p:tgtEl>
                                      </p:cBhvr>
                                    </p:animEffect>
                                  </p:childTnLst>
                                </p:cTn>
                              </p:par>
                              <p:par>
                                <p:cTn id="51" presetID="2" presetClass="entr" presetSubtype="8" fill="hold" grpId="0" nodeType="withEffect">
                                  <p:stCondLst>
                                    <p:cond delay="0"/>
                                  </p:stCondLst>
                                  <p:childTnLst>
                                    <p:set>
                                      <p:cBhvr>
                                        <p:cTn id="52" dur="1" fill="hold">
                                          <p:stCondLst>
                                            <p:cond delay="0"/>
                                          </p:stCondLst>
                                        </p:cTn>
                                        <p:tgtEl>
                                          <p:spTgt spid="25629"/>
                                        </p:tgtEl>
                                        <p:attrNameLst>
                                          <p:attrName>style.visibility</p:attrName>
                                        </p:attrNameLst>
                                      </p:cBhvr>
                                      <p:to>
                                        <p:strVal val="visible"/>
                                      </p:to>
                                    </p:set>
                                    <p:anim calcmode="lin" valueType="num">
                                      <p:cBhvr additive="base">
                                        <p:cTn id="53" dur="500" fill="hold"/>
                                        <p:tgtEl>
                                          <p:spTgt spid="25629"/>
                                        </p:tgtEl>
                                        <p:attrNameLst>
                                          <p:attrName>ppt_x</p:attrName>
                                        </p:attrNameLst>
                                      </p:cBhvr>
                                      <p:tavLst>
                                        <p:tav tm="0">
                                          <p:val>
                                            <p:strVal val="0-#ppt_w/2"/>
                                          </p:val>
                                        </p:tav>
                                        <p:tav tm="100000">
                                          <p:val>
                                            <p:strVal val="#ppt_x"/>
                                          </p:val>
                                        </p:tav>
                                      </p:tavLst>
                                    </p:anim>
                                    <p:anim calcmode="lin" valueType="num">
                                      <p:cBhvr additive="base">
                                        <p:cTn id="54" dur="500" fill="hold"/>
                                        <p:tgtEl>
                                          <p:spTgt spid="25629"/>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9" presetClass="entr" presetSubtype="0" fill="hold" grpId="0" nodeType="afterEffect">
                                  <p:stCondLst>
                                    <p:cond delay="0"/>
                                  </p:stCondLst>
                                  <p:childTnLst>
                                    <p:set>
                                      <p:cBhvr>
                                        <p:cTn id="57" dur="1" fill="hold">
                                          <p:stCondLst>
                                            <p:cond delay="0"/>
                                          </p:stCondLst>
                                        </p:cTn>
                                        <p:tgtEl>
                                          <p:spTgt spid="25630"/>
                                        </p:tgtEl>
                                        <p:attrNameLst>
                                          <p:attrName>style.visibility</p:attrName>
                                        </p:attrNameLst>
                                      </p:cBhvr>
                                      <p:to>
                                        <p:strVal val="visible"/>
                                      </p:to>
                                    </p:set>
                                    <p:animEffect transition="in" filter="dissolve">
                                      <p:cBhvr>
                                        <p:cTn id="58" dur="500"/>
                                        <p:tgtEl>
                                          <p:spTgt spid="25630"/>
                                        </p:tgtEl>
                                      </p:cBhvr>
                                    </p:animEffect>
                                  </p:childTnLst>
                                </p:cTn>
                              </p:par>
                              <p:par>
                                <p:cTn id="59" presetID="2" presetClass="entr" presetSubtype="8" fill="hold" grpId="0" nodeType="withEffect">
                                  <p:stCondLst>
                                    <p:cond delay="0"/>
                                  </p:stCondLst>
                                  <p:childTnLst>
                                    <p:set>
                                      <p:cBhvr>
                                        <p:cTn id="60" dur="1" fill="hold">
                                          <p:stCondLst>
                                            <p:cond delay="0"/>
                                          </p:stCondLst>
                                        </p:cTn>
                                        <p:tgtEl>
                                          <p:spTgt spid="25631"/>
                                        </p:tgtEl>
                                        <p:attrNameLst>
                                          <p:attrName>style.visibility</p:attrName>
                                        </p:attrNameLst>
                                      </p:cBhvr>
                                      <p:to>
                                        <p:strVal val="visible"/>
                                      </p:to>
                                    </p:set>
                                    <p:anim calcmode="lin" valueType="num">
                                      <p:cBhvr additive="base">
                                        <p:cTn id="61" dur="500" fill="hold"/>
                                        <p:tgtEl>
                                          <p:spTgt spid="25631"/>
                                        </p:tgtEl>
                                        <p:attrNameLst>
                                          <p:attrName>ppt_x</p:attrName>
                                        </p:attrNameLst>
                                      </p:cBhvr>
                                      <p:tavLst>
                                        <p:tav tm="0">
                                          <p:val>
                                            <p:strVal val="0-#ppt_w/2"/>
                                          </p:val>
                                        </p:tav>
                                        <p:tav tm="100000">
                                          <p:val>
                                            <p:strVal val="#ppt_x"/>
                                          </p:val>
                                        </p:tav>
                                      </p:tavLst>
                                    </p:anim>
                                    <p:anim calcmode="lin" valueType="num">
                                      <p:cBhvr additive="base">
                                        <p:cTn id="62" dur="500" fill="hold"/>
                                        <p:tgtEl>
                                          <p:spTgt spid="256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P spid="25620" grpId="0" autoUpdateAnimBg="0"/>
      <p:bldP spid="25621" grpId="0" autoUpdateAnimBg="0"/>
      <p:bldP spid="25622" grpId="0" autoUpdateAnimBg="0"/>
      <p:bldP spid="25623" grpId="0" autoUpdateAnimBg="0"/>
      <p:bldP spid="25624" grpId="0" autoUpdateAnimBg="0"/>
      <p:bldP spid="25625" grpId="0" autoUpdateAnimBg="0"/>
      <p:bldP spid="25626" grpId="0" autoUpdateAnimBg="0"/>
      <p:bldP spid="25627" grpId="0" autoUpdateAnimBg="0"/>
      <p:bldP spid="25628" grpId="0" autoUpdateAnimBg="0"/>
      <p:bldP spid="25629" grpId="0" autoUpdateAnimBg="0"/>
      <p:bldP spid="25630" grpId="0" autoUpdateAnimBg="0"/>
      <p:bldP spid="2563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AutoShape 1"/>
          <p:cNvSpPr/>
          <p:nvPr/>
        </p:nvSpPr>
        <p:spPr bwMode="auto">
          <a:xfrm>
            <a:off x="1234121" y="2711293"/>
            <a:ext cx="2253957"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p:spPr>
        <p:txBody>
          <a:bodyPr lIns="22854" tIns="22854" rIns="22854" bIns="22854" anchor="ctr"/>
          <a:lstStyle/>
          <a:p>
            <a:endParaRPr lang="zh-CN" altLang="en-US"/>
          </a:p>
        </p:txBody>
      </p:sp>
      <p:sp>
        <p:nvSpPr>
          <p:cNvPr id="30722" name="AutoShape 2"/>
          <p:cNvSpPr/>
          <p:nvPr/>
        </p:nvSpPr>
        <p:spPr bwMode="auto">
          <a:xfrm>
            <a:off x="1734914" y="3208973"/>
            <a:ext cx="1240469" cy="7556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6565"/>
            <a:r>
              <a:rPr lang="es-ES" altLang="zh-CN" sz="3100" dirty="0">
                <a:solidFill>
                  <a:schemeClr val="tx1">
                    <a:lumMod val="10000"/>
                    <a:lumOff val="90000"/>
                  </a:schemeClr>
                </a:solidFill>
                <a:latin typeface="Lato" panose="020F0502020204030203" charset="0"/>
                <a:sym typeface="Lato" panose="020F0502020204030203" charset="0"/>
              </a:rPr>
              <a:t>70%</a:t>
            </a:r>
            <a:endParaRPr lang="es-ES" altLang="zh-CN" dirty="0">
              <a:solidFill>
                <a:schemeClr val="tx1">
                  <a:lumMod val="10000"/>
                  <a:lumOff val="90000"/>
                </a:schemeClr>
              </a:solidFill>
            </a:endParaRPr>
          </a:p>
        </p:txBody>
      </p:sp>
      <p:sp>
        <p:nvSpPr>
          <p:cNvPr id="30723" name="AutoShape 3"/>
          <p:cNvSpPr/>
          <p:nvPr/>
        </p:nvSpPr>
        <p:spPr bwMode="auto">
          <a:xfrm>
            <a:off x="1726976" y="3825717"/>
            <a:ext cx="1239676" cy="561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sp>
        <p:nvSpPr>
          <p:cNvPr id="30724" name="AutoShape 4"/>
          <p:cNvSpPr/>
          <p:nvPr/>
        </p:nvSpPr>
        <p:spPr bwMode="auto">
          <a:xfrm>
            <a:off x="3801570" y="2704149"/>
            <a:ext cx="2253957"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p:spPr>
        <p:txBody>
          <a:bodyPr lIns="22854" tIns="22854" rIns="22854" bIns="22854" anchor="ctr"/>
          <a:lstStyle/>
          <a:p>
            <a:endParaRPr lang="zh-CN" altLang="en-US"/>
          </a:p>
        </p:txBody>
      </p:sp>
      <p:sp>
        <p:nvSpPr>
          <p:cNvPr id="30725" name="AutoShape 5"/>
          <p:cNvSpPr/>
          <p:nvPr/>
        </p:nvSpPr>
        <p:spPr bwMode="auto">
          <a:xfrm>
            <a:off x="4320613" y="3205004"/>
            <a:ext cx="1239676"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6565"/>
            <a:r>
              <a:rPr lang="es-ES" altLang="zh-CN" sz="3100" dirty="0">
                <a:solidFill>
                  <a:schemeClr val="tx1">
                    <a:lumMod val="10000"/>
                    <a:lumOff val="90000"/>
                  </a:schemeClr>
                </a:solidFill>
                <a:latin typeface="Lato" panose="020F0502020204030203" charset="0"/>
                <a:sym typeface="Lato" panose="020F0502020204030203" charset="0"/>
              </a:rPr>
              <a:t>80%</a:t>
            </a:r>
            <a:endParaRPr lang="es-ES" altLang="zh-CN" dirty="0">
              <a:solidFill>
                <a:schemeClr val="tx1">
                  <a:lumMod val="10000"/>
                  <a:lumOff val="90000"/>
                </a:schemeClr>
              </a:solidFill>
            </a:endParaRPr>
          </a:p>
        </p:txBody>
      </p:sp>
      <p:sp>
        <p:nvSpPr>
          <p:cNvPr id="30726" name="AutoShape 6"/>
          <p:cNvSpPr/>
          <p:nvPr/>
        </p:nvSpPr>
        <p:spPr bwMode="auto">
          <a:xfrm>
            <a:off x="4311883" y="3825717"/>
            <a:ext cx="1239676" cy="561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sp>
        <p:nvSpPr>
          <p:cNvPr id="30727" name="AutoShape 7"/>
          <p:cNvSpPr/>
          <p:nvPr/>
        </p:nvSpPr>
        <p:spPr bwMode="auto">
          <a:xfrm>
            <a:off x="6348381" y="2697004"/>
            <a:ext cx="2253957" cy="2256631"/>
          </a:xfrm>
          <a:custGeom>
            <a:avLst/>
            <a:gdLst>
              <a:gd name="T0" fmla="*/ 2254135 w 19679"/>
              <a:gd name="T1" fmla="*/ 2476916 h 19679"/>
              <a:gd name="T2" fmla="*/ 2254135 w 19679"/>
              <a:gd name="T3" fmla="*/ 2476916 h 19679"/>
              <a:gd name="T4" fmla="*/ 2254135 w 19679"/>
              <a:gd name="T5" fmla="*/ 2476916 h 19679"/>
              <a:gd name="T6" fmla="*/ 2254135 w 19679"/>
              <a:gd name="T7" fmla="*/ 247691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p:spPr>
        <p:txBody>
          <a:bodyPr lIns="22854" tIns="22854" rIns="22854" bIns="22854" anchor="ctr"/>
          <a:lstStyle/>
          <a:p>
            <a:endParaRPr lang="zh-CN" altLang="en-US"/>
          </a:p>
        </p:txBody>
      </p:sp>
      <p:sp>
        <p:nvSpPr>
          <p:cNvPr id="30728" name="AutoShape 8"/>
          <p:cNvSpPr/>
          <p:nvPr/>
        </p:nvSpPr>
        <p:spPr bwMode="auto">
          <a:xfrm>
            <a:off x="6867426" y="3205004"/>
            <a:ext cx="1240471"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6565"/>
            <a:r>
              <a:rPr lang="es-ES" altLang="zh-CN" sz="3100" dirty="0">
                <a:solidFill>
                  <a:schemeClr val="tx1">
                    <a:lumMod val="10000"/>
                    <a:lumOff val="90000"/>
                  </a:schemeClr>
                </a:solidFill>
                <a:latin typeface="Lato" panose="020F0502020204030203" charset="0"/>
                <a:sym typeface="Lato" panose="020F0502020204030203" charset="0"/>
              </a:rPr>
              <a:t>90%</a:t>
            </a:r>
            <a:endParaRPr lang="es-ES" altLang="zh-CN" dirty="0">
              <a:solidFill>
                <a:schemeClr val="tx1">
                  <a:lumMod val="10000"/>
                  <a:lumOff val="90000"/>
                </a:schemeClr>
              </a:solidFill>
            </a:endParaRPr>
          </a:p>
        </p:txBody>
      </p:sp>
      <p:sp>
        <p:nvSpPr>
          <p:cNvPr id="30729" name="AutoShape 9"/>
          <p:cNvSpPr/>
          <p:nvPr/>
        </p:nvSpPr>
        <p:spPr bwMode="auto">
          <a:xfrm>
            <a:off x="6859489" y="3824923"/>
            <a:ext cx="1239676" cy="5619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sp>
        <p:nvSpPr>
          <p:cNvPr id="30730" name="AutoShape 10"/>
          <p:cNvSpPr/>
          <p:nvPr/>
        </p:nvSpPr>
        <p:spPr bwMode="auto">
          <a:xfrm>
            <a:off x="8692813" y="2690656"/>
            <a:ext cx="2253957"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p:spPr>
        <p:txBody>
          <a:bodyPr lIns="22854" tIns="22854" rIns="22854" bIns="22854" anchor="ctr"/>
          <a:lstStyle/>
          <a:p>
            <a:endParaRPr lang="zh-CN" altLang="en-US"/>
          </a:p>
        </p:txBody>
      </p:sp>
      <p:sp>
        <p:nvSpPr>
          <p:cNvPr id="30731" name="AutoShape 11"/>
          <p:cNvSpPr/>
          <p:nvPr/>
        </p:nvSpPr>
        <p:spPr bwMode="auto">
          <a:xfrm>
            <a:off x="9211858" y="3205004"/>
            <a:ext cx="1240471"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6565"/>
            <a:r>
              <a:rPr lang="es-ES" altLang="zh-CN" sz="3100" dirty="0">
                <a:solidFill>
                  <a:schemeClr val="tx1">
                    <a:lumMod val="10000"/>
                    <a:lumOff val="90000"/>
                  </a:schemeClr>
                </a:solidFill>
                <a:latin typeface="Lato" panose="020F0502020204030203" charset="0"/>
                <a:sym typeface="Lato" panose="020F0502020204030203" charset="0"/>
              </a:rPr>
              <a:t>99%</a:t>
            </a:r>
            <a:endParaRPr lang="es-ES" altLang="zh-CN" dirty="0">
              <a:solidFill>
                <a:schemeClr val="tx1">
                  <a:lumMod val="10000"/>
                  <a:lumOff val="90000"/>
                </a:schemeClr>
              </a:solidFill>
            </a:endParaRPr>
          </a:p>
        </p:txBody>
      </p:sp>
      <p:sp>
        <p:nvSpPr>
          <p:cNvPr id="30732" name="AutoShape 12"/>
          <p:cNvSpPr/>
          <p:nvPr/>
        </p:nvSpPr>
        <p:spPr bwMode="auto">
          <a:xfrm>
            <a:off x="9203921" y="3824923"/>
            <a:ext cx="1239676" cy="5619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grpSp>
        <p:nvGrpSpPr>
          <p:cNvPr id="4" name="组合 3"/>
          <p:cNvGrpSpPr/>
          <p:nvPr/>
        </p:nvGrpSpPr>
        <p:grpSpPr>
          <a:xfrm>
            <a:off x="8164244" y="3344705"/>
            <a:ext cx="895234" cy="893763"/>
            <a:chOff x="6123384" y="2509302"/>
            <a:chExt cx="671513" cy="670529"/>
          </a:xfrm>
        </p:grpSpPr>
        <p:sp>
          <p:nvSpPr>
            <p:cNvPr id="30733" name="AutoShape 13"/>
            <p:cNvSpPr/>
            <p:nvPr/>
          </p:nvSpPr>
          <p:spPr bwMode="auto">
            <a:xfrm>
              <a:off x="6123384" y="2509302"/>
              <a:ext cx="671513" cy="670529"/>
            </a:xfrm>
            <a:custGeom>
              <a:avLst/>
              <a:gdLst>
                <a:gd name="T0" fmla="*/ 895305 w 19679"/>
                <a:gd name="T1" fmla="*/ 981009 h 19679"/>
                <a:gd name="T2" fmla="*/ 895305 w 19679"/>
                <a:gd name="T3" fmla="*/ 981009 h 19679"/>
                <a:gd name="T4" fmla="*/ 895305 w 19679"/>
                <a:gd name="T5" fmla="*/ 981009 h 19679"/>
                <a:gd name="T6" fmla="*/ 895305 w 19679"/>
                <a:gd name="T7" fmla="*/ 98100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p:spPr>
          <p:txBody>
            <a:bodyPr lIns="17145" tIns="17145" rIns="17145" bIns="17145" anchor="ctr"/>
            <a:lstStyle/>
            <a:p>
              <a:endParaRPr lang="zh-CN" altLang="en-US">
                <a:solidFill>
                  <a:schemeClr val="tx1">
                    <a:lumMod val="10000"/>
                    <a:lumOff val="90000"/>
                  </a:schemeClr>
                </a:solidFill>
              </a:endParaRPr>
            </a:p>
          </p:txBody>
        </p:sp>
        <p:sp>
          <p:nvSpPr>
            <p:cNvPr id="30734" name="AutoShape 14"/>
            <p:cNvSpPr/>
            <p:nvPr/>
          </p:nvSpPr>
          <p:spPr bwMode="auto">
            <a:xfrm>
              <a:off x="6361509" y="2740950"/>
              <a:ext cx="206574" cy="172099"/>
            </a:xfrm>
            <a:custGeom>
              <a:avLst/>
              <a:gdLst>
                <a:gd name="T0" fmla="*/ 275432 w 21600"/>
                <a:gd name="T1" fmla="*/ 229394 h 21600"/>
                <a:gd name="T2" fmla="*/ 275432 w 21600"/>
                <a:gd name="T3" fmla="*/ 229394 h 21600"/>
                <a:gd name="T4" fmla="*/ 275432 w 21600"/>
                <a:gd name="T5" fmla="*/ 229394 h 21600"/>
                <a:gd name="T6" fmla="*/ 275432 w 21600"/>
                <a:gd name="T7" fmla="*/ 22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10000"/>
                    <a:lumOff val="90000"/>
                  </a:schemeClr>
                </a:solidFill>
              </a:endParaRPr>
            </a:p>
          </p:txBody>
        </p:sp>
      </p:grpSp>
      <p:grpSp>
        <p:nvGrpSpPr>
          <p:cNvPr id="3" name="组合 2"/>
          <p:cNvGrpSpPr/>
          <p:nvPr/>
        </p:nvGrpSpPr>
        <p:grpSpPr>
          <a:xfrm>
            <a:off x="5794415" y="3351846"/>
            <a:ext cx="895234" cy="892970"/>
            <a:chOff x="4345781" y="2514661"/>
            <a:chExt cx="671513" cy="669934"/>
          </a:xfrm>
        </p:grpSpPr>
        <p:sp>
          <p:nvSpPr>
            <p:cNvPr id="30735" name="AutoShape 15"/>
            <p:cNvSpPr/>
            <p:nvPr/>
          </p:nvSpPr>
          <p:spPr bwMode="auto">
            <a:xfrm>
              <a:off x="4345781" y="2514661"/>
              <a:ext cx="671513" cy="669934"/>
            </a:xfrm>
            <a:custGeom>
              <a:avLst/>
              <a:gdLst>
                <a:gd name="T0" fmla="*/ 895305 w 19679"/>
                <a:gd name="T1" fmla="*/ 980138 h 19679"/>
                <a:gd name="T2" fmla="*/ 895305 w 19679"/>
                <a:gd name="T3" fmla="*/ 980138 h 19679"/>
                <a:gd name="T4" fmla="*/ 895305 w 19679"/>
                <a:gd name="T5" fmla="*/ 980138 h 19679"/>
                <a:gd name="T6" fmla="*/ 895305 w 19679"/>
                <a:gd name="T7" fmla="*/ 9801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p:spPr>
          <p:txBody>
            <a:bodyPr lIns="17145" tIns="17145" rIns="17145" bIns="17145" anchor="ctr"/>
            <a:lstStyle/>
            <a:p>
              <a:endParaRPr lang="zh-CN" altLang="en-US">
                <a:solidFill>
                  <a:schemeClr val="tx1">
                    <a:lumMod val="10000"/>
                    <a:lumOff val="90000"/>
                  </a:schemeClr>
                </a:solidFill>
              </a:endParaRPr>
            </a:p>
          </p:txBody>
        </p:sp>
        <p:sp>
          <p:nvSpPr>
            <p:cNvPr id="30736" name="AutoShape 16"/>
            <p:cNvSpPr/>
            <p:nvPr/>
          </p:nvSpPr>
          <p:spPr bwMode="auto">
            <a:xfrm>
              <a:off x="4579144" y="2745714"/>
              <a:ext cx="205383" cy="205446"/>
            </a:xfrm>
            <a:custGeom>
              <a:avLst/>
              <a:gdLst>
                <a:gd name="T0" fmla="*/ 273844 w 21600"/>
                <a:gd name="T1" fmla="*/ 273844 h 21600"/>
                <a:gd name="T2" fmla="*/ 273844 w 21600"/>
                <a:gd name="T3" fmla="*/ 273844 h 21600"/>
                <a:gd name="T4" fmla="*/ 273844 w 21600"/>
                <a:gd name="T5" fmla="*/ 273844 h 21600"/>
                <a:gd name="T6" fmla="*/ 273844 w 21600"/>
                <a:gd name="T7" fmla="*/ 273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10000"/>
                    <a:lumOff val="90000"/>
                  </a:schemeClr>
                </a:solidFill>
              </a:endParaRPr>
            </a:p>
          </p:txBody>
        </p:sp>
      </p:grpSp>
      <p:grpSp>
        <p:nvGrpSpPr>
          <p:cNvPr id="2" name="组合 1"/>
          <p:cNvGrpSpPr/>
          <p:nvPr/>
        </p:nvGrpSpPr>
        <p:grpSpPr>
          <a:xfrm>
            <a:off x="3190461" y="3358198"/>
            <a:ext cx="895234" cy="893763"/>
            <a:chOff x="2392561" y="2519425"/>
            <a:chExt cx="671513" cy="670529"/>
          </a:xfrm>
        </p:grpSpPr>
        <p:sp>
          <p:nvSpPr>
            <p:cNvPr id="30737" name="AutoShape 17"/>
            <p:cNvSpPr/>
            <p:nvPr/>
          </p:nvSpPr>
          <p:spPr bwMode="auto">
            <a:xfrm>
              <a:off x="2392561" y="2519425"/>
              <a:ext cx="671513" cy="670529"/>
            </a:xfrm>
            <a:custGeom>
              <a:avLst/>
              <a:gdLst>
                <a:gd name="T0" fmla="*/ 895305 w 19679"/>
                <a:gd name="T1" fmla="*/ 981009 h 19679"/>
                <a:gd name="T2" fmla="*/ 895305 w 19679"/>
                <a:gd name="T3" fmla="*/ 981009 h 19679"/>
                <a:gd name="T4" fmla="*/ 895305 w 19679"/>
                <a:gd name="T5" fmla="*/ 981009 h 19679"/>
                <a:gd name="T6" fmla="*/ 895305 w 19679"/>
                <a:gd name="T7" fmla="*/ 98100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p:spPr>
          <p:txBody>
            <a:bodyPr lIns="17145" tIns="17145" rIns="17145" bIns="17145" anchor="ctr"/>
            <a:lstStyle/>
            <a:p>
              <a:endParaRPr lang="zh-CN" altLang="en-US">
                <a:solidFill>
                  <a:schemeClr val="tx1">
                    <a:lumMod val="10000"/>
                    <a:lumOff val="90000"/>
                  </a:schemeClr>
                </a:solidFill>
              </a:endParaRPr>
            </a:p>
          </p:txBody>
        </p:sp>
        <p:sp>
          <p:nvSpPr>
            <p:cNvPr id="30738" name="AutoShape 18"/>
            <p:cNvSpPr/>
            <p:nvPr/>
          </p:nvSpPr>
          <p:spPr bwMode="auto">
            <a:xfrm>
              <a:off x="2637234" y="2730827"/>
              <a:ext cx="206574" cy="206637"/>
            </a:xfrm>
            <a:custGeom>
              <a:avLst/>
              <a:gdLst>
                <a:gd name="T0" fmla="*/ 275432 w 21600"/>
                <a:gd name="T1" fmla="*/ 275431 h 21600"/>
                <a:gd name="T2" fmla="*/ 275432 w 21600"/>
                <a:gd name="T3" fmla="*/ 275431 h 21600"/>
                <a:gd name="T4" fmla="*/ 275432 w 21600"/>
                <a:gd name="T5" fmla="*/ 275431 h 21600"/>
                <a:gd name="T6" fmla="*/ 275432 w 21600"/>
                <a:gd name="T7" fmla="*/ 2754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10000"/>
                    <a:lumOff val="90000"/>
                  </a:schemeClr>
                </a:solidFill>
              </a:endParaRPr>
            </a:p>
          </p:txBody>
        </p:sp>
      </p:grpSp>
      <p:sp>
        <p:nvSpPr>
          <p:cNvPr id="30739" name="AutoShape 19"/>
          <p:cNvSpPr/>
          <p:nvPr/>
        </p:nvSpPr>
        <p:spPr bwMode="auto">
          <a:xfrm>
            <a:off x="1361899" y="1877855"/>
            <a:ext cx="9406301"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endParaRPr lang="zh-CN" altLang="en-US" sz="1200" dirty="0">
              <a:solidFill>
                <a:schemeClr val="tx1">
                  <a:lumMod val="50000"/>
                  <a:lumOff val="50000"/>
                </a:schemeClr>
              </a:solidFill>
              <a:latin typeface="+mn-ea"/>
            </a:endParaRPr>
          </a:p>
        </p:txBody>
      </p:sp>
      <p:sp>
        <p:nvSpPr>
          <p:cNvPr id="30744" name="AutoShape 24"/>
          <p:cNvSpPr/>
          <p:nvPr/>
        </p:nvSpPr>
        <p:spPr bwMode="auto">
          <a:xfrm>
            <a:off x="1361899" y="5797391"/>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30745" name="AutoShape 25"/>
          <p:cNvSpPr/>
          <p:nvPr/>
        </p:nvSpPr>
        <p:spPr bwMode="auto">
          <a:xfrm>
            <a:off x="1365072" y="5488623"/>
            <a:ext cx="6236476"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600" dirty="0">
                <a:solidFill>
                  <a:schemeClr val="tx1">
                    <a:lumMod val="50000"/>
                    <a:lumOff val="50000"/>
                  </a:schemeClr>
                </a:solidFill>
                <a:ea typeface="微软雅黑" panose="020B0503020204020204" pitchFamily="34" charset="-122"/>
              </a:rPr>
              <a:t>在这里输入标题</a:t>
            </a:r>
            <a:endParaRPr lang="es-ES" altLang="zh-CN" sz="1600" dirty="0">
              <a:solidFill>
                <a:schemeClr val="tx1">
                  <a:lumMod val="50000"/>
                  <a:lumOff val="50000"/>
                </a:schemeClr>
              </a:solidFill>
              <a:ea typeface="微软雅黑" panose="020B0503020204020204" pitchFamily="34" charset="-122"/>
            </a:endParaRPr>
          </a:p>
        </p:txBody>
      </p:sp>
      <p:sp>
        <p:nvSpPr>
          <p:cNvPr id="5" name="标题 4"/>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39"/>
                                        </p:tgtEl>
                                        <p:attrNameLst>
                                          <p:attrName>style.visibility</p:attrName>
                                        </p:attrNameLst>
                                      </p:cBhvr>
                                      <p:to>
                                        <p:strVal val="visible"/>
                                      </p:to>
                                    </p:set>
                                    <p:animEffect transition="in" filter="wipe(left)">
                                      <p:cBhvr>
                                        <p:cTn id="7" dur="500"/>
                                        <p:tgtEl>
                                          <p:spTgt spid="30739"/>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30722"/>
                                        </p:tgtEl>
                                        <p:attrNameLst>
                                          <p:attrName>style.visibility</p:attrName>
                                        </p:attrNameLst>
                                      </p:cBhvr>
                                      <p:to>
                                        <p:strVal val="visible"/>
                                      </p:to>
                                    </p:set>
                                    <p:animEffect transition="in" filter="fade">
                                      <p:cBhvr>
                                        <p:cTn id="11" dur="800" decel="100000"/>
                                        <p:tgtEl>
                                          <p:spTgt spid="30722"/>
                                        </p:tgtEl>
                                      </p:cBhvr>
                                    </p:animEffect>
                                    <p:anim calcmode="lin" valueType="num">
                                      <p:cBhvr>
                                        <p:cTn id="12" dur="800" decel="100000" fill="hold"/>
                                        <p:tgtEl>
                                          <p:spTgt spid="30722"/>
                                        </p:tgtEl>
                                        <p:attrNameLst>
                                          <p:attrName>style.rotation</p:attrName>
                                        </p:attrNameLst>
                                      </p:cBhvr>
                                      <p:tavLst>
                                        <p:tav tm="0">
                                          <p:val>
                                            <p:fltVal val="-90"/>
                                          </p:val>
                                        </p:tav>
                                        <p:tav tm="100000">
                                          <p:val>
                                            <p:fltVal val="0"/>
                                          </p:val>
                                        </p:tav>
                                      </p:tavLst>
                                    </p:anim>
                                    <p:anim calcmode="lin" valueType="num">
                                      <p:cBhvr>
                                        <p:cTn id="13" dur="800" decel="100000" fill="hold"/>
                                        <p:tgtEl>
                                          <p:spTgt spid="30722"/>
                                        </p:tgtEl>
                                        <p:attrNameLst>
                                          <p:attrName>ppt_x</p:attrName>
                                        </p:attrNameLst>
                                      </p:cBhvr>
                                      <p:tavLst>
                                        <p:tav tm="0">
                                          <p:val>
                                            <p:strVal val="#ppt_x+0.4"/>
                                          </p:val>
                                        </p:tav>
                                        <p:tav tm="100000">
                                          <p:val>
                                            <p:strVal val="#ppt_x-0.05"/>
                                          </p:val>
                                        </p:tav>
                                      </p:tavLst>
                                    </p:anim>
                                    <p:anim calcmode="lin" valueType="num">
                                      <p:cBhvr>
                                        <p:cTn id="14" dur="800" decel="100000" fill="hold"/>
                                        <p:tgtEl>
                                          <p:spTgt spid="3072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3072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30722"/>
                                        </p:tgtEl>
                                        <p:attrNameLst>
                                          <p:attrName>ppt_y</p:attrName>
                                        </p:attrNameLst>
                                      </p:cBhvr>
                                      <p:tavLst>
                                        <p:tav tm="0">
                                          <p:val>
                                            <p:strVal val="#ppt_y+0.1"/>
                                          </p:val>
                                        </p:tav>
                                        <p:tav tm="100000">
                                          <p:val>
                                            <p:strVal val="#ppt_y"/>
                                          </p:val>
                                        </p:tav>
                                      </p:tavLst>
                                    </p:anim>
                                  </p:childTnLst>
                                </p:cTn>
                              </p:par>
                              <p:par>
                                <p:cTn id="17" presetID="30" presetClass="entr" presetSubtype="0" fill="hold" grpId="0" nodeType="withEffect">
                                  <p:stCondLst>
                                    <p:cond delay="0"/>
                                  </p:stCondLst>
                                  <p:childTnLst>
                                    <p:set>
                                      <p:cBhvr>
                                        <p:cTn id="18" dur="1" fill="hold">
                                          <p:stCondLst>
                                            <p:cond delay="0"/>
                                          </p:stCondLst>
                                        </p:cTn>
                                        <p:tgtEl>
                                          <p:spTgt spid="30723"/>
                                        </p:tgtEl>
                                        <p:attrNameLst>
                                          <p:attrName>style.visibility</p:attrName>
                                        </p:attrNameLst>
                                      </p:cBhvr>
                                      <p:to>
                                        <p:strVal val="visible"/>
                                      </p:to>
                                    </p:set>
                                    <p:animEffect transition="in" filter="fade">
                                      <p:cBhvr>
                                        <p:cTn id="19" dur="800" decel="100000"/>
                                        <p:tgtEl>
                                          <p:spTgt spid="30723"/>
                                        </p:tgtEl>
                                      </p:cBhvr>
                                    </p:animEffect>
                                    <p:anim calcmode="lin" valueType="num">
                                      <p:cBhvr>
                                        <p:cTn id="20" dur="800" decel="100000" fill="hold"/>
                                        <p:tgtEl>
                                          <p:spTgt spid="30723"/>
                                        </p:tgtEl>
                                        <p:attrNameLst>
                                          <p:attrName>style.rotation</p:attrName>
                                        </p:attrNameLst>
                                      </p:cBhvr>
                                      <p:tavLst>
                                        <p:tav tm="0">
                                          <p:val>
                                            <p:fltVal val="-90"/>
                                          </p:val>
                                        </p:tav>
                                        <p:tav tm="100000">
                                          <p:val>
                                            <p:fltVal val="0"/>
                                          </p:val>
                                        </p:tav>
                                      </p:tavLst>
                                    </p:anim>
                                    <p:anim calcmode="lin" valueType="num">
                                      <p:cBhvr>
                                        <p:cTn id="21" dur="800" decel="100000" fill="hold"/>
                                        <p:tgtEl>
                                          <p:spTgt spid="30723"/>
                                        </p:tgtEl>
                                        <p:attrNameLst>
                                          <p:attrName>ppt_x</p:attrName>
                                        </p:attrNameLst>
                                      </p:cBhvr>
                                      <p:tavLst>
                                        <p:tav tm="0">
                                          <p:val>
                                            <p:strVal val="#ppt_x+0.4"/>
                                          </p:val>
                                        </p:tav>
                                        <p:tav tm="100000">
                                          <p:val>
                                            <p:strVal val="#ppt_x-0.05"/>
                                          </p:val>
                                        </p:tav>
                                      </p:tavLst>
                                    </p:anim>
                                    <p:anim calcmode="lin" valueType="num">
                                      <p:cBhvr>
                                        <p:cTn id="22" dur="800" decel="100000" fill="hold"/>
                                        <p:tgtEl>
                                          <p:spTgt spid="30723"/>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30723"/>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30723"/>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30721"/>
                                        </p:tgtEl>
                                        <p:attrNameLst>
                                          <p:attrName>style.visibility</p:attrName>
                                        </p:attrNameLst>
                                      </p:cBhvr>
                                      <p:to>
                                        <p:strVal val="visible"/>
                                      </p:to>
                                    </p:set>
                                    <p:animEffect transition="in" filter="fade">
                                      <p:cBhvr>
                                        <p:cTn id="27" dur="800" decel="100000"/>
                                        <p:tgtEl>
                                          <p:spTgt spid="30721"/>
                                        </p:tgtEl>
                                      </p:cBhvr>
                                    </p:animEffect>
                                    <p:anim calcmode="lin" valueType="num">
                                      <p:cBhvr>
                                        <p:cTn id="28" dur="800" decel="100000" fill="hold"/>
                                        <p:tgtEl>
                                          <p:spTgt spid="30721"/>
                                        </p:tgtEl>
                                        <p:attrNameLst>
                                          <p:attrName>style.rotation</p:attrName>
                                        </p:attrNameLst>
                                      </p:cBhvr>
                                      <p:tavLst>
                                        <p:tav tm="0">
                                          <p:val>
                                            <p:fltVal val="-90"/>
                                          </p:val>
                                        </p:tav>
                                        <p:tav tm="100000">
                                          <p:val>
                                            <p:fltVal val="0"/>
                                          </p:val>
                                        </p:tav>
                                      </p:tavLst>
                                    </p:anim>
                                    <p:anim calcmode="lin" valueType="num">
                                      <p:cBhvr>
                                        <p:cTn id="29" dur="800" decel="100000" fill="hold"/>
                                        <p:tgtEl>
                                          <p:spTgt spid="30721"/>
                                        </p:tgtEl>
                                        <p:attrNameLst>
                                          <p:attrName>ppt_x</p:attrName>
                                        </p:attrNameLst>
                                      </p:cBhvr>
                                      <p:tavLst>
                                        <p:tav tm="0">
                                          <p:val>
                                            <p:strVal val="#ppt_x+0.4"/>
                                          </p:val>
                                        </p:tav>
                                        <p:tav tm="100000">
                                          <p:val>
                                            <p:strVal val="#ppt_x-0.05"/>
                                          </p:val>
                                        </p:tav>
                                      </p:tavLst>
                                    </p:anim>
                                    <p:anim calcmode="lin" valueType="num">
                                      <p:cBhvr>
                                        <p:cTn id="30" dur="800" decel="100000" fill="hold"/>
                                        <p:tgtEl>
                                          <p:spTgt spid="30721"/>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0721"/>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0721"/>
                                        </p:tgtEl>
                                        <p:attrNameLst>
                                          <p:attrName>ppt_y</p:attrName>
                                        </p:attrNameLst>
                                      </p:cBhvr>
                                      <p:tavLst>
                                        <p:tav tm="0">
                                          <p:val>
                                            <p:strVal val="#ppt_y+0.1"/>
                                          </p:val>
                                        </p:tav>
                                        <p:tav tm="100000">
                                          <p:val>
                                            <p:strVal val="#ppt_y"/>
                                          </p:val>
                                        </p:tav>
                                      </p:tavLst>
                                    </p:anim>
                                  </p:childTnLst>
                                </p:cTn>
                              </p:par>
                            </p:childTnLst>
                          </p:cTn>
                        </p:par>
                        <p:par>
                          <p:cTn id="33" fill="hold">
                            <p:stCondLst>
                              <p:cond delay="1500"/>
                            </p:stCondLst>
                            <p:childTnLst>
                              <p:par>
                                <p:cTn id="34" presetID="1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ppt_x</p:attrName>
                                        </p:attrNameLst>
                                      </p:cBhvr>
                                      <p:tavLst>
                                        <p:tav tm="0">
                                          <p:val>
                                            <p:strVal val="#ppt_x-#ppt_w*1.125000"/>
                                          </p:val>
                                        </p:tav>
                                        <p:tav tm="100000">
                                          <p:val>
                                            <p:strVal val="#ppt_x"/>
                                          </p:val>
                                        </p:tav>
                                      </p:tavLst>
                                    </p:anim>
                                    <p:animEffect transition="in" filter="wipe(right)">
                                      <p:cBhvr>
                                        <p:cTn id="37" dur="500"/>
                                        <p:tgtEl>
                                          <p:spTgt spid="2"/>
                                        </p:tgtEl>
                                      </p:cBhvr>
                                    </p:animEffect>
                                  </p:childTnLst>
                                </p:cTn>
                              </p:par>
                            </p:childTnLst>
                          </p:cTn>
                        </p:par>
                        <p:par>
                          <p:cTn id="38" fill="hold">
                            <p:stCondLst>
                              <p:cond delay="2000"/>
                            </p:stCondLst>
                            <p:childTnLst>
                              <p:par>
                                <p:cTn id="39" presetID="30" presetClass="entr" presetSubtype="0" fill="hold" grpId="0" nodeType="afterEffect">
                                  <p:stCondLst>
                                    <p:cond delay="0"/>
                                  </p:stCondLst>
                                  <p:childTnLst>
                                    <p:set>
                                      <p:cBhvr>
                                        <p:cTn id="40" dur="1" fill="hold">
                                          <p:stCondLst>
                                            <p:cond delay="0"/>
                                          </p:stCondLst>
                                        </p:cTn>
                                        <p:tgtEl>
                                          <p:spTgt spid="30725"/>
                                        </p:tgtEl>
                                        <p:attrNameLst>
                                          <p:attrName>style.visibility</p:attrName>
                                        </p:attrNameLst>
                                      </p:cBhvr>
                                      <p:to>
                                        <p:strVal val="visible"/>
                                      </p:to>
                                    </p:set>
                                    <p:animEffect transition="in" filter="fade">
                                      <p:cBhvr>
                                        <p:cTn id="41" dur="800" decel="100000"/>
                                        <p:tgtEl>
                                          <p:spTgt spid="30725"/>
                                        </p:tgtEl>
                                      </p:cBhvr>
                                    </p:animEffect>
                                    <p:anim calcmode="lin" valueType="num">
                                      <p:cBhvr>
                                        <p:cTn id="42" dur="800" decel="100000" fill="hold"/>
                                        <p:tgtEl>
                                          <p:spTgt spid="30725"/>
                                        </p:tgtEl>
                                        <p:attrNameLst>
                                          <p:attrName>style.rotation</p:attrName>
                                        </p:attrNameLst>
                                      </p:cBhvr>
                                      <p:tavLst>
                                        <p:tav tm="0">
                                          <p:val>
                                            <p:fltVal val="-90"/>
                                          </p:val>
                                        </p:tav>
                                        <p:tav tm="100000">
                                          <p:val>
                                            <p:fltVal val="0"/>
                                          </p:val>
                                        </p:tav>
                                      </p:tavLst>
                                    </p:anim>
                                    <p:anim calcmode="lin" valueType="num">
                                      <p:cBhvr>
                                        <p:cTn id="43" dur="800" decel="100000" fill="hold"/>
                                        <p:tgtEl>
                                          <p:spTgt spid="30725"/>
                                        </p:tgtEl>
                                        <p:attrNameLst>
                                          <p:attrName>ppt_x</p:attrName>
                                        </p:attrNameLst>
                                      </p:cBhvr>
                                      <p:tavLst>
                                        <p:tav tm="0">
                                          <p:val>
                                            <p:strVal val="#ppt_x+0.4"/>
                                          </p:val>
                                        </p:tav>
                                        <p:tav tm="100000">
                                          <p:val>
                                            <p:strVal val="#ppt_x-0.05"/>
                                          </p:val>
                                        </p:tav>
                                      </p:tavLst>
                                    </p:anim>
                                    <p:anim calcmode="lin" valueType="num">
                                      <p:cBhvr>
                                        <p:cTn id="44" dur="800" decel="100000" fill="hold"/>
                                        <p:tgtEl>
                                          <p:spTgt spid="30725"/>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30725"/>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30725"/>
                                        </p:tgtEl>
                                        <p:attrNameLst>
                                          <p:attrName>ppt_y</p:attrName>
                                        </p:attrNameLst>
                                      </p:cBhvr>
                                      <p:tavLst>
                                        <p:tav tm="0">
                                          <p:val>
                                            <p:strVal val="#ppt_y+0.1"/>
                                          </p:val>
                                        </p:tav>
                                        <p:tav tm="100000">
                                          <p:val>
                                            <p:strVal val="#ppt_y"/>
                                          </p:val>
                                        </p:tav>
                                      </p:tavLst>
                                    </p:anim>
                                  </p:childTnLst>
                                </p:cTn>
                              </p:par>
                              <p:par>
                                <p:cTn id="47" presetID="30" presetClass="entr" presetSubtype="0" fill="hold" grpId="0" nodeType="withEffect">
                                  <p:stCondLst>
                                    <p:cond delay="0"/>
                                  </p:stCondLst>
                                  <p:childTnLst>
                                    <p:set>
                                      <p:cBhvr>
                                        <p:cTn id="48" dur="1" fill="hold">
                                          <p:stCondLst>
                                            <p:cond delay="0"/>
                                          </p:stCondLst>
                                        </p:cTn>
                                        <p:tgtEl>
                                          <p:spTgt spid="30726"/>
                                        </p:tgtEl>
                                        <p:attrNameLst>
                                          <p:attrName>style.visibility</p:attrName>
                                        </p:attrNameLst>
                                      </p:cBhvr>
                                      <p:to>
                                        <p:strVal val="visible"/>
                                      </p:to>
                                    </p:set>
                                    <p:animEffect transition="in" filter="fade">
                                      <p:cBhvr>
                                        <p:cTn id="49" dur="800" decel="100000"/>
                                        <p:tgtEl>
                                          <p:spTgt spid="30726"/>
                                        </p:tgtEl>
                                      </p:cBhvr>
                                    </p:animEffect>
                                    <p:anim calcmode="lin" valueType="num">
                                      <p:cBhvr>
                                        <p:cTn id="50" dur="800" decel="100000" fill="hold"/>
                                        <p:tgtEl>
                                          <p:spTgt spid="30726"/>
                                        </p:tgtEl>
                                        <p:attrNameLst>
                                          <p:attrName>style.rotation</p:attrName>
                                        </p:attrNameLst>
                                      </p:cBhvr>
                                      <p:tavLst>
                                        <p:tav tm="0">
                                          <p:val>
                                            <p:fltVal val="-90"/>
                                          </p:val>
                                        </p:tav>
                                        <p:tav tm="100000">
                                          <p:val>
                                            <p:fltVal val="0"/>
                                          </p:val>
                                        </p:tav>
                                      </p:tavLst>
                                    </p:anim>
                                    <p:anim calcmode="lin" valueType="num">
                                      <p:cBhvr>
                                        <p:cTn id="51" dur="800" decel="100000" fill="hold"/>
                                        <p:tgtEl>
                                          <p:spTgt spid="30726"/>
                                        </p:tgtEl>
                                        <p:attrNameLst>
                                          <p:attrName>ppt_x</p:attrName>
                                        </p:attrNameLst>
                                      </p:cBhvr>
                                      <p:tavLst>
                                        <p:tav tm="0">
                                          <p:val>
                                            <p:strVal val="#ppt_x+0.4"/>
                                          </p:val>
                                        </p:tav>
                                        <p:tav tm="100000">
                                          <p:val>
                                            <p:strVal val="#ppt_x-0.05"/>
                                          </p:val>
                                        </p:tav>
                                      </p:tavLst>
                                    </p:anim>
                                    <p:anim calcmode="lin" valueType="num">
                                      <p:cBhvr>
                                        <p:cTn id="52" dur="800" decel="100000" fill="hold"/>
                                        <p:tgtEl>
                                          <p:spTgt spid="30726"/>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30726"/>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30726"/>
                                        </p:tgtEl>
                                        <p:attrNameLst>
                                          <p:attrName>ppt_y</p:attrName>
                                        </p:attrNameLst>
                                      </p:cBhvr>
                                      <p:tavLst>
                                        <p:tav tm="0">
                                          <p:val>
                                            <p:strVal val="#ppt_y+0.1"/>
                                          </p:val>
                                        </p:tav>
                                        <p:tav tm="100000">
                                          <p:val>
                                            <p:strVal val="#ppt_y"/>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30724"/>
                                        </p:tgtEl>
                                        <p:attrNameLst>
                                          <p:attrName>style.visibility</p:attrName>
                                        </p:attrNameLst>
                                      </p:cBhvr>
                                      <p:to>
                                        <p:strVal val="visible"/>
                                      </p:to>
                                    </p:set>
                                    <p:animEffect transition="in" filter="fade">
                                      <p:cBhvr>
                                        <p:cTn id="57" dur="800" decel="100000"/>
                                        <p:tgtEl>
                                          <p:spTgt spid="30724"/>
                                        </p:tgtEl>
                                      </p:cBhvr>
                                    </p:animEffect>
                                    <p:anim calcmode="lin" valueType="num">
                                      <p:cBhvr>
                                        <p:cTn id="58" dur="800" decel="100000" fill="hold"/>
                                        <p:tgtEl>
                                          <p:spTgt spid="30724"/>
                                        </p:tgtEl>
                                        <p:attrNameLst>
                                          <p:attrName>style.rotation</p:attrName>
                                        </p:attrNameLst>
                                      </p:cBhvr>
                                      <p:tavLst>
                                        <p:tav tm="0">
                                          <p:val>
                                            <p:fltVal val="-90"/>
                                          </p:val>
                                        </p:tav>
                                        <p:tav tm="100000">
                                          <p:val>
                                            <p:fltVal val="0"/>
                                          </p:val>
                                        </p:tav>
                                      </p:tavLst>
                                    </p:anim>
                                    <p:anim calcmode="lin" valueType="num">
                                      <p:cBhvr>
                                        <p:cTn id="59" dur="800" decel="100000" fill="hold"/>
                                        <p:tgtEl>
                                          <p:spTgt spid="30724"/>
                                        </p:tgtEl>
                                        <p:attrNameLst>
                                          <p:attrName>ppt_x</p:attrName>
                                        </p:attrNameLst>
                                      </p:cBhvr>
                                      <p:tavLst>
                                        <p:tav tm="0">
                                          <p:val>
                                            <p:strVal val="#ppt_x+0.4"/>
                                          </p:val>
                                        </p:tav>
                                        <p:tav tm="100000">
                                          <p:val>
                                            <p:strVal val="#ppt_x-0.05"/>
                                          </p:val>
                                        </p:tav>
                                      </p:tavLst>
                                    </p:anim>
                                    <p:anim calcmode="lin" valueType="num">
                                      <p:cBhvr>
                                        <p:cTn id="60" dur="800" decel="100000" fill="hold"/>
                                        <p:tgtEl>
                                          <p:spTgt spid="30724"/>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30724"/>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30724"/>
                                        </p:tgtEl>
                                        <p:attrNameLst>
                                          <p:attrName>ppt_y</p:attrName>
                                        </p:attrNameLst>
                                      </p:cBhvr>
                                      <p:tavLst>
                                        <p:tav tm="0">
                                          <p:val>
                                            <p:strVal val="#ppt_y+0.1"/>
                                          </p:val>
                                        </p:tav>
                                        <p:tav tm="100000">
                                          <p:val>
                                            <p:strVal val="#ppt_y"/>
                                          </p:val>
                                        </p:tav>
                                      </p:tavLst>
                                    </p:anim>
                                  </p:childTnLst>
                                </p:cTn>
                              </p:par>
                            </p:childTnLst>
                          </p:cTn>
                        </p:par>
                        <p:par>
                          <p:cTn id="63" fill="hold">
                            <p:stCondLst>
                              <p:cond delay="3000"/>
                            </p:stCondLst>
                            <p:childTnLst>
                              <p:par>
                                <p:cTn id="64" presetID="1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additive="base">
                                        <p:cTn id="66" dur="500"/>
                                        <p:tgtEl>
                                          <p:spTgt spid="3"/>
                                        </p:tgtEl>
                                        <p:attrNameLst>
                                          <p:attrName>ppt_x</p:attrName>
                                        </p:attrNameLst>
                                      </p:cBhvr>
                                      <p:tavLst>
                                        <p:tav tm="0">
                                          <p:val>
                                            <p:strVal val="#ppt_x-#ppt_w*1.125000"/>
                                          </p:val>
                                        </p:tav>
                                        <p:tav tm="100000">
                                          <p:val>
                                            <p:strVal val="#ppt_x"/>
                                          </p:val>
                                        </p:tav>
                                      </p:tavLst>
                                    </p:anim>
                                    <p:animEffect transition="in" filter="wipe(right)">
                                      <p:cBhvr>
                                        <p:cTn id="67" dur="500"/>
                                        <p:tgtEl>
                                          <p:spTgt spid="3"/>
                                        </p:tgtEl>
                                      </p:cBhvr>
                                    </p:animEffect>
                                  </p:childTnLst>
                                </p:cTn>
                              </p:par>
                            </p:childTnLst>
                          </p:cTn>
                        </p:par>
                        <p:par>
                          <p:cTn id="68" fill="hold">
                            <p:stCondLst>
                              <p:cond delay="3500"/>
                            </p:stCondLst>
                            <p:childTnLst>
                              <p:par>
                                <p:cTn id="69" presetID="30" presetClass="entr" presetSubtype="0" fill="hold" grpId="0" nodeType="afterEffect">
                                  <p:stCondLst>
                                    <p:cond delay="0"/>
                                  </p:stCondLst>
                                  <p:childTnLst>
                                    <p:set>
                                      <p:cBhvr>
                                        <p:cTn id="70" dur="1" fill="hold">
                                          <p:stCondLst>
                                            <p:cond delay="0"/>
                                          </p:stCondLst>
                                        </p:cTn>
                                        <p:tgtEl>
                                          <p:spTgt spid="30729"/>
                                        </p:tgtEl>
                                        <p:attrNameLst>
                                          <p:attrName>style.visibility</p:attrName>
                                        </p:attrNameLst>
                                      </p:cBhvr>
                                      <p:to>
                                        <p:strVal val="visible"/>
                                      </p:to>
                                    </p:set>
                                    <p:animEffect transition="in" filter="fade">
                                      <p:cBhvr>
                                        <p:cTn id="71" dur="800" decel="100000"/>
                                        <p:tgtEl>
                                          <p:spTgt spid="30729"/>
                                        </p:tgtEl>
                                      </p:cBhvr>
                                    </p:animEffect>
                                    <p:anim calcmode="lin" valueType="num">
                                      <p:cBhvr>
                                        <p:cTn id="72" dur="800" decel="100000" fill="hold"/>
                                        <p:tgtEl>
                                          <p:spTgt spid="30729"/>
                                        </p:tgtEl>
                                        <p:attrNameLst>
                                          <p:attrName>style.rotation</p:attrName>
                                        </p:attrNameLst>
                                      </p:cBhvr>
                                      <p:tavLst>
                                        <p:tav tm="0">
                                          <p:val>
                                            <p:fltVal val="-90"/>
                                          </p:val>
                                        </p:tav>
                                        <p:tav tm="100000">
                                          <p:val>
                                            <p:fltVal val="0"/>
                                          </p:val>
                                        </p:tav>
                                      </p:tavLst>
                                    </p:anim>
                                    <p:anim calcmode="lin" valueType="num">
                                      <p:cBhvr>
                                        <p:cTn id="73" dur="800" decel="100000" fill="hold"/>
                                        <p:tgtEl>
                                          <p:spTgt spid="30729"/>
                                        </p:tgtEl>
                                        <p:attrNameLst>
                                          <p:attrName>ppt_x</p:attrName>
                                        </p:attrNameLst>
                                      </p:cBhvr>
                                      <p:tavLst>
                                        <p:tav tm="0">
                                          <p:val>
                                            <p:strVal val="#ppt_x+0.4"/>
                                          </p:val>
                                        </p:tav>
                                        <p:tav tm="100000">
                                          <p:val>
                                            <p:strVal val="#ppt_x-0.05"/>
                                          </p:val>
                                        </p:tav>
                                      </p:tavLst>
                                    </p:anim>
                                    <p:anim calcmode="lin" valueType="num">
                                      <p:cBhvr>
                                        <p:cTn id="74" dur="800" decel="100000" fill="hold"/>
                                        <p:tgtEl>
                                          <p:spTgt spid="30729"/>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30729"/>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30729"/>
                                        </p:tgtEl>
                                        <p:attrNameLst>
                                          <p:attrName>ppt_y</p:attrName>
                                        </p:attrNameLst>
                                      </p:cBhvr>
                                      <p:tavLst>
                                        <p:tav tm="0">
                                          <p:val>
                                            <p:strVal val="#ppt_y+0.1"/>
                                          </p:val>
                                        </p:tav>
                                        <p:tav tm="100000">
                                          <p:val>
                                            <p:strVal val="#ppt_y"/>
                                          </p:val>
                                        </p:tav>
                                      </p:tavLst>
                                    </p:anim>
                                  </p:childTnLst>
                                </p:cTn>
                              </p:par>
                              <p:par>
                                <p:cTn id="77" presetID="30" presetClass="entr" presetSubtype="0" fill="hold" grpId="0" nodeType="withEffect">
                                  <p:stCondLst>
                                    <p:cond delay="0"/>
                                  </p:stCondLst>
                                  <p:childTnLst>
                                    <p:set>
                                      <p:cBhvr>
                                        <p:cTn id="78" dur="1" fill="hold">
                                          <p:stCondLst>
                                            <p:cond delay="0"/>
                                          </p:stCondLst>
                                        </p:cTn>
                                        <p:tgtEl>
                                          <p:spTgt spid="30728"/>
                                        </p:tgtEl>
                                        <p:attrNameLst>
                                          <p:attrName>style.visibility</p:attrName>
                                        </p:attrNameLst>
                                      </p:cBhvr>
                                      <p:to>
                                        <p:strVal val="visible"/>
                                      </p:to>
                                    </p:set>
                                    <p:animEffect transition="in" filter="fade">
                                      <p:cBhvr>
                                        <p:cTn id="79" dur="800" decel="100000"/>
                                        <p:tgtEl>
                                          <p:spTgt spid="30728"/>
                                        </p:tgtEl>
                                      </p:cBhvr>
                                    </p:animEffect>
                                    <p:anim calcmode="lin" valueType="num">
                                      <p:cBhvr>
                                        <p:cTn id="80" dur="800" decel="100000" fill="hold"/>
                                        <p:tgtEl>
                                          <p:spTgt spid="30728"/>
                                        </p:tgtEl>
                                        <p:attrNameLst>
                                          <p:attrName>style.rotation</p:attrName>
                                        </p:attrNameLst>
                                      </p:cBhvr>
                                      <p:tavLst>
                                        <p:tav tm="0">
                                          <p:val>
                                            <p:fltVal val="-90"/>
                                          </p:val>
                                        </p:tav>
                                        <p:tav tm="100000">
                                          <p:val>
                                            <p:fltVal val="0"/>
                                          </p:val>
                                        </p:tav>
                                      </p:tavLst>
                                    </p:anim>
                                    <p:anim calcmode="lin" valueType="num">
                                      <p:cBhvr>
                                        <p:cTn id="81" dur="800" decel="100000" fill="hold"/>
                                        <p:tgtEl>
                                          <p:spTgt spid="30728"/>
                                        </p:tgtEl>
                                        <p:attrNameLst>
                                          <p:attrName>ppt_x</p:attrName>
                                        </p:attrNameLst>
                                      </p:cBhvr>
                                      <p:tavLst>
                                        <p:tav tm="0">
                                          <p:val>
                                            <p:strVal val="#ppt_x+0.4"/>
                                          </p:val>
                                        </p:tav>
                                        <p:tav tm="100000">
                                          <p:val>
                                            <p:strVal val="#ppt_x-0.05"/>
                                          </p:val>
                                        </p:tav>
                                      </p:tavLst>
                                    </p:anim>
                                    <p:anim calcmode="lin" valueType="num">
                                      <p:cBhvr>
                                        <p:cTn id="82" dur="800" decel="100000" fill="hold"/>
                                        <p:tgtEl>
                                          <p:spTgt spid="30728"/>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30728"/>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30728"/>
                                        </p:tgtEl>
                                        <p:attrNameLst>
                                          <p:attrName>ppt_y</p:attrName>
                                        </p:attrNameLst>
                                      </p:cBhvr>
                                      <p:tavLst>
                                        <p:tav tm="0">
                                          <p:val>
                                            <p:strVal val="#ppt_y+0.1"/>
                                          </p:val>
                                        </p:tav>
                                        <p:tav tm="100000">
                                          <p:val>
                                            <p:strVal val="#ppt_y"/>
                                          </p:val>
                                        </p:tav>
                                      </p:tavLst>
                                    </p:anim>
                                  </p:childTnLst>
                                </p:cTn>
                              </p:par>
                              <p:par>
                                <p:cTn id="85" presetID="30" presetClass="entr" presetSubtype="0" fill="hold" grpId="0" nodeType="withEffect">
                                  <p:stCondLst>
                                    <p:cond delay="0"/>
                                  </p:stCondLst>
                                  <p:childTnLst>
                                    <p:set>
                                      <p:cBhvr>
                                        <p:cTn id="86" dur="1" fill="hold">
                                          <p:stCondLst>
                                            <p:cond delay="0"/>
                                          </p:stCondLst>
                                        </p:cTn>
                                        <p:tgtEl>
                                          <p:spTgt spid="30727"/>
                                        </p:tgtEl>
                                        <p:attrNameLst>
                                          <p:attrName>style.visibility</p:attrName>
                                        </p:attrNameLst>
                                      </p:cBhvr>
                                      <p:to>
                                        <p:strVal val="visible"/>
                                      </p:to>
                                    </p:set>
                                    <p:animEffect transition="in" filter="fade">
                                      <p:cBhvr>
                                        <p:cTn id="87" dur="800" decel="100000"/>
                                        <p:tgtEl>
                                          <p:spTgt spid="30727"/>
                                        </p:tgtEl>
                                      </p:cBhvr>
                                    </p:animEffect>
                                    <p:anim calcmode="lin" valueType="num">
                                      <p:cBhvr>
                                        <p:cTn id="88" dur="800" decel="100000" fill="hold"/>
                                        <p:tgtEl>
                                          <p:spTgt spid="30727"/>
                                        </p:tgtEl>
                                        <p:attrNameLst>
                                          <p:attrName>style.rotation</p:attrName>
                                        </p:attrNameLst>
                                      </p:cBhvr>
                                      <p:tavLst>
                                        <p:tav tm="0">
                                          <p:val>
                                            <p:fltVal val="-90"/>
                                          </p:val>
                                        </p:tav>
                                        <p:tav tm="100000">
                                          <p:val>
                                            <p:fltVal val="0"/>
                                          </p:val>
                                        </p:tav>
                                      </p:tavLst>
                                    </p:anim>
                                    <p:anim calcmode="lin" valueType="num">
                                      <p:cBhvr>
                                        <p:cTn id="89" dur="800" decel="100000" fill="hold"/>
                                        <p:tgtEl>
                                          <p:spTgt spid="30727"/>
                                        </p:tgtEl>
                                        <p:attrNameLst>
                                          <p:attrName>ppt_x</p:attrName>
                                        </p:attrNameLst>
                                      </p:cBhvr>
                                      <p:tavLst>
                                        <p:tav tm="0">
                                          <p:val>
                                            <p:strVal val="#ppt_x+0.4"/>
                                          </p:val>
                                        </p:tav>
                                        <p:tav tm="100000">
                                          <p:val>
                                            <p:strVal val="#ppt_x-0.05"/>
                                          </p:val>
                                        </p:tav>
                                      </p:tavLst>
                                    </p:anim>
                                    <p:anim calcmode="lin" valueType="num">
                                      <p:cBhvr>
                                        <p:cTn id="90" dur="800" decel="100000" fill="hold"/>
                                        <p:tgtEl>
                                          <p:spTgt spid="30727"/>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30727"/>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30727"/>
                                        </p:tgtEl>
                                        <p:attrNameLst>
                                          <p:attrName>ppt_y</p:attrName>
                                        </p:attrNameLst>
                                      </p:cBhvr>
                                      <p:tavLst>
                                        <p:tav tm="0">
                                          <p:val>
                                            <p:strVal val="#ppt_y+0.1"/>
                                          </p:val>
                                        </p:tav>
                                        <p:tav tm="100000">
                                          <p:val>
                                            <p:strVal val="#ppt_y"/>
                                          </p:val>
                                        </p:tav>
                                      </p:tavLst>
                                    </p:anim>
                                  </p:childTnLst>
                                </p:cTn>
                              </p:par>
                            </p:childTnLst>
                          </p:cTn>
                        </p:par>
                        <p:par>
                          <p:cTn id="93" fill="hold">
                            <p:stCondLst>
                              <p:cond delay="4500"/>
                            </p:stCondLst>
                            <p:childTnLst>
                              <p:par>
                                <p:cTn id="94" presetID="12" presetClass="entr" presetSubtype="8" fill="hold" nodeType="afterEffect">
                                  <p:stCondLst>
                                    <p:cond delay="0"/>
                                  </p:stCondLst>
                                  <p:childTnLst>
                                    <p:set>
                                      <p:cBhvr>
                                        <p:cTn id="95" dur="1" fill="hold">
                                          <p:stCondLst>
                                            <p:cond delay="0"/>
                                          </p:stCondLst>
                                        </p:cTn>
                                        <p:tgtEl>
                                          <p:spTgt spid="4"/>
                                        </p:tgtEl>
                                        <p:attrNameLst>
                                          <p:attrName>style.visibility</p:attrName>
                                        </p:attrNameLst>
                                      </p:cBhvr>
                                      <p:to>
                                        <p:strVal val="visible"/>
                                      </p:to>
                                    </p:set>
                                    <p:anim calcmode="lin" valueType="num">
                                      <p:cBhvr additive="base">
                                        <p:cTn id="96" dur="500"/>
                                        <p:tgtEl>
                                          <p:spTgt spid="4"/>
                                        </p:tgtEl>
                                        <p:attrNameLst>
                                          <p:attrName>ppt_x</p:attrName>
                                        </p:attrNameLst>
                                      </p:cBhvr>
                                      <p:tavLst>
                                        <p:tav tm="0">
                                          <p:val>
                                            <p:strVal val="#ppt_x-#ppt_w*1.125000"/>
                                          </p:val>
                                        </p:tav>
                                        <p:tav tm="100000">
                                          <p:val>
                                            <p:strVal val="#ppt_x"/>
                                          </p:val>
                                        </p:tav>
                                      </p:tavLst>
                                    </p:anim>
                                    <p:animEffect transition="in" filter="wipe(right)">
                                      <p:cBhvr>
                                        <p:cTn id="97" dur="500"/>
                                        <p:tgtEl>
                                          <p:spTgt spid="4"/>
                                        </p:tgtEl>
                                      </p:cBhvr>
                                    </p:animEffect>
                                  </p:childTnLst>
                                </p:cTn>
                              </p:par>
                            </p:childTnLst>
                          </p:cTn>
                        </p:par>
                        <p:par>
                          <p:cTn id="98" fill="hold">
                            <p:stCondLst>
                              <p:cond delay="5000"/>
                            </p:stCondLst>
                            <p:childTnLst>
                              <p:par>
                                <p:cTn id="99" presetID="30" presetClass="entr" presetSubtype="0" fill="hold" grpId="0" nodeType="afterEffect">
                                  <p:stCondLst>
                                    <p:cond delay="0"/>
                                  </p:stCondLst>
                                  <p:childTnLst>
                                    <p:set>
                                      <p:cBhvr>
                                        <p:cTn id="100" dur="1" fill="hold">
                                          <p:stCondLst>
                                            <p:cond delay="0"/>
                                          </p:stCondLst>
                                        </p:cTn>
                                        <p:tgtEl>
                                          <p:spTgt spid="30731"/>
                                        </p:tgtEl>
                                        <p:attrNameLst>
                                          <p:attrName>style.visibility</p:attrName>
                                        </p:attrNameLst>
                                      </p:cBhvr>
                                      <p:to>
                                        <p:strVal val="visible"/>
                                      </p:to>
                                    </p:set>
                                    <p:animEffect transition="in" filter="fade">
                                      <p:cBhvr>
                                        <p:cTn id="101" dur="800" decel="100000"/>
                                        <p:tgtEl>
                                          <p:spTgt spid="30731"/>
                                        </p:tgtEl>
                                      </p:cBhvr>
                                    </p:animEffect>
                                    <p:anim calcmode="lin" valueType="num">
                                      <p:cBhvr>
                                        <p:cTn id="102" dur="800" decel="100000" fill="hold"/>
                                        <p:tgtEl>
                                          <p:spTgt spid="30731"/>
                                        </p:tgtEl>
                                        <p:attrNameLst>
                                          <p:attrName>style.rotation</p:attrName>
                                        </p:attrNameLst>
                                      </p:cBhvr>
                                      <p:tavLst>
                                        <p:tav tm="0">
                                          <p:val>
                                            <p:fltVal val="-90"/>
                                          </p:val>
                                        </p:tav>
                                        <p:tav tm="100000">
                                          <p:val>
                                            <p:fltVal val="0"/>
                                          </p:val>
                                        </p:tav>
                                      </p:tavLst>
                                    </p:anim>
                                    <p:anim calcmode="lin" valueType="num">
                                      <p:cBhvr>
                                        <p:cTn id="103" dur="800" decel="100000" fill="hold"/>
                                        <p:tgtEl>
                                          <p:spTgt spid="30731"/>
                                        </p:tgtEl>
                                        <p:attrNameLst>
                                          <p:attrName>ppt_x</p:attrName>
                                        </p:attrNameLst>
                                      </p:cBhvr>
                                      <p:tavLst>
                                        <p:tav tm="0">
                                          <p:val>
                                            <p:strVal val="#ppt_x+0.4"/>
                                          </p:val>
                                        </p:tav>
                                        <p:tav tm="100000">
                                          <p:val>
                                            <p:strVal val="#ppt_x-0.05"/>
                                          </p:val>
                                        </p:tav>
                                      </p:tavLst>
                                    </p:anim>
                                    <p:anim calcmode="lin" valueType="num">
                                      <p:cBhvr>
                                        <p:cTn id="104" dur="800" decel="100000" fill="hold"/>
                                        <p:tgtEl>
                                          <p:spTgt spid="30731"/>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30731"/>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30731"/>
                                        </p:tgtEl>
                                        <p:attrNameLst>
                                          <p:attrName>ppt_y</p:attrName>
                                        </p:attrNameLst>
                                      </p:cBhvr>
                                      <p:tavLst>
                                        <p:tav tm="0">
                                          <p:val>
                                            <p:strVal val="#ppt_y+0.1"/>
                                          </p:val>
                                        </p:tav>
                                        <p:tav tm="100000">
                                          <p:val>
                                            <p:strVal val="#ppt_y"/>
                                          </p:val>
                                        </p:tav>
                                      </p:tavLst>
                                    </p:anim>
                                  </p:childTnLst>
                                </p:cTn>
                              </p:par>
                              <p:par>
                                <p:cTn id="107" presetID="30" presetClass="entr" presetSubtype="0" fill="hold" grpId="0" nodeType="withEffect">
                                  <p:stCondLst>
                                    <p:cond delay="0"/>
                                  </p:stCondLst>
                                  <p:childTnLst>
                                    <p:set>
                                      <p:cBhvr>
                                        <p:cTn id="108" dur="1" fill="hold">
                                          <p:stCondLst>
                                            <p:cond delay="0"/>
                                          </p:stCondLst>
                                        </p:cTn>
                                        <p:tgtEl>
                                          <p:spTgt spid="30732"/>
                                        </p:tgtEl>
                                        <p:attrNameLst>
                                          <p:attrName>style.visibility</p:attrName>
                                        </p:attrNameLst>
                                      </p:cBhvr>
                                      <p:to>
                                        <p:strVal val="visible"/>
                                      </p:to>
                                    </p:set>
                                    <p:animEffect transition="in" filter="fade">
                                      <p:cBhvr>
                                        <p:cTn id="109" dur="800" decel="100000"/>
                                        <p:tgtEl>
                                          <p:spTgt spid="30732"/>
                                        </p:tgtEl>
                                      </p:cBhvr>
                                    </p:animEffect>
                                    <p:anim calcmode="lin" valueType="num">
                                      <p:cBhvr>
                                        <p:cTn id="110" dur="800" decel="100000" fill="hold"/>
                                        <p:tgtEl>
                                          <p:spTgt spid="30732"/>
                                        </p:tgtEl>
                                        <p:attrNameLst>
                                          <p:attrName>style.rotation</p:attrName>
                                        </p:attrNameLst>
                                      </p:cBhvr>
                                      <p:tavLst>
                                        <p:tav tm="0">
                                          <p:val>
                                            <p:fltVal val="-90"/>
                                          </p:val>
                                        </p:tav>
                                        <p:tav tm="100000">
                                          <p:val>
                                            <p:fltVal val="0"/>
                                          </p:val>
                                        </p:tav>
                                      </p:tavLst>
                                    </p:anim>
                                    <p:anim calcmode="lin" valueType="num">
                                      <p:cBhvr>
                                        <p:cTn id="111" dur="800" decel="100000" fill="hold"/>
                                        <p:tgtEl>
                                          <p:spTgt spid="30732"/>
                                        </p:tgtEl>
                                        <p:attrNameLst>
                                          <p:attrName>ppt_x</p:attrName>
                                        </p:attrNameLst>
                                      </p:cBhvr>
                                      <p:tavLst>
                                        <p:tav tm="0">
                                          <p:val>
                                            <p:strVal val="#ppt_x+0.4"/>
                                          </p:val>
                                        </p:tav>
                                        <p:tav tm="100000">
                                          <p:val>
                                            <p:strVal val="#ppt_x-0.05"/>
                                          </p:val>
                                        </p:tav>
                                      </p:tavLst>
                                    </p:anim>
                                    <p:anim calcmode="lin" valueType="num">
                                      <p:cBhvr>
                                        <p:cTn id="112" dur="800" decel="100000" fill="hold"/>
                                        <p:tgtEl>
                                          <p:spTgt spid="30732"/>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30732"/>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30732"/>
                                        </p:tgtEl>
                                        <p:attrNameLst>
                                          <p:attrName>ppt_y</p:attrName>
                                        </p:attrNameLst>
                                      </p:cBhvr>
                                      <p:tavLst>
                                        <p:tav tm="0">
                                          <p:val>
                                            <p:strVal val="#ppt_y+0.1"/>
                                          </p:val>
                                        </p:tav>
                                        <p:tav tm="100000">
                                          <p:val>
                                            <p:strVal val="#ppt_y"/>
                                          </p:val>
                                        </p:tav>
                                      </p:tavLst>
                                    </p:anim>
                                  </p:childTnLst>
                                </p:cTn>
                              </p:par>
                              <p:par>
                                <p:cTn id="115" presetID="30" presetClass="entr" presetSubtype="0" fill="hold" grpId="0" nodeType="withEffect">
                                  <p:stCondLst>
                                    <p:cond delay="0"/>
                                  </p:stCondLst>
                                  <p:childTnLst>
                                    <p:set>
                                      <p:cBhvr>
                                        <p:cTn id="116" dur="1" fill="hold">
                                          <p:stCondLst>
                                            <p:cond delay="0"/>
                                          </p:stCondLst>
                                        </p:cTn>
                                        <p:tgtEl>
                                          <p:spTgt spid="30730"/>
                                        </p:tgtEl>
                                        <p:attrNameLst>
                                          <p:attrName>style.visibility</p:attrName>
                                        </p:attrNameLst>
                                      </p:cBhvr>
                                      <p:to>
                                        <p:strVal val="visible"/>
                                      </p:to>
                                    </p:set>
                                    <p:animEffect transition="in" filter="fade">
                                      <p:cBhvr>
                                        <p:cTn id="117" dur="800" decel="100000"/>
                                        <p:tgtEl>
                                          <p:spTgt spid="30730"/>
                                        </p:tgtEl>
                                      </p:cBhvr>
                                    </p:animEffect>
                                    <p:anim calcmode="lin" valueType="num">
                                      <p:cBhvr>
                                        <p:cTn id="118" dur="800" decel="100000" fill="hold"/>
                                        <p:tgtEl>
                                          <p:spTgt spid="30730"/>
                                        </p:tgtEl>
                                        <p:attrNameLst>
                                          <p:attrName>style.rotation</p:attrName>
                                        </p:attrNameLst>
                                      </p:cBhvr>
                                      <p:tavLst>
                                        <p:tav tm="0">
                                          <p:val>
                                            <p:fltVal val="-90"/>
                                          </p:val>
                                        </p:tav>
                                        <p:tav tm="100000">
                                          <p:val>
                                            <p:fltVal val="0"/>
                                          </p:val>
                                        </p:tav>
                                      </p:tavLst>
                                    </p:anim>
                                    <p:anim calcmode="lin" valueType="num">
                                      <p:cBhvr>
                                        <p:cTn id="119" dur="800" decel="100000" fill="hold"/>
                                        <p:tgtEl>
                                          <p:spTgt spid="30730"/>
                                        </p:tgtEl>
                                        <p:attrNameLst>
                                          <p:attrName>ppt_x</p:attrName>
                                        </p:attrNameLst>
                                      </p:cBhvr>
                                      <p:tavLst>
                                        <p:tav tm="0">
                                          <p:val>
                                            <p:strVal val="#ppt_x+0.4"/>
                                          </p:val>
                                        </p:tav>
                                        <p:tav tm="100000">
                                          <p:val>
                                            <p:strVal val="#ppt_x-0.05"/>
                                          </p:val>
                                        </p:tav>
                                      </p:tavLst>
                                    </p:anim>
                                    <p:anim calcmode="lin" valueType="num">
                                      <p:cBhvr>
                                        <p:cTn id="120" dur="800" decel="100000" fill="hold"/>
                                        <p:tgtEl>
                                          <p:spTgt spid="30730"/>
                                        </p:tgtEl>
                                        <p:attrNameLst>
                                          <p:attrName>ppt_y</p:attrName>
                                        </p:attrNameLst>
                                      </p:cBhvr>
                                      <p:tavLst>
                                        <p:tav tm="0">
                                          <p:val>
                                            <p:strVal val="#ppt_y-0.4"/>
                                          </p:val>
                                        </p:tav>
                                        <p:tav tm="100000">
                                          <p:val>
                                            <p:strVal val="#ppt_y+0.1"/>
                                          </p:val>
                                        </p:tav>
                                      </p:tavLst>
                                    </p:anim>
                                    <p:anim calcmode="lin" valueType="num">
                                      <p:cBhvr>
                                        <p:cTn id="121" dur="200" accel="100000" fill="hold">
                                          <p:stCondLst>
                                            <p:cond delay="800"/>
                                          </p:stCondLst>
                                        </p:cTn>
                                        <p:tgtEl>
                                          <p:spTgt spid="30730"/>
                                        </p:tgtEl>
                                        <p:attrNameLst>
                                          <p:attrName>ppt_x</p:attrName>
                                        </p:attrNameLst>
                                      </p:cBhvr>
                                      <p:tavLst>
                                        <p:tav tm="0">
                                          <p:val>
                                            <p:strVal val="#ppt_x-0.05"/>
                                          </p:val>
                                        </p:tav>
                                        <p:tav tm="100000">
                                          <p:val>
                                            <p:strVal val="#ppt_x"/>
                                          </p:val>
                                        </p:tav>
                                      </p:tavLst>
                                    </p:anim>
                                    <p:anim calcmode="lin" valueType="num">
                                      <p:cBhvr>
                                        <p:cTn id="122" dur="200" accel="100000" fill="hold">
                                          <p:stCondLst>
                                            <p:cond delay="800"/>
                                          </p:stCondLst>
                                        </p:cTn>
                                        <p:tgtEl>
                                          <p:spTgt spid="30730"/>
                                        </p:tgtEl>
                                        <p:attrNameLst>
                                          <p:attrName>ppt_y</p:attrName>
                                        </p:attrNameLst>
                                      </p:cBhvr>
                                      <p:tavLst>
                                        <p:tav tm="0">
                                          <p:val>
                                            <p:strVal val="#ppt_y+0.1"/>
                                          </p:val>
                                        </p:tav>
                                        <p:tav tm="100000">
                                          <p:val>
                                            <p:strVal val="#ppt_y"/>
                                          </p:val>
                                        </p:tav>
                                      </p:tavLst>
                                    </p:anim>
                                  </p:childTnLst>
                                </p:cTn>
                              </p:par>
                            </p:childTnLst>
                          </p:cTn>
                        </p:par>
                        <p:par>
                          <p:cTn id="123" fill="hold">
                            <p:stCondLst>
                              <p:cond delay="6000"/>
                            </p:stCondLst>
                            <p:childTnLst>
                              <p:par>
                                <p:cTn id="124" presetID="2" presetClass="entr" presetSubtype="2" fill="hold" grpId="0" nodeType="afterEffect">
                                  <p:stCondLst>
                                    <p:cond delay="0"/>
                                  </p:stCondLst>
                                  <p:childTnLst>
                                    <p:set>
                                      <p:cBhvr>
                                        <p:cTn id="125" dur="1" fill="hold">
                                          <p:stCondLst>
                                            <p:cond delay="0"/>
                                          </p:stCondLst>
                                        </p:cTn>
                                        <p:tgtEl>
                                          <p:spTgt spid="30745"/>
                                        </p:tgtEl>
                                        <p:attrNameLst>
                                          <p:attrName>style.visibility</p:attrName>
                                        </p:attrNameLst>
                                      </p:cBhvr>
                                      <p:to>
                                        <p:strVal val="visible"/>
                                      </p:to>
                                    </p:set>
                                    <p:anim calcmode="lin" valueType="num">
                                      <p:cBhvr additive="base">
                                        <p:cTn id="126" dur="500" fill="hold"/>
                                        <p:tgtEl>
                                          <p:spTgt spid="30745"/>
                                        </p:tgtEl>
                                        <p:attrNameLst>
                                          <p:attrName>ppt_x</p:attrName>
                                        </p:attrNameLst>
                                      </p:cBhvr>
                                      <p:tavLst>
                                        <p:tav tm="0">
                                          <p:val>
                                            <p:strVal val="1+#ppt_w/2"/>
                                          </p:val>
                                        </p:tav>
                                        <p:tav tm="100000">
                                          <p:val>
                                            <p:strVal val="#ppt_x"/>
                                          </p:val>
                                        </p:tav>
                                      </p:tavLst>
                                    </p:anim>
                                    <p:anim calcmode="lin" valueType="num">
                                      <p:cBhvr additive="base">
                                        <p:cTn id="127" dur="500" fill="hold"/>
                                        <p:tgtEl>
                                          <p:spTgt spid="30745"/>
                                        </p:tgtEl>
                                        <p:attrNameLst>
                                          <p:attrName>ppt_y</p:attrName>
                                        </p:attrNameLst>
                                      </p:cBhvr>
                                      <p:tavLst>
                                        <p:tav tm="0">
                                          <p:val>
                                            <p:strVal val="#ppt_y"/>
                                          </p:val>
                                        </p:tav>
                                        <p:tav tm="100000">
                                          <p:val>
                                            <p:strVal val="#ppt_y"/>
                                          </p:val>
                                        </p:tav>
                                      </p:tavLst>
                                    </p:anim>
                                  </p:childTnLst>
                                </p:cTn>
                              </p:par>
                            </p:childTnLst>
                          </p:cTn>
                        </p:par>
                        <p:par>
                          <p:cTn id="128" fill="hold">
                            <p:stCondLst>
                              <p:cond delay="6500"/>
                            </p:stCondLst>
                            <p:childTnLst>
                              <p:par>
                                <p:cTn id="129" presetID="22" presetClass="entr" presetSubtype="8" fill="hold" grpId="0" nodeType="afterEffect">
                                  <p:stCondLst>
                                    <p:cond delay="0"/>
                                  </p:stCondLst>
                                  <p:childTnLst>
                                    <p:set>
                                      <p:cBhvr>
                                        <p:cTn id="130" dur="1" fill="hold">
                                          <p:stCondLst>
                                            <p:cond delay="0"/>
                                          </p:stCondLst>
                                        </p:cTn>
                                        <p:tgtEl>
                                          <p:spTgt spid="30744"/>
                                        </p:tgtEl>
                                        <p:attrNameLst>
                                          <p:attrName>style.visibility</p:attrName>
                                        </p:attrNameLst>
                                      </p:cBhvr>
                                      <p:to>
                                        <p:strVal val="visible"/>
                                      </p:to>
                                    </p:set>
                                    <p:animEffect transition="in" filter="wipe(left)">
                                      <p:cBhvr>
                                        <p:cTn id="131" dur="500"/>
                                        <p:tgtEl>
                                          <p:spTgt spid="30744"/>
                                        </p:tgtEl>
                                      </p:cBhvr>
                                    </p:animEffect>
                                  </p:childTnLst>
                                </p:cTn>
                              </p:par>
                            </p:childTnLst>
                          </p:cTn>
                        </p:par>
                        <p:par>
                          <p:cTn id="132" fill="hold">
                            <p:stCondLst>
                              <p:cond delay="7000"/>
                            </p:stCondLst>
                            <p:childTnLst>
                              <p:par>
                                <p:cTn id="133" presetID="26" presetClass="emph" presetSubtype="0" fill="hold" nodeType="afterEffect">
                                  <p:stCondLst>
                                    <p:cond delay="0"/>
                                  </p:stCondLst>
                                  <p:childTnLst>
                                    <p:animEffect transition="out" filter="fade">
                                      <p:cBhvr>
                                        <p:cTn id="134" dur="500" tmFilter="0, 0; .2, .5; .8, .5; 1, 0"/>
                                        <p:tgtEl>
                                          <p:spTgt spid="2"/>
                                        </p:tgtEl>
                                      </p:cBhvr>
                                    </p:animEffect>
                                    <p:animScale>
                                      <p:cBhvr>
                                        <p:cTn id="135" dur="250" autoRev="1" fill="hold"/>
                                        <p:tgtEl>
                                          <p:spTgt spid="2"/>
                                        </p:tgtEl>
                                      </p:cBhvr>
                                      <p:by x="105000" y="105000"/>
                                    </p:animScale>
                                  </p:childTnLst>
                                </p:cTn>
                              </p:par>
                            </p:childTnLst>
                          </p:cTn>
                        </p:par>
                        <p:par>
                          <p:cTn id="136" fill="hold">
                            <p:stCondLst>
                              <p:cond delay="7500"/>
                            </p:stCondLst>
                            <p:childTnLst>
                              <p:par>
                                <p:cTn id="137" presetID="26" presetClass="emph" presetSubtype="0" fill="hold" nodeType="afterEffect">
                                  <p:stCondLst>
                                    <p:cond delay="0"/>
                                  </p:stCondLst>
                                  <p:childTnLst>
                                    <p:animEffect transition="out" filter="fade">
                                      <p:cBhvr>
                                        <p:cTn id="138" dur="500" tmFilter="0, 0; .2, .5; .8, .5; 1, 0"/>
                                        <p:tgtEl>
                                          <p:spTgt spid="3"/>
                                        </p:tgtEl>
                                      </p:cBhvr>
                                    </p:animEffect>
                                    <p:animScale>
                                      <p:cBhvr>
                                        <p:cTn id="139" dur="250" autoRev="1" fill="hold"/>
                                        <p:tgtEl>
                                          <p:spTgt spid="3"/>
                                        </p:tgtEl>
                                      </p:cBhvr>
                                      <p:by x="105000" y="105000"/>
                                    </p:animScale>
                                  </p:childTnLst>
                                </p:cTn>
                              </p:par>
                            </p:childTnLst>
                          </p:cTn>
                        </p:par>
                        <p:par>
                          <p:cTn id="140" fill="hold">
                            <p:stCondLst>
                              <p:cond delay="8000"/>
                            </p:stCondLst>
                            <p:childTnLst>
                              <p:par>
                                <p:cTn id="141" presetID="26" presetClass="emph" presetSubtype="0" fill="hold" nodeType="afterEffect">
                                  <p:stCondLst>
                                    <p:cond delay="0"/>
                                  </p:stCondLst>
                                  <p:childTnLst>
                                    <p:animEffect transition="out" filter="fade">
                                      <p:cBhvr>
                                        <p:cTn id="142" dur="500" tmFilter="0, 0; .2, .5; .8, .5; 1, 0"/>
                                        <p:tgtEl>
                                          <p:spTgt spid="4"/>
                                        </p:tgtEl>
                                      </p:cBhvr>
                                    </p:animEffect>
                                    <p:animScale>
                                      <p:cBhvr>
                                        <p:cTn id="14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animBg="1"/>
      <p:bldP spid="30722" grpId="0"/>
      <p:bldP spid="30723" grpId="0"/>
      <p:bldP spid="30724" grpId="0" animBg="1"/>
      <p:bldP spid="30725" grpId="0"/>
      <p:bldP spid="30726" grpId="0"/>
      <p:bldP spid="30727" grpId="0" animBg="1"/>
      <p:bldP spid="30728" grpId="0"/>
      <p:bldP spid="30729" grpId="0"/>
      <p:bldP spid="30730" grpId="0" animBg="1"/>
      <p:bldP spid="30731" grpId="0"/>
      <p:bldP spid="30732" grpId="0"/>
      <p:bldP spid="30739" grpId="0"/>
      <p:bldP spid="30744" grpId="0"/>
      <p:bldP spid="3074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42003" y="1522412"/>
            <a:ext cx="685711" cy="4762192"/>
            <a:chOff x="7442177" y="1522412"/>
            <a:chExt cx="685800" cy="4762192"/>
          </a:xfrm>
        </p:grpSpPr>
        <p:grpSp>
          <p:nvGrpSpPr>
            <p:cNvPr id="2" name="组合 1"/>
            <p:cNvGrpSpPr/>
            <p:nvPr/>
          </p:nvGrpSpPr>
          <p:grpSpPr>
            <a:xfrm>
              <a:off x="7766980" y="2255043"/>
              <a:ext cx="45719" cy="3385390"/>
              <a:chOff x="8042752" y="1861343"/>
              <a:chExt cx="45719" cy="3385390"/>
            </a:xfrm>
          </p:grpSpPr>
          <p:sp>
            <p:nvSpPr>
              <p:cNvPr id="3" name="矩形 2"/>
              <p:cNvSpPr/>
              <p:nvPr/>
            </p:nvSpPr>
            <p:spPr>
              <a:xfrm>
                <a:off x="8042752" y="18613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2752" y="3208294"/>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042752" y="45430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bwMode="auto">
            <a:xfrm>
              <a:off x="7442177" y="1616075"/>
              <a:ext cx="650875" cy="6508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8" name="Freeform 659"/>
            <p:cNvSpPr>
              <a:spLocks noEditPoints="1"/>
            </p:cNvSpPr>
            <p:nvPr/>
          </p:nvSpPr>
          <p:spPr bwMode="auto">
            <a:xfrm>
              <a:off x="7602515" y="1724025"/>
              <a:ext cx="330200" cy="434975"/>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9" name="椭圆 8"/>
            <p:cNvSpPr/>
            <p:nvPr/>
          </p:nvSpPr>
          <p:spPr>
            <a:xfrm>
              <a:off x="7893027" y="1522412"/>
              <a:ext cx="234950" cy="236538"/>
            </a:xfrm>
            <a:prstGeom prst="ellipse">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1</a:t>
              </a:r>
              <a:endParaRPr lang="zh-CN" altLang="en-US"/>
            </a:p>
          </p:txBody>
        </p:sp>
        <p:sp>
          <p:nvSpPr>
            <p:cNvPr id="11" name="椭圆 10"/>
            <p:cNvSpPr/>
            <p:nvPr/>
          </p:nvSpPr>
          <p:spPr bwMode="auto">
            <a:xfrm>
              <a:off x="7442177" y="2954764"/>
              <a:ext cx="650875" cy="650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12" name="Freeform 655"/>
            <p:cNvSpPr>
              <a:spLocks noEditPoints="1"/>
            </p:cNvSpPr>
            <p:nvPr/>
          </p:nvSpPr>
          <p:spPr bwMode="auto">
            <a:xfrm>
              <a:off x="7566002" y="3054777"/>
              <a:ext cx="403225" cy="43497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13" name="椭圆 12"/>
            <p:cNvSpPr/>
            <p:nvPr/>
          </p:nvSpPr>
          <p:spPr>
            <a:xfrm>
              <a:off x="7893027" y="2883327"/>
              <a:ext cx="234950" cy="236537"/>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2</a:t>
              </a:r>
              <a:endParaRPr lang="zh-CN" altLang="en-US"/>
            </a:p>
          </p:txBody>
        </p:sp>
        <p:sp>
          <p:nvSpPr>
            <p:cNvPr id="15" name="椭圆 14"/>
            <p:cNvSpPr/>
            <p:nvPr/>
          </p:nvSpPr>
          <p:spPr bwMode="auto">
            <a:xfrm>
              <a:off x="7442177" y="5633729"/>
              <a:ext cx="650875" cy="650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grpSp>
          <p:nvGrpSpPr>
            <p:cNvPr id="16" name="组合 15"/>
            <p:cNvGrpSpPr/>
            <p:nvPr/>
          </p:nvGrpSpPr>
          <p:grpSpPr bwMode="auto">
            <a:xfrm>
              <a:off x="7549965" y="5741517"/>
              <a:ext cx="435300" cy="435300"/>
              <a:chOff x="5745617" y="3919453"/>
              <a:chExt cx="333375" cy="333375"/>
            </a:xfrm>
            <a:solidFill>
              <a:schemeClr val="bg1">
                <a:lumMod val="95000"/>
              </a:schemeClr>
            </a:solidFill>
          </p:grpSpPr>
          <p:sp>
            <p:nvSpPr>
              <p:cNvPr id="17" name="Freeform 597"/>
              <p:cNvSpPr>
                <a:spLocks noEditPoints="1"/>
              </p:cNvSpPr>
              <p:nvPr/>
            </p:nvSpPr>
            <p:spPr bwMode="auto">
              <a:xfrm>
                <a:off x="5745617" y="3919453"/>
                <a:ext cx="333375" cy="333375"/>
              </a:xfrm>
              <a:custGeom>
                <a:avLst/>
                <a:gdLst>
                  <a:gd name="T0" fmla="*/ 286 w 288"/>
                  <a:gd name="T1" fmla="*/ 121 h 287"/>
                  <a:gd name="T2" fmla="*/ 265 w 288"/>
                  <a:gd name="T3" fmla="*/ 66 h 287"/>
                  <a:gd name="T4" fmla="*/ 173 w 288"/>
                  <a:gd name="T5" fmla="*/ 3 h 287"/>
                  <a:gd name="T6" fmla="*/ 144 w 288"/>
                  <a:gd name="T7" fmla="*/ 0 h 287"/>
                  <a:gd name="T8" fmla="*/ 116 w 288"/>
                  <a:gd name="T9" fmla="*/ 3 h 287"/>
                  <a:gd name="T10" fmla="*/ 23 w 288"/>
                  <a:gd name="T11" fmla="*/ 66 h 287"/>
                  <a:gd name="T12" fmla="*/ 2 w 288"/>
                  <a:gd name="T13" fmla="*/ 121 h 287"/>
                  <a:gd name="T14" fmla="*/ 0 w 288"/>
                  <a:gd name="T15" fmla="*/ 143 h 287"/>
                  <a:gd name="T16" fmla="*/ 41 w 288"/>
                  <a:gd name="T17" fmla="*/ 244 h 287"/>
                  <a:gd name="T18" fmla="*/ 97 w 288"/>
                  <a:gd name="T19" fmla="*/ 280 h 287"/>
                  <a:gd name="T20" fmla="*/ 144 w 288"/>
                  <a:gd name="T21" fmla="*/ 287 h 287"/>
                  <a:gd name="T22" fmla="*/ 191 w 288"/>
                  <a:gd name="T23" fmla="*/ 279 h 287"/>
                  <a:gd name="T24" fmla="*/ 247 w 288"/>
                  <a:gd name="T25" fmla="*/ 244 h 287"/>
                  <a:gd name="T26" fmla="*/ 288 w 288"/>
                  <a:gd name="T27" fmla="*/ 143 h 287"/>
                  <a:gd name="T28" fmla="*/ 286 w 288"/>
                  <a:gd name="T29" fmla="*/ 121 h 287"/>
                  <a:gd name="T30" fmla="*/ 241 w 288"/>
                  <a:gd name="T31" fmla="*/ 225 h 287"/>
                  <a:gd name="T32" fmla="*/ 239 w 288"/>
                  <a:gd name="T33" fmla="*/ 218 h 287"/>
                  <a:gd name="T34" fmla="*/ 188 w 288"/>
                  <a:gd name="T35" fmla="*/ 218 h 287"/>
                  <a:gd name="T36" fmla="*/ 172 w 288"/>
                  <a:gd name="T37" fmla="*/ 266 h 287"/>
                  <a:gd name="T38" fmla="*/ 174 w 288"/>
                  <a:gd name="T39" fmla="*/ 267 h 287"/>
                  <a:gd name="T40" fmla="*/ 144 w 288"/>
                  <a:gd name="T41" fmla="*/ 270 h 287"/>
                  <a:gd name="T42" fmla="*/ 115 w 288"/>
                  <a:gd name="T43" fmla="*/ 267 h 287"/>
                  <a:gd name="T44" fmla="*/ 116 w 288"/>
                  <a:gd name="T45" fmla="*/ 266 h 287"/>
                  <a:gd name="T46" fmla="*/ 101 w 288"/>
                  <a:gd name="T47" fmla="*/ 218 h 287"/>
                  <a:gd name="T48" fmla="*/ 50 w 288"/>
                  <a:gd name="T49" fmla="*/ 218 h 287"/>
                  <a:gd name="T50" fmla="*/ 48 w 288"/>
                  <a:gd name="T51" fmla="*/ 226 h 287"/>
                  <a:gd name="T52" fmla="*/ 17 w 288"/>
                  <a:gd name="T53" fmla="*/ 143 h 287"/>
                  <a:gd name="T54" fmla="*/ 18 w 288"/>
                  <a:gd name="T55" fmla="*/ 132 h 287"/>
                  <a:gd name="T56" fmla="*/ 34 w 288"/>
                  <a:gd name="T57" fmla="*/ 144 h 287"/>
                  <a:gd name="T58" fmla="*/ 75 w 288"/>
                  <a:gd name="T59" fmla="*/ 114 h 287"/>
                  <a:gd name="T60" fmla="*/ 60 w 288"/>
                  <a:gd name="T61" fmla="*/ 66 h 287"/>
                  <a:gd name="T62" fmla="*/ 43 w 288"/>
                  <a:gd name="T63" fmla="*/ 66 h 287"/>
                  <a:gd name="T64" fmla="*/ 110 w 288"/>
                  <a:gd name="T65" fmla="*/ 21 h 287"/>
                  <a:gd name="T66" fmla="*/ 104 w 288"/>
                  <a:gd name="T67" fmla="*/ 40 h 287"/>
                  <a:gd name="T68" fmla="*/ 145 w 288"/>
                  <a:gd name="T69" fmla="*/ 69 h 287"/>
                  <a:gd name="T70" fmla="*/ 185 w 288"/>
                  <a:gd name="T71" fmla="*/ 40 h 287"/>
                  <a:gd name="T72" fmla="*/ 180 w 288"/>
                  <a:gd name="T73" fmla="*/ 22 h 287"/>
                  <a:gd name="T74" fmla="*/ 245 w 288"/>
                  <a:gd name="T75" fmla="*/ 66 h 287"/>
                  <a:gd name="T76" fmla="*/ 229 w 288"/>
                  <a:gd name="T77" fmla="*/ 66 h 287"/>
                  <a:gd name="T78" fmla="*/ 213 w 288"/>
                  <a:gd name="T79" fmla="*/ 114 h 287"/>
                  <a:gd name="T80" fmla="*/ 254 w 288"/>
                  <a:gd name="T81" fmla="*/ 144 h 287"/>
                  <a:gd name="T82" fmla="*/ 270 w 288"/>
                  <a:gd name="T83" fmla="*/ 132 h 287"/>
                  <a:gd name="T84" fmla="*/ 271 w 288"/>
                  <a:gd name="T85" fmla="*/ 143 h 287"/>
                  <a:gd name="T86" fmla="*/ 241 w 288"/>
                  <a:gd name="T87" fmla="*/ 22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287">
                    <a:moveTo>
                      <a:pt x="286" y="121"/>
                    </a:moveTo>
                    <a:cubicBezTo>
                      <a:pt x="283" y="101"/>
                      <a:pt x="276" y="83"/>
                      <a:pt x="265" y="66"/>
                    </a:cubicBezTo>
                    <a:cubicBezTo>
                      <a:pt x="245" y="34"/>
                      <a:pt x="212" y="11"/>
                      <a:pt x="173" y="3"/>
                    </a:cubicBezTo>
                    <a:cubicBezTo>
                      <a:pt x="164" y="1"/>
                      <a:pt x="154" y="0"/>
                      <a:pt x="144" y="0"/>
                    </a:cubicBezTo>
                    <a:cubicBezTo>
                      <a:pt x="134" y="0"/>
                      <a:pt x="125" y="1"/>
                      <a:pt x="116" y="3"/>
                    </a:cubicBezTo>
                    <a:cubicBezTo>
                      <a:pt x="77" y="10"/>
                      <a:pt x="43" y="34"/>
                      <a:pt x="23" y="66"/>
                    </a:cubicBezTo>
                    <a:cubicBezTo>
                      <a:pt x="12" y="83"/>
                      <a:pt x="5" y="101"/>
                      <a:pt x="2" y="121"/>
                    </a:cubicBezTo>
                    <a:cubicBezTo>
                      <a:pt x="1" y="128"/>
                      <a:pt x="0" y="136"/>
                      <a:pt x="0" y="143"/>
                    </a:cubicBezTo>
                    <a:cubicBezTo>
                      <a:pt x="0" y="183"/>
                      <a:pt x="16" y="218"/>
                      <a:pt x="41" y="244"/>
                    </a:cubicBezTo>
                    <a:cubicBezTo>
                      <a:pt x="57" y="260"/>
                      <a:pt x="76" y="272"/>
                      <a:pt x="97" y="280"/>
                    </a:cubicBezTo>
                    <a:cubicBezTo>
                      <a:pt x="112" y="285"/>
                      <a:pt x="128" y="287"/>
                      <a:pt x="144" y="287"/>
                    </a:cubicBezTo>
                    <a:cubicBezTo>
                      <a:pt x="160" y="287"/>
                      <a:pt x="176" y="284"/>
                      <a:pt x="191" y="279"/>
                    </a:cubicBezTo>
                    <a:cubicBezTo>
                      <a:pt x="212" y="272"/>
                      <a:pt x="232" y="260"/>
                      <a:pt x="247" y="244"/>
                    </a:cubicBezTo>
                    <a:cubicBezTo>
                      <a:pt x="272" y="218"/>
                      <a:pt x="288" y="182"/>
                      <a:pt x="288" y="143"/>
                    </a:cubicBezTo>
                    <a:cubicBezTo>
                      <a:pt x="288" y="136"/>
                      <a:pt x="287" y="128"/>
                      <a:pt x="286" y="121"/>
                    </a:cubicBezTo>
                    <a:close/>
                    <a:moveTo>
                      <a:pt x="241" y="225"/>
                    </a:moveTo>
                    <a:cubicBezTo>
                      <a:pt x="239" y="218"/>
                      <a:pt x="239" y="218"/>
                      <a:pt x="239" y="218"/>
                    </a:cubicBezTo>
                    <a:cubicBezTo>
                      <a:pt x="188" y="218"/>
                      <a:pt x="188" y="218"/>
                      <a:pt x="188" y="218"/>
                    </a:cubicBezTo>
                    <a:cubicBezTo>
                      <a:pt x="172" y="266"/>
                      <a:pt x="172" y="266"/>
                      <a:pt x="172" y="266"/>
                    </a:cubicBezTo>
                    <a:cubicBezTo>
                      <a:pt x="174" y="267"/>
                      <a:pt x="174" y="267"/>
                      <a:pt x="174" y="267"/>
                    </a:cubicBezTo>
                    <a:cubicBezTo>
                      <a:pt x="164" y="269"/>
                      <a:pt x="154" y="270"/>
                      <a:pt x="144" y="270"/>
                    </a:cubicBezTo>
                    <a:cubicBezTo>
                      <a:pt x="134" y="270"/>
                      <a:pt x="124" y="269"/>
                      <a:pt x="115" y="267"/>
                    </a:cubicBezTo>
                    <a:cubicBezTo>
                      <a:pt x="116" y="266"/>
                      <a:pt x="116" y="266"/>
                      <a:pt x="116" y="266"/>
                    </a:cubicBezTo>
                    <a:cubicBezTo>
                      <a:pt x="101" y="218"/>
                      <a:pt x="101" y="218"/>
                      <a:pt x="101" y="218"/>
                    </a:cubicBezTo>
                    <a:cubicBezTo>
                      <a:pt x="50" y="218"/>
                      <a:pt x="50" y="218"/>
                      <a:pt x="50" y="218"/>
                    </a:cubicBezTo>
                    <a:cubicBezTo>
                      <a:pt x="48" y="226"/>
                      <a:pt x="48" y="226"/>
                      <a:pt x="48" y="226"/>
                    </a:cubicBezTo>
                    <a:cubicBezTo>
                      <a:pt x="29" y="204"/>
                      <a:pt x="17" y="175"/>
                      <a:pt x="17" y="143"/>
                    </a:cubicBezTo>
                    <a:cubicBezTo>
                      <a:pt x="17" y="140"/>
                      <a:pt x="17" y="136"/>
                      <a:pt x="18" y="132"/>
                    </a:cubicBezTo>
                    <a:cubicBezTo>
                      <a:pt x="34" y="144"/>
                      <a:pt x="34" y="144"/>
                      <a:pt x="34" y="144"/>
                    </a:cubicBezTo>
                    <a:cubicBezTo>
                      <a:pt x="75" y="114"/>
                      <a:pt x="75" y="114"/>
                      <a:pt x="75" y="114"/>
                    </a:cubicBezTo>
                    <a:cubicBezTo>
                      <a:pt x="60" y="66"/>
                      <a:pt x="60" y="66"/>
                      <a:pt x="60" y="66"/>
                    </a:cubicBezTo>
                    <a:cubicBezTo>
                      <a:pt x="43" y="66"/>
                      <a:pt x="43" y="66"/>
                      <a:pt x="43" y="66"/>
                    </a:cubicBezTo>
                    <a:cubicBezTo>
                      <a:pt x="60" y="45"/>
                      <a:pt x="83" y="29"/>
                      <a:pt x="110" y="21"/>
                    </a:cubicBezTo>
                    <a:cubicBezTo>
                      <a:pt x="104" y="40"/>
                      <a:pt x="104" y="40"/>
                      <a:pt x="104" y="40"/>
                    </a:cubicBezTo>
                    <a:cubicBezTo>
                      <a:pt x="145" y="69"/>
                      <a:pt x="145" y="69"/>
                      <a:pt x="145" y="69"/>
                    </a:cubicBezTo>
                    <a:cubicBezTo>
                      <a:pt x="185" y="40"/>
                      <a:pt x="185" y="40"/>
                      <a:pt x="185" y="40"/>
                    </a:cubicBezTo>
                    <a:cubicBezTo>
                      <a:pt x="180" y="22"/>
                      <a:pt x="180" y="22"/>
                      <a:pt x="180" y="22"/>
                    </a:cubicBezTo>
                    <a:cubicBezTo>
                      <a:pt x="206" y="29"/>
                      <a:pt x="228" y="45"/>
                      <a:pt x="245" y="66"/>
                    </a:cubicBezTo>
                    <a:cubicBezTo>
                      <a:pt x="229" y="66"/>
                      <a:pt x="229" y="66"/>
                      <a:pt x="229" y="66"/>
                    </a:cubicBezTo>
                    <a:cubicBezTo>
                      <a:pt x="213" y="114"/>
                      <a:pt x="213" y="114"/>
                      <a:pt x="213" y="114"/>
                    </a:cubicBezTo>
                    <a:cubicBezTo>
                      <a:pt x="254" y="144"/>
                      <a:pt x="254" y="144"/>
                      <a:pt x="254" y="144"/>
                    </a:cubicBezTo>
                    <a:cubicBezTo>
                      <a:pt x="270" y="132"/>
                      <a:pt x="270" y="132"/>
                      <a:pt x="270" y="132"/>
                    </a:cubicBezTo>
                    <a:cubicBezTo>
                      <a:pt x="271" y="136"/>
                      <a:pt x="271" y="140"/>
                      <a:pt x="271" y="143"/>
                    </a:cubicBezTo>
                    <a:cubicBezTo>
                      <a:pt x="271" y="175"/>
                      <a:pt x="260" y="203"/>
                      <a:pt x="241" y="2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sp>
            <p:nvSpPr>
              <p:cNvPr id="18" name="Freeform 598"/>
              <p:cNvSpPr/>
              <p:nvPr/>
            </p:nvSpPr>
            <p:spPr bwMode="auto">
              <a:xfrm>
                <a:off x="5856742" y="4044866"/>
                <a:ext cx="111125" cy="104775"/>
              </a:xfrm>
              <a:custGeom>
                <a:avLst/>
                <a:gdLst>
                  <a:gd name="T0" fmla="*/ 0 w 70"/>
                  <a:gd name="T1" fmla="*/ 26 h 66"/>
                  <a:gd name="T2" fmla="*/ 14 w 70"/>
                  <a:gd name="T3" fmla="*/ 66 h 66"/>
                  <a:gd name="T4" fmla="*/ 57 w 70"/>
                  <a:gd name="T5" fmla="*/ 66 h 66"/>
                  <a:gd name="T6" fmla="*/ 70 w 70"/>
                  <a:gd name="T7" fmla="*/ 26 h 66"/>
                  <a:gd name="T8" fmla="*/ 35 w 70"/>
                  <a:gd name="T9" fmla="*/ 0 h 66"/>
                  <a:gd name="T10" fmla="*/ 0 w 70"/>
                  <a:gd name="T11" fmla="*/ 26 h 66"/>
                </a:gdLst>
                <a:ahLst/>
                <a:cxnLst>
                  <a:cxn ang="0">
                    <a:pos x="T0" y="T1"/>
                  </a:cxn>
                  <a:cxn ang="0">
                    <a:pos x="T2" y="T3"/>
                  </a:cxn>
                  <a:cxn ang="0">
                    <a:pos x="T4" y="T5"/>
                  </a:cxn>
                  <a:cxn ang="0">
                    <a:pos x="T6" y="T7"/>
                  </a:cxn>
                  <a:cxn ang="0">
                    <a:pos x="T8" y="T9"/>
                  </a:cxn>
                  <a:cxn ang="0">
                    <a:pos x="T10" y="T11"/>
                  </a:cxn>
                </a:cxnLst>
                <a:rect l="0" t="0" r="r" b="b"/>
                <a:pathLst>
                  <a:path w="70" h="66">
                    <a:moveTo>
                      <a:pt x="0" y="26"/>
                    </a:moveTo>
                    <a:lnTo>
                      <a:pt x="14" y="66"/>
                    </a:lnTo>
                    <a:lnTo>
                      <a:pt x="57" y="66"/>
                    </a:lnTo>
                    <a:lnTo>
                      <a:pt x="70" y="26"/>
                    </a:lnTo>
                    <a:lnTo>
                      <a:pt x="35"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grpSp>
        <p:sp>
          <p:nvSpPr>
            <p:cNvPr id="19" name="椭圆 18"/>
            <p:cNvSpPr/>
            <p:nvPr/>
          </p:nvSpPr>
          <p:spPr>
            <a:xfrm>
              <a:off x="7889852" y="5568642"/>
              <a:ext cx="234950" cy="236537"/>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dirty="0"/>
                <a:t>4</a:t>
              </a:r>
              <a:endParaRPr lang="zh-CN" altLang="en-US" dirty="0"/>
            </a:p>
          </p:txBody>
        </p:sp>
        <p:sp>
          <p:nvSpPr>
            <p:cNvPr id="21" name="椭圆 20"/>
            <p:cNvSpPr/>
            <p:nvPr/>
          </p:nvSpPr>
          <p:spPr bwMode="auto">
            <a:xfrm>
              <a:off x="7442177" y="4301391"/>
              <a:ext cx="650875" cy="650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22" name="Freeform 570"/>
            <p:cNvSpPr/>
            <p:nvPr/>
          </p:nvSpPr>
          <p:spPr bwMode="auto">
            <a:xfrm>
              <a:off x="7570765" y="4407754"/>
              <a:ext cx="438150" cy="438150"/>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lumMod val="95000"/>
              </a:schemeClr>
            </a:solidFill>
            <a:ln>
              <a:noFill/>
            </a:ln>
          </p:spPr>
          <p:txBody>
            <a:bodyPr/>
            <a:lstStyle/>
            <a:p>
              <a:pPr eaLnBrk="1" hangingPunct="1">
                <a:buFont typeface="Arial" panose="020B0604020202020204" pitchFamily="34" charset="0"/>
                <a:buNone/>
                <a:defRPr/>
              </a:pPr>
              <a:endParaRPr lang="zh-CN" altLang="en-US"/>
            </a:p>
          </p:txBody>
        </p:sp>
        <p:sp>
          <p:nvSpPr>
            <p:cNvPr id="23" name="椭圆 22"/>
            <p:cNvSpPr/>
            <p:nvPr/>
          </p:nvSpPr>
          <p:spPr>
            <a:xfrm>
              <a:off x="7893027" y="4222016"/>
              <a:ext cx="234950" cy="236538"/>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3</a:t>
              </a:r>
              <a:endParaRPr lang="zh-CN" altLang="en-US"/>
            </a:p>
          </p:txBody>
        </p:sp>
      </p:grpSp>
      <p:sp>
        <p:nvSpPr>
          <p:cNvPr id="24" name="矩形 23"/>
          <p:cNvSpPr/>
          <p:nvPr/>
        </p:nvSpPr>
        <p:spPr>
          <a:xfrm>
            <a:off x="8124539" y="171561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25" name="文本框 24"/>
          <p:cNvSpPr txBox="1"/>
          <p:nvPr/>
        </p:nvSpPr>
        <p:spPr>
          <a:xfrm>
            <a:off x="8124539" y="136107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tx2"/>
                </a:solidFill>
                <a:latin typeface="+mj-ea"/>
                <a:ea typeface="+mj-ea"/>
              </a:rPr>
              <a:t>点击此处添加标题</a:t>
            </a:r>
            <a:endParaRPr lang="zh-CN" altLang="en-US" sz="2000" b="1">
              <a:solidFill>
                <a:schemeClr val="tx2"/>
              </a:solidFill>
              <a:latin typeface="+mj-ea"/>
              <a:ea typeface="+mj-ea"/>
            </a:endParaRPr>
          </a:p>
        </p:txBody>
      </p:sp>
      <p:sp>
        <p:nvSpPr>
          <p:cNvPr id="26" name="矩形 25"/>
          <p:cNvSpPr/>
          <p:nvPr/>
        </p:nvSpPr>
        <p:spPr>
          <a:xfrm>
            <a:off x="8124539" y="308828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27" name="文本框 26"/>
          <p:cNvSpPr txBox="1"/>
          <p:nvPr/>
        </p:nvSpPr>
        <p:spPr>
          <a:xfrm>
            <a:off x="8124539" y="273374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dirty="0">
                <a:solidFill>
                  <a:schemeClr val="accent1"/>
                </a:solidFill>
                <a:latin typeface="+mj-ea"/>
                <a:ea typeface="+mj-ea"/>
              </a:rPr>
              <a:t>点击此处添加标题</a:t>
            </a:r>
            <a:endParaRPr lang="zh-CN" altLang="en-US" sz="2000" b="1" dirty="0">
              <a:solidFill>
                <a:schemeClr val="accent1"/>
              </a:solidFill>
              <a:latin typeface="+mj-ea"/>
              <a:ea typeface="+mj-ea"/>
            </a:endParaRPr>
          </a:p>
        </p:txBody>
      </p:sp>
      <p:sp>
        <p:nvSpPr>
          <p:cNvPr id="28" name="矩形 27"/>
          <p:cNvSpPr/>
          <p:nvPr/>
        </p:nvSpPr>
        <p:spPr>
          <a:xfrm>
            <a:off x="8221365" y="4442847"/>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29" name="文本框 28"/>
          <p:cNvSpPr txBox="1"/>
          <p:nvPr/>
        </p:nvSpPr>
        <p:spPr>
          <a:xfrm>
            <a:off x="8221364" y="4088305"/>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2"/>
                </a:solidFill>
                <a:latin typeface="+mj-ea"/>
                <a:ea typeface="+mj-ea"/>
              </a:rPr>
              <a:t>点击此处添加标题</a:t>
            </a:r>
            <a:endParaRPr lang="zh-CN" altLang="en-US" sz="2000" b="1">
              <a:solidFill>
                <a:schemeClr val="accent2"/>
              </a:solidFill>
              <a:latin typeface="+mj-ea"/>
              <a:ea typeface="+mj-ea"/>
            </a:endParaRPr>
          </a:p>
        </p:txBody>
      </p:sp>
      <p:sp>
        <p:nvSpPr>
          <p:cNvPr id="30" name="矩形 29"/>
          <p:cNvSpPr/>
          <p:nvPr/>
        </p:nvSpPr>
        <p:spPr>
          <a:xfrm>
            <a:off x="8237875" y="5755034"/>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endParaRPr lang="zh-CN" altLang="en-US" sz="1200" dirty="0">
              <a:solidFill>
                <a:schemeClr val="tx1">
                  <a:lumMod val="50000"/>
                  <a:lumOff val="50000"/>
                </a:schemeClr>
              </a:solidFill>
              <a:sym typeface="微软雅黑" panose="020B0503020204020204" pitchFamily="34" charset="-122"/>
            </a:endParaRPr>
          </a:p>
        </p:txBody>
      </p:sp>
      <p:sp>
        <p:nvSpPr>
          <p:cNvPr id="31" name="文本框 30"/>
          <p:cNvSpPr txBox="1"/>
          <p:nvPr/>
        </p:nvSpPr>
        <p:spPr>
          <a:xfrm>
            <a:off x="8237874" y="5400492"/>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3"/>
                </a:solidFill>
                <a:latin typeface="+mj-ea"/>
                <a:ea typeface="+mj-ea"/>
              </a:rPr>
              <a:t>点击此处添加标题</a:t>
            </a:r>
            <a:endParaRPr lang="zh-CN" altLang="en-US" sz="2000" b="1">
              <a:solidFill>
                <a:schemeClr val="accent3"/>
              </a:solidFill>
              <a:latin typeface="+mj-ea"/>
              <a:ea typeface="+mj-ea"/>
            </a:endParaRPr>
          </a:p>
        </p:txBody>
      </p:sp>
      <p:sp>
        <p:nvSpPr>
          <p:cNvPr id="32" name="矩形 31"/>
          <p:cNvSpPr/>
          <p:nvPr/>
        </p:nvSpPr>
        <p:spPr>
          <a:xfrm>
            <a:off x="904399" y="2873077"/>
            <a:ext cx="6115406" cy="1902059"/>
          </a:xfrm>
          <a:prstGeom prst="rect">
            <a:avLst/>
          </a:prstGeom>
          <a:noFill/>
        </p:spPr>
        <p:txBody>
          <a:bodyPr wrap="square" rtlCol="0">
            <a:spAutoFit/>
          </a:bodyPr>
          <a:lstStyle/>
          <a:p>
            <a:pPr>
              <a:lnSpc>
                <a:spcPct val="120000"/>
              </a:lnSpc>
              <a:spcBef>
                <a:spcPct val="0"/>
              </a:spcBef>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在此录入上述图表的综合描述说明，在此录入上述图表的综合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a:p>
            <a:pPr>
              <a:lnSpc>
                <a:spcPct val="120000"/>
              </a:lnSpc>
              <a:spcBef>
                <a:spcPct val="0"/>
              </a:spcBef>
            </a:pPr>
            <a:endParaRPr lang="zh-CN" altLang="en-US" sz="1400" dirty="0">
              <a:solidFill>
                <a:schemeClr val="tx1">
                  <a:lumMod val="50000"/>
                  <a:lumOff val="50000"/>
                </a:schemeClr>
              </a:solidFill>
              <a:sym typeface="微软雅黑" panose="020B0503020204020204" pitchFamily="34" charset="-122"/>
            </a:endParaRPr>
          </a:p>
          <a:p>
            <a:pPr>
              <a:lnSpc>
                <a:spcPct val="120000"/>
              </a:lnSpc>
              <a:spcBef>
                <a:spcPct val="0"/>
              </a:spcBef>
              <a:buNone/>
            </a:pPr>
            <a:endParaRPr lang="zh-CN" altLang="en-US" sz="1400" dirty="0">
              <a:solidFill>
                <a:schemeClr val="tx1">
                  <a:lumMod val="50000"/>
                  <a:lumOff val="50000"/>
                </a:schemeClr>
              </a:solidFill>
              <a:sym typeface="微软雅黑" panose="020B0503020204020204" pitchFamily="34" charset="-122"/>
            </a:endParaRPr>
          </a:p>
        </p:txBody>
      </p:sp>
      <p:sp>
        <p:nvSpPr>
          <p:cNvPr id="33" name="文本框 32"/>
          <p:cNvSpPr txBox="1"/>
          <p:nvPr/>
        </p:nvSpPr>
        <p:spPr>
          <a:xfrm>
            <a:off x="1004399" y="2357338"/>
            <a:ext cx="2268530" cy="400110"/>
          </a:xfrm>
          <a:prstGeom prst="rect">
            <a:avLst/>
          </a:prstGeom>
          <a:solidFill>
            <a:schemeClr val="accent2"/>
          </a:solid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bg1"/>
                </a:solidFill>
                <a:latin typeface="+mj-ea"/>
                <a:ea typeface="+mj-ea"/>
              </a:rPr>
              <a:t>点击此处添加标题</a:t>
            </a:r>
            <a:endParaRPr lang="zh-CN" altLang="en-US" sz="2000" b="1">
              <a:solidFill>
                <a:schemeClr val="bg1"/>
              </a:solidFill>
              <a:latin typeface="+mj-ea"/>
              <a:ea typeface="+mj-ea"/>
            </a:endParaRPr>
          </a:p>
        </p:txBody>
      </p:sp>
      <p:graphicFrame>
        <p:nvGraphicFramePr>
          <p:cNvPr id="34" name="表格 33"/>
          <p:cNvGraphicFramePr>
            <a:graphicFrameLocks noGrp="1"/>
          </p:cNvGraphicFramePr>
          <p:nvPr/>
        </p:nvGraphicFramePr>
        <p:xfrm>
          <a:off x="1004398" y="4488415"/>
          <a:ext cx="5908524" cy="1854200"/>
        </p:xfrm>
        <a:graphic>
          <a:graphicData uri="http://schemas.openxmlformats.org/drawingml/2006/table">
            <a:tbl>
              <a:tblPr firstRow="1" bandRow="1">
                <a:tableStyleId>{5C22544A-7EE6-4342-B048-85BDC9FD1C3A}</a:tableStyleId>
              </a:tblPr>
              <a:tblGrid>
                <a:gridCol w="1477131"/>
                <a:gridCol w="1477131"/>
                <a:gridCol w="1477131"/>
                <a:gridCol w="1477131"/>
              </a:tblGrid>
              <a:tr h="370840">
                <a:tc>
                  <a:txBody>
                    <a:bodyPr/>
                    <a:lstStyle/>
                    <a:p>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smtClean="0"/>
                        <a:t>2015</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smtClean="0"/>
                        <a:t>2016</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smtClean="0"/>
                        <a:t>%</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r>
              <a:tr h="370840">
                <a:tc>
                  <a:txBody>
                    <a:bodyPr/>
                    <a:lstStyle/>
                    <a:p>
                      <a:pPr algn="ctr"/>
                      <a:r>
                        <a:rPr lang="en-US" altLang="zh-CN" smtClean="0">
                          <a:solidFill>
                            <a:schemeClr val="bg1">
                              <a:lumMod val="50000"/>
                            </a:schemeClr>
                          </a:solidFill>
                        </a:rPr>
                        <a:t>S1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257,463</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335,548</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31%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r>
              <a:tr h="370840">
                <a:tc>
                  <a:txBody>
                    <a:bodyPr/>
                    <a:lstStyle/>
                    <a:p>
                      <a:pPr algn="ctr"/>
                      <a:r>
                        <a:rPr lang="en-US" altLang="zh-CN" smtClean="0">
                          <a:solidFill>
                            <a:schemeClr val="bg1">
                              <a:lumMod val="50000"/>
                            </a:schemeClr>
                          </a:solidFill>
                        </a:rPr>
                        <a:t>S2</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242,265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254,546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370840">
                <a:tc>
                  <a:txBody>
                    <a:bodyPr/>
                    <a:lstStyle/>
                    <a:p>
                      <a:pPr algn="ctr"/>
                      <a:r>
                        <a:rPr lang="en-US" altLang="zh-CN" smtClean="0">
                          <a:solidFill>
                            <a:schemeClr val="bg1">
                              <a:lumMod val="50000"/>
                            </a:schemeClr>
                          </a:solidFill>
                        </a:rPr>
                        <a:t>S3</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432,456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587,256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r h="370840">
                <a:tc>
                  <a:txBody>
                    <a:bodyPr/>
                    <a:lstStyle/>
                    <a:p>
                      <a:pPr algn="ctr"/>
                      <a:r>
                        <a:rPr lang="en-US" altLang="zh-CN" smtClean="0">
                          <a:solidFill>
                            <a:schemeClr val="bg1">
                              <a:lumMod val="50000"/>
                            </a:schemeClr>
                          </a:solidFill>
                        </a:rPr>
                        <a:t>S4</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489,589</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mtClean="0">
                          <a:solidFill>
                            <a:schemeClr val="bg1">
                              <a:lumMod val="50000"/>
                            </a:schemeClr>
                          </a:solidFill>
                        </a:rPr>
                        <a:t>166,848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dirty="0" smtClean="0">
                          <a:solidFill>
                            <a:schemeClr val="bg1">
                              <a:lumMod val="50000"/>
                            </a:schemeClr>
                          </a:solidFill>
                        </a:rPr>
                        <a:t>86%</a:t>
                      </a:r>
                      <a:endParaRPr lang="zh-CN" altLang="en-US" dirty="0">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r>
            </a:tbl>
          </a:graphicData>
        </a:graphic>
      </p:graphicFrame>
      <p:sp>
        <p:nvSpPr>
          <p:cNvPr id="10" name="标题 9"/>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9" presetClass="entr" presetSubtype="10" fill="hold" grpId="0" nodeType="withEffect">
                                  <p:stCondLst>
                                    <p:cond delay="300"/>
                                  </p:stCondLst>
                                  <p:iterate type="lt">
                                    <p:tmPct val="1677"/>
                                  </p:iterate>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fmla="#ppt_w*sin(2.5*pi*$)">
                                          <p:val>
                                            <p:fltVal val="0"/>
                                          </p:val>
                                        </p:tav>
                                        <p:tav tm="100000">
                                          <p:val>
                                            <p:fltVal val="1"/>
                                          </p:val>
                                        </p:tav>
                                      </p:tavLst>
                                    </p:anim>
                                    <p:anim calcmode="lin" valueType="num">
                                      <p:cBhvr>
                                        <p:cTn id="11" dur="500" fill="hold"/>
                                        <p:tgtEl>
                                          <p:spTgt spid="32"/>
                                        </p:tgtEl>
                                        <p:attrNameLst>
                                          <p:attrName>ppt_h</p:attrName>
                                        </p:attrNameLst>
                                      </p:cBhvr>
                                      <p:tavLst>
                                        <p:tav tm="0">
                                          <p:val>
                                            <p:strVal val="#ppt_h"/>
                                          </p:val>
                                        </p:tav>
                                        <p:tav tm="100000">
                                          <p:val>
                                            <p:strVal val="#ppt_h"/>
                                          </p:val>
                                        </p:tav>
                                      </p:tavLst>
                                    </p:anim>
                                  </p:childTnLst>
                                </p:cTn>
                              </p:par>
                              <p:par>
                                <p:cTn id="12" presetID="22" presetClass="entr" presetSubtype="1" fill="hold" nodeType="withEffect">
                                  <p:stCondLst>
                                    <p:cond delay="600"/>
                                  </p:stCondLst>
                                  <p:childTnLst>
                                    <p:set>
                                      <p:cBhvr>
                                        <p:cTn id="13" dur="1" fill="hold">
                                          <p:stCondLst>
                                            <p:cond delay="0"/>
                                          </p:stCondLst>
                                        </p:cTn>
                                        <p:tgtEl>
                                          <p:spTgt spid="34"/>
                                        </p:tgtEl>
                                        <p:attrNameLst>
                                          <p:attrName>style.visibility</p:attrName>
                                        </p:attrNameLst>
                                      </p:cBhvr>
                                      <p:to>
                                        <p:strVal val="visible"/>
                                      </p:to>
                                    </p:set>
                                    <p:animEffect transition="in" filter="wipe(up)">
                                      <p:cBhvr>
                                        <p:cTn id="14" dur="1250"/>
                                        <p:tgtEl>
                                          <p:spTgt spid="34"/>
                                        </p:tgtEl>
                                      </p:cBhvr>
                                    </p:animEffect>
                                  </p:childTnLst>
                                </p:cTn>
                              </p:par>
                              <p:par>
                                <p:cTn id="15" presetID="22" presetClass="entr" presetSubtype="1"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par>
                                <p:cTn id="18" presetID="17" presetClass="entr" presetSubtype="10" fill="hold" grpId="0" nodeType="withEffect">
                                  <p:stCondLst>
                                    <p:cond delay="1400"/>
                                  </p:stCondLst>
                                  <p:iterate type="lt">
                                    <p:tmPct val="1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450" fill="hold"/>
                                        <p:tgtEl>
                                          <p:spTgt spid="25"/>
                                        </p:tgtEl>
                                        <p:attrNameLst>
                                          <p:attrName>ppt_w</p:attrName>
                                        </p:attrNameLst>
                                      </p:cBhvr>
                                      <p:tavLst>
                                        <p:tav tm="0">
                                          <p:val>
                                            <p:fltVal val="0"/>
                                          </p:val>
                                        </p:tav>
                                        <p:tav tm="100000">
                                          <p:val>
                                            <p:strVal val="#ppt_w"/>
                                          </p:val>
                                        </p:tav>
                                      </p:tavLst>
                                    </p:anim>
                                    <p:anim calcmode="lin" valueType="num">
                                      <p:cBhvr>
                                        <p:cTn id="21" dur="450" fill="hold"/>
                                        <p:tgtEl>
                                          <p:spTgt spid="25"/>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1800"/>
                                  </p:stCondLst>
                                  <p:iterate type="lt">
                                    <p:tmPct val="10000"/>
                                  </p:iterate>
                                  <p:childTnLst>
                                    <p:set>
                                      <p:cBhvr>
                                        <p:cTn id="23" dur="1" fill="hold">
                                          <p:stCondLst>
                                            <p:cond delay="0"/>
                                          </p:stCondLst>
                                        </p:cTn>
                                        <p:tgtEl>
                                          <p:spTgt spid="24"/>
                                        </p:tgtEl>
                                        <p:attrNameLst>
                                          <p:attrName>style.visibility</p:attrName>
                                        </p:attrNameLst>
                                      </p:cBhvr>
                                      <p:to>
                                        <p:strVal val="visible"/>
                                      </p:to>
                                    </p:set>
                                    <p:anim calcmode="lin" valueType="num">
                                      <p:cBhvr>
                                        <p:cTn id="24" dur="450" fill="hold"/>
                                        <p:tgtEl>
                                          <p:spTgt spid="24"/>
                                        </p:tgtEl>
                                        <p:attrNameLst>
                                          <p:attrName>ppt_w</p:attrName>
                                        </p:attrNameLst>
                                      </p:cBhvr>
                                      <p:tavLst>
                                        <p:tav tm="0">
                                          <p:val>
                                            <p:fltVal val="0"/>
                                          </p:val>
                                        </p:tav>
                                        <p:tav tm="100000">
                                          <p:val>
                                            <p:strVal val="#ppt_w"/>
                                          </p:val>
                                        </p:tav>
                                      </p:tavLst>
                                    </p:anim>
                                    <p:anim calcmode="lin" valueType="num">
                                      <p:cBhvr>
                                        <p:cTn id="25" dur="450" fill="hold"/>
                                        <p:tgtEl>
                                          <p:spTgt spid="24"/>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180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50" fill="hold"/>
                                        <p:tgtEl>
                                          <p:spTgt spid="27"/>
                                        </p:tgtEl>
                                        <p:attrNameLst>
                                          <p:attrName>ppt_w</p:attrName>
                                        </p:attrNameLst>
                                      </p:cBhvr>
                                      <p:tavLst>
                                        <p:tav tm="0">
                                          <p:val>
                                            <p:fltVal val="0"/>
                                          </p:val>
                                        </p:tav>
                                        <p:tav tm="100000">
                                          <p:val>
                                            <p:strVal val="#ppt_w"/>
                                          </p:val>
                                        </p:tav>
                                      </p:tavLst>
                                    </p:anim>
                                    <p:anim calcmode="lin" valueType="num">
                                      <p:cBhvr>
                                        <p:cTn id="29" dur="450" fill="hold"/>
                                        <p:tgtEl>
                                          <p:spTgt spid="27"/>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2200"/>
                                  </p:stCondLst>
                                  <p:iterate type="lt">
                                    <p:tmPct val="8802"/>
                                  </p:iterate>
                                  <p:childTnLst>
                                    <p:set>
                                      <p:cBhvr>
                                        <p:cTn id="31" dur="1" fill="hold">
                                          <p:stCondLst>
                                            <p:cond delay="0"/>
                                          </p:stCondLst>
                                        </p:cTn>
                                        <p:tgtEl>
                                          <p:spTgt spid="26"/>
                                        </p:tgtEl>
                                        <p:attrNameLst>
                                          <p:attrName>style.visibility</p:attrName>
                                        </p:attrNameLst>
                                      </p:cBhvr>
                                      <p:to>
                                        <p:strVal val="visible"/>
                                      </p:to>
                                    </p:set>
                                    <p:anim calcmode="lin" valueType="num">
                                      <p:cBhvr>
                                        <p:cTn id="32" dur="450" fill="hold"/>
                                        <p:tgtEl>
                                          <p:spTgt spid="26"/>
                                        </p:tgtEl>
                                        <p:attrNameLst>
                                          <p:attrName>ppt_w</p:attrName>
                                        </p:attrNameLst>
                                      </p:cBhvr>
                                      <p:tavLst>
                                        <p:tav tm="0">
                                          <p:val>
                                            <p:fltVal val="0"/>
                                          </p:val>
                                        </p:tav>
                                        <p:tav tm="100000">
                                          <p:val>
                                            <p:strVal val="#ppt_w"/>
                                          </p:val>
                                        </p:tav>
                                      </p:tavLst>
                                    </p:anim>
                                    <p:anim calcmode="lin" valueType="num">
                                      <p:cBhvr>
                                        <p:cTn id="33" dur="450" fill="hold"/>
                                        <p:tgtEl>
                                          <p:spTgt spid="26"/>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2100"/>
                                  </p:stCondLst>
                                  <p:iterate type="lt">
                                    <p:tmPct val="10000"/>
                                  </p:iterate>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2500"/>
                                  </p:stCondLst>
                                  <p:iterate type="lt">
                                    <p:tmPct val="8514"/>
                                  </p:iterate>
                                  <p:childTnLst>
                                    <p:set>
                                      <p:cBhvr>
                                        <p:cTn id="39" dur="1" fill="hold">
                                          <p:stCondLst>
                                            <p:cond delay="0"/>
                                          </p:stCondLst>
                                        </p:cTn>
                                        <p:tgtEl>
                                          <p:spTgt spid="28"/>
                                        </p:tgtEl>
                                        <p:attrNameLst>
                                          <p:attrName>style.visibility</p:attrName>
                                        </p:attrNameLst>
                                      </p:cBhvr>
                                      <p:to>
                                        <p:strVal val="visible"/>
                                      </p:to>
                                    </p:set>
                                    <p:anim calcmode="lin" valueType="num">
                                      <p:cBhvr>
                                        <p:cTn id="40" dur="450" fill="hold"/>
                                        <p:tgtEl>
                                          <p:spTgt spid="28"/>
                                        </p:tgtEl>
                                        <p:attrNameLst>
                                          <p:attrName>ppt_w</p:attrName>
                                        </p:attrNameLst>
                                      </p:cBhvr>
                                      <p:tavLst>
                                        <p:tav tm="0">
                                          <p:val>
                                            <p:fltVal val="0"/>
                                          </p:val>
                                        </p:tav>
                                        <p:tav tm="100000">
                                          <p:val>
                                            <p:strVal val="#ppt_w"/>
                                          </p:val>
                                        </p:tav>
                                      </p:tavLst>
                                    </p:anim>
                                    <p:anim calcmode="lin" valueType="num">
                                      <p:cBhvr>
                                        <p:cTn id="41" dur="450" fill="hold"/>
                                        <p:tgtEl>
                                          <p:spTgt spid="28"/>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2500"/>
                                  </p:stCondLst>
                                  <p:iterate type="lt">
                                    <p:tmPct val="10000"/>
                                  </p:iterate>
                                  <p:childTnLst>
                                    <p:set>
                                      <p:cBhvr>
                                        <p:cTn id="43" dur="1" fill="hold">
                                          <p:stCondLst>
                                            <p:cond delay="0"/>
                                          </p:stCondLst>
                                        </p:cTn>
                                        <p:tgtEl>
                                          <p:spTgt spid="31"/>
                                        </p:tgtEl>
                                        <p:attrNameLst>
                                          <p:attrName>style.visibility</p:attrName>
                                        </p:attrNameLst>
                                      </p:cBhvr>
                                      <p:to>
                                        <p:strVal val="visible"/>
                                      </p:to>
                                    </p:set>
                                    <p:anim calcmode="lin" valueType="num">
                                      <p:cBhvr>
                                        <p:cTn id="44" dur="450" fill="hold"/>
                                        <p:tgtEl>
                                          <p:spTgt spid="31"/>
                                        </p:tgtEl>
                                        <p:attrNameLst>
                                          <p:attrName>ppt_w</p:attrName>
                                        </p:attrNameLst>
                                      </p:cBhvr>
                                      <p:tavLst>
                                        <p:tav tm="0">
                                          <p:val>
                                            <p:fltVal val="0"/>
                                          </p:val>
                                        </p:tav>
                                        <p:tav tm="100000">
                                          <p:val>
                                            <p:strVal val="#ppt_w"/>
                                          </p:val>
                                        </p:tav>
                                      </p:tavLst>
                                    </p:anim>
                                    <p:anim calcmode="lin" valueType="num">
                                      <p:cBhvr>
                                        <p:cTn id="45" dur="450" fill="hold"/>
                                        <p:tgtEl>
                                          <p:spTgt spid="3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2900"/>
                                  </p:stCondLst>
                                  <p:iterate type="lt">
                                    <p:tmPct val="7071"/>
                                  </p:iterate>
                                  <p:childTnLst>
                                    <p:set>
                                      <p:cBhvr>
                                        <p:cTn id="47" dur="1" fill="hold">
                                          <p:stCondLst>
                                            <p:cond delay="0"/>
                                          </p:stCondLst>
                                        </p:cTn>
                                        <p:tgtEl>
                                          <p:spTgt spid="30"/>
                                        </p:tgtEl>
                                        <p:attrNameLst>
                                          <p:attrName>style.visibility</p:attrName>
                                        </p:attrNameLst>
                                      </p:cBhvr>
                                      <p:to>
                                        <p:strVal val="visible"/>
                                      </p:to>
                                    </p:set>
                                    <p:anim calcmode="lin" valueType="num">
                                      <p:cBhvr>
                                        <p:cTn id="48" dur="450" fill="hold"/>
                                        <p:tgtEl>
                                          <p:spTgt spid="30"/>
                                        </p:tgtEl>
                                        <p:attrNameLst>
                                          <p:attrName>ppt_w</p:attrName>
                                        </p:attrNameLst>
                                      </p:cBhvr>
                                      <p:tavLst>
                                        <p:tav tm="0">
                                          <p:val>
                                            <p:fltVal val="0"/>
                                          </p:val>
                                        </p:tav>
                                        <p:tav tm="100000">
                                          <p:val>
                                            <p:strVal val="#ppt_w"/>
                                          </p:val>
                                        </p:tav>
                                      </p:tavLst>
                                    </p:anim>
                                    <p:anim calcmode="lin" valueType="num">
                                      <p:cBhvr>
                                        <p:cTn id="49" dur="450" fill="hold"/>
                                        <p:tgtEl>
                                          <p:spTgt spid="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0026031" y="1762745"/>
            <a:ext cx="930154" cy="930275"/>
            <a:chOff x="10874515" y="2395387"/>
            <a:chExt cx="930275" cy="930275"/>
          </a:xfrm>
          <a:solidFill>
            <a:schemeClr val="accent3"/>
          </a:solidFill>
        </p:grpSpPr>
        <p:sp>
          <p:nvSpPr>
            <p:cNvPr id="6" name="Freeform 245"/>
            <p:cNvSpPr/>
            <p:nvPr/>
          </p:nvSpPr>
          <p:spPr bwMode="auto">
            <a:xfrm>
              <a:off x="11209477" y="27414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sp>
          <p:nvSpPr>
            <p:cNvPr id="7" name="Freeform 246"/>
            <p:cNvSpPr>
              <a:spLocks noEditPoints="1"/>
            </p:cNvSpPr>
            <p:nvPr/>
          </p:nvSpPr>
          <p:spPr bwMode="auto">
            <a:xfrm>
              <a:off x="10874515" y="23953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grpSp>
      <p:grpSp>
        <p:nvGrpSpPr>
          <p:cNvPr id="8" name="Group 7"/>
          <p:cNvGrpSpPr/>
          <p:nvPr/>
        </p:nvGrpSpPr>
        <p:grpSpPr>
          <a:xfrm>
            <a:off x="6640335" y="1546845"/>
            <a:ext cx="2319037" cy="2319337"/>
            <a:chOff x="7488377" y="2179487"/>
            <a:chExt cx="2319338" cy="2319337"/>
          </a:xfrm>
          <a:solidFill>
            <a:schemeClr val="accent1"/>
          </a:solidFill>
        </p:grpSpPr>
        <p:sp>
          <p:nvSpPr>
            <p:cNvPr id="9" name="Freeform 240"/>
            <p:cNvSpPr>
              <a:spLocks noEditPoints="1"/>
            </p:cNvSpPr>
            <p:nvPr/>
          </p:nvSpPr>
          <p:spPr bwMode="auto">
            <a:xfrm>
              <a:off x="7488377" y="21794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sp>
          <p:nvSpPr>
            <p:cNvPr id="10" name="Freeform 247"/>
            <p:cNvSpPr>
              <a:spLocks noEditPoints="1"/>
            </p:cNvSpPr>
            <p:nvPr/>
          </p:nvSpPr>
          <p:spPr bwMode="auto">
            <a:xfrm>
              <a:off x="8332927" y="30256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grpSp>
      <p:grpSp>
        <p:nvGrpSpPr>
          <p:cNvPr id="11" name="Group 10"/>
          <p:cNvGrpSpPr/>
          <p:nvPr/>
        </p:nvGrpSpPr>
        <p:grpSpPr>
          <a:xfrm>
            <a:off x="8519690" y="2532682"/>
            <a:ext cx="2666653" cy="2667001"/>
            <a:chOff x="9367977" y="3165325"/>
            <a:chExt cx="2667000" cy="2667000"/>
          </a:xfrm>
          <a:solidFill>
            <a:schemeClr val="accent4"/>
          </a:solidFill>
        </p:grpSpPr>
        <p:sp>
          <p:nvSpPr>
            <p:cNvPr id="12" name="Freeform 239"/>
            <p:cNvSpPr>
              <a:spLocks noEditPoints="1"/>
            </p:cNvSpPr>
            <p:nvPr/>
          </p:nvSpPr>
          <p:spPr bwMode="auto">
            <a:xfrm>
              <a:off x="9367977" y="31653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sp>
          <p:nvSpPr>
            <p:cNvPr id="13" name="Freeform 248"/>
            <p:cNvSpPr>
              <a:spLocks noEditPoints="1"/>
            </p:cNvSpPr>
            <p:nvPr/>
          </p:nvSpPr>
          <p:spPr bwMode="auto">
            <a:xfrm>
              <a:off x="10353815" y="41368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grpSp>
      <p:grpSp>
        <p:nvGrpSpPr>
          <p:cNvPr id="14" name="Group 13"/>
          <p:cNvGrpSpPr/>
          <p:nvPr/>
        </p:nvGrpSpPr>
        <p:grpSpPr>
          <a:xfrm>
            <a:off x="8570483" y="784844"/>
            <a:ext cx="1682532" cy="1682750"/>
            <a:chOff x="9418777" y="1417488"/>
            <a:chExt cx="1682750" cy="1682750"/>
          </a:xfrm>
          <a:solidFill>
            <a:schemeClr val="accent2"/>
          </a:solidFill>
        </p:grpSpPr>
        <p:sp>
          <p:nvSpPr>
            <p:cNvPr id="15" name="Freeform 241"/>
            <p:cNvSpPr>
              <a:spLocks noEditPoints="1"/>
            </p:cNvSpPr>
            <p:nvPr/>
          </p:nvSpPr>
          <p:spPr bwMode="auto">
            <a:xfrm>
              <a:off x="9418777" y="14174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sp>
          <p:nvSpPr>
            <p:cNvPr id="16" name="Freeform 249"/>
            <p:cNvSpPr>
              <a:spLocks noEditPoints="1"/>
            </p:cNvSpPr>
            <p:nvPr/>
          </p:nvSpPr>
          <p:spPr bwMode="auto">
            <a:xfrm>
              <a:off x="10033140" y="20334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grpSp>
      <p:grpSp>
        <p:nvGrpSpPr>
          <p:cNvPr id="17" name="Group 16"/>
          <p:cNvGrpSpPr/>
          <p:nvPr/>
        </p:nvGrpSpPr>
        <p:grpSpPr>
          <a:xfrm>
            <a:off x="7417886" y="4149673"/>
            <a:ext cx="1430152" cy="1428750"/>
            <a:chOff x="8266030" y="4782316"/>
            <a:chExt cx="1430338" cy="1428750"/>
          </a:xfrm>
          <a:solidFill>
            <a:schemeClr val="accent5"/>
          </a:solidFill>
        </p:grpSpPr>
        <p:sp>
          <p:nvSpPr>
            <p:cNvPr id="18" name="Freeform 242"/>
            <p:cNvSpPr>
              <a:spLocks noEditPoints="1"/>
            </p:cNvSpPr>
            <p:nvPr/>
          </p:nvSpPr>
          <p:spPr bwMode="auto">
            <a:xfrm>
              <a:off x="8266030" y="4782316"/>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sp>
          <p:nvSpPr>
            <p:cNvPr id="19" name="Freeform 250"/>
            <p:cNvSpPr>
              <a:spLocks noEditPoints="1"/>
            </p:cNvSpPr>
            <p:nvPr/>
          </p:nvSpPr>
          <p:spPr bwMode="auto">
            <a:xfrm>
              <a:off x="8764505" y="5282379"/>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grpFill/>
            <a:ln>
              <a:noFill/>
            </a:ln>
          </p:spPr>
          <p:txBody>
            <a:bodyPr/>
            <a:lstStyle/>
            <a:p>
              <a:pPr>
                <a:defRPr/>
              </a:pPr>
              <a:endParaRPr lang="id-ID" dirty="0">
                <a:solidFill>
                  <a:schemeClr val="tx1">
                    <a:lumMod val="50000"/>
                    <a:lumOff val="50000"/>
                  </a:schemeClr>
                </a:solidFill>
                <a:latin typeface="Arial" panose="020B0604020202020204" pitchFamily="34" charset="0"/>
              </a:endParaRPr>
            </a:p>
          </p:txBody>
        </p:sp>
      </p:grpSp>
      <p:sp>
        <p:nvSpPr>
          <p:cNvPr id="54" name="Text Placeholder 32"/>
          <p:cNvSpPr txBox="1"/>
          <p:nvPr/>
        </p:nvSpPr>
        <p:spPr bwMode="auto">
          <a:xfrm>
            <a:off x="730950" y="1905511"/>
            <a:ext cx="510791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 Placeholder 33"/>
          <p:cNvSpPr txBox="1"/>
          <p:nvPr/>
        </p:nvSpPr>
        <p:spPr>
          <a:xfrm>
            <a:off x="730951" y="1782766"/>
            <a:ext cx="5222195" cy="27463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57" name="Text Placeholder 32"/>
          <p:cNvSpPr txBox="1"/>
          <p:nvPr/>
        </p:nvSpPr>
        <p:spPr bwMode="auto">
          <a:xfrm>
            <a:off x="1438883" y="3263901"/>
            <a:ext cx="1728563" cy="5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Arial" panose="020B0604020202020204" pitchFamily="34" charset="0"/>
            </a:endParaRPr>
          </a:p>
        </p:txBody>
      </p:sp>
      <p:sp>
        <p:nvSpPr>
          <p:cNvPr id="58" name="Text Placeholder 33"/>
          <p:cNvSpPr txBox="1"/>
          <p:nvPr/>
        </p:nvSpPr>
        <p:spPr bwMode="auto">
          <a:xfrm>
            <a:off x="1438882" y="3030541"/>
            <a:ext cx="1563484"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500" dirty="0">
                <a:solidFill>
                  <a:schemeClr val="tx1">
                    <a:lumMod val="50000"/>
                    <a:lumOff val="50000"/>
                  </a:schemeClr>
                </a:solidFill>
                <a:ea typeface="微软雅黑" panose="020B0503020204020204" pitchFamily="34" charset="-122"/>
              </a:rPr>
              <a:t>点击输入标题</a:t>
            </a:r>
            <a:endParaRPr lang="en-AU" altLang="zh-CN" sz="15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60" name="Text Placeholder 32"/>
          <p:cNvSpPr txBox="1"/>
          <p:nvPr/>
        </p:nvSpPr>
        <p:spPr bwMode="auto">
          <a:xfrm>
            <a:off x="1438884" y="4206877"/>
            <a:ext cx="1750785" cy="5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Arial" panose="020B0604020202020204" pitchFamily="34" charset="0"/>
            </a:endParaRPr>
          </a:p>
        </p:txBody>
      </p:sp>
      <p:sp>
        <p:nvSpPr>
          <p:cNvPr id="61" name="Text Placeholder 33"/>
          <p:cNvSpPr txBox="1"/>
          <p:nvPr/>
        </p:nvSpPr>
        <p:spPr>
          <a:xfrm>
            <a:off x="1438882" y="3973515"/>
            <a:ext cx="1563484" cy="31908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08965">
              <a:buNone/>
              <a:defRPr/>
            </a:pPr>
            <a:r>
              <a:rPr lang="zh-CN" altLang="en-US" sz="1500" dirty="0">
                <a:solidFill>
                  <a:schemeClr val="tx1">
                    <a:lumMod val="50000"/>
                    <a:lumOff val="50000"/>
                  </a:schemeClr>
                </a:solidFill>
                <a:ea typeface="微软雅黑" panose="020B0503020204020204" pitchFamily="34" charset="-122"/>
              </a:rPr>
              <a:t>点击输入标题</a:t>
            </a:r>
            <a:endParaRPr lang="en-AU" altLang="zh-CN" sz="15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63" name="Text Placeholder 32"/>
          <p:cNvSpPr txBox="1"/>
          <p:nvPr/>
        </p:nvSpPr>
        <p:spPr bwMode="auto">
          <a:xfrm>
            <a:off x="4188075" y="3263901"/>
            <a:ext cx="1765070" cy="5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Arial" panose="020B0604020202020204" pitchFamily="34" charset="0"/>
            </a:endParaRPr>
          </a:p>
        </p:txBody>
      </p:sp>
      <p:sp>
        <p:nvSpPr>
          <p:cNvPr id="64" name="Text Placeholder 33"/>
          <p:cNvSpPr txBox="1"/>
          <p:nvPr/>
        </p:nvSpPr>
        <p:spPr bwMode="auto">
          <a:xfrm>
            <a:off x="4188074" y="3030541"/>
            <a:ext cx="1563484"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500" dirty="0">
                <a:solidFill>
                  <a:schemeClr val="tx1">
                    <a:lumMod val="50000"/>
                    <a:lumOff val="50000"/>
                  </a:schemeClr>
                </a:solidFill>
                <a:ea typeface="微软雅黑" panose="020B0503020204020204" pitchFamily="34" charset="-122"/>
              </a:rPr>
              <a:t>点击输入标题</a:t>
            </a:r>
            <a:endParaRPr lang="en-AU" altLang="zh-CN" sz="15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66" name="Text Placeholder 32"/>
          <p:cNvSpPr txBox="1"/>
          <p:nvPr/>
        </p:nvSpPr>
        <p:spPr bwMode="auto">
          <a:xfrm>
            <a:off x="4188075" y="4206877"/>
            <a:ext cx="1765070" cy="5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Arial" panose="020B0604020202020204" pitchFamily="34" charset="0"/>
            </a:endParaRPr>
          </a:p>
        </p:txBody>
      </p:sp>
      <p:sp>
        <p:nvSpPr>
          <p:cNvPr id="67" name="Text Placeholder 33"/>
          <p:cNvSpPr txBox="1"/>
          <p:nvPr/>
        </p:nvSpPr>
        <p:spPr>
          <a:xfrm>
            <a:off x="4188074" y="3973515"/>
            <a:ext cx="1563484" cy="31908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08965">
              <a:buNone/>
              <a:defRPr/>
            </a:pPr>
            <a:r>
              <a:rPr lang="zh-CN" altLang="en-US" sz="1500" dirty="0">
                <a:solidFill>
                  <a:schemeClr val="tx1">
                    <a:lumMod val="50000"/>
                    <a:lumOff val="50000"/>
                  </a:schemeClr>
                </a:solidFill>
                <a:ea typeface="微软雅黑" panose="020B0503020204020204" pitchFamily="34" charset="-122"/>
              </a:rPr>
              <a:t>点击输入标题</a:t>
            </a:r>
            <a:endParaRPr lang="en-AU" altLang="zh-CN" sz="15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69" name="Text Placeholder 32"/>
          <p:cNvSpPr txBox="1"/>
          <p:nvPr/>
        </p:nvSpPr>
        <p:spPr bwMode="auto">
          <a:xfrm>
            <a:off x="1438884" y="5302253"/>
            <a:ext cx="1750785"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Arial" panose="020B0604020202020204" pitchFamily="34" charset="0"/>
            </a:endParaRPr>
          </a:p>
        </p:txBody>
      </p:sp>
      <p:sp>
        <p:nvSpPr>
          <p:cNvPr id="70" name="Text Placeholder 33"/>
          <p:cNvSpPr txBox="1"/>
          <p:nvPr/>
        </p:nvSpPr>
        <p:spPr>
          <a:xfrm>
            <a:off x="1438882" y="5068890"/>
            <a:ext cx="1563484" cy="31908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08965">
              <a:buNone/>
              <a:defRPr/>
            </a:pPr>
            <a:r>
              <a:rPr lang="zh-CN" altLang="en-US" sz="1500" dirty="0">
                <a:solidFill>
                  <a:schemeClr val="tx1">
                    <a:lumMod val="50000"/>
                    <a:lumOff val="50000"/>
                  </a:schemeClr>
                </a:solidFill>
                <a:ea typeface="微软雅黑" panose="020B0503020204020204" pitchFamily="34" charset="-122"/>
              </a:rPr>
              <a:t>点击输入标题</a:t>
            </a:r>
            <a:endParaRPr lang="en-AU" altLang="zh-CN" sz="15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72" name="Text Placeholder 32"/>
          <p:cNvSpPr txBox="1"/>
          <p:nvPr/>
        </p:nvSpPr>
        <p:spPr bwMode="auto">
          <a:xfrm>
            <a:off x="4188075" y="5302253"/>
            <a:ext cx="176507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Arial" panose="020B0604020202020204" pitchFamily="34" charset="0"/>
            </a:endParaRPr>
          </a:p>
        </p:txBody>
      </p:sp>
      <p:sp>
        <p:nvSpPr>
          <p:cNvPr id="73" name="Text Placeholder 33"/>
          <p:cNvSpPr txBox="1"/>
          <p:nvPr/>
        </p:nvSpPr>
        <p:spPr>
          <a:xfrm>
            <a:off x="4188074" y="5068890"/>
            <a:ext cx="1563484" cy="31908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608965">
              <a:buNone/>
              <a:defRPr/>
            </a:pPr>
            <a:r>
              <a:rPr lang="zh-CN" altLang="en-US" sz="1500" dirty="0">
                <a:solidFill>
                  <a:schemeClr val="tx1">
                    <a:lumMod val="50000"/>
                    <a:lumOff val="50000"/>
                  </a:schemeClr>
                </a:solidFill>
                <a:ea typeface="微软雅黑" panose="020B0503020204020204" pitchFamily="34" charset="-122"/>
              </a:rPr>
              <a:t>点击输入标题</a:t>
            </a:r>
            <a:endParaRPr lang="en-AU" altLang="zh-CN" sz="15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nvGrpSpPr>
          <p:cNvPr id="20" name="Group 19"/>
          <p:cNvGrpSpPr/>
          <p:nvPr/>
        </p:nvGrpSpPr>
        <p:grpSpPr bwMode="auto">
          <a:xfrm>
            <a:off x="730951" y="3036890"/>
            <a:ext cx="550791" cy="552449"/>
            <a:chOff x="729881" y="3037332"/>
            <a:chExt cx="551992" cy="551992"/>
          </a:xfrm>
        </p:grpSpPr>
        <p:sp>
          <p:nvSpPr>
            <p:cNvPr id="56" name="Oval 55"/>
            <p:cNvSpPr>
              <a:spLocks noChangeAspect="1"/>
            </p:cNvSpPr>
            <p:nvPr/>
          </p:nvSpPr>
          <p:spPr>
            <a:xfrm>
              <a:off x="729881" y="3037332"/>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a:solidFill>
                  <a:schemeClr val="tx1">
                    <a:lumMod val="50000"/>
                    <a:lumOff val="50000"/>
                  </a:schemeClr>
                </a:solidFill>
                <a:latin typeface="Arial" panose="020B0604020202020204" pitchFamily="34" charset="0"/>
              </a:endParaRPr>
            </a:p>
          </p:txBody>
        </p:sp>
        <p:sp>
          <p:nvSpPr>
            <p:cNvPr id="43" name="Freeform 96"/>
            <p:cNvSpPr>
              <a:spLocks noChangeArrowheads="1"/>
            </p:cNvSpPr>
            <p:nvPr/>
          </p:nvSpPr>
          <p:spPr bwMode="auto">
            <a:xfrm>
              <a:off x="863478" y="3193464"/>
              <a:ext cx="298016" cy="261093"/>
            </a:xfrm>
            <a:custGeom>
              <a:avLst/>
              <a:gdLst>
                <a:gd name="T0" fmla="*/ 265036 w 497"/>
                <a:gd name="T1" fmla="*/ 0 h 435"/>
                <a:gd name="T2" fmla="*/ 265036 w 497"/>
                <a:gd name="T3" fmla="*/ 0 h 435"/>
                <a:gd name="T4" fmla="*/ 31780 w 497"/>
                <a:gd name="T5" fmla="*/ 0 h 435"/>
                <a:gd name="T6" fmla="*/ 0 w 497"/>
                <a:gd name="T7" fmla="*/ 26409 h 435"/>
                <a:gd name="T8" fmla="*/ 0 w 497"/>
                <a:gd name="T9" fmla="*/ 191468 h 435"/>
                <a:gd name="T10" fmla="*/ 26384 w 497"/>
                <a:gd name="T11" fmla="*/ 228681 h 435"/>
                <a:gd name="T12" fmla="*/ 95941 w 497"/>
                <a:gd name="T13" fmla="*/ 239485 h 435"/>
                <a:gd name="T14" fmla="*/ 73754 w 497"/>
                <a:gd name="T15" fmla="*/ 260493 h 435"/>
                <a:gd name="T16" fmla="*/ 223062 w 497"/>
                <a:gd name="T17" fmla="*/ 260493 h 435"/>
                <a:gd name="T18" fmla="*/ 201476 w 497"/>
                <a:gd name="T19" fmla="*/ 239485 h 435"/>
                <a:gd name="T20" fmla="*/ 270433 w 497"/>
                <a:gd name="T21" fmla="*/ 228681 h 435"/>
                <a:gd name="T22" fmla="*/ 297416 w 497"/>
                <a:gd name="T23" fmla="*/ 191468 h 435"/>
                <a:gd name="T24" fmla="*/ 297416 w 497"/>
                <a:gd name="T25" fmla="*/ 26409 h 435"/>
                <a:gd name="T26" fmla="*/ 265036 w 497"/>
                <a:gd name="T27" fmla="*/ 0 h 435"/>
                <a:gd name="T28" fmla="*/ 265036 w 497"/>
                <a:gd name="T29" fmla="*/ 191468 h 435"/>
                <a:gd name="T30" fmla="*/ 265036 w 497"/>
                <a:gd name="T31" fmla="*/ 191468 h 435"/>
                <a:gd name="T32" fmla="*/ 31780 w 497"/>
                <a:gd name="T33" fmla="*/ 191468 h 435"/>
                <a:gd name="T34" fmla="*/ 31780 w 497"/>
                <a:gd name="T35" fmla="*/ 26409 h 435"/>
                <a:gd name="T36" fmla="*/ 265036 w 497"/>
                <a:gd name="T37" fmla="*/ 26409 h 435"/>
                <a:gd name="T38" fmla="*/ 265036 w 497"/>
                <a:gd name="T39" fmla="*/ 191468 h 4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21" name="Group 20"/>
          <p:cNvGrpSpPr/>
          <p:nvPr/>
        </p:nvGrpSpPr>
        <p:grpSpPr bwMode="auto">
          <a:xfrm>
            <a:off x="3489666" y="3073402"/>
            <a:ext cx="552379" cy="552449"/>
            <a:chOff x="3480075" y="3037332"/>
            <a:chExt cx="551992" cy="551992"/>
          </a:xfrm>
        </p:grpSpPr>
        <p:sp>
          <p:nvSpPr>
            <p:cNvPr id="62" name="Oval 61"/>
            <p:cNvSpPr>
              <a:spLocks noChangeAspect="1"/>
            </p:cNvSpPr>
            <p:nvPr/>
          </p:nvSpPr>
          <p:spPr>
            <a:xfrm>
              <a:off x="3480075" y="3037332"/>
              <a:ext cx="551992"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a:solidFill>
                  <a:schemeClr val="tx1">
                    <a:lumMod val="50000"/>
                    <a:lumOff val="50000"/>
                  </a:schemeClr>
                </a:solidFill>
                <a:latin typeface="Arial" panose="020B0604020202020204" pitchFamily="34" charset="0"/>
              </a:endParaRPr>
            </a:p>
          </p:txBody>
        </p:sp>
        <p:sp>
          <p:nvSpPr>
            <p:cNvPr id="44" name="Freeform 29"/>
            <p:cNvSpPr>
              <a:spLocks noChangeArrowheads="1"/>
            </p:cNvSpPr>
            <p:nvPr/>
          </p:nvSpPr>
          <p:spPr bwMode="auto">
            <a:xfrm>
              <a:off x="3623496" y="3174870"/>
              <a:ext cx="266367" cy="276915"/>
            </a:xfrm>
            <a:custGeom>
              <a:avLst/>
              <a:gdLst>
                <a:gd name="T0" fmla="*/ 148782 w 444"/>
                <a:gd name="T1" fmla="*/ 201992 h 462"/>
                <a:gd name="T2" fmla="*/ 148782 w 444"/>
                <a:gd name="T3" fmla="*/ 201992 h 462"/>
                <a:gd name="T4" fmla="*/ 191976 w 444"/>
                <a:gd name="T5" fmla="*/ 154041 h 462"/>
                <a:gd name="T6" fmla="*/ 265767 w 444"/>
                <a:gd name="T7" fmla="*/ 42556 h 462"/>
                <a:gd name="T8" fmla="*/ 255568 w 444"/>
                <a:gd name="T9" fmla="*/ 31767 h 462"/>
                <a:gd name="T10" fmla="*/ 207574 w 444"/>
                <a:gd name="T11" fmla="*/ 31767 h 462"/>
                <a:gd name="T12" fmla="*/ 133184 w 444"/>
                <a:gd name="T13" fmla="*/ 0 h 462"/>
                <a:gd name="T14" fmla="*/ 58793 w 444"/>
                <a:gd name="T15" fmla="*/ 31767 h 462"/>
                <a:gd name="T16" fmla="*/ 10799 w 444"/>
                <a:gd name="T17" fmla="*/ 31767 h 462"/>
                <a:gd name="T18" fmla="*/ 0 w 444"/>
                <a:gd name="T19" fmla="*/ 42556 h 462"/>
                <a:gd name="T20" fmla="*/ 74391 w 444"/>
                <a:gd name="T21" fmla="*/ 154041 h 462"/>
                <a:gd name="T22" fmla="*/ 116986 w 444"/>
                <a:gd name="T23" fmla="*/ 201992 h 462"/>
                <a:gd name="T24" fmla="*/ 116986 w 444"/>
                <a:gd name="T25" fmla="*/ 222971 h 462"/>
                <a:gd name="T26" fmla="*/ 64192 w 444"/>
                <a:gd name="T27" fmla="*/ 249343 h 462"/>
                <a:gd name="T28" fmla="*/ 133184 w 444"/>
                <a:gd name="T29" fmla="*/ 276316 h 462"/>
                <a:gd name="T30" fmla="*/ 196776 w 444"/>
                <a:gd name="T31" fmla="*/ 249343 h 462"/>
                <a:gd name="T32" fmla="*/ 148782 w 444"/>
                <a:gd name="T33" fmla="*/ 222971 h 462"/>
                <a:gd name="T34" fmla="*/ 148782 w 444"/>
                <a:gd name="T35" fmla="*/ 201992 h 462"/>
                <a:gd name="T36" fmla="*/ 191976 w 444"/>
                <a:gd name="T37" fmla="*/ 127069 h 462"/>
                <a:gd name="T38" fmla="*/ 191976 w 444"/>
                <a:gd name="T39" fmla="*/ 127069 h 462"/>
                <a:gd name="T40" fmla="*/ 207574 w 444"/>
                <a:gd name="T41" fmla="*/ 53345 h 462"/>
                <a:gd name="T42" fmla="*/ 244770 w 444"/>
                <a:gd name="T43" fmla="*/ 53345 h 462"/>
                <a:gd name="T44" fmla="*/ 191976 w 444"/>
                <a:gd name="T45" fmla="*/ 127069 h 462"/>
                <a:gd name="T46" fmla="*/ 133184 w 444"/>
                <a:gd name="T47" fmla="*/ 21578 h 462"/>
                <a:gd name="T48" fmla="*/ 133184 w 444"/>
                <a:gd name="T49" fmla="*/ 21578 h 462"/>
                <a:gd name="T50" fmla="*/ 191976 w 444"/>
                <a:gd name="T51" fmla="*/ 42556 h 462"/>
                <a:gd name="T52" fmla="*/ 133184 w 444"/>
                <a:gd name="T53" fmla="*/ 68929 h 462"/>
                <a:gd name="T54" fmla="*/ 74391 w 444"/>
                <a:gd name="T55" fmla="*/ 42556 h 462"/>
                <a:gd name="T56" fmla="*/ 133184 w 444"/>
                <a:gd name="T57" fmla="*/ 21578 h 462"/>
                <a:gd name="T58" fmla="*/ 21597 w 444"/>
                <a:gd name="T59" fmla="*/ 53345 h 462"/>
                <a:gd name="T60" fmla="*/ 21597 w 444"/>
                <a:gd name="T61" fmla="*/ 53345 h 462"/>
                <a:gd name="T62" fmla="*/ 58793 w 444"/>
                <a:gd name="T63" fmla="*/ 53345 h 462"/>
                <a:gd name="T64" fmla="*/ 74391 w 444"/>
                <a:gd name="T65" fmla="*/ 127069 h 462"/>
                <a:gd name="T66" fmla="*/ 21597 w 444"/>
                <a:gd name="T67" fmla="*/ 53345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24" name="Group 23"/>
          <p:cNvGrpSpPr/>
          <p:nvPr/>
        </p:nvGrpSpPr>
        <p:grpSpPr bwMode="auto">
          <a:xfrm>
            <a:off x="730951" y="3979865"/>
            <a:ext cx="550791" cy="552449"/>
            <a:chOff x="729881" y="3980449"/>
            <a:chExt cx="551992" cy="551992"/>
          </a:xfrm>
        </p:grpSpPr>
        <p:sp>
          <p:nvSpPr>
            <p:cNvPr id="59" name="Oval 58"/>
            <p:cNvSpPr>
              <a:spLocks noChangeAspect="1"/>
            </p:cNvSpPr>
            <p:nvPr/>
          </p:nvSpPr>
          <p:spPr>
            <a:xfrm>
              <a:off x="729881" y="3980449"/>
              <a:ext cx="551992"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a:solidFill>
                  <a:schemeClr val="tx1">
                    <a:lumMod val="50000"/>
                    <a:lumOff val="50000"/>
                  </a:schemeClr>
                </a:solidFill>
                <a:latin typeface="Arial" panose="020B0604020202020204" pitchFamily="34" charset="0"/>
              </a:endParaRPr>
            </a:p>
          </p:txBody>
        </p:sp>
        <p:sp>
          <p:nvSpPr>
            <p:cNvPr id="45" name="Freeform 166"/>
            <p:cNvSpPr>
              <a:spLocks noChangeArrowheads="1"/>
            </p:cNvSpPr>
            <p:nvPr/>
          </p:nvSpPr>
          <p:spPr bwMode="auto">
            <a:xfrm>
              <a:off x="876178" y="4109234"/>
              <a:ext cx="232083" cy="266367"/>
            </a:xfrm>
            <a:custGeom>
              <a:avLst/>
              <a:gdLst>
                <a:gd name="T0" fmla="*/ 220776 w 390"/>
                <a:gd name="T1" fmla="*/ 0 h 445"/>
                <a:gd name="T2" fmla="*/ 220776 w 390"/>
                <a:gd name="T3" fmla="*/ 0 h 445"/>
                <a:gd name="T4" fmla="*/ 184476 w 390"/>
                <a:gd name="T5" fmla="*/ 0 h 445"/>
                <a:gd name="T6" fmla="*/ 173765 w 390"/>
                <a:gd name="T7" fmla="*/ 16760 h 445"/>
                <a:gd name="T8" fmla="*/ 173765 w 390"/>
                <a:gd name="T9" fmla="*/ 265768 h 445"/>
                <a:gd name="T10" fmla="*/ 231488 w 390"/>
                <a:gd name="T11" fmla="*/ 265768 h 445"/>
                <a:gd name="T12" fmla="*/ 231488 w 390"/>
                <a:gd name="T13" fmla="*/ 16760 h 445"/>
                <a:gd name="T14" fmla="*/ 220776 w 390"/>
                <a:gd name="T15" fmla="*/ 0 h 445"/>
                <a:gd name="T16" fmla="*/ 131514 w 390"/>
                <a:gd name="T17" fmla="*/ 90385 h 445"/>
                <a:gd name="T18" fmla="*/ 131514 w 390"/>
                <a:gd name="T19" fmla="*/ 90385 h 445"/>
                <a:gd name="T20" fmla="*/ 99974 w 390"/>
                <a:gd name="T21" fmla="*/ 90385 h 445"/>
                <a:gd name="T22" fmla="*/ 83907 w 390"/>
                <a:gd name="T23" fmla="*/ 106547 h 445"/>
                <a:gd name="T24" fmla="*/ 83907 w 390"/>
                <a:gd name="T25" fmla="*/ 265768 h 445"/>
                <a:gd name="T26" fmla="*/ 147581 w 390"/>
                <a:gd name="T27" fmla="*/ 265768 h 445"/>
                <a:gd name="T28" fmla="*/ 147581 w 390"/>
                <a:gd name="T29" fmla="*/ 106547 h 445"/>
                <a:gd name="T30" fmla="*/ 131514 w 390"/>
                <a:gd name="T31" fmla="*/ 90385 h 445"/>
                <a:gd name="T32" fmla="*/ 41656 w 390"/>
                <a:gd name="T33" fmla="*/ 180770 h 445"/>
                <a:gd name="T34" fmla="*/ 41656 w 390"/>
                <a:gd name="T35" fmla="*/ 180770 h 445"/>
                <a:gd name="T36" fmla="*/ 10116 w 390"/>
                <a:gd name="T37" fmla="*/ 180770 h 445"/>
                <a:gd name="T38" fmla="*/ 0 w 390"/>
                <a:gd name="T39" fmla="*/ 190946 h 445"/>
                <a:gd name="T40" fmla="*/ 0 w 390"/>
                <a:gd name="T41" fmla="*/ 265768 h 445"/>
                <a:gd name="T42" fmla="*/ 57723 w 390"/>
                <a:gd name="T43" fmla="*/ 265768 h 445"/>
                <a:gd name="T44" fmla="*/ 57723 w 390"/>
                <a:gd name="T45" fmla="*/ 190946 h 445"/>
                <a:gd name="T46" fmla="*/ 41656 w 390"/>
                <a:gd name="T47" fmla="*/ 180770 h 4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25" name="Group 24"/>
          <p:cNvGrpSpPr/>
          <p:nvPr/>
        </p:nvGrpSpPr>
        <p:grpSpPr bwMode="auto">
          <a:xfrm>
            <a:off x="3480142" y="3979865"/>
            <a:ext cx="552379" cy="552449"/>
            <a:chOff x="3480075" y="3980449"/>
            <a:chExt cx="551992" cy="551992"/>
          </a:xfrm>
        </p:grpSpPr>
        <p:sp>
          <p:nvSpPr>
            <p:cNvPr id="65" name="Oval 64"/>
            <p:cNvSpPr>
              <a:spLocks noChangeAspect="1"/>
            </p:cNvSpPr>
            <p:nvPr/>
          </p:nvSpPr>
          <p:spPr>
            <a:xfrm>
              <a:off x="3480075" y="3980449"/>
              <a:ext cx="551992"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a:solidFill>
                  <a:schemeClr val="tx1">
                    <a:lumMod val="50000"/>
                    <a:lumOff val="50000"/>
                  </a:schemeClr>
                </a:solidFill>
                <a:latin typeface="Arial" panose="020B0604020202020204" pitchFamily="34" charset="0"/>
              </a:endParaRPr>
            </a:p>
          </p:txBody>
        </p:sp>
        <p:sp>
          <p:nvSpPr>
            <p:cNvPr id="46" name="Freeform 36"/>
            <p:cNvSpPr>
              <a:spLocks noChangeArrowheads="1"/>
            </p:cNvSpPr>
            <p:nvPr/>
          </p:nvSpPr>
          <p:spPr bwMode="auto">
            <a:xfrm>
              <a:off x="3627670" y="4125899"/>
              <a:ext cx="287467" cy="261092"/>
            </a:xfrm>
            <a:custGeom>
              <a:avLst/>
              <a:gdLst>
                <a:gd name="T0" fmla="*/ 143135 w 480"/>
                <a:gd name="T1" fmla="*/ 196418 h 436"/>
                <a:gd name="T2" fmla="*/ 143135 w 480"/>
                <a:gd name="T3" fmla="*/ 196418 h 436"/>
                <a:gd name="T4" fmla="*/ 111393 w 480"/>
                <a:gd name="T5" fmla="*/ 228755 h 436"/>
                <a:gd name="T6" fmla="*/ 143135 w 480"/>
                <a:gd name="T7" fmla="*/ 260493 h 436"/>
                <a:gd name="T8" fmla="*/ 174876 w 480"/>
                <a:gd name="T9" fmla="*/ 228755 h 436"/>
                <a:gd name="T10" fmla="*/ 143135 w 480"/>
                <a:gd name="T11" fmla="*/ 196418 h 436"/>
                <a:gd name="T12" fmla="*/ 79652 w 480"/>
                <a:gd name="T13" fmla="*/ 164680 h 436"/>
                <a:gd name="T14" fmla="*/ 79652 w 480"/>
                <a:gd name="T15" fmla="*/ 164680 h 436"/>
                <a:gd name="T16" fmla="*/ 100613 w 480"/>
                <a:gd name="T17" fmla="*/ 186238 h 436"/>
                <a:gd name="T18" fmla="*/ 185656 w 480"/>
                <a:gd name="T19" fmla="*/ 186238 h 436"/>
                <a:gd name="T20" fmla="*/ 206617 w 480"/>
                <a:gd name="T21" fmla="*/ 164680 h 436"/>
                <a:gd name="T22" fmla="*/ 79652 w 480"/>
                <a:gd name="T23" fmla="*/ 164680 h 436"/>
                <a:gd name="T24" fmla="*/ 37131 w 480"/>
                <a:gd name="T25" fmla="*/ 122162 h 436"/>
                <a:gd name="T26" fmla="*/ 37131 w 480"/>
                <a:gd name="T27" fmla="*/ 122162 h 436"/>
                <a:gd name="T28" fmla="*/ 58691 w 480"/>
                <a:gd name="T29" fmla="*/ 143720 h 436"/>
                <a:gd name="T30" fmla="*/ 228177 w 480"/>
                <a:gd name="T31" fmla="*/ 143720 h 436"/>
                <a:gd name="T32" fmla="*/ 249737 w 480"/>
                <a:gd name="T33" fmla="*/ 122162 h 436"/>
                <a:gd name="T34" fmla="*/ 37131 w 480"/>
                <a:gd name="T35" fmla="*/ 122162 h 436"/>
                <a:gd name="T36" fmla="*/ 0 w 480"/>
                <a:gd name="T37" fmla="*/ 80244 h 436"/>
                <a:gd name="T38" fmla="*/ 0 w 480"/>
                <a:gd name="T39" fmla="*/ 80244 h 436"/>
                <a:gd name="T40" fmla="*/ 15571 w 480"/>
                <a:gd name="T41" fmla="*/ 101203 h 436"/>
                <a:gd name="T42" fmla="*/ 265308 w 480"/>
                <a:gd name="T43" fmla="*/ 101203 h 436"/>
                <a:gd name="T44" fmla="*/ 286868 w 480"/>
                <a:gd name="T45" fmla="*/ 80244 h 436"/>
                <a:gd name="T46" fmla="*/ 0 w 480"/>
                <a:gd name="T47" fmla="*/ 80244 h 4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26" name="Group 25"/>
          <p:cNvGrpSpPr/>
          <p:nvPr/>
        </p:nvGrpSpPr>
        <p:grpSpPr bwMode="auto">
          <a:xfrm>
            <a:off x="730951" y="5076828"/>
            <a:ext cx="550791" cy="550863"/>
            <a:chOff x="729881" y="5076304"/>
            <a:chExt cx="551992" cy="551992"/>
          </a:xfrm>
        </p:grpSpPr>
        <p:sp>
          <p:nvSpPr>
            <p:cNvPr id="68" name="Oval 67"/>
            <p:cNvSpPr>
              <a:spLocks noChangeAspect="1"/>
            </p:cNvSpPr>
            <p:nvPr/>
          </p:nvSpPr>
          <p:spPr>
            <a:xfrm>
              <a:off x="729881" y="5076304"/>
              <a:ext cx="551992"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a:solidFill>
                  <a:schemeClr val="tx1">
                    <a:lumMod val="50000"/>
                    <a:lumOff val="50000"/>
                  </a:schemeClr>
                </a:solidFill>
                <a:latin typeface="Arial" panose="020B0604020202020204" pitchFamily="34" charset="0"/>
              </a:endParaRPr>
            </a:p>
          </p:txBody>
        </p:sp>
        <p:sp>
          <p:nvSpPr>
            <p:cNvPr id="47" name="Freeform 154"/>
            <p:cNvSpPr>
              <a:spLocks noChangeArrowheads="1"/>
            </p:cNvSpPr>
            <p:nvPr/>
          </p:nvSpPr>
          <p:spPr bwMode="auto">
            <a:xfrm>
              <a:off x="897145" y="5211710"/>
              <a:ext cx="213623" cy="290103"/>
            </a:xfrm>
            <a:custGeom>
              <a:avLst/>
              <a:gdLst>
                <a:gd name="T0" fmla="*/ 208207 w 355"/>
                <a:gd name="T1" fmla="*/ 78632 h 487"/>
                <a:gd name="T2" fmla="*/ 208207 w 355"/>
                <a:gd name="T3" fmla="*/ 78632 h 487"/>
                <a:gd name="T4" fmla="*/ 69804 w 355"/>
                <a:gd name="T5" fmla="*/ 10127 h 487"/>
                <a:gd name="T6" fmla="*/ 5416 w 355"/>
                <a:gd name="T7" fmla="*/ 31572 h 487"/>
                <a:gd name="T8" fmla="*/ 0 w 355"/>
                <a:gd name="T9" fmla="*/ 47060 h 487"/>
                <a:gd name="T10" fmla="*/ 5416 w 355"/>
                <a:gd name="T11" fmla="*/ 205514 h 487"/>
                <a:gd name="T12" fmla="*/ 10832 w 355"/>
                <a:gd name="T13" fmla="*/ 216237 h 487"/>
                <a:gd name="T14" fmla="*/ 133590 w 355"/>
                <a:gd name="T15" fmla="*/ 289507 h 487"/>
                <a:gd name="T16" fmla="*/ 139005 w 355"/>
                <a:gd name="T17" fmla="*/ 289507 h 487"/>
                <a:gd name="T18" fmla="*/ 144421 w 355"/>
                <a:gd name="T19" fmla="*/ 289507 h 487"/>
                <a:gd name="T20" fmla="*/ 149235 w 355"/>
                <a:gd name="T21" fmla="*/ 284742 h 487"/>
                <a:gd name="T22" fmla="*/ 149235 w 355"/>
                <a:gd name="T23" fmla="*/ 120926 h 487"/>
                <a:gd name="T24" fmla="*/ 144421 w 355"/>
                <a:gd name="T25" fmla="*/ 110203 h 487"/>
                <a:gd name="T26" fmla="*/ 26477 w 355"/>
                <a:gd name="T27" fmla="*/ 41699 h 487"/>
                <a:gd name="T28" fmla="*/ 42725 w 355"/>
                <a:gd name="T29" fmla="*/ 31572 h 487"/>
                <a:gd name="T30" fmla="*/ 64388 w 355"/>
                <a:gd name="T31" fmla="*/ 26211 h 487"/>
                <a:gd name="T32" fmla="*/ 181128 w 355"/>
                <a:gd name="T33" fmla="*/ 89354 h 487"/>
                <a:gd name="T34" fmla="*/ 186544 w 355"/>
                <a:gd name="T35" fmla="*/ 94715 h 487"/>
                <a:gd name="T36" fmla="*/ 186544 w 355"/>
                <a:gd name="T37" fmla="*/ 253170 h 487"/>
                <a:gd name="T38" fmla="*/ 197376 w 355"/>
                <a:gd name="T39" fmla="*/ 263297 h 487"/>
                <a:gd name="T40" fmla="*/ 213021 w 355"/>
                <a:gd name="T41" fmla="*/ 253170 h 487"/>
                <a:gd name="T42" fmla="*/ 213021 w 355"/>
                <a:gd name="T43" fmla="*/ 83993 h 487"/>
                <a:gd name="T44" fmla="*/ 208207 w 355"/>
                <a:gd name="T45" fmla="*/ 78632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27" name="Group 26"/>
          <p:cNvGrpSpPr/>
          <p:nvPr/>
        </p:nvGrpSpPr>
        <p:grpSpPr bwMode="auto">
          <a:xfrm>
            <a:off x="3480142" y="5076828"/>
            <a:ext cx="552379" cy="550863"/>
            <a:chOff x="3480075" y="5076304"/>
            <a:chExt cx="551992" cy="551992"/>
          </a:xfrm>
        </p:grpSpPr>
        <p:sp>
          <p:nvSpPr>
            <p:cNvPr id="71" name="Oval 70"/>
            <p:cNvSpPr>
              <a:spLocks noChangeAspect="1"/>
            </p:cNvSpPr>
            <p:nvPr/>
          </p:nvSpPr>
          <p:spPr>
            <a:xfrm>
              <a:off x="3480075" y="5076304"/>
              <a:ext cx="551992"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a:solidFill>
                  <a:schemeClr val="tx1">
                    <a:lumMod val="50000"/>
                    <a:lumOff val="50000"/>
                  </a:schemeClr>
                </a:solidFill>
                <a:latin typeface="Arial" panose="020B0604020202020204" pitchFamily="34" charset="0"/>
              </a:endParaRPr>
            </a:p>
          </p:txBody>
        </p:sp>
        <p:sp>
          <p:nvSpPr>
            <p:cNvPr id="48" name="Freeform 123"/>
            <p:cNvSpPr>
              <a:spLocks noChangeArrowheads="1"/>
            </p:cNvSpPr>
            <p:nvPr/>
          </p:nvSpPr>
          <p:spPr bwMode="auto">
            <a:xfrm>
              <a:off x="3619012" y="5225081"/>
              <a:ext cx="271641" cy="276915"/>
            </a:xfrm>
            <a:custGeom>
              <a:avLst/>
              <a:gdLst>
                <a:gd name="T0" fmla="*/ 165268 w 452"/>
                <a:gd name="T1" fmla="*/ 180414 h 462"/>
                <a:gd name="T2" fmla="*/ 165268 w 452"/>
                <a:gd name="T3" fmla="*/ 180414 h 462"/>
                <a:gd name="T4" fmla="*/ 260823 w 452"/>
                <a:gd name="T5" fmla="*/ 15584 h 462"/>
                <a:gd name="T6" fmla="*/ 260823 w 452"/>
                <a:gd name="T7" fmla="*/ 10789 h 462"/>
                <a:gd name="T8" fmla="*/ 255415 w 452"/>
                <a:gd name="T9" fmla="*/ 10789 h 462"/>
                <a:gd name="T10" fmla="*/ 95555 w 452"/>
                <a:gd name="T11" fmla="*/ 106690 h 462"/>
                <a:gd name="T12" fmla="*/ 5409 w 452"/>
                <a:gd name="T13" fmla="*/ 180414 h 462"/>
                <a:gd name="T14" fmla="*/ 21034 w 452"/>
                <a:gd name="T15" fmla="*/ 196598 h 462"/>
                <a:gd name="T16" fmla="*/ 52886 w 452"/>
                <a:gd name="T17" fmla="*/ 185809 h 462"/>
                <a:gd name="T18" fmla="*/ 90747 w 452"/>
                <a:gd name="T19" fmla="*/ 222971 h 462"/>
                <a:gd name="T20" fmla="*/ 79930 w 452"/>
                <a:gd name="T21" fmla="*/ 254738 h 462"/>
                <a:gd name="T22" fmla="*/ 90747 w 452"/>
                <a:gd name="T23" fmla="*/ 270921 h 462"/>
                <a:gd name="T24" fmla="*/ 165268 w 452"/>
                <a:gd name="T25" fmla="*/ 180414 h 462"/>
                <a:gd name="T26" fmla="*/ 180894 w 452"/>
                <a:gd name="T27" fmla="*/ 89907 h 462"/>
                <a:gd name="T28" fmla="*/ 180894 w 452"/>
                <a:gd name="T29" fmla="*/ 89907 h 462"/>
                <a:gd name="T30" fmla="*/ 180894 w 452"/>
                <a:gd name="T31" fmla="*/ 58140 h 462"/>
                <a:gd name="T32" fmla="*/ 212745 w 452"/>
                <a:gd name="T33" fmla="*/ 58140 h 462"/>
                <a:gd name="T34" fmla="*/ 212745 w 452"/>
                <a:gd name="T35" fmla="*/ 89907 h 462"/>
                <a:gd name="T36" fmla="*/ 180894 w 452"/>
                <a:gd name="T37" fmla="*/ 89907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8" presetClass="emph" presetSubtype="0" fill="hold" nodeType="withEffect">
                                  <p:stCondLst>
                                    <p:cond delay="0"/>
                                  </p:stCondLst>
                                  <p:childTnLst>
                                    <p:animRot by="21600000">
                                      <p:cBhvr>
                                        <p:cTn id="30" dur="2000" fill="hold"/>
                                        <p:tgtEl>
                                          <p:spTgt spid="8"/>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14"/>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5"/>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11"/>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17"/>
                                        </p:tgtEl>
                                        <p:attrNameLst>
                                          <p:attrName>r</p:attrName>
                                        </p:attrNameLst>
                                      </p:cBhvr>
                                    </p:animRo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randombar(horizontal)">
                                      <p:cBhvr>
                                        <p:cTn id="53" dur="500"/>
                                        <p:tgtEl>
                                          <p:spTgt spid="58"/>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randombar(horizontal)">
                                      <p:cBhvr>
                                        <p:cTn id="56" dur="500"/>
                                        <p:tgtEl>
                                          <p:spTgt spid="57"/>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randombar(horizontal)">
                                      <p:cBhvr>
                                        <p:cTn id="63" dur="500"/>
                                        <p:tgtEl>
                                          <p:spTgt spid="6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randombar(horizontal)">
                                      <p:cBhvr>
                                        <p:cTn id="66" dur="500"/>
                                        <p:tgtEl>
                                          <p:spTgt spid="63"/>
                                        </p:tgtEl>
                                      </p:cBhvr>
                                    </p:animEffect>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randombar(horizontal)">
                                      <p:cBhvr>
                                        <p:cTn id="73" dur="500"/>
                                        <p:tgtEl>
                                          <p:spTgt spid="61"/>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randombar(horizontal)">
                                      <p:cBhvr>
                                        <p:cTn id="76" dur="500"/>
                                        <p:tgtEl>
                                          <p:spTgt spid="60"/>
                                        </p:tgtEl>
                                      </p:cBhvr>
                                    </p:animEffect>
                                  </p:childTnLst>
                                </p:cTn>
                              </p:par>
                            </p:childTnLst>
                          </p:cTn>
                        </p:par>
                        <p:par>
                          <p:cTn id="77" fill="hold">
                            <p:stCondLst>
                              <p:cond delay="5000"/>
                            </p:stCondLst>
                            <p:childTnLst>
                              <p:par>
                                <p:cTn id="78" presetID="22" presetClass="entr" presetSubtype="8" fill="hold"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67"/>
                                        </p:tgtEl>
                                        <p:attrNameLst>
                                          <p:attrName>style.visibility</p:attrName>
                                        </p:attrNameLst>
                                      </p:cBhvr>
                                      <p:to>
                                        <p:strVal val="visible"/>
                                      </p:to>
                                    </p:set>
                                    <p:animEffect transition="in" filter="randombar(horizontal)">
                                      <p:cBhvr>
                                        <p:cTn id="83" dur="500"/>
                                        <p:tgtEl>
                                          <p:spTgt spid="67"/>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Effect transition="in" filter="randombar(horizontal)">
                                      <p:cBhvr>
                                        <p:cTn id="86" dur="500"/>
                                        <p:tgtEl>
                                          <p:spTgt spid="66"/>
                                        </p:tgtEl>
                                      </p:cBhvr>
                                    </p:animEffect>
                                  </p:childTnLst>
                                </p:cTn>
                              </p:par>
                            </p:childTnLst>
                          </p:cTn>
                        </p:par>
                        <p:par>
                          <p:cTn id="87" fill="hold">
                            <p:stCondLst>
                              <p:cond delay="5500"/>
                            </p:stCondLst>
                            <p:childTnLst>
                              <p:par>
                                <p:cTn id="88" presetID="22" presetClass="entr" presetSubtype="8" fill="hold"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randombar(horizontal)">
                                      <p:cBhvr>
                                        <p:cTn id="93" dur="500"/>
                                        <p:tgtEl>
                                          <p:spTgt spid="7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randombar(horizontal)">
                                      <p:cBhvr>
                                        <p:cTn id="96" dur="500"/>
                                        <p:tgtEl>
                                          <p:spTgt spid="69"/>
                                        </p:tgtEl>
                                      </p:cBhvr>
                                    </p:animEffect>
                                  </p:childTnLst>
                                </p:cTn>
                              </p:par>
                            </p:childTnLst>
                          </p:cTn>
                        </p:par>
                        <p:par>
                          <p:cTn id="97" fill="hold">
                            <p:stCondLst>
                              <p:cond delay="6000"/>
                            </p:stCondLst>
                            <p:childTnLst>
                              <p:par>
                                <p:cTn id="98" presetID="22" presetClass="entr" presetSubtype="8" fill="hold"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wipe(left)">
                                      <p:cBhvr>
                                        <p:cTn id="100" dur="500"/>
                                        <p:tgtEl>
                                          <p:spTgt spid="27"/>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randombar(horizontal)">
                                      <p:cBhvr>
                                        <p:cTn id="103" dur="500"/>
                                        <p:tgtEl>
                                          <p:spTgt spid="73"/>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randombar(horizontal)">
                                      <p:cBhvr>
                                        <p:cTn id="10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7" grpId="0"/>
      <p:bldP spid="58" grpId="0"/>
      <p:bldP spid="60" grpId="0"/>
      <p:bldP spid="61" grpId="0"/>
      <p:bldP spid="63" grpId="0"/>
      <p:bldP spid="64" grpId="0"/>
      <p:bldP spid="66" grpId="0"/>
      <p:bldP spid="67" grpId="0"/>
      <p:bldP spid="69" grpId="0"/>
      <p:bldP spid="70" grpId="0"/>
      <p:bldP spid="72" grpId="0"/>
      <p:bldP spid="7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2584430" y="1913382"/>
            <a:ext cx="3003752" cy="3004142"/>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 name="文本框 2"/>
          <p:cNvSpPr txBox="1"/>
          <p:nvPr/>
        </p:nvSpPr>
        <p:spPr>
          <a:xfrm>
            <a:off x="6057947" y="2646175"/>
            <a:ext cx="5447591"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添加大标题</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57947" y="3534299"/>
            <a:ext cx="3850030" cy="507831"/>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0602" y="2753733"/>
            <a:ext cx="3771407" cy="1323439"/>
          </a:xfrm>
          <a:prstGeom prst="rect">
            <a:avLst/>
          </a:prstGeom>
          <a:noFill/>
        </p:spPr>
        <p:txBody>
          <a:bodyPr wrap="square" rtlCol="0">
            <a:spAutoFit/>
          </a:bodyPr>
          <a:lstStyle/>
          <a:p>
            <a:pPr algn="ct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endPar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en-US" altLang="zh-CN" sz="40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TWO</a:t>
            </a:r>
            <a:endPar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par>
                                <p:cTn id="12" presetID="41" presetClass="entr" presetSubtype="0" fill="hold" grpId="0" nodeType="withEffect">
                                  <p:stCondLst>
                                    <p:cond delay="250"/>
                                  </p:stCondLst>
                                  <p:iterate type="lt">
                                    <p:tmPct val="14286"/>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00"/>
                                        <p:tgtEl>
                                          <p:spTgt spid="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p:bldP spid="5" grpId="0"/>
    </p:bldLst>
  </p:timing>
</p:sld>
</file>

<file path=ppt/theme/theme1.xml><?xml version="1.0" encoding="utf-8"?>
<a:theme xmlns:a="http://schemas.openxmlformats.org/drawingml/2006/main" name="Office 主题">
  <a:themeElements>
    <a:clrScheme name="自定义 3667">
      <a:dk1>
        <a:sysClr val="windowText" lastClr="000000"/>
      </a:dk1>
      <a:lt1>
        <a:sysClr val="window" lastClr="FFFFFF"/>
      </a:lt1>
      <a:dk2>
        <a:srgbClr val="40C2D2"/>
      </a:dk2>
      <a:lt2>
        <a:srgbClr val="E95040"/>
      </a:lt2>
      <a:accent1>
        <a:srgbClr val="E95040"/>
      </a:accent1>
      <a:accent2>
        <a:srgbClr val="40C2D2"/>
      </a:accent2>
      <a:accent3>
        <a:srgbClr val="E95040"/>
      </a:accent3>
      <a:accent4>
        <a:srgbClr val="40C2D2"/>
      </a:accent4>
      <a:accent5>
        <a:srgbClr val="E95040"/>
      </a:accent5>
      <a:accent6>
        <a:srgbClr val="40C2D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情缘素材：https://haosc.taobao.com</Company>
  <DocSecurity>0</DocSecurity>
  <HyperlinksChanged>false</HyperlinksChanged>
  <Lines>0</Lines>
  <LinksUpToDate>false</LinksUpToDate>
  <Pages>32</Pages>
  <Paragraphs>736</Paragraphs>
  <Words>7151</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cp:lastModifiedBy>Administrator</cp:lastModifiedBy>
  <dc:title>PowerPoint 演示文稿</dc:title>
  <dcterms:modified xsi:type="dcterms:W3CDTF">2019-01-08T06:36:14Z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