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4" r:id="rId6"/>
    <p:sldId id="265" r:id="rId7"/>
    <p:sldId id="266" r:id="rId8"/>
    <p:sldId id="260" r:id="rId9"/>
    <p:sldId id="267" r:id="rId10"/>
    <p:sldId id="269" r:id="rId11"/>
    <p:sldId id="273" r:id="rId12"/>
    <p:sldId id="261" r:id="rId13"/>
    <p:sldId id="270" r:id="rId14"/>
    <p:sldId id="271" r:id="rId15"/>
    <p:sldId id="262" r:id="rId16"/>
    <p:sldId id="272" r:id="rId17"/>
    <p:sldId id="268" r:id="rId18"/>
    <p:sldId id="25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928EA4-86D7-4EF3-98F2-60B2C43780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531D3D9-6763-47A5-BB83-A19A666E99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DBF284-B9F0-4FBE-AFF3-F08979D70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8DDA5C-30B9-45C8-8A0D-30CC3E904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3A4E9C-A755-47F2-AD98-C791194BE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049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2E3D1C-5EAE-4F36-8EC6-0D17E5242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2788A2-2CAC-4B5D-AE4D-F7B6BCEB04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F7FFAC-704C-4C60-A94D-9F3B34CCE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D2C63E-4C4D-45F8-A32B-FA81A4DD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FC04C2-A891-426F-9B01-28BB29C27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91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3F79D93-A43B-4ED2-B2A8-F42A2E44C3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AA4D1DC-F27F-40BB-AAFC-24F8D17EC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59FF46-FEA0-4BA4-A808-01CD47F9F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750673-937B-4A45-A71E-1A7E6A29A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BF3239-CC57-42F0-94BB-57CA3F9C5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4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84F743-A4D2-4A41-AB5A-83AC61BE2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5EDA0B-713E-478A-9CD1-579032E109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6C776D-2E58-411E-8EFB-656ADE416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2B5C80-D64F-42D3-A78C-C4FEDB600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BD15A9-39A9-4C95-83DF-2C966CD94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901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7D8A71-9A07-4E5D-88FB-0D05D2A9B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18341F-459C-47FB-AE89-E72FE79BC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5C0B19-58EF-4E5B-86C2-BCC27AE39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AC3280-BA33-4D71-B180-EC2A35AAB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37AF23-7669-4AC0-8DFC-5E6D1261D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355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BA5A24-F834-42E5-B31C-53281A4CF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9BA9D3-4004-4801-8759-6A3D64968C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F6A376-70EC-4131-A11E-A662FFA60D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DCF26F-8D1C-4B8E-BDE2-253965373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3299D52-F6D6-494D-B854-148386597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3E5F632-B92A-4E00-AC81-708A014D6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75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37B199-8083-4D73-8624-6BA7BB817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7156C9-C9F5-453C-9E80-809308A422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0E2553-B32A-45EE-953B-7A82C2F08C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64EDB64-0A71-4F7C-B259-B0BB7C04B4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11F91C1-5CD0-43C3-BAE4-0C2335D1D7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9F43659-C147-4852-A170-6FE5E2406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3826894-B44F-4DFB-8743-3FF13515B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A7E2C3-D275-469A-9DA8-DB7B98FE1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41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488E05-F0D4-4D85-9A73-434794FFE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4551C04-55B7-46C5-9992-05ADEF782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51B1903-1EAD-4AD9-9C0E-0828214E9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20F7136-34EA-4B46-9292-B52DEA5C5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894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A3A01E6-F087-40BF-BFFA-EE5554462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AB6D71-2C90-494B-BED6-7C3890261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1F07AF-3C87-49F6-8C00-E3984ABAF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852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7EEB07-8B92-4972-8E37-6CF4DB8A8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33F37D-0B1E-4049-80E4-451315E73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21C55D7-4CCC-4171-B61F-F12919DDBB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9CAF7CA-D250-4BD8-B44D-6C7F52653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0EEE44-80E9-4E17-9DBD-9C0B86E1B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90409EF-289F-4194-998A-3720789F9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5E58C6-B0CF-454D-A55C-22033F63E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E0A3C1-A6BE-4292-92CE-097A957A8B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C0B6810-DF9A-42C8-BC64-F208445714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1E22613-4636-4CE5-B319-CF8C4F655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235EE58-E8F4-4D85-99F3-12540E2C6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206B5D-E03F-48B5-AFE9-4C05E64E7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010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655AB0-F2E2-4D71-B4C4-8AFF356B4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3AA2F1-80BA-4932-AC48-47C5E11D5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1199AD-F0BE-48DE-A098-13144B6FDE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8DFC2-EF7E-44AD-B4A4-7024918484F9}" type="datetimeFigureOut">
              <a:rPr lang="zh-CN" altLang="en-US" smtClean="0"/>
              <a:t>2017/7/28/Fri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0C997B-226D-4D5E-B753-5EC0B7BB12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614F81-EDD8-4B73-A8ED-BE95ABBAF6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25943-6158-4928-B63D-C57C8DEC06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456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A2B5855-7F70-4022-85AB-AEE2C4EC3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858" y="0"/>
            <a:ext cx="4664701" cy="5050304"/>
          </a:xfrm>
          <a:prstGeom prst="rect">
            <a:avLst/>
          </a:prstGeom>
        </p:spPr>
      </p:pic>
      <p:sp>
        <p:nvSpPr>
          <p:cNvPr id="7" name="TextBox 27">
            <a:extLst>
              <a:ext uri="{FF2B5EF4-FFF2-40B4-BE49-F238E27FC236}">
                <a16:creationId xmlns:a16="http://schemas.microsoft.com/office/drawing/2014/main" id="{0FFC64CF-4D1B-4D27-8E84-B8EAD32A3AA9}"/>
              </a:ext>
            </a:extLst>
          </p:cNvPr>
          <p:cNvSpPr txBox="1"/>
          <p:nvPr/>
        </p:nvSpPr>
        <p:spPr>
          <a:xfrm>
            <a:off x="2034577" y="5175012"/>
            <a:ext cx="78508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小猫咪萌宠可爱通用模板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EC45FC-2689-4226-8293-08D5D28E57E0}"/>
              </a:ext>
            </a:extLst>
          </p:cNvPr>
          <p:cNvSpPr txBox="1"/>
          <p:nvPr/>
        </p:nvSpPr>
        <p:spPr>
          <a:xfrm>
            <a:off x="4056281" y="4705641"/>
            <a:ext cx="3879860" cy="461665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ARTIST TEMPLATE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74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64377DD-5C14-4C72-9D53-67AC631B29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5" b="18733"/>
          <a:stretch/>
        </p:blipFill>
        <p:spPr>
          <a:xfrm>
            <a:off x="0" y="0"/>
            <a:ext cx="12182707" cy="440318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4917148-6408-4CB4-965C-054356C93D64}"/>
              </a:ext>
            </a:extLst>
          </p:cNvPr>
          <p:cNvSpPr/>
          <p:nvPr/>
        </p:nvSpPr>
        <p:spPr>
          <a:xfrm>
            <a:off x="1814311" y="4508054"/>
            <a:ext cx="3748723" cy="1354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0E27C94-4B51-4856-B377-213379B7A614}"/>
              </a:ext>
            </a:extLst>
          </p:cNvPr>
          <p:cNvSpPr/>
          <p:nvPr/>
        </p:nvSpPr>
        <p:spPr>
          <a:xfrm>
            <a:off x="6866269" y="4508054"/>
            <a:ext cx="3748723" cy="1354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098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9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5C9AAFBA-B36E-49CA-A624-642467E1DF23}"/>
              </a:ext>
            </a:extLst>
          </p:cNvPr>
          <p:cNvSpPr txBox="1"/>
          <p:nvPr/>
        </p:nvSpPr>
        <p:spPr>
          <a:xfrm>
            <a:off x="1223848" y="2290050"/>
            <a:ext cx="841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3200" dirty="0">
                <a:latin typeface="汉仪歪歪体简" panose="00020600040101010101" pitchFamily="18" charset="-122"/>
                <a:ea typeface="汉仪歪歪体简" panose="00020600040101010101" pitchFamily="18" charset="-122"/>
                <a:cs typeface="Open Sans Extrabold" panose="020B0906030804020204" pitchFamily="34" charset="0"/>
              </a:rPr>
              <a:t>1</a:t>
            </a:r>
            <a:endParaRPr lang="en-US" sz="3200" dirty="0">
              <a:latin typeface="汉仪歪歪体简" panose="00020600040101010101" pitchFamily="18" charset="-122"/>
              <a:ea typeface="汉仪歪歪体简" panose="00020600040101010101" pitchFamily="18" charset="-122"/>
              <a:cs typeface="Open Sans Extrabold" panose="020B0906030804020204" pitchFamily="34" charset="0"/>
            </a:endParaRP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F8B658A4-97DD-453E-AC04-AA1EFC597CFA}"/>
              </a:ext>
            </a:extLst>
          </p:cNvPr>
          <p:cNvSpPr txBox="1"/>
          <p:nvPr/>
        </p:nvSpPr>
        <p:spPr>
          <a:xfrm>
            <a:off x="2208025" y="2263693"/>
            <a:ext cx="3678458" cy="117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8CB92D75-2574-4217-8E2E-301EFBAE2406}"/>
              </a:ext>
            </a:extLst>
          </p:cNvPr>
          <p:cNvSpPr txBox="1"/>
          <p:nvPr/>
        </p:nvSpPr>
        <p:spPr>
          <a:xfrm>
            <a:off x="1223848" y="4126804"/>
            <a:ext cx="841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3200" dirty="0">
                <a:latin typeface="汉仪歪歪体简" panose="00020600040101010101" pitchFamily="18" charset="-122"/>
                <a:ea typeface="汉仪歪歪体简" panose="00020600040101010101" pitchFamily="18" charset="-122"/>
                <a:cs typeface="Open Sans Extrabold" panose="020B0906030804020204" pitchFamily="34" charset="0"/>
              </a:rPr>
              <a:t>2</a:t>
            </a:r>
            <a:endParaRPr lang="en-US" sz="3200" dirty="0">
              <a:latin typeface="汉仪歪歪体简" panose="00020600040101010101" pitchFamily="18" charset="-122"/>
              <a:ea typeface="汉仪歪歪体简" panose="00020600040101010101" pitchFamily="18" charset="-122"/>
              <a:cs typeface="Open Sans Extrabold" panose="020B0906030804020204" pitchFamily="34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5151E013-BA31-4BC6-8C56-B4FA26E6A7D5}"/>
              </a:ext>
            </a:extLst>
          </p:cNvPr>
          <p:cNvSpPr txBox="1"/>
          <p:nvPr/>
        </p:nvSpPr>
        <p:spPr>
          <a:xfrm>
            <a:off x="2208025" y="4100447"/>
            <a:ext cx="3678458" cy="117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F0B64F00-8812-48E2-9B68-89E1149FEAF1}"/>
              </a:ext>
            </a:extLst>
          </p:cNvPr>
          <p:cNvSpPr txBox="1"/>
          <p:nvPr/>
        </p:nvSpPr>
        <p:spPr>
          <a:xfrm>
            <a:off x="5931480" y="2290050"/>
            <a:ext cx="841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latin typeface="汉仪歪歪体简" panose="00020600040101010101" pitchFamily="18" charset="-122"/>
                <a:ea typeface="汉仪歪歪体简" panose="00020600040101010101" pitchFamily="18" charset="-122"/>
                <a:cs typeface="Open Sans Extrabold" panose="020B0906030804020204" pitchFamily="34" charset="0"/>
              </a:rPr>
              <a:t>3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9CB689ED-6BAE-42D8-B16F-50860B481BD8}"/>
              </a:ext>
            </a:extLst>
          </p:cNvPr>
          <p:cNvSpPr txBox="1"/>
          <p:nvPr/>
        </p:nvSpPr>
        <p:spPr>
          <a:xfrm>
            <a:off x="6915657" y="2263693"/>
            <a:ext cx="3678458" cy="117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8" name="TextBox 14">
            <a:extLst>
              <a:ext uri="{FF2B5EF4-FFF2-40B4-BE49-F238E27FC236}">
                <a16:creationId xmlns:a16="http://schemas.microsoft.com/office/drawing/2014/main" id="{83963E9C-3F5A-460F-AF91-9E2CEA7C3417}"/>
              </a:ext>
            </a:extLst>
          </p:cNvPr>
          <p:cNvSpPr txBox="1"/>
          <p:nvPr/>
        </p:nvSpPr>
        <p:spPr>
          <a:xfrm>
            <a:off x="5931480" y="4126804"/>
            <a:ext cx="841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latin typeface="汉仪歪歪体简" panose="00020600040101010101" pitchFamily="18" charset="-122"/>
                <a:ea typeface="汉仪歪歪体简" panose="00020600040101010101" pitchFamily="18" charset="-122"/>
                <a:cs typeface="Open Sans Extrabold" panose="020B0906030804020204" pitchFamily="34" charset="0"/>
              </a:rPr>
              <a:t>4</a:t>
            </a: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9F6E53D0-8898-477F-94F4-EC78039C3ABD}"/>
              </a:ext>
            </a:extLst>
          </p:cNvPr>
          <p:cNvSpPr txBox="1"/>
          <p:nvPr/>
        </p:nvSpPr>
        <p:spPr>
          <a:xfrm>
            <a:off x="6915657" y="4100446"/>
            <a:ext cx="3678458" cy="117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81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301650C-51FC-408A-B514-A987B79C0A3A}"/>
              </a:ext>
            </a:extLst>
          </p:cNvPr>
          <p:cNvSpPr/>
          <p:nvPr/>
        </p:nvSpPr>
        <p:spPr>
          <a:xfrm>
            <a:off x="371474" y="528640"/>
            <a:ext cx="11358559" cy="58007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C55495-90FD-4F64-80A0-5E968C1DF7FD}"/>
              </a:ext>
            </a:extLst>
          </p:cNvPr>
          <p:cNvSpPr txBox="1"/>
          <p:nvPr/>
        </p:nvSpPr>
        <p:spPr>
          <a:xfrm>
            <a:off x="2555105" y="2961144"/>
            <a:ext cx="1309147" cy="923330"/>
          </a:xfrm>
          <a:prstGeom prst="rect">
            <a:avLst/>
          </a:prstGeom>
          <a:solidFill>
            <a:srgbClr val="FFF2CC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0 3</a:t>
            </a:r>
            <a:endParaRPr lang="zh-CN" altLang="en-US" sz="5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B8FD07-7BB4-4B03-A2A5-96F558DB9B3E}"/>
              </a:ext>
            </a:extLst>
          </p:cNvPr>
          <p:cNvSpPr txBox="1"/>
          <p:nvPr/>
        </p:nvSpPr>
        <p:spPr>
          <a:xfrm>
            <a:off x="4397847" y="2772075"/>
            <a:ext cx="5188666" cy="707886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ADD YOUR TITTLE HERE</a:t>
            </a:r>
            <a:endParaRPr lang="zh-CN" altLang="en-US" sz="40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89AB1B98-A15D-4662-BC01-11DE70D8F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4351" y="3576894"/>
            <a:ext cx="5281621" cy="8972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54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2234EB3-DAD9-43AA-96CB-A3444BA733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8A4B0B0-B1E1-4642-8496-A5AA21906B2A}"/>
              </a:ext>
            </a:extLst>
          </p:cNvPr>
          <p:cNvSpPr/>
          <p:nvPr/>
        </p:nvSpPr>
        <p:spPr>
          <a:xfrm>
            <a:off x="767805" y="5332695"/>
            <a:ext cx="618163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1FB79B-FF54-425E-8AF2-A1D49D4AC0E4}"/>
              </a:ext>
            </a:extLst>
          </p:cNvPr>
          <p:cNvSpPr txBox="1"/>
          <p:nvPr/>
        </p:nvSpPr>
        <p:spPr>
          <a:xfrm>
            <a:off x="767806" y="4568045"/>
            <a:ext cx="3460542" cy="64633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01829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9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2">
            <a:extLst>
              <a:ext uri="{FF2B5EF4-FFF2-40B4-BE49-F238E27FC236}">
                <a16:creationId xmlns:a16="http://schemas.microsoft.com/office/drawing/2014/main" id="{87C021D6-7A08-46C8-8F11-1B7070EC6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7750" y="2101550"/>
            <a:ext cx="4343400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800" b="1" dirty="0">
                <a:latin typeface="汉仪歪歪体简" panose="00020600040101010101" pitchFamily="18" charset="-122"/>
                <a:ea typeface="汉仪歪歪体简" panose="00020600040101010101" pitchFamily="18" charset="-122"/>
                <a:sym typeface="微软雅黑" panose="020B0503020204020204" pitchFamily="34" charset="-122"/>
              </a:rPr>
              <a:t>ADD YOUR TITTLE HERE</a:t>
            </a:r>
            <a:endParaRPr lang="zh-CN" altLang="en-US" sz="2800" b="1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3" name="矩形 23">
            <a:extLst>
              <a:ext uri="{FF2B5EF4-FFF2-40B4-BE49-F238E27FC236}">
                <a16:creationId xmlns:a16="http://schemas.microsoft.com/office/drawing/2014/main" id="{6FC3F7A0-23AF-420C-B206-9F5247188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1641" y="3051428"/>
            <a:ext cx="8335617" cy="103137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  <a:p>
            <a:pPr algn="ctr" eaLnBrk="1" hangingPunct="1">
              <a:lnSpc>
                <a:spcPct val="150000"/>
              </a:lnSpc>
            </a:pP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69CC379-B6E5-481E-8291-47A842A18258}"/>
              </a:ext>
            </a:extLst>
          </p:cNvPr>
          <p:cNvCxnSpPr/>
          <p:nvPr/>
        </p:nvCxnSpPr>
        <p:spPr>
          <a:xfrm>
            <a:off x="4136955" y="4327995"/>
            <a:ext cx="418768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69B8A6DC-C987-476C-887B-40CC08E5B9D9}"/>
              </a:ext>
            </a:extLst>
          </p:cNvPr>
          <p:cNvSpPr/>
          <p:nvPr/>
        </p:nvSpPr>
        <p:spPr>
          <a:xfrm>
            <a:off x="4310893" y="4554861"/>
            <a:ext cx="37371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THIS IS A ART TEMPLATE ,THANK YOU WATCHING THIS ONE </a:t>
            </a:r>
            <a:endParaRPr lang="zh-CN" altLang="en-US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88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301650C-51FC-408A-B514-A987B79C0A3A}"/>
              </a:ext>
            </a:extLst>
          </p:cNvPr>
          <p:cNvSpPr/>
          <p:nvPr/>
        </p:nvSpPr>
        <p:spPr>
          <a:xfrm>
            <a:off x="371474" y="528640"/>
            <a:ext cx="11358559" cy="58007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C55495-90FD-4F64-80A0-5E968C1DF7FD}"/>
              </a:ext>
            </a:extLst>
          </p:cNvPr>
          <p:cNvSpPr txBox="1"/>
          <p:nvPr/>
        </p:nvSpPr>
        <p:spPr>
          <a:xfrm>
            <a:off x="2555105" y="2961144"/>
            <a:ext cx="1309147" cy="923330"/>
          </a:xfrm>
          <a:prstGeom prst="rect">
            <a:avLst/>
          </a:prstGeom>
          <a:solidFill>
            <a:srgbClr val="FFF2CC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0 4</a:t>
            </a:r>
            <a:endParaRPr lang="zh-CN" altLang="en-US" sz="5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B8FD07-7BB4-4B03-A2A5-96F558DB9B3E}"/>
              </a:ext>
            </a:extLst>
          </p:cNvPr>
          <p:cNvSpPr txBox="1"/>
          <p:nvPr/>
        </p:nvSpPr>
        <p:spPr>
          <a:xfrm>
            <a:off x="4397847" y="2772075"/>
            <a:ext cx="5188666" cy="707886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ADD YOUR TITTLE HERE</a:t>
            </a:r>
            <a:endParaRPr lang="zh-CN" altLang="en-US" sz="40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89AB1B98-A15D-4662-BC01-11DE70D8F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4351" y="3576894"/>
            <a:ext cx="5281621" cy="8972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12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3967CAE-5500-419D-8246-4BCCAEC36446}"/>
              </a:ext>
            </a:extLst>
          </p:cNvPr>
          <p:cNvSpPr/>
          <p:nvPr/>
        </p:nvSpPr>
        <p:spPr>
          <a:xfrm>
            <a:off x="5454118" y="2843080"/>
            <a:ext cx="5363938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Just for today I will try to live through this day only and not tackle my whole life problem at once Just for today I will try to live through this day only and not tackle my whole life problem at once Just for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Just for today I will try to live through this day only and not tackle my whole life problem at once Just for today I will try to live through this day only and not tackle my whole life problem at once Just for</a:t>
            </a:r>
          </a:p>
          <a:p>
            <a:pPr>
              <a:lnSpc>
                <a:spcPct val="150000"/>
              </a:lnSpc>
            </a:pPr>
            <a:endParaRPr lang="en-US" altLang="zh-CN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B10F96-3092-47DF-97E0-4F01C7D68AD5}"/>
              </a:ext>
            </a:extLst>
          </p:cNvPr>
          <p:cNvSpPr txBox="1"/>
          <p:nvPr/>
        </p:nvSpPr>
        <p:spPr>
          <a:xfrm>
            <a:off x="5454997" y="1764618"/>
            <a:ext cx="3460542" cy="64633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ADD TITTLE HERE</a:t>
            </a:r>
            <a:endParaRPr lang="zh-CN" altLang="en-US" sz="36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ADE34F9-2FFF-4FDF-8FFF-36D1F0F4D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028"/>
            <a:ext cx="4572000" cy="690802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759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8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A6B6E1C-1CF4-4A35-BB8C-C5E877E239F6}"/>
              </a:ext>
            </a:extLst>
          </p:cNvPr>
          <p:cNvSpPr txBox="1"/>
          <p:nvPr/>
        </p:nvSpPr>
        <p:spPr>
          <a:xfrm>
            <a:off x="3301720" y="1796848"/>
            <a:ext cx="4849312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点击此处添加标题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1D4E35C-A2D7-4D49-BAE8-FC1DCF0BA772}"/>
              </a:ext>
            </a:extLst>
          </p:cNvPr>
          <p:cNvSpPr/>
          <p:nvPr/>
        </p:nvSpPr>
        <p:spPr>
          <a:xfrm>
            <a:off x="1678888" y="2736738"/>
            <a:ext cx="39294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A915CF-4E50-4BC1-B3E4-BEDA6470DBEB}"/>
              </a:ext>
            </a:extLst>
          </p:cNvPr>
          <p:cNvSpPr/>
          <p:nvPr/>
        </p:nvSpPr>
        <p:spPr>
          <a:xfrm>
            <a:off x="6036172" y="2736737"/>
            <a:ext cx="39294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90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A2B5855-7F70-4022-85AB-AEE2C4EC3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858" y="0"/>
            <a:ext cx="4664701" cy="5050304"/>
          </a:xfrm>
          <a:prstGeom prst="rect">
            <a:avLst/>
          </a:prstGeom>
        </p:spPr>
      </p:pic>
      <p:sp>
        <p:nvSpPr>
          <p:cNvPr id="7" name="TextBox 27">
            <a:extLst>
              <a:ext uri="{FF2B5EF4-FFF2-40B4-BE49-F238E27FC236}">
                <a16:creationId xmlns:a16="http://schemas.microsoft.com/office/drawing/2014/main" id="{0FFC64CF-4D1B-4D27-8E84-B8EAD32A3AA9}"/>
              </a:ext>
            </a:extLst>
          </p:cNvPr>
          <p:cNvSpPr txBox="1"/>
          <p:nvPr/>
        </p:nvSpPr>
        <p:spPr>
          <a:xfrm>
            <a:off x="2034577" y="5175012"/>
            <a:ext cx="78508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感  谢  观  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EC45FC-2689-4226-8293-08D5D28E57E0}"/>
              </a:ext>
            </a:extLst>
          </p:cNvPr>
          <p:cNvSpPr txBox="1"/>
          <p:nvPr/>
        </p:nvSpPr>
        <p:spPr>
          <a:xfrm>
            <a:off x="4056281" y="4705641"/>
            <a:ext cx="3879860" cy="461665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ARTIST TEMPLATE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84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3D68605-7544-415B-B83D-B16E6DF2D085}"/>
              </a:ext>
            </a:extLst>
          </p:cNvPr>
          <p:cNvSpPr/>
          <p:nvPr/>
        </p:nvSpPr>
        <p:spPr>
          <a:xfrm>
            <a:off x="371474" y="528640"/>
            <a:ext cx="11358559" cy="58007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22">
            <a:extLst>
              <a:ext uri="{FF2B5EF4-FFF2-40B4-BE49-F238E27FC236}">
                <a16:creationId xmlns:a16="http://schemas.microsoft.com/office/drawing/2014/main" id="{19A7771E-0C88-4AC6-9F17-A3EA0A621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7347" y="963851"/>
            <a:ext cx="3826675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latin typeface="Baskerville Old Face" panose="02020602080505020303" pitchFamily="18" charset="0"/>
                <a:ea typeface="微软雅黑" panose="020B0503020204020204" pitchFamily="34" charset="-122"/>
                <a:cs typeface="Arial" panose="020B0604020202020204" pitchFamily="34" charset="0"/>
                <a:sym typeface="方正兰亭黑_GBK" pitchFamily="2" charset="-122"/>
              </a:rPr>
              <a:t>C O N T E N T S</a:t>
            </a:r>
            <a:endParaRPr lang="en-US" altLang="zh-CN" sz="2400" dirty="0">
              <a:latin typeface="Baskerville Old Face" panose="02020602080505020303" pitchFamily="18" charset="0"/>
              <a:ea typeface="微软雅黑" panose="020B0503020204020204" pitchFamily="34" charset="-122"/>
              <a:cs typeface="Arial" panose="020B0604020202020204" pitchFamily="34" charset="0"/>
              <a:sym typeface="方正兰亭黑_GBK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796C02-548C-4449-B6DC-EA6805BF2F34}"/>
              </a:ext>
            </a:extLst>
          </p:cNvPr>
          <p:cNvCxnSpPr/>
          <p:nvPr/>
        </p:nvCxnSpPr>
        <p:spPr>
          <a:xfrm>
            <a:off x="5053844" y="1618419"/>
            <a:ext cx="16573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BAA1E52A-9E78-4963-B27A-E05CBDA2E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3245" y="2298121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Baskerville Old Face" panose="02020602080505020303" pitchFamily="18" charset="0"/>
                <a:ea typeface="微软雅黑 Light" panose="020B0502040204020203" pitchFamily="34" charset="-122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Baskerville Old Face" panose="02020602080505020303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510EB2-6B8E-4FD0-8A67-9926650421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3245" y="3138520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Baskerville Old Face" panose="02020602080505020303" pitchFamily="18" charset="0"/>
                <a:ea typeface="微软雅黑 Light" panose="020B0502040204020203" pitchFamily="34" charset="-122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Baskerville Old Face" panose="02020602080505020303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646C8AE-0FCC-44EB-A9F1-45D28B6F5A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3245" y="3978919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Baskerville Old Face" panose="02020602080505020303" pitchFamily="18" charset="0"/>
                <a:ea typeface="微软雅黑 Light" panose="020B0502040204020203" pitchFamily="34" charset="-122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Baskerville Old Face" panose="02020602080505020303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A8FDD5D-5082-4EA4-83D1-94B779603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3245" y="4819318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Baskerville Old Face" panose="02020602080505020303" pitchFamily="18" charset="0"/>
                <a:ea typeface="微软雅黑 Light" panose="020B0502040204020203" pitchFamily="34" charset="-122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Baskerville Old Face" panose="02020602080505020303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0BB654-5E74-4366-B220-084150718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6259" y="2298121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0 1</a:t>
            </a:r>
            <a:endParaRPr lang="zh-CN" altLang="en-US" sz="2000" dirty="0">
              <a:latin typeface="Arial" panose="020B0604020202020204" pitchFamily="34" charset="0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447844E-3C64-440E-861A-27C358248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6259" y="3138520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0 2</a:t>
            </a:r>
            <a:endParaRPr lang="zh-CN" altLang="en-US" sz="2000" dirty="0">
              <a:latin typeface="Arial" panose="020B0604020202020204" pitchFamily="34" charset="0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D46AB4C-7322-4028-9DF4-E45DC5245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6259" y="3978919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0 3</a:t>
            </a:r>
            <a:endParaRPr lang="zh-CN" altLang="en-US" sz="2000" dirty="0">
              <a:latin typeface="Arial" panose="020B0604020202020204" pitchFamily="34" charset="0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2AF1283-F6D0-483B-8652-C25A68CC1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6259" y="4819318"/>
            <a:ext cx="191986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0 4</a:t>
            </a:r>
            <a:endParaRPr lang="zh-CN" altLang="en-US" sz="2000" dirty="0">
              <a:latin typeface="Arial" panose="020B0604020202020204" pitchFamily="34" charset="0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94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301650C-51FC-408A-B514-A987B79C0A3A}"/>
              </a:ext>
            </a:extLst>
          </p:cNvPr>
          <p:cNvSpPr/>
          <p:nvPr/>
        </p:nvSpPr>
        <p:spPr>
          <a:xfrm>
            <a:off x="371474" y="528640"/>
            <a:ext cx="11358559" cy="58007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C55495-90FD-4F64-80A0-5E968C1DF7FD}"/>
              </a:ext>
            </a:extLst>
          </p:cNvPr>
          <p:cNvSpPr txBox="1"/>
          <p:nvPr/>
        </p:nvSpPr>
        <p:spPr>
          <a:xfrm>
            <a:off x="2555105" y="2961144"/>
            <a:ext cx="1309147" cy="923330"/>
          </a:xfrm>
          <a:prstGeom prst="rect">
            <a:avLst/>
          </a:prstGeom>
          <a:solidFill>
            <a:srgbClr val="FFF2CC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0 1</a:t>
            </a:r>
            <a:endParaRPr lang="zh-CN" altLang="en-US" sz="5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B8FD07-7BB4-4B03-A2A5-96F558DB9B3E}"/>
              </a:ext>
            </a:extLst>
          </p:cNvPr>
          <p:cNvSpPr txBox="1"/>
          <p:nvPr/>
        </p:nvSpPr>
        <p:spPr>
          <a:xfrm>
            <a:off x="4397847" y="2772075"/>
            <a:ext cx="5188666" cy="707886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ADD YOUR TITTLE HERE</a:t>
            </a:r>
            <a:endParaRPr lang="zh-CN" altLang="en-US" sz="40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89AB1B98-A15D-4662-BC01-11DE70D8F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4351" y="3576894"/>
            <a:ext cx="5281621" cy="8972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734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E5F2376-C75F-4E66-A9E9-A32F372440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9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E806687-148F-4D8B-BB38-04EB22955F76}"/>
              </a:ext>
            </a:extLst>
          </p:cNvPr>
          <p:cNvSpPr/>
          <p:nvPr/>
        </p:nvSpPr>
        <p:spPr>
          <a:xfrm>
            <a:off x="5127909" y="4629309"/>
            <a:ext cx="62669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点击输入本栏的具体文字，简明扼要的说明分项内容。</a:t>
            </a: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1CE565-5F52-482C-8A92-26E560F61D7E}"/>
              </a:ext>
            </a:extLst>
          </p:cNvPr>
          <p:cNvSpPr txBox="1"/>
          <p:nvPr/>
        </p:nvSpPr>
        <p:spPr>
          <a:xfrm>
            <a:off x="5128789" y="4061607"/>
            <a:ext cx="3460542" cy="64633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76879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1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39F3269-CCAA-4DD7-A1CF-299E8A5DE9CF}"/>
              </a:ext>
            </a:extLst>
          </p:cNvPr>
          <p:cNvSpPr/>
          <p:nvPr/>
        </p:nvSpPr>
        <p:spPr>
          <a:xfrm>
            <a:off x="0" y="0"/>
            <a:ext cx="4290646" cy="6858000"/>
          </a:xfrm>
          <a:prstGeom prst="rect">
            <a:avLst/>
          </a:prstGeom>
          <a:solidFill>
            <a:srgbClr val="D4CF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536D89-F9F7-4577-B1E3-509562AAD4F2}"/>
              </a:ext>
            </a:extLst>
          </p:cNvPr>
          <p:cNvSpPr txBox="1"/>
          <p:nvPr/>
        </p:nvSpPr>
        <p:spPr>
          <a:xfrm>
            <a:off x="462430" y="2079482"/>
            <a:ext cx="3213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添加标题</a:t>
            </a:r>
          </a:p>
        </p:txBody>
      </p:sp>
      <p:sp>
        <p:nvSpPr>
          <p:cNvPr id="4" name="矩形 23">
            <a:extLst>
              <a:ext uri="{FF2B5EF4-FFF2-40B4-BE49-F238E27FC236}">
                <a16:creationId xmlns:a16="http://schemas.microsoft.com/office/drawing/2014/main" id="{1765B9AE-8C98-4912-9ADE-501573AAB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430" y="2602702"/>
            <a:ext cx="3131257" cy="19389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dirty="0">
              <a:solidFill>
                <a:schemeClr val="bg1"/>
              </a:solidFill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84776C-A358-4403-8D91-DFEA6CD90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0030" y="2035275"/>
            <a:ext cx="545285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汉仪歪歪体简" panose="00020600040101010101" pitchFamily="18" charset="-122"/>
                <a:ea typeface="汉仪歪歪体简" panose="00020600040101010101" pitchFamily="18" charset="-122"/>
                <a:cs typeface="Open Sans" panose="020B0606030504020204" pitchFamily="34" charset="0"/>
              </a:rPr>
              <a:t>STEP 01</a:t>
            </a:r>
            <a:endParaRPr lang="zh-CN" altLang="en-US" sz="2000" b="1" dirty="0">
              <a:latin typeface="汉仪歪歪体简" panose="00020600040101010101" pitchFamily="18" charset="-122"/>
              <a:ea typeface="汉仪歪歪体简" panose="00020600040101010101" pitchFamily="18" charset="-122"/>
              <a:cs typeface="Open Sans" panose="020B0606030504020204" pitchFamily="34" charset="0"/>
            </a:endParaRPr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id="{077BC55B-F5BD-44C0-850C-F69B7F108026}"/>
              </a:ext>
            </a:extLst>
          </p:cNvPr>
          <p:cNvSpPr txBox="1"/>
          <p:nvPr/>
        </p:nvSpPr>
        <p:spPr>
          <a:xfrm>
            <a:off x="5054580" y="2435385"/>
            <a:ext cx="5957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3BB797-F61D-441E-9091-0C35F1874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5480" y="3347201"/>
            <a:ext cx="545285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汉仪歪歪体简" panose="00020600040101010101" pitchFamily="18" charset="-122"/>
                <a:ea typeface="汉仪歪歪体简" panose="00020600040101010101" pitchFamily="18" charset="-122"/>
                <a:cs typeface="Open Sans" panose="020B0606030504020204" pitchFamily="34" charset="0"/>
              </a:rPr>
              <a:t>STEP 02</a:t>
            </a:r>
            <a:endParaRPr lang="zh-CN" altLang="en-US" sz="2000" b="1" dirty="0">
              <a:latin typeface="汉仪歪歪体简" panose="00020600040101010101" pitchFamily="18" charset="-122"/>
              <a:ea typeface="汉仪歪歪体简" panose="00020600040101010101" pitchFamily="18" charset="-122"/>
              <a:cs typeface="Open Sans" panose="020B0606030504020204" pitchFamily="34" charset="0"/>
            </a:endParaRP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183EC720-E4FF-415E-B573-E3A05AB68649}"/>
              </a:ext>
            </a:extLst>
          </p:cNvPr>
          <p:cNvSpPr txBox="1"/>
          <p:nvPr/>
        </p:nvSpPr>
        <p:spPr>
          <a:xfrm>
            <a:off x="5050030" y="3747311"/>
            <a:ext cx="5957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CA4FD7-B896-4D94-8CA8-5DE3107038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930" y="4659127"/>
            <a:ext cx="545285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汉仪歪歪体简" panose="00020600040101010101" pitchFamily="18" charset="-122"/>
                <a:ea typeface="汉仪歪歪体简" panose="00020600040101010101" pitchFamily="18" charset="-122"/>
                <a:cs typeface="Open Sans" panose="020B0606030504020204" pitchFamily="34" charset="0"/>
              </a:rPr>
              <a:t>STEP 03</a:t>
            </a:r>
            <a:endParaRPr lang="zh-CN" altLang="en-US" sz="2000" b="1" dirty="0">
              <a:latin typeface="汉仪歪歪体简" panose="00020600040101010101" pitchFamily="18" charset="-122"/>
              <a:ea typeface="汉仪歪歪体简" panose="00020600040101010101" pitchFamily="18" charset="-122"/>
              <a:cs typeface="Open Sans" panose="020B0606030504020204" pitchFamily="34" charset="0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965A742C-4645-419A-8ED5-322C1DF87782}"/>
              </a:ext>
            </a:extLst>
          </p:cNvPr>
          <p:cNvSpPr txBox="1"/>
          <p:nvPr/>
        </p:nvSpPr>
        <p:spPr>
          <a:xfrm>
            <a:off x="5045480" y="5059237"/>
            <a:ext cx="5957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046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29A2134-2BF6-4B3E-A6E5-992942C412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61615F3B-BBA6-40EE-87EF-3CFB709CF5C3}"/>
              </a:ext>
            </a:extLst>
          </p:cNvPr>
          <p:cNvGrpSpPr/>
          <p:nvPr/>
        </p:nvGrpSpPr>
        <p:grpSpPr>
          <a:xfrm>
            <a:off x="10255347" y="925090"/>
            <a:ext cx="803785" cy="2662171"/>
            <a:chOff x="5028984" y="3083345"/>
            <a:chExt cx="1458251" cy="138252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33E6D70-518F-4D20-9F09-B36A0A548472}"/>
                </a:ext>
              </a:extLst>
            </p:cNvPr>
            <p:cNvSpPr/>
            <p:nvPr/>
          </p:nvSpPr>
          <p:spPr>
            <a:xfrm>
              <a:off x="5028984" y="3083345"/>
              <a:ext cx="1458251" cy="1382520"/>
            </a:xfrm>
            <a:prstGeom prst="rect">
              <a:avLst/>
            </a:prstGeom>
            <a:noFill/>
            <a:ln>
              <a:solidFill>
                <a:srgbClr val="61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歪歪体简" panose="00020600040101010101" pitchFamily="18" charset="-122"/>
                <a:ea typeface="汉仪歪歪体简" panose="00020600040101010101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1B6CA0C-91C2-4E93-94BE-A202243133E6}"/>
                </a:ext>
              </a:extLst>
            </p:cNvPr>
            <p:cNvSpPr txBox="1"/>
            <p:nvPr/>
          </p:nvSpPr>
          <p:spPr>
            <a:xfrm>
              <a:off x="5092072" y="3310986"/>
              <a:ext cx="1228430" cy="977686"/>
            </a:xfrm>
            <a:prstGeom prst="rect">
              <a:avLst/>
            </a:prstGeom>
            <a:noFill/>
            <a:effectLst>
              <a:outerShdw dir="5400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汉仪歪歪体简" panose="00020600040101010101" pitchFamily="18" charset="-122"/>
                  <a:ea typeface="汉仪歪歪体简" panose="00020600040101010101" pitchFamily="18" charset="-122"/>
                </a:rPr>
                <a:t>添加标题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98D958D-BF42-4E29-9099-F1666B229B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0897" y="2304746"/>
            <a:ext cx="3200876" cy="387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点击输入本栏的具体文字，简明扼要的说明分项内容。</a:t>
            </a: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  <a:p>
            <a:pPr>
              <a:lnSpc>
                <a:spcPct val="200000"/>
              </a:lnSpc>
            </a:pP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922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8C79238-1D68-4567-9EFA-09D7DA817E7E}"/>
              </a:ext>
            </a:extLst>
          </p:cNvPr>
          <p:cNvSpPr/>
          <p:nvPr/>
        </p:nvSpPr>
        <p:spPr>
          <a:xfrm>
            <a:off x="3053148" y="3094668"/>
            <a:ext cx="9138852" cy="2729357"/>
          </a:xfrm>
          <a:prstGeom prst="rect">
            <a:avLst/>
          </a:prstGeom>
          <a:solidFill>
            <a:srgbClr val="D4CF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D0D183-7864-41FB-977D-254D5E436CBE}"/>
              </a:ext>
            </a:extLst>
          </p:cNvPr>
          <p:cNvSpPr txBox="1"/>
          <p:nvPr/>
        </p:nvSpPr>
        <p:spPr>
          <a:xfrm>
            <a:off x="5345723" y="2453263"/>
            <a:ext cx="4973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添加标题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8A748B5-6923-4361-8163-1AF68B913D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6" y="-11740"/>
            <a:ext cx="4546660" cy="6869739"/>
          </a:xfrm>
          <a:prstGeom prst="rect">
            <a:avLst/>
          </a:prstGeom>
        </p:spPr>
      </p:pic>
      <p:sp>
        <p:nvSpPr>
          <p:cNvPr id="5" name="文本框 26">
            <a:extLst>
              <a:ext uri="{FF2B5EF4-FFF2-40B4-BE49-F238E27FC236}">
                <a16:creationId xmlns:a16="http://schemas.microsoft.com/office/drawing/2014/main" id="{FC399C58-FBE2-428C-8FC1-32E09E678D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5723" y="3605266"/>
            <a:ext cx="6119446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。点击输入本栏的具体文字，简明扼要的说明分项内容，此为概念图解，请根据您的具体内容酌情修改。点击输入本栏的具体文字，简明扼要的说明分项内容。</a:t>
            </a:r>
            <a:endParaRPr lang="en-US" altLang="zh-CN" sz="1400" kern="0" dirty="0">
              <a:solidFill>
                <a:schemeClr val="bg1"/>
              </a:solidFill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674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301650C-51FC-408A-B514-A987B79C0A3A}"/>
              </a:ext>
            </a:extLst>
          </p:cNvPr>
          <p:cNvSpPr/>
          <p:nvPr/>
        </p:nvSpPr>
        <p:spPr>
          <a:xfrm>
            <a:off x="371474" y="528640"/>
            <a:ext cx="11358559" cy="58007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C55495-90FD-4F64-80A0-5E968C1DF7FD}"/>
              </a:ext>
            </a:extLst>
          </p:cNvPr>
          <p:cNvSpPr txBox="1"/>
          <p:nvPr/>
        </p:nvSpPr>
        <p:spPr>
          <a:xfrm>
            <a:off x="2555105" y="2961144"/>
            <a:ext cx="1309147" cy="923330"/>
          </a:xfrm>
          <a:prstGeom prst="rect">
            <a:avLst/>
          </a:prstGeom>
          <a:solidFill>
            <a:srgbClr val="FFF2CC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0 2</a:t>
            </a:r>
            <a:endParaRPr lang="zh-CN" altLang="en-US" sz="5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B8FD07-7BB4-4B03-A2A5-96F558DB9B3E}"/>
              </a:ext>
            </a:extLst>
          </p:cNvPr>
          <p:cNvSpPr txBox="1"/>
          <p:nvPr/>
        </p:nvSpPr>
        <p:spPr>
          <a:xfrm>
            <a:off x="4397847" y="2772075"/>
            <a:ext cx="5188666" cy="707886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ADD YOUR TITTLE HERE</a:t>
            </a:r>
            <a:endParaRPr lang="zh-CN" altLang="en-US" sz="40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89AB1B98-A15D-4662-BC01-11DE70D8F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4351" y="3576894"/>
            <a:ext cx="5281621" cy="8972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2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370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25DBD4B-393C-4779-82FF-9193E37AB7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" y="0"/>
            <a:ext cx="12192014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45B7335-7D26-43EA-9928-D22FA8E9F600}"/>
              </a:ext>
            </a:extLst>
          </p:cNvPr>
          <p:cNvSpPr/>
          <p:nvPr/>
        </p:nvSpPr>
        <p:spPr>
          <a:xfrm>
            <a:off x="964752" y="1886110"/>
            <a:ext cx="487333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00846A-6D8B-41CE-9CFB-2B6E7B9D8AF6}"/>
              </a:ext>
            </a:extLst>
          </p:cNvPr>
          <p:cNvSpPr txBox="1"/>
          <p:nvPr/>
        </p:nvSpPr>
        <p:spPr>
          <a:xfrm>
            <a:off x="964753" y="1121460"/>
            <a:ext cx="3460542" cy="64633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添加标题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9822C1F-7B75-4414-98AD-42AEA06FCDEE}"/>
              </a:ext>
            </a:extLst>
          </p:cNvPr>
          <p:cNvSpPr/>
          <p:nvPr/>
        </p:nvSpPr>
        <p:spPr>
          <a:xfrm>
            <a:off x="964752" y="4303134"/>
            <a:ext cx="487333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</a:t>
            </a:r>
            <a:endParaRPr lang="zh-CN" altLang="en-US" sz="1400" dirty="0">
              <a:latin typeface="汉仪歪歪体简" panose="00020600040101010101" pitchFamily="18" charset="-122"/>
              <a:ea typeface="汉仪歪歪体简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068A45-02E0-4621-B66F-3A9B75BDDDC4}"/>
              </a:ext>
            </a:extLst>
          </p:cNvPr>
          <p:cNvSpPr txBox="1"/>
          <p:nvPr/>
        </p:nvSpPr>
        <p:spPr>
          <a:xfrm>
            <a:off x="964753" y="3538484"/>
            <a:ext cx="3460542" cy="64633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汉仪歪歪体简" panose="00020600040101010101" pitchFamily="18" charset="-122"/>
                <a:ea typeface="汉仪歪歪体简" panose="00020600040101010101" pitchFamily="18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78862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9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3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1361</Words>
  <PresentationFormat>宽屏</PresentationFormat>
  <Paragraphs>64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等线</vt:lpstr>
      <vt:lpstr>等线 Light</vt:lpstr>
      <vt:lpstr>方正兰亭黑_GBK</vt:lpstr>
      <vt:lpstr>汉仪黑荔枝体简</vt:lpstr>
      <vt:lpstr>汉仪歪歪体简</vt:lpstr>
      <vt:lpstr>楷体</vt:lpstr>
      <vt:lpstr>微软雅黑</vt:lpstr>
      <vt:lpstr>微软雅黑 Light</vt:lpstr>
      <vt:lpstr>Arial</vt:lpstr>
      <vt:lpstr>Baskerville Old Face</vt:lpstr>
      <vt:lpstr>Open Sans</vt:lpstr>
      <vt:lpstr>Open Sans Extrabold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2017-07-28T09:35:03Z</dcterms:created>
  <dcterms:modified xsi:type="dcterms:W3CDTF">2017-07-28T09:54:52Z</dcterms:modified>
</cp:coreProperties>
</file>