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5" r:id="rId5"/>
    <p:sldId id="267" r:id="rId6"/>
    <p:sldId id="268" r:id="rId7"/>
    <p:sldId id="266" r:id="rId8"/>
    <p:sldId id="260" r:id="rId9"/>
    <p:sldId id="269" r:id="rId10"/>
    <p:sldId id="270" r:id="rId11"/>
    <p:sldId id="271" r:id="rId12"/>
    <p:sldId id="277" r:id="rId13"/>
    <p:sldId id="272" r:id="rId14"/>
    <p:sldId id="259" r:id="rId15"/>
    <p:sldId id="282" r:id="rId16"/>
    <p:sldId id="278" r:id="rId17"/>
    <p:sldId id="279" r:id="rId18"/>
    <p:sldId id="280" r:id="rId19"/>
    <p:sldId id="281" r:id="rId20"/>
    <p:sldId id="261" r:id="rId21"/>
    <p:sldId id="273" r:id="rId22"/>
    <p:sldId id="276" r:id="rId23"/>
    <p:sldId id="275" r:id="rId24"/>
    <p:sldId id="274"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393315"/>
    <a:srgbClr val="000000"/>
    <a:srgbClr val="E7D689"/>
    <a:srgbClr val="D9B44D"/>
    <a:srgbClr val="D62A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3" autoAdjust="0"/>
    <p:restoredTop sz="94660"/>
  </p:normalViewPr>
  <p:slideViewPr>
    <p:cSldViewPr snapToGrid="0">
      <p:cViewPr varScale="1">
        <p:scale>
          <a:sx n="116" d="100"/>
          <a:sy n="116" d="100"/>
        </p:scale>
        <p:origin x="354"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C89AE6A1-9033-4E1E-B999-E5CC9F4CF086}"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8ED0ADD-18DC-4976-915C-8A578947B77E}" type="slidenum">
              <a:rPr lang="zh-CN" altLang="en-US" smtClean="0"/>
              <a:t>‹#›</a:t>
            </a:fld>
            <a:endParaRPr lang="zh-CN" altLang="en-US"/>
          </a:p>
        </p:txBody>
      </p:sp>
    </p:spTree>
    <p:extLst>
      <p:ext uri="{BB962C8B-B14F-4D97-AF65-F5344CB8AC3E}">
        <p14:creationId xmlns:p14="http://schemas.microsoft.com/office/powerpoint/2010/main" val="3888081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a:t>
            </a:fld>
            <a:endParaRPr lang="zh-CN" altLang="en-US"/>
          </a:p>
        </p:txBody>
      </p:sp>
    </p:spTree>
    <p:extLst>
      <p:ext uri="{BB962C8B-B14F-4D97-AF65-F5344CB8AC3E}">
        <p14:creationId xmlns:p14="http://schemas.microsoft.com/office/powerpoint/2010/main" val="3255360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10</a:t>
            </a:fld>
            <a:endParaRPr lang="zh-CN" altLang="en-US"/>
          </a:p>
        </p:txBody>
      </p:sp>
    </p:spTree>
    <p:extLst>
      <p:ext uri="{BB962C8B-B14F-4D97-AF65-F5344CB8AC3E}">
        <p14:creationId xmlns:p14="http://schemas.microsoft.com/office/powerpoint/2010/main" val="590324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11</a:t>
            </a:fld>
            <a:endParaRPr lang="zh-CN" altLang="en-US"/>
          </a:p>
        </p:txBody>
      </p:sp>
    </p:spTree>
    <p:extLst>
      <p:ext uri="{BB962C8B-B14F-4D97-AF65-F5344CB8AC3E}">
        <p14:creationId xmlns:p14="http://schemas.microsoft.com/office/powerpoint/2010/main" val="2506432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12</a:t>
            </a:fld>
            <a:endParaRPr lang="zh-CN" altLang="en-US"/>
          </a:p>
        </p:txBody>
      </p:sp>
    </p:spTree>
    <p:extLst>
      <p:ext uri="{BB962C8B-B14F-4D97-AF65-F5344CB8AC3E}">
        <p14:creationId xmlns:p14="http://schemas.microsoft.com/office/powerpoint/2010/main" val="3838506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13</a:t>
            </a:fld>
            <a:endParaRPr lang="zh-CN" altLang="en-US"/>
          </a:p>
        </p:txBody>
      </p:sp>
    </p:spTree>
    <p:extLst>
      <p:ext uri="{BB962C8B-B14F-4D97-AF65-F5344CB8AC3E}">
        <p14:creationId xmlns:p14="http://schemas.microsoft.com/office/powerpoint/2010/main" val="4249115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14</a:t>
            </a:fld>
            <a:endParaRPr lang="zh-CN" altLang="en-US"/>
          </a:p>
        </p:txBody>
      </p:sp>
    </p:spTree>
    <p:extLst>
      <p:ext uri="{BB962C8B-B14F-4D97-AF65-F5344CB8AC3E}">
        <p14:creationId xmlns:p14="http://schemas.microsoft.com/office/powerpoint/2010/main" val="3947629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15</a:t>
            </a:fld>
            <a:endParaRPr lang="zh-CN" altLang="en-US"/>
          </a:p>
        </p:txBody>
      </p:sp>
    </p:spTree>
    <p:extLst>
      <p:ext uri="{BB962C8B-B14F-4D97-AF65-F5344CB8AC3E}">
        <p14:creationId xmlns:p14="http://schemas.microsoft.com/office/powerpoint/2010/main" val="3027003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16</a:t>
            </a:fld>
            <a:endParaRPr lang="zh-CN" altLang="en-US"/>
          </a:p>
        </p:txBody>
      </p:sp>
    </p:spTree>
    <p:extLst>
      <p:ext uri="{BB962C8B-B14F-4D97-AF65-F5344CB8AC3E}">
        <p14:creationId xmlns:p14="http://schemas.microsoft.com/office/powerpoint/2010/main" val="2381409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17</a:t>
            </a:fld>
            <a:endParaRPr lang="zh-CN" altLang="en-US"/>
          </a:p>
        </p:txBody>
      </p:sp>
    </p:spTree>
    <p:extLst>
      <p:ext uri="{BB962C8B-B14F-4D97-AF65-F5344CB8AC3E}">
        <p14:creationId xmlns:p14="http://schemas.microsoft.com/office/powerpoint/2010/main" val="915839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18</a:t>
            </a:fld>
            <a:endParaRPr lang="zh-CN" altLang="en-US"/>
          </a:p>
        </p:txBody>
      </p:sp>
    </p:spTree>
    <p:extLst>
      <p:ext uri="{BB962C8B-B14F-4D97-AF65-F5344CB8AC3E}">
        <p14:creationId xmlns:p14="http://schemas.microsoft.com/office/powerpoint/2010/main" val="2128865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19</a:t>
            </a:fld>
            <a:endParaRPr lang="zh-CN" altLang="en-US"/>
          </a:p>
        </p:txBody>
      </p:sp>
    </p:spTree>
    <p:extLst>
      <p:ext uri="{BB962C8B-B14F-4D97-AF65-F5344CB8AC3E}">
        <p14:creationId xmlns:p14="http://schemas.microsoft.com/office/powerpoint/2010/main" val="1632781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a:t>
            </a:fld>
            <a:endParaRPr lang="zh-CN" altLang="en-US"/>
          </a:p>
        </p:txBody>
      </p:sp>
    </p:spTree>
    <p:extLst>
      <p:ext uri="{BB962C8B-B14F-4D97-AF65-F5344CB8AC3E}">
        <p14:creationId xmlns:p14="http://schemas.microsoft.com/office/powerpoint/2010/main" val="38901289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20</a:t>
            </a:fld>
            <a:endParaRPr lang="zh-CN" altLang="en-US"/>
          </a:p>
        </p:txBody>
      </p:sp>
    </p:spTree>
    <p:extLst>
      <p:ext uri="{BB962C8B-B14F-4D97-AF65-F5344CB8AC3E}">
        <p14:creationId xmlns:p14="http://schemas.microsoft.com/office/powerpoint/2010/main" val="38433948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21</a:t>
            </a:fld>
            <a:endParaRPr lang="zh-CN" altLang="en-US"/>
          </a:p>
        </p:txBody>
      </p:sp>
    </p:spTree>
    <p:extLst>
      <p:ext uri="{BB962C8B-B14F-4D97-AF65-F5344CB8AC3E}">
        <p14:creationId xmlns:p14="http://schemas.microsoft.com/office/powerpoint/2010/main" val="4039013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22</a:t>
            </a:fld>
            <a:endParaRPr lang="zh-CN" altLang="en-US"/>
          </a:p>
        </p:txBody>
      </p:sp>
    </p:spTree>
    <p:extLst>
      <p:ext uri="{BB962C8B-B14F-4D97-AF65-F5344CB8AC3E}">
        <p14:creationId xmlns:p14="http://schemas.microsoft.com/office/powerpoint/2010/main" val="2784728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23</a:t>
            </a:fld>
            <a:endParaRPr lang="zh-CN" altLang="en-US"/>
          </a:p>
        </p:txBody>
      </p:sp>
    </p:spTree>
    <p:extLst>
      <p:ext uri="{BB962C8B-B14F-4D97-AF65-F5344CB8AC3E}">
        <p14:creationId xmlns:p14="http://schemas.microsoft.com/office/powerpoint/2010/main" val="2396886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24</a:t>
            </a:fld>
            <a:endParaRPr lang="zh-CN" altLang="en-US"/>
          </a:p>
        </p:txBody>
      </p:sp>
    </p:spTree>
    <p:extLst>
      <p:ext uri="{BB962C8B-B14F-4D97-AF65-F5344CB8AC3E}">
        <p14:creationId xmlns:p14="http://schemas.microsoft.com/office/powerpoint/2010/main" val="3469258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25</a:t>
            </a:fld>
            <a:endParaRPr lang="zh-CN" altLang="en-US"/>
          </a:p>
        </p:txBody>
      </p:sp>
    </p:spTree>
    <p:extLst>
      <p:ext uri="{BB962C8B-B14F-4D97-AF65-F5344CB8AC3E}">
        <p14:creationId xmlns:p14="http://schemas.microsoft.com/office/powerpoint/2010/main" val="3865527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3</a:t>
            </a:fld>
            <a:endParaRPr lang="zh-CN" altLang="en-US"/>
          </a:p>
        </p:txBody>
      </p:sp>
    </p:spTree>
    <p:extLst>
      <p:ext uri="{BB962C8B-B14F-4D97-AF65-F5344CB8AC3E}">
        <p14:creationId xmlns:p14="http://schemas.microsoft.com/office/powerpoint/2010/main" val="179182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4</a:t>
            </a:fld>
            <a:endParaRPr lang="zh-CN" altLang="en-US"/>
          </a:p>
        </p:txBody>
      </p:sp>
    </p:spTree>
    <p:extLst>
      <p:ext uri="{BB962C8B-B14F-4D97-AF65-F5344CB8AC3E}">
        <p14:creationId xmlns:p14="http://schemas.microsoft.com/office/powerpoint/2010/main" val="552598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5</a:t>
            </a:fld>
            <a:endParaRPr lang="zh-CN" altLang="en-US"/>
          </a:p>
        </p:txBody>
      </p:sp>
    </p:spTree>
    <p:extLst>
      <p:ext uri="{BB962C8B-B14F-4D97-AF65-F5344CB8AC3E}">
        <p14:creationId xmlns:p14="http://schemas.microsoft.com/office/powerpoint/2010/main" val="3015624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6</a:t>
            </a:fld>
            <a:endParaRPr lang="zh-CN" altLang="en-US"/>
          </a:p>
        </p:txBody>
      </p:sp>
    </p:spTree>
    <p:extLst>
      <p:ext uri="{BB962C8B-B14F-4D97-AF65-F5344CB8AC3E}">
        <p14:creationId xmlns:p14="http://schemas.microsoft.com/office/powerpoint/2010/main" val="3171861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7</a:t>
            </a:fld>
            <a:endParaRPr lang="zh-CN" altLang="en-US"/>
          </a:p>
        </p:txBody>
      </p:sp>
    </p:spTree>
    <p:extLst>
      <p:ext uri="{BB962C8B-B14F-4D97-AF65-F5344CB8AC3E}">
        <p14:creationId xmlns:p14="http://schemas.microsoft.com/office/powerpoint/2010/main" val="3831052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8</a:t>
            </a:fld>
            <a:endParaRPr lang="zh-CN" altLang="en-US"/>
          </a:p>
        </p:txBody>
      </p:sp>
    </p:spTree>
    <p:extLst>
      <p:ext uri="{BB962C8B-B14F-4D97-AF65-F5344CB8AC3E}">
        <p14:creationId xmlns:p14="http://schemas.microsoft.com/office/powerpoint/2010/main" val="650888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9</a:t>
            </a:fld>
            <a:endParaRPr lang="zh-CN" altLang="en-US"/>
          </a:p>
        </p:txBody>
      </p:sp>
    </p:spTree>
    <p:extLst>
      <p:ext uri="{BB962C8B-B14F-4D97-AF65-F5344CB8AC3E}">
        <p14:creationId xmlns:p14="http://schemas.microsoft.com/office/powerpoint/2010/main" val="434229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microsoft.com/office/2007/relationships/hdphoto" Target="../media/hdphoto1.wdp"/><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4.xml"/><Relationship Id="rId7" Type="http://schemas.openxmlformats.org/officeDocument/2006/relationships/image" Target="../media/image5.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jpeg"/><Relationship Id="rId5" Type="http://schemas.openxmlformats.org/officeDocument/2006/relationships/notesSlide" Target="../notesSlides/notesSlide2.xml"/><Relationship Id="rId4" Type="http://schemas.openxmlformats.org/officeDocument/2006/relationships/slideLayout" Target="../slideLayouts/slideLayout2.xml"/><Relationship Id="rId9"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8D200BAC-759B-4C14-A1EA-FA378F8891A6}"/>
              </a:ext>
            </a:extLst>
          </p:cNvPr>
          <p:cNvPicPr>
            <a:picLocks noChangeAspect="1"/>
          </p:cNvPicPr>
          <p:nvPr/>
        </p:nvPicPr>
        <p:blipFill rotWithShape="1">
          <a:blip r:embed="rId5">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8" name="Rectangle 7"/>
          <p:cNvSpPr/>
          <p:nvPr/>
        </p:nvSpPr>
        <p:spPr>
          <a:xfrm>
            <a:off x="1818861" y="2026284"/>
            <a:ext cx="8580491" cy="3053715"/>
          </a:xfrm>
          <a:prstGeom prst="rect">
            <a:avLst/>
          </a:prstGeom>
          <a:blipFill dpi="0" rotWithShape="1">
            <a:blip r:embed="rId6">
              <a:extLst>
                <a:ext uri="{BEBA8EAE-BF5A-486C-A8C5-ECC9F3942E4B}">
                  <a14:imgProps xmlns:a14="http://schemas.microsoft.com/office/drawing/2010/main">
                    <a14:imgLayer r:embed="rId7">
                      <a14:imgEffect>
                        <a14:artisticLineDrawing/>
                      </a14:imgEffect>
                    </a14:imgLayer>
                  </a14:imgProps>
                </a:ext>
              </a:extLst>
            </a:blip>
            <a:srcRect/>
            <a:stretch>
              <a:fillRect l="-13159" t="-66356" r="-19507" b="-58224"/>
            </a:stretch>
          </a:blipFill>
          <a:ln>
            <a:noFill/>
          </a:ln>
          <a:scene3d>
            <a:camera prst="orthographicFront"/>
            <a:lightRig rig="brightRoom" dir="t"/>
          </a:scene3d>
          <a:sp3d>
            <a:bevelT w="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1341120" y="2103755"/>
            <a:ext cx="9509760" cy="1014730"/>
          </a:xfrm>
          <a:prstGeom prst="rect">
            <a:avLst/>
          </a:prstGeom>
          <a:noFill/>
        </p:spPr>
        <p:txBody>
          <a:bodyPr wrap="square" rtlCol="0">
            <a:spAutoFit/>
          </a:bodyPr>
          <a:lstStyle/>
          <a:p>
            <a:pPr algn="ctr" fontAlgn="auto">
              <a:lnSpc>
                <a:spcPct val="100000"/>
              </a:lnSpc>
            </a:pPr>
            <a:r>
              <a:rPr lang="en-US" altLang="zh-CN" sz="6000" dirty="0">
                <a:solidFill>
                  <a:schemeClr val="tx1"/>
                </a:solidFill>
                <a:cs typeface="+mn-ea"/>
                <a:sym typeface="+mn-lt"/>
              </a:rPr>
              <a:t>THIS IS YOUR FUTUTE</a:t>
            </a:r>
          </a:p>
        </p:txBody>
      </p:sp>
      <p:sp>
        <p:nvSpPr>
          <p:cNvPr id="22" name="文本框 21"/>
          <p:cNvSpPr txBox="1"/>
          <p:nvPr/>
        </p:nvSpPr>
        <p:spPr>
          <a:xfrm>
            <a:off x="2101850" y="3185160"/>
            <a:ext cx="7987665" cy="69172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1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solidFill>
              <a:cs typeface="+mn-ea"/>
              <a:sym typeface="+mn-lt"/>
            </a:endParaRPr>
          </a:p>
        </p:txBody>
      </p:sp>
      <p:grpSp>
        <p:nvGrpSpPr>
          <p:cNvPr id="29" name="组合 28"/>
          <p:cNvGrpSpPr/>
          <p:nvPr/>
        </p:nvGrpSpPr>
        <p:grpSpPr>
          <a:xfrm>
            <a:off x="3164840" y="4393565"/>
            <a:ext cx="6156325" cy="368300"/>
            <a:chOff x="4417" y="7030"/>
            <a:chExt cx="9695" cy="580"/>
          </a:xfrm>
        </p:grpSpPr>
        <p:sp>
          <p:nvSpPr>
            <p:cNvPr id="23" name="椭圆 22"/>
            <p:cNvSpPr/>
            <p:nvPr/>
          </p:nvSpPr>
          <p:spPr>
            <a:xfrm>
              <a:off x="4417" y="7145"/>
              <a:ext cx="350" cy="350"/>
            </a:xfrm>
            <a:prstGeom prst="ellipse">
              <a:avLst/>
            </a:prstGeom>
            <a:solidFill>
              <a:srgbClr val="393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4" name="文本框 23"/>
            <p:cNvSpPr txBox="1"/>
            <p:nvPr/>
          </p:nvSpPr>
          <p:spPr>
            <a:xfrm>
              <a:off x="4872" y="7030"/>
              <a:ext cx="2304" cy="580"/>
            </a:xfrm>
            <a:prstGeom prst="rect">
              <a:avLst/>
            </a:prstGeom>
            <a:noFill/>
          </p:spPr>
          <p:txBody>
            <a:bodyPr wrap="square" rtlCol="0">
              <a:spAutoFit/>
            </a:bodyPr>
            <a:lstStyle/>
            <a:p>
              <a:pPr algn="l"/>
              <a:r>
                <a:rPr lang="en-US" altLang="zh-CN">
                  <a:solidFill>
                    <a:schemeClr val="tx1"/>
                  </a:solidFill>
                  <a:cs typeface="+mn-ea"/>
                  <a:sym typeface="+mn-lt"/>
                </a:rPr>
                <a:t>FREEDOM</a:t>
              </a:r>
            </a:p>
          </p:txBody>
        </p:sp>
        <p:sp>
          <p:nvSpPr>
            <p:cNvPr id="25" name="椭圆 24"/>
            <p:cNvSpPr/>
            <p:nvPr/>
          </p:nvSpPr>
          <p:spPr>
            <a:xfrm>
              <a:off x="7806" y="7145"/>
              <a:ext cx="350" cy="350"/>
            </a:xfrm>
            <a:prstGeom prst="ellipse">
              <a:avLst/>
            </a:prstGeom>
            <a:solidFill>
              <a:srgbClr val="393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文本框 25"/>
            <p:cNvSpPr txBox="1"/>
            <p:nvPr/>
          </p:nvSpPr>
          <p:spPr>
            <a:xfrm>
              <a:off x="8261" y="7030"/>
              <a:ext cx="2304" cy="580"/>
            </a:xfrm>
            <a:prstGeom prst="rect">
              <a:avLst/>
            </a:prstGeom>
            <a:noFill/>
          </p:spPr>
          <p:txBody>
            <a:bodyPr wrap="square" rtlCol="0">
              <a:spAutoFit/>
            </a:bodyPr>
            <a:lstStyle/>
            <a:p>
              <a:pPr algn="l"/>
              <a:r>
                <a:rPr lang="en-US" altLang="zh-CN">
                  <a:solidFill>
                    <a:schemeClr val="tx1"/>
                  </a:solidFill>
                  <a:cs typeface="+mn-ea"/>
                  <a:sym typeface="+mn-lt"/>
                </a:rPr>
                <a:t>FREEDOM</a:t>
              </a:r>
            </a:p>
          </p:txBody>
        </p:sp>
        <p:sp>
          <p:nvSpPr>
            <p:cNvPr id="27" name="椭圆 26"/>
            <p:cNvSpPr/>
            <p:nvPr/>
          </p:nvSpPr>
          <p:spPr>
            <a:xfrm>
              <a:off x="11353" y="7145"/>
              <a:ext cx="350" cy="350"/>
            </a:xfrm>
            <a:prstGeom prst="ellipse">
              <a:avLst/>
            </a:prstGeom>
            <a:solidFill>
              <a:srgbClr val="393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文本框 27"/>
            <p:cNvSpPr txBox="1"/>
            <p:nvPr/>
          </p:nvSpPr>
          <p:spPr>
            <a:xfrm>
              <a:off x="11808" y="7030"/>
              <a:ext cx="2304" cy="580"/>
            </a:xfrm>
            <a:prstGeom prst="rect">
              <a:avLst/>
            </a:prstGeom>
            <a:noFill/>
          </p:spPr>
          <p:txBody>
            <a:bodyPr wrap="square" rtlCol="0">
              <a:spAutoFit/>
            </a:bodyPr>
            <a:lstStyle/>
            <a:p>
              <a:pPr algn="l"/>
              <a:r>
                <a:rPr lang="en-US" altLang="zh-CN">
                  <a:solidFill>
                    <a:schemeClr val="tx1"/>
                  </a:solidFill>
                  <a:cs typeface="+mn-ea"/>
                  <a:sym typeface="+mn-lt"/>
                </a:rPr>
                <a:t>FREEDOM</a:t>
              </a:r>
            </a:p>
          </p:txBody>
        </p:sp>
      </p:grpSp>
      <p:pic>
        <p:nvPicPr>
          <p:cNvPr id="2" name="甘雨 - 니가 내리던 하루">
            <a:hlinkClick r:id="" action="ppaction://media"/>
          </p:cNvPr>
          <p:cNvPicPr>
            <a:picLocks noChangeAspect="1"/>
          </p:cNvPicPr>
          <p:nvPr>
            <a:audioFile r:link="rId1"/>
            <p:extLst>
              <p:ext uri="{DAA4B4D4-6D71-4841-9C94-3DE7FCFB9230}">
                <p14:media xmlns:p14="http://schemas.microsoft.com/office/powerpoint/2010/main" r:embed="rId2">
                  <p14:trim st="1000"/>
                </p14:media>
              </p:ext>
            </p:extLst>
          </p:nvPr>
        </p:nvPicPr>
        <p:blipFill>
          <a:blip r:embed="rId8"/>
          <a:stretch>
            <a:fillRect/>
          </a:stretch>
        </p:blipFill>
        <p:spPr>
          <a:xfrm>
            <a:off x="2860040" y="3525627"/>
            <a:ext cx="609600" cy="609600"/>
          </a:xfrm>
          <a:prstGeom prst="rect">
            <a:avLst/>
          </a:prstGeom>
        </p:spPr>
      </p:pic>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6" presetClass="entr" presetSubtype="16"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500"/>
                                        <p:tgtEl>
                                          <p:spTgt spid="8"/>
                                        </p:tgtEl>
                                      </p:cBhvr>
                                    </p:animEffect>
                                  </p:childTnLst>
                                </p:cTn>
                              </p:par>
                            </p:childTnLst>
                          </p:cTn>
                        </p:par>
                        <p:par>
                          <p:cTn id="11" fill="hold">
                            <p:stCondLst>
                              <p:cond delay="500"/>
                            </p:stCondLst>
                            <p:childTnLst>
                              <p:par>
                                <p:cTn id="12" presetID="41" presetClass="entr" presetSubtype="0" fill="hold" grpId="6" nodeType="after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
                                        </p:tgtEl>
                                        <p:attrNameLst>
                                          <p:attrName>ppt_y</p:attrName>
                                        </p:attrNameLst>
                                      </p:cBhvr>
                                      <p:tavLst>
                                        <p:tav tm="0">
                                          <p:val>
                                            <p:strVal val="#ppt_y"/>
                                          </p:val>
                                        </p:tav>
                                        <p:tav tm="100000">
                                          <p:val>
                                            <p:strVal val="#ppt_y"/>
                                          </p:val>
                                        </p:tav>
                                      </p:tavLst>
                                    </p:anim>
                                    <p:anim calcmode="lin" valueType="num">
                                      <p:cBhvr>
                                        <p:cTn id="1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7"/>
                                        </p:tgtEl>
                                      </p:cBhvr>
                                    </p:animEffect>
                                  </p:childTnLst>
                                </p:cTn>
                              </p:par>
                            </p:childTnLst>
                          </p:cTn>
                        </p:par>
                        <p:par>
                          <p:cTn id="19" fill="hold">
                            <p:stCondLst>
                              <p:cond delay="1750"/>
                            </p:stCondLst>
                            <p:childTnLst>
                              <p:par>
                                <p:cTn id="20" presetID="14" presetClass="entr" presetSubtype="5" fill="hold" grpId="1"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vertical)">
                                      <p:cBhvr>
                                        <p:cTn id="22" dur="500"/>
                                        <p:tgtEl>
                                          <p:spTgt spid="22"/>
                                        </p:tgtEl>
                                      </p:cBhvr>
                                    </p:animEffect>
                                  </p:childTnLst>
                                </p:cTn>
                              </p:par>
                            </p:childTnLst>
                          </p:cTn>
                        </p:par>
                        <p:par>
                          <p:cTn id="23" fill="hold">
                            <p:stCondLst>
                              <p:cond delay="2250"/>
                            </p:stCondLst>
                            <p:childTnLst>
                              <p:par>
                                <p:cTn id="24" presetID="39" presetClass="entr" presetSubtype="0" accel="10000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ppt_h</p:attrName>
                                        </p:attrNameLst>
                                      </p:cBhvr>
                                      <p:tavLst>
                                        <p:tav tm="0">
                                          <p:val>
                                            <p:strVal val="#ppt_h/20"/>
                                          </p:val>
                                        </p:tav>
                                        <p:tav tm="50000">
                                          <p:val>
                                            <p:strVal val="#ppt_h/20"/>
                                          </p:val>
                                        </p:tav>
                                        <p:tav tm="100000">
                                          <p:val>
                                            <p:strVal val="#ppt_h"/>
                                          </p:val>
                                        </p:tav>
                                      </p:tavLst>
                                    </p:anim>
                                    <p:anim calcmode="lin" valueType="num">
                                      <p:cBhvr>
                                        <p:cTn id="27" dur="500" fill="hold"/>
                                        <p:tgtEl>
                                          <p:spTgt spid="29"/>
                                        </p:tgtEl>
                                        <p:attrNameLst>
                                          <p:attrName>ppt_w</p:attrName>
                                        </p:attrNameLst>
                                      </p:cBhvr>
                                      <p:tavLst>
                                        <p:tav tm="0">
                                          <p:val>
                                            <p:strVal val="#ppt_w+.3"/>
                                          </p:val>
                                        </p:tav>
                                        <p:tav tm="50000">
                                          <p:val>
                                            <p:strVal val="#ppt_w+.3"/>
                                          </p:val>
                                        </p:tav>
                                        <p:tav tm="100000">
                                          <p:val>
                                            <p:strVal val="#ppt_w"/>
                                          </p:val>
                                        </p:tav>
                                      </p:tavLst>
                                    </p:anim>
                                    <p:anim calcmode="lin" valueType="num">
                                      <p:cBhvr>
                                        <p:cTn id="28" dur="500" fill="hold"/>
                                        <p:tgtEl>
                                          <p:spTgt spid="29"/>
                                        </p:tgtEl>
                                        <p:attrNameLst>
                                          <p:attrName>ppt_x</p:attrName>
                                        </p:attrNameLst>
                                      </p:cBhvr>
                                      <p:tavLst>
                                        <p:tav tm="0">
                                          <p:val>
                                            <p:strVal val="#ppt_x-.3"/>
                                          </p:val>
                                        </p:tav>
                                        <p:tav tm="50000">
                                          <p:val>
                                            <p:strVal val="#ppt_x"/>
                                          </p:val>
                                        </p:tav>
                                        <p:tav tm="100000">
                                          <p:val>
                                            <p:strVal val="#ppt_x"/>
                                          </p:val>
                                        </p:tav>
                                      </p:tavLst>
                                    </p:anim>
                                    <p:anim calcmode="lin" valueType="num">
                                      <p:cBhvr>
                                        <p:cTn id="29"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remove" display="0">
                  <p:stCondLst>
                    <p:cond delay="indefinite"/>
                  </p:stCondLst>
                  <p:endCondLst>
                    <p:cond evt="onStopAudio" delay="0">
                      <p:tgtEl>
                        <p:sldTgt/>
                      </p:tgtEl>
                    </p:cond>
                  </p:endCondLst>
                </p:cTn>
                <p:tgtEl>
                  <p:spTgt spid="2"/>
                </p:tgtEl>
              </p:cMediaNode>
            </p:audio>
          </p:childTnLst>
        </p:cTn>
      </p:par>
    </p:tnLst>
    <p:bldLst>
      <p:bldP spid="8" grpId="0" animBg="1"/>
      <p:bldP spid="17" grpId="0"/>
      <p:bldP spid="17" grpId="2"/>
      <p:bldP spid="17" grpId="5"/>
      <p:bldP spid="17" grpId="6"/>
      <p:bldP spid="22" grpId="0"/>
      <p:bldP spid="2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5" name="矩形 4"/>
          <p:cNvSpPr/>
          <p:nvPr/>
        </p:nvSpPr>
        <p:spPr>
          <a:xfrm>
            <a:off x="-6350" y="1626870"/>
            <a:ext cx="6650990" cy="4430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8"/>
          <p:cNvSpPr/>
          <p:nvPr/>
        </p:nvSpPr>
        <p:spPr>
          <a:xfrm>
            <a:off x="5531366" y="1997799"/>
            <a:ext cx="6009626" cy="914400"/>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圆角 9"/>
          <p:cNvSpPr/>
          <p:nvPr/>
        </p:nvSpPr>
        <p:spPr>
          <a:xfrm>
            <a:off x="5543357" y="3362037"/>
            <a:ext cx="6009626" cy="914400"/>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圆角 10"/>
          <p:cNvSpPr/>
          <p:nvPr/>
        </p:nvSpPr>
        <p:spPr>
          <a:xfrm>
            <a:off x="5555348" y="4726275"/>
            <a:ext cx="6009626" cy="914400"/>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3188" y="3464272"/>
            <a:ext cx="808484" cy="808484"/>
          </a:xfrm>
          <a:prstGeom prst="rect">
            <a:avLst/>
          </a:prstGeom>
          <a:noFill/>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4926" y="1950283"/>
            <a:ext cx="1005458" cy="1005458"/>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4694" y="4809678"/>
            <a:ext cx="754499" cy="754499"/>
          </a:xfrm>
          <a:prstGeom prst="rect">
            <a:avLst/>
          </a:prstGeom>
        </p:spPr>
      </p:pic>
      <p:sp>
        <p:nvSpPr>
          <p:cNvPr id="16" name="矩形 15"/>
          <p:cNvSpPr/>
          <p:nvPr/>
        </p:nvSpPr>
        <p:spPr>
          <a:xfrm>
            <a:off x="6589749" y="1997779"/>
            <a:ext cx="4950608" cy="883255"/>
          </a:xfrm>
          <a:prstGeom prst="rect">
            <a:avLst/>
          </a:prstGeom>
        </p:spPr>
        <p:txBody>
          <a:bodyPr wrap="square">
            <a:spAutoFit/>
          </a:bodyPr>
          <a:lstStyle/>
          <a:p>
            <a:pPr algn="l">
              <a:lnSpc>
                <a:spcPct val="18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cs typeface="+mn-ea"/>
              <a:sym typeface="+mn-lt"/>
            </a:endParaRPr>
          </a:p>
        </p:txBody>
      </p:sp>
      <p:sp>
        <p:nvSpPr>
          <p:cNvPr id="17" name="矩形 16"/>
          <p:cNvSpPr/>
          <p:nvPr/>
        </p:nvSpPr>
        <p:spPr>
          <a:xfrm>
            <a:off x="6589839" y="3362473"/>
            <a:ext cx="4950608" cy="883255"/>
          </a:xfrm>
          <a:prstGeom prst="rect">
            <a:avLst/>
          </a:prstGeom>
        </p:spPr>
        <p:txBody>
          <a:bodyPr wrap="square">
            <a:spAutoFit/>
          </a:bodyPr>
          <a:lstStyle/>
          <a:p>
            <a:pPr algn="l">
              <a:lnSpc>
                <a:spcPct val="18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dirty="0">
              <a:solidFill>
                <a:schemeClr val="bg1"/>
              </a:solidFill>
              <a:cs typeface="+mn-ea"/>
              <a:sym typeface="+mn-lt"/>
            </a:endParaRPr>
          </a:p>
        </p:txBody>
      </p:sp>
      <p:sp>
        <p:nvSpPr>
          <p:cNvPr id="18" name="矩形 17"/>
          <p:cNvSpPr/>
          <p:nvPr/>
        </p:nvSpPr>
        <p:spPr>
          <a:xfrm>
            <a:off x="6614694" y="4730342"/>
            <a:ext cx="4950608" cy="883255"/>
          </a:xfrm>
          <a:prstGeom prst="rect">
            <a:avLst/>
          </a:prstGeom>
          <a:solidFill>
            <a:schemeClr val="bg1">
              <a:lumMod val="50000"/>
            </a:schemeClr>
          </a:solidFill>
        </p:spPr>
        <p:txBody>
          <a:bodyPr wrap="square">
            <a:spAutoFit/>
          </a:bodyPr>
          <a:lstStyle/>
          <a:p>
            <a:pPr algn="l">
              <a:lnSpc>
                <a:spcPct val="18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dirty="0">
              <a:solidFill>
                <a:schemeClr val="bg1"/>
              </a:solidFill>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vertical)">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5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p:tgtEl>
                                          <p:spTgt spid="17"/>
                                        </p:tgtEl>
                                        <p:attrNameLst>
                                          <p:attrName>ppt_y</p:attrName>
                                        </p:attrNameLst>
                                      </p:cBhvr>
                                      <p:tavLst>
                                        <p:tav tm="0">
                                          <p:val>
                                            <p:strVal val="#ppt_y+#ppt_h*1.125000"/>
                                          </p:val>
                                        </p:tav>
                                        <p:tav tm="100000">
                                          <p:val>
                                            <p:strVal val="#ppt_y"/>
                                          </p:val>
                                        </p:tav>
                                      </p:tavLst>
                                    </p:anim>
                                    <p:animEffect transition="in" filter="wipe(up)">
                                      <p:cBhvr>
                                        <p:cTn id="45" dur="500"/>
                                        <p:tgtEl>
                                          <p:spTgt spid="17"/>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4000"/>
                            </p:stCondLst>
                            <p:childTnLst>
                              <p:par>
                                <p:cTn id="56" presetID="12" presetClass="entr" presetSubtype="4"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p:tgtEl>
                                          <p:spTgt spid="18"/>
                                        </p:tgtEl>
                                        <p:attrNameLst>
                                          <p:attrName>ppt_y</p:attrName>
                                        </p:attrNameLst>
                                      </p:cBhvr>
                                      <p:tavLst>
                                        <p:tav tm="0">
                                          <p:val>
                                            <p:strVal val="#ppt_y+#ppt_h*1.125000"/>
                                          </p:val>
                                        </p:tav>
                                        <p:tav tm="100000">
                                          <p:val>
                                            <p:strVal val="#ppt_y"/>
                                          </p:val>
                                        </p:tav>
                                      </p:tavLst>
                                    </p:anim>
                                    <p:animEffect transition="in" filter="wipe(up)">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5" grpId="0" bldLvl="0" animBg="1"/>
      <p:bldP spid="2" grpId="0" bldLvl="0" animBg="1"/>
      <p:bldP spid="3" grpId="0" bldLvl="0" animBg="1"/>
      <p:bldP spid="11" grpId="0" bldLvl="0" animBg="1"/>
      <p:bldP spid="16" grpId="0"/>
      <p:bldP spid="17"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2" name="矩形 1"/>
          <p:cNvSpPr/>
          <p:nvPr/>
        </p:nvSpPr>
        <p:spPr>
          <a:xfrm>
            <a:off x="670560" y="1107440"/>
            <a:ext cx="4077970" cy="24422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7694930" y="1106805"/>
            <a:ext cx="3840480" cy="244284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7694930" y="3949065"/>
            <a:ext cx="3840480" cy="244284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569595" y="4255135"/>
            <a:ext cx="6775450" cy="203009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579120" y="3796030"/>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
        <p:nvSpPr>
          <p:cNvPr id="3" name="文本框 2"/>
          <p:cNvSpPr txBox="1"/>
          <p:nvPr/>
        </p:nvSpPr>
        <p:spPr>
          <a:xfrm>
            <a:off x="4851400" y="1076960"/>
            <a:ext cx="2740660" cy="2436244"/>
          </a:xfrm>
          <a:prstGeom prst="rect">
            <a:avLst/>
          </a:prstGeom>
          <a:noFill/>
        </p:spPr>
        <p:txBody>
          <a:bodyPr wrap="square" rtlCol="0">
            <a:spAutoFit/>
          </a:bodyPr>
          <a:lstStyle/>
          <a:p>
            <a:pPr algn="r">
              <a:lnSpc>
                <a:spcPct val="140000"/>
              </a:lnSpc>
            </a:pPr>
            <a:r>
              <a:rPr lang="en-US" altLang="zh-CN" sz="2800">
                <a:cs typeface="+mn-ea"/>
                <a:sym typeface="+mn-lt"/>
              </a:rPr>
              <a:t>ALL OR NOTHING</a:t>
            </a:r>
            <a:endParaRPr lang="en-US" altLang="zh-CN" sz="2800">
              <a:solidFill>
                <a:schemeClr val="tx1"/>
              </a:solidFill>
              <a:cs typeface="+mn-ea"/>
              <a:sym typeface="+mn-lt"/>
            </a:endParaRPr>
          </a:p>
          <a:p>
            <a:pPr algn="r">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plus(in)">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13" grpId="0" bldLvl="0" animBg="1"/>
      <p:bldP spid="14" grpId="0" bldLvl="0" animBg="1"/>
      <p:bldP spid="6" grpId="0"/>
      <p:bldP spid="7"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4" name="矩形 3"/>
          <p:cNvSpPr/>
          <p:nvPr/>
        </p:nvSpPr>
        <p:spPr>
          <a:xfrm>
            <a:off x="859790" y="1279525"/>
            <a:ext cx="5783580" cy="28771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643370" y="1279525"/>
            <a:ext cx="4689475" cy="287718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028700" y="1974215"/>
            <a:ext cx="5487670" cy="2030095"/>
          </a:xfrm>
          <a:prstGeom prst="rect">
            <a:avLst/>
          </a:prstGeom>
          <a:noFill/>
        </p:spPr>
        <p:txBody>
          <a:bodyPr wrap="square" rtlCol="0">
            <a:spAutoFit/>
          </a:bodyPr>
          <a:lstStyle/>
          <a:p>
            <a:pPr algn="l" fontAlgn="auto">
              <a:lnSpc>
                <a:spcPct val="18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bg1"/>
              </a:solidFill>
              <a:cs typeface="+mn-ea"/>
              <a:sym typeface="+mn-lt"/>
            </a:endParaRPr>
          </a:p>
          <a:p>
            <a:pPr algn="l" fontAlgn="auto">
              <a:lnSpc>
                <a:spcPct val="18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7" name="矩形 6"/>
          <p:cNvSpPr/>
          <p:nvPr/>
        </p:nvSpPr>
        <p:spPr>
          <a:xfrm>
            <a:off x="1028700" y="1481455"/>
            <a:ext cx="3481705" cy="368049"/>
          </a:xfrm>
          <a:prstGeom prst="rect">
            <a:avLst/>
          </a:prstGeom>
          <a:noFill/>
        </p:spPr>
        <p:txBody>
          <a:bodyPr wrap="square" rtlCol="0">
            <a:spAutoFit/>
          </a:bodyPr>
          <a:lstStyle/>
          <a:p>
            <a:pPr algn="l">
              <a:lnSpc>
                <a:spcPct val="120000"/>
              </a:lnSpc>
            </a:pPr>
            <a:r>
              <a:rPr lang="zh-CN" altLang="en-US" sz="1600" dirty="0">
                <a:solidFill>
                  <a:schemeClr val="bg1"/>
                </a:solidFill>
                <a:cs typeface="+mn-ea"/>
                <a:sym typeface="+mn-lt"/>
              </a:rPr>
              <a:t>Click here to add your title</a:t>
            </a:r>
          </a:p>
        </p:txBody>
      </p:sp>
      <p:sp>
        <p:nvSpPr>
          <p:cNvPr id="2" name="文本框 1"/>
          <p:cNvSpPr txBox="1"/>
          <p:nvPr/>
        </p:nvSpPr>
        <p:spPr>
          <a:xfrm>
            <a:off x="859790" y="4267835"/>
            <a:ext cx="2363470" cy="2101344"/>
          </a:xfrm>
          <a:prstGeom prst="rect">
            <a:avLst/>
          </a:prstGeom>
          <a:noFill/>
        </p:spPr>
        <p:txBody>
          <a:bodyPr wrap="square" rtlCol="0">
            <a:spAutoFit/>
          </a:bodyPr>
          <a:lstStyle/>
          <a:p>
            <a:pPr algn="l">
              <a:lnSpc>
                <a:spcPct val="140000"/>
              </a:lnSpc>
            </a:pPr>
            <a:r>
              <a:rPr lang="en-US" altLang="zh-CN" sz="2400">
                <a:cs typeface="+mn-ea"/>
                <a:sym typeface="+mn-lt"/>
              </a:rPr>
              <a:t>ALL OR NOTHING</a:t>
            </a:r>
            <a:endParaRPr lang="en-US" altLang="zh-CN" sz="2400">
              <a:solidFill>
                <a:schemeClr val="tx1"/>
              </a:solidFill>
              <a:cs typeface="+mn-ea"/>
              <a:sym typeface="+mn-lt"/>
            </a:endParaRPr>
          </a:p>
          <a:p>
            <a:pPr algn="l">
              <a:lnSpc>
                <a:spcPct val="140000"/>
              </a:lnSpc>
            </a:pPr>
            <a:r>
              <a:rPr lang="en-US" altLang="zh-CN" sz="2400">
                <a:cs typeface="+mn-ea"/>
                <a:sym typeface="+mn-lt"/>
              </a:rPr>
              <a:t>NOW OR NEVER</a:t>
            </a:r>
            <a:endParaRPr lang="zh-CN" altLang="en-US" sz="2400" b="1">
              <a:solidFill>
                <a:schemeClr val="tx1">
                  <a:lumMod val="65000"/>
                  <a:lumOff val="35000"/>
                </a:schemeClr>
              </a:solidFill>
              <a:cs typeface="+mn-ea"/>
              <a:sym typeface="+mn-lt"/>
            </a:endParaRPr>
          </a:p>
        </p:txBody>
      </p:sp>
      <p:sp>
        <p:nvSpPr>
          <p:cNvPr id="5" name="文本框 4"/>
          <p:cNvSpPr txBox="1"/>
          <p:nvPr/>
        </p:nvSpPr>
        <p:spPr>
          <a:xfrm>
            <a:off x="3423285" y="4848225"/>
            <a:ext cx="7989570" cy="1476375"/>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r" fontAlgn="auto">
              <a:lnSpc>
                <a:spcPct val="180000"/>
              </a:lnSpc>
            </a:pPr>
            <a:endParaRPr lang="zh-CN" altLang="en-US" sz="1000">
              <a:solidFill>
                <a:schemeClr val="tx1"/>
              </a:solidFill>
              <a:cs typeface="+mn-ea"/>
              <a:sym typeface="+mn-lt"/>
            </a:endParaRPr>
          </a:p>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8" name="矩形 7"/>
          <p:cNvSpPr/>
          <p:nvPr/>
        </p:nvSpPr>
        <p:spPr>
          <a:xfrm>
            <a:off x="7931150" y="4374515"/>
            <a:ext cx="3481705" cy="368049"/>
          </a:xfrm>
          <a:prstGeom prst="rect">
            <a:avLst/>
          </a:prstGeom>
          <a:noFill/>
        </p:spPr>
        <p:txBody>
          <a:bodyPr wrap="square" rtlCol="0">
            <a:spAutoFit/>
          </a:bodyPr>
          <a:lstStyle/>
          <a:p>
            <a:pPr algn="r">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plus(in)">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50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3" grpId="0" bldLvl="0" animBg="1"/>
      <p:bldP spid="6" grpId="0"/>
      <p:bldP spid="7" grpId="0"/>
      <p:bldP spid="2" grpId="0"/>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13" name="矩形 12"/>
          <p:cNvSpPr/>
          <p:nvPr/>
        </p:nvSpPr>
        <p:spPr>
          <a:xfrm>
            <a:off x="5069840" y="1969135"/>
            <a:ext cx="6069965" cy="33413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431800" y="1555115"/>
            <a:ext cx="3944620" cy="1240789"/>
          </a:xfrm>
          <a:prstGeom prst="rect">
            <a:avLst/>
          </a:prstGeom>
          <a:noFill/>
        </p:spPr>
        <p:txBody>
          <a:bodyPr wrap="square" rtlCol="0">
            <a:spAutoFit/>
          </a:bodyPr>
          <a:lstStyle/>
          <a:p>
            <a:pPr algn="r">
              <a:lnSpc>
                <a:spcPct val="140000"/>
              </a:lnSpc>
            </a:pPr>
            <a:r>
              <a:rPr lang="en-US" altLang="zh-CN" sz="2800">
                <a:cs typeface="+mn-ea"/>
                <a:sym typeface="+mn-lt"/>
              </a:rPr>
              <a:t>ALL OR NOTHING</a:t>
            </a:r>
            <a:endParaRPr lang="en-US" altLang="zh-CN" sz="2800">
              <a:solidFill>
                <a:schemeClr val="tx1"/>
              </a:solidFill>
              <a:cs typeface="+mn-ea"/>
              <a:sym typeface="+mn-lt"/>
            </a:endParaRPr>
          </a:p>
          <a:p>
            <a:pPr algn="r">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
        <p:nvSpPr>
          <p:cNvPr id="7" name="文本框 6"/>
          <p:cNvSpPr txBox="1"/>
          <p:nvPr/>
        </p:nvSpPr>
        <p:spPr>
          <a:xfrm>
            <a:off x="278765" y="3697605"/>
            <a:ext cx="4097655" cy="1991251"/>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r" fontAlgn="auto">
              <a:lnSpc>
                <a:spcPct val="180000"/>
              </a:lnSpc>
            </a:pPr>
            <a:endParaRPr lang="zh-CN" altLang="en-US" sz="1000">
              <a:cs typeface="+mn-ea"/>
              <a:sym typeface="+mn-lt"/>
            </a:endParaRPr>
          </a:p>
          <a:p>
            <a:pPr algn="r" fontAlgn="auto">
              <a:lnSpc>
                <a:spcPct val="180000"/>
              </a:lnSpc>
            </a:pPr>
            <a:r>
              <a:rPr lang="zh-CN" altLang="en-US" sz="1000">
                <a:cs typeface="+mn-ea"/>
                <a:sym typeface="+mn-lt"/>
              </a:rPr>
              <a:t>I love you more than I've ever loved any woman. And I've waited longer for you than I've waited for any woman.</a:t>
            </a:r>
            <a:endParaRPr lang="zh-CN" altLang="en-US" sz="1000">
              <a:solidFill>
                <a:schemeClr val="tx1"/>
              </a:solidFill>
              <a:cs typeface="+mn-ea"/>
              <a:sym typeface="+mn-lt"/>
            </a:endParaRPr>
          </a:p>
        </p:txBody>
      </p:sp>
      <p:sp>
        <p:nvSpPr>
          <p:cNvPr id="8" name="矩形 7"/>
          <p:cNvSpPr/>
          <p:nvPr/>
        </p:nvSpPr>
        <p:spPr>
          <a:xfrm>
            <a:off x="894715" y="3154045"/>
            <a:ext cx="3481705" cy="368049"/>
          </a:xfrm>
          <a:prstGeom prst="rect">
            <a:avLst/>
          </a:prstGeom>
          <a:noFill/>
        </p:spPr>
        <p:txBody>
          <a:bodyPr wrap="square" rtlCol="0">
            <a:spAutoFit/>
          </a:bodyPr>
          <a:lstStyle/>
          <a:p>
            <a:pPr algn="r">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9" presetClass="entr" presetSubtype="0" fill="hold" grpId="1" nodeType="afterEffect">
                                  <p:stCondLst>
                                    <p:cond delay="0"/>
                                  </p:stCondLst>
                                  <p:iterate type="lt">
                                    <p:tmPct val="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2"/>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5" dur="500"/>
                                        <p:tgtEl>
                                          <p:spTgt spid="4"/>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13" grpId="0" bldLvl="0" animBg="1"/>
      <p:bldP spid="4" grpId="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644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7076440" y="1529080"/>
            <a:ext cx="3801110" cy="3801110"/>
            <a:chOff x="1908" y="2994"/>
            <a:chExt cx="3104" cy="3104"/>
          </a:xfrm>
        </p:grpSpPr>
        <p:sp>
          <p:nvSpPr>
            <p:cNvPr id="19" name="矩形 18"/>
            <p:cNvSpPr/>
            <p:nvPr/>
          </p:nvSpPr>
          <p:spPr>
            <a:xfrm>
              <a:off x="190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chemeClr val="bg1"/>
                  </a:solidFill>
                  <a:cs typeface="+mn-ea"/>
                  <a:sym typeface="+mn-lt"/>
                </a:rPr>
                <a:t>03</a:t>
              </a:r>
            </a:p>
          </p:txBody>
        </p:sp>
      </p:grpSp>
      <p:sp>
        <p:nvSpPr>
          <p:cNvPr id="9" name="文本框 8"/>
          <p:cNvSpPr txBox="1"/>
          <p:nvPr/>
        </p:nvSpPr>
        <p:spPr>
          <a:xfrm>
            <a:off x="1157605" y="2571750"/>
            <a:ext cx="5629275" cy="2306955"/>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p>
          <a:p>
            <a:pPr algn="r" fontAlgn="auto">
              <a:lnSpc>
                <a:spcPct val="180000"/>
              </a:lnSpc>
            </a:pPr>
            <a:endParaRPr lang="zh-CN" altLang="en-US" sz="1000">
              <a:solidFill>
                <a:schemeClr val="tx1"/>
              </a:solidFill>
              <a:cs typeface="+mn-ea"/>
              <a:sym typeface="+mn-lt"/>
            </a:endParaRPr>
          </a:p>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3305175" y="1870075"/>
            <a:ext cx="3481705" cy="402546"/>
          </a:xfrm>
          <a:prstGeom prst="rect">
            <a:avLst/>
          </a:prstGeom>
          <a:noFill/>
        </p:spPr>
        <p:txBody>
          <a:bodyPr wrap="square" rtlCol="0">
            <a:spAutoFit/>
          </a:bodyPr>
          <a:lstStyle/>
          <a:p>
            <a:pPr algn="r">
              <a:lnSpc>
                <a:spcPct val="120000"/>
              </a:lnSpc>
            </a:pPr>
            <a:r>
              <a:rPr lang="zh-CN" altLang="en-US"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4" name="矩形 3"/>
          <p:cNvSpPr/>
          <p:nvPr/>
        </p:nvSpPr>
        <p:spPr>
          <a:xfrm>
            <a:off x="251460" y="1270635"/>
            <a:ext cx="7270115" cy="28498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8301355" y="3421380"/>
            <a:ext cx="3543935" cy="34283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8190865" y="1478915"/>
            <a:ext cx="3654425" cy="1240789"/>
          </a:xfrm>
          <a:prstGeom prst="rect">
            <a:avLst/>
          </a:prstGeom>
          <a:noFill/>
        </p:spPr>
        <p:txBody>
          <a:bodyPr wrap="square" rtlCol="0">
            <a:spAutoFit/>
          </a:bodyPr>
          <a:lstStyle/>
          <a:p>
            <a:pPr algn="r">
              <a:lnSpc>
                <a:spcPct val="140000"/>
              </a:lnSpc>
            </a:pPr>
            <a:r>
              <a:rPr lang="en-US" altLang="zh-CN" sz="2800">
                <a:cs typeface="+mn-ea"/>
                <a:sym typeface="+mn-lt"/>
              </a:rPr>
              <a:t>ALL OR NOTHING</a:t>
            </a:r>
            <a:endParaRPr lang="en-US" altLang="zh-CN" sz="2800">
              <a:solidFill>
                <a:schemeClr val="tx1"/>
              </a:solidFill>
              <a:cs typeface="+mn-ea"/>
              <a:sym typeface="+mn-lt"/>
            </a:endParaRPr>
          </a:p>
          <a:p>
            <a:pPr algn="r">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
        <p:nvSpPr>
          <p:cNvPr id="6" name="文本框 5"/>
          <p:cNvSpPr txBox="1"/>
          <p:nvPr/>
        </p:nvSpPr>
        <p:spPr>
          <a:xfrm>
            <a:off x="251460" y="4885055"/>
            <a:ext cx="7270115" cy="147637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251460" y="4392295"/>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2" presetClass="entr" presetSubtype="0" fill="hold" grpId="3"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4"/>
                                        </p:tgtEl>
                                        <p:attrNameLst>
                                          <p:attrName>ppt_x</p:attrName>
                                          <p:attrName>ppt_y</p:attrName>
                                        </p:attrNameLst>
                                      </p:cBhvr>
                                    </p:animMotion>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39" presetClass="entr" presetSubtype="0" ac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3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3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animBg="1"/>
      <p:bldP spid="4" grpId="1" animBg="1"/>
      <p:bldP spid="4" grpId="2" animBg="1"/>
      <p:bldP spid="4" grpId="3" bldLvl="0" animBg="1"/>
      <p:bldP spid="5" grpId="0" bldLvl="0" animBg="1"/>
      <p:bldP spid="3"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grpSp>
        <p:nvGrpSpPr>
          <p:cNvPr id="82" name="组合 81"/>
          <p:cNvGrpSpPr/>
          <p:nvPr/>
        </p:nvGrpSpPr>
        <p:grpSpPr>
          <a:xfrm>
            <a:off x="6695440" y="1191646"/>
            <a:ext cx="5222240" cy="5015865"/>
            <a:chOff x="2192" y="3646"/>
            <a:chExt cx="4980" cy="4783"/>
          </a:xfrm>
          <a:blipFill rotWithShape="1">
            <a:blip r:embed="rId3"/>
            <a:stretch>
              <a:fillRect/>
            </a:stretch>
          </a:blipFill>
        </p:grpSpPr>
        <p:sp>
          <p:nvSpPr>
            <p:cNvPr id="67" name="Freeform 8"/>
            <p:cNvSpPr/>
            <p:nvPr/>
          </p:nvSpPr>
          <p:spPr bwMode="auto">
            <a:xfrm>
              <a:off x="4724"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8" name="Freeform 8"/>
            <p:cNvSpPr/>
            <p:nvPr/>
          </p:nvSpPr>
          <p:spPr bwMode="auto">
            <a:xfrm>
              <a:off x="3879" y="6537"/>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69" name="Freeform 8"/>
            <p:cNvSpPr/>
            <p:nvPr/>
          </p:nvSpPr>
          <p:spPr bwMode="auto">
            <a:xfrm>
              <a:off x="3053" y="5084"/>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70" name="Freeform 8"/>
            <p:cNvSpPr/>
            <p:nvPr/>
          </p:nvSpPr>
          <p:spPr bwMode="auto">
            <a:xfrm>
              <a:off x="5550" y="6553"/>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71" name="Freeform 8"/>
            <p:cNvSpPr/>
            <p:nvPr/>
          </p:nvSpPr>
          <p:spPr bwMode="auto">
            <a:xfrm>
              <a:off x="2192" y="6521"/>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72" name="Freeform 8"/>
            <p:cNvSpPr/>
            <p:nvPr/>
          </p:nvSpPr>
          <p:spPr bwMode="auto">
            <a:xfrm>
              <a:off x="3927" y="3646"/>
              <a:ext cx="1623" cy="187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3" name="文本框 2"/>
          <p:cNvSpPr txBox="1"/>
          <p:nvPr/>
        </p:nvSpPr>
        <p:spPr>
          <a:xfrm>
            <a:off x="3748405" y="1260475"/>
            <a:ext cx="3654425" cy="1240789"/>
          </a:xfrm>
          <a:prstGeom prst="rect">
            <a:avLst/>
          </a:prstGeom>
          <a:noFill/>
        </p:spPr>
        <p:txBody>
          <a:bodyPr wrap="square" rtlCol="0">
            <a:spAutoFit/>
          </a:bodyPr>
          <a:lstStyle/>
          <a:p>
            <a:pPr algn="r">
              <a:lnSpc>
                <a:spcPct val="140000"/>
              </a:lnSpc>
            </a:pPr>
            <a:r>
              <a:rPr lang="en-US" altLang="zh-CN" sz="2800">
                <a:cs typeface="+mn-ea"/>
                <a:sym typeface="+mn-lt"/>
              </a:rPr>
              <a:t>ALL OR NOTHING</a:t>
            </a:r>
            <a:endParaRPr lang="en-US" altLang="zh-CN" sz="2800">
              <a:solidFill>
                <a:schemeClr val="tx1"/>
              </a:solidFill>
              <a:cs typeface="+mn-ea"/>
              <a:sym typeface="+mn-lt"/>
            </a:endParaRPr>
          </a:p>
          <a:p>
            <a:pPr algn="r">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
        <p:nvSpPr>
          <p:cNvPr id="6" name="文本框 5"/>
          <p:cNvSpPr txBox="1"/>
          <p:nvPr/>
        </p:nvSpPr>
        <p:spPr>
          <a:xfrm>
            <a:off x="431165" y="3354070"/>
            <a:ext cx="5935980" cy="883255"/>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2885440" y="2861310"/>
            <a:ext cx="3481705" cy="368049"/>
          </a:xfrm>
          <a:prstGeom prst="rect">
            <a:avLst/>
          </a:prstGeom>
          <a:noFill/>
        </p:spPr>
        <p:txBody>
          <a:bodyPr wrap="square" rtlCol="0">
            <a:spAutoFit/>
          </a:bodyPr>
          <a:lstStyle/>
          <a:p>
            <a:pPr algn="r">
              <a:lnSpc>
                <a:spcPct val="120000"/>
              </a:lnSpc>
            </a:pPr>
            <a:r>
              <a:rPr lang="zh-CN" altLang="en-US" sz="1600" dirty="0">
                <a:solidFill>
                  <a:schemeClr val="tx1"/>
                </a:solidFill>
                <a:cs typeface="+mn-ea"/>
                <a:sym typeface="+mn-lt"/>
              </a:rPr>
              <a:t>Click here to add your title</a:t>
            </a:r>
          </a:p>
        </p:txBody>
      </p:sp>
      <p:sp>
        <p:nvSpPr>
          <p:cNvPr id="2" name="文本框 1"/>
          <p:cNvSpPr txBox="1"/>
          <p:nvPr/>
        </p:nvSpPr>
        <p:spPr>
          <a:xfrm>
            <a:off x="431165" y="4620895"/>
            <a:ext cx="5438140" cy="883255"/>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endParaRPr lang="zh-CN" altLang="en-US" sz="1000">
              <a:solidFill>
                <a:schemeClr val="tx1"/>
              </a:solidFill>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randombar(horizontal)">
                                      <p:cBhvr>
                                        <p:cTn id="17" dur="500"/>
                                        <p:tgtEl>
                                          <p:spTgt spid="8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3" grpId="0"/>
      <p:bldP spid="6" grpId="0"/>
      <p:bldP spid="7"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22" name="矩形 21"/>
          <p:cNvSpPr/>
          <p:nvPr/>
        </p:nvSpPr>
        <p:spPr>
          <a:xfrm>
            <a:off x="6466840" y="2536190"/>
            <a:ext cx="4602480" cy="284607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4268470" y="1452880"/>
            <a:ext cx="3654425" cy="637547"/>
          </a:xfrm>
          <a:prstGeom prst="rect">
            <a:avLst/>
          </a:prstGeom>
          <a:noFill/>
        </p:spPr>
        <p:txBody>
          <a:bodyPr wrap="square" rtlCol="0">
            <a:spAutoFit/>
          </a:bodyPr>
          <a:lstStyle/>
          <a:p>
            <a:pPr algn="ctr">
              <a:lnSpc>
                <a:spcPct val="140000"/>
              </a:lnSpc>
            </a:pPr>
            <a:r>
              <a:rPr lang="en-US" altLang="zh-CN" sz="2800">
                <a:cs typeface="+mn-ea"/>
                <a:sym typeface="+mn-lt"/>
              </a:rPr>
              <a:t>ALL OR NOTHING</a:t>
            </a:r>
            <a:endParaRPr lang="zh-CN" altLang="en-US" sz="2800" b="1">
              <a:solidFill>
                <a:schemeClr val="tx1">
                  <a:lumMod val="65000"/>
                  <a:lumOff val="35000"/>
                </a:schemeClr>
              </a:solidFill>
              <a:cs typeface="+mn-ea"/>
              <a:sym typeface="+mn-lt"/>
            </a:endParaRPr>
          </a:p>
        </p:txBody>
      </p:sp>
      <p:sp>
        <p:nvSpPr>
          <p:cNvPr id="6" name="文本框 5"/>
          <p:cNvSpPr txBox="1"/>
          <p:nvPr/>
        </p:nvSpPr>
        <p:spPr>
          <a:xfrm>
            <a:off x="1405890" y="3028950"/>
            <a:ext cx="4824095" cy="883255"/>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2748280" y="2536190"/>
            <a:ext cx="3481705" cy="368049"/>
          </a:xfrm>
          <a:prstGeom prst="rect">
            <a:avLst/>
          </a:prstGeom>
          <a:noFill/>
        </p:spPr>
        <p:txBody>
          <a:bodyPr wrap="square" rtlCol="0">
            <a:spAutoFit/>
          </a:bodyPr>
          <a:lstStyle/>
          <a:p>
            <a:pPr algn="r">
              <a:lnSpc>
                <a:spcPct val="120000"/>
              </a:lnSpc>
            </a:pPr>
            <a:r>
              <a:rPr lang="zh-CN" altLang="en-US" sz="1600" dirty="0">
                <a:solidFill>
                  <a:schemeClr val="tx1"/>
                </a:solidFill>
                <a:cs typeface="+mn-ea"/>
                <a:sym typeface="+mn-lt"/>
              </a:rPr>
              <a:t>Click here to add your title</a:t>
            </a:r>
          </a:p>
        </p:txBody>
      </p:sp>
      <p:grpSp>
        <p:nvGrpSpPr>
          <p:cNvPr id="8" name="组合 7"/>
          <p:cNvGrpSpPr/>
          <p:nvPr/>
        </p:nvGrpSpPr>
        <p:grpSpPr>
          <a:xfrm>
            <a:off x="4953000" y="4254500"/>
            <a:ext cx="1127760" cy="1127760"/>
            <a:chOff x="7800" y="6700"/>
            <a:chExt cx="1776" cy="1776"/>
          </a:xfrm>
        </p:grpSpPr>
        <p:sp>
          <p:nvSpPr>
            <p:cNvPr id="5" name="矩形 4"/>
            <p:cNvSpPr/>
            <p:nvPr/>
          </p:nvSpPr>
          <p:spPr>
            <a:xfrm>
              <a:off x="7800" y="6700"/>
              <a:ext cx="1776" cy="177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50" name="五角星"/>
            <p:cNvSpPr/>
            <p:nvPr/>
          </p:nvSpPr>
          <p:spPr bwMode="auto">
            <a:xfrm>
              <a:off x="8028" y="6928"/>
              <a:ext cx="1320" cy="1320"/>
            </a:xfrm>
            <a:custGeom>
              <a:avLst/>
              <a:gdLst>
                <a:gd name="T0" fmla="*/ 1380426 w 8874"/>
                <a:gd name="T1" fmla="*/ 1102677 h 8441"/>
                <a:gd name="T2" fmla="*/ 1456711 w 8874"/>
                <a:gd name="T3" fmla="*/ 1712548 h 8441"/>
                <a:gd name="T4" fmla="*/ 900199 w 8874"/>
                <a:gd name="T5" fmla="*/ 1451639 h 8441"/>
                <a:gd name="T6" fmla="*/ 344092 w 8874"/>
                <a:gd name="T7" fmla="*/ 1712548 h 8441"/>
                <a:gd name="T8" fmla="*/ 420377 w 8874"/>
                <a:gd name="T9" fmla="*/ 1102677 h 8441"/>
                <a:gd name="T10" fmla="*/ 0 w 8874"/>
                <a:gd name="T11" fmla="*/ 654302 h 8441"/>
                <a:gd name="T12" fmla="*/ 603581 w 8874"/>
                <a:gd name="T13" fmla="*/ 538253 h 8441"/>
                <a:gd name="T14" fmla="*/ 900199 w 8874"/>
                <a:gd name="T15" fmla="*/ 0 h 8441"/>
                <a:gd name="T16" fmla="*/ 1197019 w 8874"/>
                <a:gd name="T17" fmla="*/ 538253 h 8441"/>
                <a:gd name="T18" fmla="*/ 1800397 w 8874"/>
                <a:gd name="T19" fmla="*/ 654302 h 8441"/>
                <a:gd name="T20" fmla="*/ 1380426 w 8874"/>
                <a:gd name="T21" fmla="*/ 1102677 h 8441"/>
                <a:gd name="T22" fmla="*/ 1076708 w 8874"/>
                <a:gd name="T23" fmla="*/ 668302 h 8441"/>
                <a:gd name="T24" fmla="*/ 900604 w 8874"/>
                <a:gd name="T25" fmla="*/ 348961 h 8441"/>
                <a:gd name="T26" fmla="*/ 724298 w 8874"/>
                <a:gd name="T27" fmla="*/ 668302 h 8441"/>
                <a:gd name="T28" fmla="*/ 366612 w 8874"/>
                <a:gd name="T29" fmla="*/ 736876 h 8441"/>
                <a:gd name="T30" fmla="*/ 615957 w 8874"/>
                <a:gd name="T31" fmla="*/ 1002452 h 8441"/>
                <a:gd name="T32" fmla="*/ 570511 w 8874"/>
                <a:gd name="T33" fmla="*/ 1363992 h 8441"/>
                <a:gd name="T34" fmla="*/ 900604 w 8874"/>
                <a:gd name="T35" fmla="*/ 1209597 h 8441"/>
                <a:gd name="T36" fmla="*/ 1230494 w 8874"/>
                <a:gd name="T37" fmla="*/ 1363992 h 8441"/>
                <a:gd name="T38" fmla="*/ 1184845 w 8874"/>
                <a:gd name="T39" fmla="*/ 1002452 h 8441"/>
                <a:gd name="T40" fmla="*/ 1434190 w 8874"/>
                <a:gd name="T41" fmla="*/ 736876 h 8441"/>
                <a:gd name="T42" fmla="*/ 1076708 w 8874"/>
                <a:gd name="T43" fmla="*/ 668302 h 84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874" h="8441">
                  <a:moveTo>
                    <a:pt x="6804" y="5435"/>
                  </a:moveTo>
                  <a:lnTo>
                    <a:pt x="7180" y="8441"/>
                  </a:lnTo>
                  <a:lnTo>
                    <a:pt x="4437" y="7155"/>
                  </a:lnTo>
                  <a:lnTo>
                    <a:pt x="1696" y="8441"/>
                  </a:lnTo>
                  <a:lnTo>
                    <a:pt x="2072" y="5435"/>
                  </a:lnTo>
                  <a:lnTo>
                    <a:pt x="0" y="3225"/>
                  </a:lnTo>
                  <a:lnTo>
                    <a:pt x="2975" y="2653"/>
                  </a:lnTo>
                  <a:lnTo>
                    <a:pt x="4437" y="0"/>
                  </a:lnTo>
                  <a:lnTo>
                    <a:pt x="5900" y="2653"/>
                  </a:lnTo>
                  <a:lnTo>
                    <a:pt x="8874" y="3225"/>
                  </a:lnTo>
                  <a:lnTo>
                    <a:pt x="6804" y="5435"/>
                  </a:lnTo>
                  <a:close/>
                  <a:moveTo>
                    <a:pt x="5307" y="3294"/>
                  </a:moveTo>
                  <a:lnTo>
                    <a:pt x="4439" y="1720"/>
                  </a:lnTo>
                  <a:lnTo>
                    <a:pt x="3570" y="3294"/>
                  </a:lnTo>
                  <a:lnTo>
                    <a:pt x="1807" y="3632"/>
                  </a:lnTo>
                  <a:lnTo>
                    <a:pt x="3036" y="4941"/>
                  </a:lnTo>
                  <a:lnTo>
                    <a:pt x="2812" y="6723"/>
                  </a:lnTo>
                  <a:lnTo>
                    <a:pt x="4439" y="5962"/>
                  </a:lnTo>
                  <a:lnTo>
                    <a:pt x="6065" y="6723"/>
                  </a:lnTo>
                  <a:lnTo>
                    <a:pt x="5840" y="4941"/>
                  </a:lnTo>
                  <a:lnTo>
                    <a:pt x="7069" y="3632"/>
                  </a:lnTo>
                  <a:lnTo>
                    <a:pt x="5307" y="329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mn-lt"/>
                <a:ea typeface="+mn-ea"/>
                <a:cs typeface="+mn-ea"/>
                <a:sym typeface="+mn-lt"/>
              </a:endParaRP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plus(in)">
                                      <p:cBhvr>
                                        <p:cTn id="17" dur="500"/>
                                        <p:tgtEl>
                                          <p:spTgt spid="2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1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plus(in)">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2" grpId="0" bldLvl="0" animBg="1"/>
      <p:bldP spid="4"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197" name="矩形 196"/>
          <p:cNvSpPr/>
          <p:nvPr/>
        </p:nvSpPr>
        <p:spPr>
          <a:xfrm>
            <a:off x="8258782" y="1638300"/>
            <a:ext cx="1160895" cy="338554"/>
          </a:xfrm>
          <a:prstGeom prst="rect">
            <a:avLst/>
          </a:prstGeom>
          <a:solidFill>
            <a:schemeClr val="bg1">
              <a:lumMod val="50000"/>
            </a:schemeClr>
          </a:solidFill>
          <a:ln>
            <a:noFill/>
          </a:ln>
        </p:spPr>
        <p:txBody>
          <a:bodyPr wrap="none">
            <a:spAutoFit/>
          </a:bodyPr>
          <a:lstStyle/>
          <a:p>
            <a:r>
              <a:rPr lang="en-US" altLang="zh-CN" sz="1600" b="1" dirty="0">
                <a:solidFill>
                  <a:schemeClr val="bg1"/>
                </a:solidFill>
                <a:cs typeface="+mn-ea"/>
                <a:sym typeface="+mn-lt"/>
              </a:rPr>
              <a:t>FURTURE</a:t>
            </a:r>
          </a:p>
        </p:txBody>
      </p:sp>
      <p:sp>
        <p:nvSpPr>
          <p:cNvPr id="198" name="矩形 197"/>
          <p:cNvSpPr/>
          <p:nvPr/>
        </p:nvSpPr>
        <p:spPr>
          <a:xfrm>
            <a:off x="8258782" y="2209800"/>
            <a:ext cx="1130438" cy="338554"/>
          </a:xfrm>
          <a:prstGeom prst="rect">
            <a:avLst/>
          </a:prstGeom>
          <a:solidFill>
            <a:schemeClr val="bg1">
              <a:lumMod val="50000"/>
            </a:schemeClr>
          </a:solidFill>
          <a:ln>
            <a:noFill/>
          </a:ln>
        </p:spPr>
        <p:txBody>
          <a:bodyPr wrap="none">
            <a:spAutoFit/>
          </a:bodyPr>
          <a:lstStyle/>
          <a:p>
            <a:r>
              <a:rPr lang="en-US" altLang="zh-CN" sz="1600" b="1" dirty="0">
                <a:solidFill>
                  <a:schemeClr val="bg1"/>
                </a:solidFill>
                <a:cs typeface="+mn-ea"/>
                <a:sym typeface="+mn-lt"/>
              </a:rPr>
              <a:t>NOTHING</a:t>
            </a:r>
          </a:p>
        </p:txBody>
      </p:sp>
      <p:sp>
        <p:nvSpPr>
          <p:cNvPr id="199" name="矩形 198"/>
          <p:cNvSpPr/>
          <p:nvPr/>
        </p:nvSpPr>
        <p:spPr>
          <a:xfrm>
            <a:off x="8258782" y="2781300"/>
            <a:ext cx="884473" cy="338554"/>
          </a:xfrm>
          <a:prstGeom prst="rect">
            <a:avLst/>
          </a:prstGeom>
          <a:solidFill>
            <a:schemeClr val="bg1">
              <a:lumMod val="50000"/>
            </a:schemeClr>
          </a:solidFill>
          <a:ln>
            <a:noFill/>
          </a:ln>
        </p:spPr>
        <p:txBody>
          <a:bodyPr wrap="none">
            <a:spAutoFit/>
          </a:bodyPr>
          <a:lstStyle/>
          <a:p>
            <a:r>
              <a:rPr lang="en-US" altLang="zh-CN" sz="1600" b="1" dirty="0">
                <a:solidFill>
                  <a:schemeClr val="bg1"/>
                </a:solidFill>
                <a:cs typeface="+mn-ea"/>
                <a:sym typeface="+mn-lt"/>
              </a:rPr>
              <a:t>NEVER</a:t>
            </a:r>
          </a:p>
        </p:txBody>
      </p:sp>
      <p:sp>
        <p:nvSpPr>
          <p:cNvPr id="200" name="矩形 199"/>
          <p:cNvSpPr/>
          <p:nvPr/>
        </p:nvSpPr>
        <p:spPr>
          <a:xfrm>
            <a:off x="8258782" y="3352800"/>
            <a:ext cx="582211" cy="338554"/>
          </a:xfrm>
          <a:prstGeom prst="rect">
            <a:avLst/>
          </a:prstGeom>
          <a:solidFill>
            <a:schemeClr val="bg1">
              <a:lumMod val="50000"/>
            </a:schemeClr>
          </a:solidFill>
          <a:ln>
            <a:noFill/>
          </a:ln>
        </p:spPr>
        <p:txBody>
          <a:bodyPr wrap="none">
            <a:spAutoFit/>
          </a:bodyPr>
          <a:lstStyle/>
          <a:p>
            <a:r>
              <a:rPr lang="en-US" altLang="zh-CN" sz="1600" b="1" dirty="0">
                <a:solidFill>
                  <a:schemeClr val="bg1"/>
                </a:solidFill>
                <a:cs typeface="+mn-ea"/>
                <a:sym typeface="+mn-lt"/>
              </a:rPr>
              <a:t>ALL</a:t>
            </a:r>
          </a:p>
        </p:txBody>
      </p:sp>
      <p:sp>
        <p:nvSpPr>
          <p:cNvPr id="2" name="矩形 1"/>
          <p:cNvSpPr/>
          <p:nvPr/>
        </p:nvSpPr>
        <p:spPr>
          <a:xfrm>
            <a:off x="725170" y="1638300"/>
            <a:ext cx="7145020" cy="40189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正文"/>
          <p:cNvSpPr/>
          <p:nvPr/>
        </p:nvSpPr>
        <p:spPr>
          <a:xfrm>
            <a:off x="8258810" y="4180840"/>
            <a:ext cx="3180080" cy="1437253"/>
          </a:xfrm>
          <a:prstGeom prst="rect">
            <a:avLst/>
          </a:prstGeom>
        </p:spPr>
        <p:txBody>
          <a:bodyPr wrap="square">
            <a:spAutoFit/>
          </a:bodyPr>
          <a:lstStyle/>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en-GB" altLang="zh-CN" sz="1100" dirty="0">
              <a:solidFill>
                <a:schemeClr val="bg1">
                  <a:lumMod val="50000"/>
                </a:schemeClr>
              </a:solidFill>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7"/>
                                        </p:tgtEl>
                                        <p:attrNameLst>
                                          <p:attrName>style.visibility</p:attrName>
                                        </p:attrNameLst>
                                      </p:cBhvr>
                                      <p:to>
                                        <p:strVal val="visible"/>
                                      </p:to>
                                    </p:set>
                                    <p:anim calcmode="lin" valueType="num">
                                      <p:cBhvr>
                                        <p:cTn id="23" dur="500" fill="hold"/>
                                        <p:tgtEl>
                                          <p:spTgt spid="197"/>
                                        </p:tgtEl>
                                        <p:attrNameLst>
                                          <p:attrName>ppt_w</p:attrName>
                                        </p:attrNameLst>
                                      </p:cBhvr>
                                      <p:tavLst>
                                        <p:tav tm="0">
                                          <p:val>
                                            <p:fltVal val="0"/>
                                          </p:val>
                                        </p:tav>
                                        <p:tav tm="100000">
                                          <p:val>
                                            <p:strVal val="#ppt_w"/>
                                          </p:val>
                                        </p:tav>
                                      </p:tavLst>
                                    </p:anim>
                                    <p:anim calcmode="lin" valueType="num">
                                      <p:cBhvr>
                                        <p:cTn id="24" dur="500" fill="hold"/>
                                        <p:tgtEl>
                                          <p:spTgt spid="197"/>
                                        </p:tgtEl>
                                        <p:attrNameLst>
                                          <p:attrName>ppt_h</p:attrName>
                                        </p:attrNameLst>
                                      </p:cBhvr>
                                      <p:tavLst>
                                        <p:tav tm="0">
                                          <p:val>
                                            <p:fltVal val="0"/>
                                          </p:val>
                                        </p:tav>
                                        <p:tav tm="100000">
                                          <p:val>
                                            <p:strVal val="#ppt_h"/>
                                          </p:val>
                                        </p:tav>
                                      </p:tavLst>
                                    </p:anim>
                                    <p:animEffect transition="in" filter="fade">
                                      <p:cBhvr>
                                        <p:cTn id="25" dur="500"/>
                                        <p:tgtEl>
                                          <p:spTgt spid="197"/>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98"/>
                                        </p:tgtEl>
                                        <p:attrNameLst>
                                          <p:attrName>style.visibility</p:attrName>
                                        </p:attrNameLst>
                                      </p:cBhvr>
                                      <p:to>
                                        <p:strVal val="visible"/>
                                      </p:to>
                                    </p:set>
                                    <p:anim calcmode="lin" valueType="num">
                                      <p:cBhvr>
                                        <p:cTn id="29" dur="500" fill="hold"/>
                                        <p:tgtEl>
                                          <p:spTgt spid="198"/>
                                        </p:tgtEl>
                                        <p:attrNameLst>
                                          <p:attrName>ppt_w</p:attrName>
                                        </p:attrNameLst>
                                      </p:cBhvr>
                                      <p:tavLst>
                                        <p:tav tm="0">
                                          <p:val>
                                            <p:fltVal val="0"/>
                                          </p:val>
                                        </p:tav>
                                        <p:tav tm="100000">
                                          <p:val>
                                            <p:strVal val="#ppt_w"/>
                                          </p:val>
                                        </p:tav>
                                      </p:tavLst>
                                    </p:anim>
                                    <p:anim calcmode="lin" valueType="num">
                                      <p:cBhvr>
                                        <p:cTn id="30" dur="500" fill="hold"/>
                                        <p:tgtEl>
                                          <p:spTgt spid="198"/>
                                        </p:tgtEl>
                                        <p:attrNameLst>
                                          <p:attrName>ppt_h</p:attrName>
                                        </p:attrNameLst>
                                      </p:cBhvr>
                                      <p:tavLst>
                                        <p:tav tm="0">
                                          <p:val>
                                            <p:fltVal val="0"/>
                                          </p:val>
                                        </p:tav>
                                        <p:tav tm="100000">
                                          <p:val>
                                            <p:strVal val="#ppt_h"/>
                                          </p:val>
                                        </p:tav>
                                      </p:tavLst>
                                    </p:anim>
                                    <p:animEffect transition="in" filter="fade">
                                      <p:cBhvr>
                                        <p:cTn id="31" dur="500"/>
                                        <p:tgtEl>
                                          <p:spTgt spid="198"/>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99"/>
                                        </p:tgtEl>
                                        <p:attrNameLst>
                                          <p:attrName>style.visibility</p:attrName>
                                        </p:attrNameLst>
                                      </p:cBhvr>
                                      <p:to>
                                        <p:strVal val="visible"/>
                                      </p:to>
                                    </p:set>
                                    <p:anim calcmode="lin" valueType="num">
                                      <p:cBhvr>
                                        <p:cTn id="35" dur="500" fill="hold"/>
                                        <p:tgtEl>
                                          <p:spTgt spid="199"/>
                                        </p:tgtEl>
                                        <p:attrNameLst>
                                          <p:attrName>ppt_w</p:attrName>
                                        </p:attrNameLst>
                                      </p:cBhvr>
                                      <p:tavLst>
                                        <p:tav tm="0">
                                          <p:val>
                                            <p:fltVal val="0"/>
                                          </p:val>
                                        </p:tav>
                                        <p:tav tm="100000">
                                          <p:val>
                                            <p:strVal val="#ppt_w"/>
                                          </p:val>
                                        </p:tav>
                                      </p:tavLst>
                                    </p:anim>
                                    <p:anim calcmode="lin" valueType="num">
                                      <p:cBhvr>
                                        <p:cTn id="36" dur="500" fill="hold"/>
                                        <p:tgtEl>
                                          <p:spTgt spid="199"/>
                                        </p:tgtEl>
                                        <p:attrNameLst>
                                          <p:attrName>ppt_h</p:attrName>
                                        </p:attrNameLst>
                                      </p:cBhvr>
                                      <p:tavLst>
                                        <p:tav tm="0">
                                          <p:val>
                                            <p:fltVal val="0"/>
                                          </p:val>
                                        </p:tav>
                                        <p:tav tm="100000">
                                          <p:val>
                                            <p:strVal val="#ppt_h"/>
                                          </p:val>
                                        </p:tav>
                                      </p:tavLst>
                                    </p:anim>
                                    <p:animEffect transition="in" filter="fade">
                                      <p:cBhvr>
                                        <p:cTn id="37" dur="500"/>
                                        <p:tgtEl>
                                          <p:spTgt spid="19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00"/>
                                        </p:tgtEl>
                                        <p:attrNameLst>
                                          <p:attrName>style.visibility</p:attrName>
                                        </p:attrNameLst>
                                      </p:cBhvr>
                                      <p:to>
                                        <p:strVal val="visible"/>
                                      </p:to>
                                    </p:set>
                                    <p:anim calcmode="lin" valueType="num">
                                      <p:cBhvr>
                                        <p:cTn id="41" dur="500" fill="hold"/>
                                        <p:tgtEl>
                                          <p:spTgt spid="200"/>
                                        </p:tgtEl>
                                        <p:attrNameLst>
                                          <p:attrName>ppt_w</p:attrName>
                                        </p:attrNameLst>
                                      </p:cBhvr>
                                      <p:tavLst>
                                        <p:tav tm="0">
                                          <p:val>
                                            <p:fltVal val="0"/>
                                          </p:val>
                                        </p:tav>
                                        <p:tav tm="100000">
                                          <p:val>
                                            <p:strVal val="#ppt_w"/>
                                          </p:val>
                                        </p:tav>
                                      </p:tavLst>
                                    </p:anim>
                                    <p:anim calcmode="lin" valueType="num">
                                      <p:cBhvr>
                                        <p:cTn id="42" dur="500" fill="hold"/>
                                        <p:tgtEl>
                                          <p:spTgt spid="200"/>
                                        </p:tgtEl>
                                        <p:attrNameLst>
                                          <p:attrName>ppt_h</p:attrName>
                                        </p:attrNameLst>
                                      </p:cBhvr>
                                      <p:tavLst>
                                        <p:tav tm="0">
                                          <p:val>
                                            <p:fltVal val="0"/>
                                          </p:val>
                                        </p:tav>
                                        <p:tav tm="100000">
                                          <p:val>
                                            <p:strVal val="#ppt_h"/>
                                          </p:val>
                                        </p:tav>
                                      </p:tavLst>
                                    </p:anim>
                                    <p:animEffect transition="in" filter="fade">
                                      <p:cBhvr>
                                        <p:cTn id="43" dur="500"/>
                                        <p:tgtEl>
                                          <p:spTgt spid="200"/>
                                        </p:tgtEl>
                                      </p:cBhvr>
                                    </p:animEffect>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anim calcmode="lin" valueType="num">
                                      <p:cBhvr>
                                        <p:cTn id="48" dur="500" fill="hold"/>
                                        <p:tgtEl>
                                          <p:spTgt spid="26"/>
                                        </p:tgtEl>
                                        <p:attrNameLst>
                                          <p:attrName>ppt_x</p:attrName>
                                        </p:attrNameLst>
                                      </p:cBhvr>
                                      <p:tavLst>
                                        <p:tav tm="0">
                                          <p:val>
                                            <p:strVal val="#ppt_x"/>
                                          </p:val>
                                        </p:tav>
                                        <p:tav tm="100000">
                                          <p:val>
                                            <p:strVal val="#ppt_x"/>
                                          </p:val>
                                        </p:tav>
                                      </p:tavLst>
                                    </p:anim>
                                    <p:anim calcmode="lin" valueType="num">
                                      <p:cBhvr>
                                        <p:cTn id="4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197" grpId="0" bldLvl="0" animBg="1"/>
      <p:bldP spid="198" grpId="0" bldLvl="0" animBg="1"/>
      <p:bldP spid="199" grpId="0" bldLvl="0" animBg="1"/>
      <p:bldP spid="200" grpId="0" bldLvl="0" animBg="1"/>
      <p:bldP spid="2" grpId="0" bldLvl="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3" name="文本框 2"/>
          <p:cNvSpPr txBox="1"/>
          <p:nvPr/>
        </p:nvSpPr>
        <p:spPr>
          <a:xfrm>
            <a:off x="3777615" y="1260475"/>
            <a:ext cx="3654425" cy="1240789"/>
          </a:xfrm>
          <a:prstGeom prst="rect">
            <a:avLst/>
          </a:prstGeom>
          <a:noFill/>
        </p:spPr>
        <p:txBody>
          <a:bodyPr wrap="square" rtlCol="0">
            <a:spAutoFit/>
          </a:bodyPr>
          <a:lstStyle/>
          <a:p>
            <a:pPr algn="r">
              <a:lnSpc>
                <a:spcPct val="140000"/>
              </a:lnSpc>
            </a:pPr>
            <a:r>
              <a:rPr lang="en-US" altLang="zh-CN" sz="2800">
                <a:cs typeface="+mn-ea"/>
                <a:sym typeface="+mn-lt"/>
              </a:rPr>
              <a:t>ALL OR NOTHING</a:t>
            </a:r>
            <a:endParaRPr lang="en-US" altLang="zh-CN" sz="2800">
              <a:solidFill>
                <a:schemeClr val="tx1"/>
              </a:solidFill>
              <a:cs typeface="+mn-ea"/>
              <a:sym typeface="+mn-lt"/>
            </a:endParaRPr>
          </a:p>
          <a:p>
            <a:pPr algn="r">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
        <p:nvSpPr>
          <p:cNvPr id="6" name="文本框 5"/>
          <p:cNvSpPr txBox="1"/>
          <p:nvPr/>
        </p:nvSpPr>
        <p:spPr>
          <a:xfrm>
            <a:off x="431165" y="3354070"/>
            <a:ext cx="5935980" cy="883255"/>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2885440" y="2861310"/>
            <a:ext cx="3481705" cy="368049"/>
          </a:xfrm>
          <a:prstGeom prst="rect">
            <a:avLst/>
          </a:prstGeom>
          <a:noFill/>
        </p:spPr>
        <p:txBody>
          <a:bodyPr wrap="square" rtlCol="0">
            <a:spAutoFit/>
          </a:bodyPr>
          <a:lstStyle/>
          <a:p>
            <a:pPr algn="r">
              <a:lnSpc>
                <a:spcPct val="120000"/>
              </a:lnSpc>
            </a:pPr>
            <a:r>
              <a:rPr lang="zh-CN" altLang="en-US" sz="1600" dirty="0">
                <a:solidFill>
                  <a:schemeClr val="tx1"/>
                </a:solidFill>
                <a:cs typeface="+mn-ea"/>
                <a:sym typeface="+mn-lt"/>
              </a:rPr>
              <a:t>Click here to add your title</a:t>
            </a:r>
          </a:p>
        </p:txBody>
      </p:sp>
      <p:sp>
        <p:nvSpPr>
          <p:cNvPr id="4" name="文本框 3"/>
          <p:cNvSpPr txBox="1"/>
          <p:nvPr/>
        </p:nvSpPr>
        <p:spPr>
          <a:xfrm>
            <a:off x="431165" y="4606290"/>
            <a:ext cx="5258435" cy="883255"/>
          </a:xfrm>
          <a:prstGeom prst="rect">
            <a:avLst/>
          </a:prstGeom>
          <a:noFill/>
        </p:spPr>
        <p:txBody>
          <a:bodyPr wrap="square" rtlCol="0">
            <a:spAutoFit/>
          </a:bodyPr>
          <a:lstStyle/>
          <a:p>
            <a:pPr algn="r"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endParaRPr lang="zh-CN" altLang="en-US" sz="1000">
              <a:solidFill>
                <a:schemeClr val="tx1"/>
              </a:solidFill>
              <a:cs typeface="+mn-ea"/>
              <a:sym typeface="+mn-lt"/>
            </a:endParaRPr>
          </a:p>
        </p:txBody>
      </p:sp>
      <p:sp>
        <p:nvSpPr>
          <p:cNvPr id="8" name="矩形 7">
            <a:extLst>
              <a:ext uri="{FF2B5EF4-FFF2-40B4-BE49-F238E27FC236}">
                <a16:creationId xmlns:a16="http://schemas.microsoft.com/office/drawing/2014/main" xmlns="" id="{51930A99-263E-4E9E-BCE7-0F05EC9FDA0E}"/>
              </a:ext>
            </a:extLst>
          </p:cNvPr>
          <p:cNvSpPr/>
          <p:nvPr/>
        </p:nvSpPr>
        <p:spPr>
          <a:xfrm>
            <a:off x="7432040" y="3247390"/>
            <a:ext cx="4759960" cy="3605731"/>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anim calcmode="lin" valueType="num">
                                      <p:cBhvr>
                                        <p:cTn id="34" dur="500" fill="hold"/>
                                        <p:tgtEl>
                                          <p:spTgt spid="4"/>
                                        </p:tgtEl>
                                        <p:attrNameLst>
                                          <p:attrName>ppt_x</p:attrName>
                                        </p:attrNameLst>
                                      </p:cBhvr>
                                      <p:tavLst>
                                        <p:tav tm="0">
                                          <p:val>
                                            <p:strVal val="#ppt_x"/>
                                          </p:val>
                                        </p:tav>
                                        <p:tav tm="100000">
                                          <p:val>
                                            <p:strVal val="#ppt_x"/>
                                          </p:val>
                                        </p:tav>
                                      </p:tavLst>
                                    </p:anim>
                                    <p:anim calcmode="lin" valueType="num">
                                      <p:cBhvr>
                                        <p:cTn id="35" dur="5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3" grpId="0"/>
      <p:bldP spid="6" grpId="0"/>
      <p:bldP spid="7" grpId="0"/>
      <p:bldP spid="4" grpId="0"/>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473575" y="725805"/>
            <a:ext cx="3244850" cy="706755"/>
          </a:xfrm>
          <a:prstGeom prst="rect">
            <a:avLst/>
          </a:prstGeom>
          <a:noFill/>
        </p:spPr>
        <p:txBody>
          <a:bodyPr wrap="square" rtlCol="0">
            <a:spAutoFit/>
          </a:bodyPr>
          <a:lstStyle/>
          <a:p>
            <a:pPr algn="ctr"/>
            <a:r>
              <a:rPr lang="en-US" altLang="zh-CN" sz="4000" dirty="0">
                <a:solidFill>
                  <a:srgbClr val="7F7F7F"/>
                </a:solidFill>
                <a:cs typeface="+mn-ea"/>
                <a:sym typeface="+mn-lt"/>
              </a:rPr>
              <a:t>CONTENTS</a:t>
            </a:r>
          </a:p>
        </p:txBody>
      </p:sp>
      <p:grpSp>
        <p:nvGrpSpPr>
          <p:cNvPr id="8" name="组合 7"/>
          <p:cNvGrpSpPr/>
          <p:nvPr/>
        </p:nvGrpSpPr>
        <p:grpSpPr>
          <a:xfrm>
            <a:off x="1114425" y="1804035"/>
            <a:ext cx="2165350" cy="2165350"/>
            <a:chOff x="1965" y="2841"/>
            <a:chExt cx="3410" cy="3410"/>
          </a:xfrm>
        </p:grpSpPr>
        <p:sp>
          <p:nvSpPr>
            <p:cNvPr id="5" name="矩形 4"/>
            <p:cNvSpPr/>
            <p:nvPr/>
          </p:nvSpPr>
          <p:spPr>
            <a:xfrm>
              <a:off x="2118" y="2994"/>
              <a:ext cx="3104" cy="3104"/>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a:off x="3677285" y="2550795"/>
            <a:ext cx="2165350" cy="2165350"/>
            <a:chOff x="1965" y="2841"/>
            <a:chExt cx="3410" cy="3410"/>
          </a:xfrm>
        </p:grpSpPr>
        <p:sp>
          <p:nvSpPr>
            <p:cNvPr id="10" name="矩形 9"/>
            <p:cNvSpPr/>
            <p:nvPr/>
          </p:nvSpPr>
          <p:spPr>
            <a:xfrm>
              <a:off x="2118" y="2994"/>
              <a:ext cx="3104" cy="3104"/>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6350000" y="1804035"/>
            <a:ext cx="2165350" cy="2165350"/>
            <a:chOff x="1965" y="2841"/>
            <a:chExt cx="3410" cy="3410"/>
          </a:xfrm>
        </p:grpSpPr>
        <p:sp>
          <p:nvSpPr>
            <p:cNvPr id="14" name="矩形 13"/>
            <p:cNvSpPr/>
            <p:nvPr/>
          </p:nvSpPr>
          <p:spPr>
            <a:xfrm>
              <a:off x="2118" y="2994"/>
              <a:ext cx="3104" cy="3104"/>
            </a:xfrm>
            <a:prstGeom prst="rect">
              <a:avLst/>
            </a:prstGeom>
            <a:blipFill rotWithShape="1">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9008110" y="2550795"/>
            <a:ext cx="2165350" cy="2165350"/>
            <a:chOff x="1965" y="2841"/>
            <a:chExt cx="3410" cy="3410"/>
          </a:xfrm>
        </p:grpSpPr>
        <p:sp>
          <p:nvSpPr>
            <p:cNvPr id="17" name="矩形 16"/>
            <p:cNvSpPr/>
            <p:nvPr/>
          </p:nvSpPr>
          <p:spPr>
            <a:xfrm>
              <a:off x="2118" y="2994"/>
              <a:ext cx="3104" cy="3104"/>
            </a:xfrm>
            <a:prstGeom prst="rect">
              <a:avLst/>
            </a:prstGeom>
            <a:blipFill rotWithShape="1">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1965" y="2841"/>
              <a:ext cx="3410" cy="341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1" name="PA_组合 20"/>
          <p:cNvGrpSpPr/>
          <p:nvPr>
            <p:custDataLst>
              <p:tags r:id="rId1"/>
            </p:custDataLst>
          </p:nvPr>
        </p:nvGrpSpPr>
        <p:grpSpPr>
          <a:xfrm>
            <a:off x="1198880" y="1901190"/>
            <a:ext cx="1971040" cy="1971040"/>
            <a:chOff x="1888" y="2994"/>
            <a:chExt cx="3104" cy="3104"/>
          </a:xfrm>
        </p:grpSpPr>
        <p:sp>
          <p:nvSpPr>
            <p:cNvPr id="19" name="PA_矩形 18"/>
            <p:cNvSpPr/>
            <p:nvPr>
              <p:custDataLst>
                <p:tags r:id="rId2"/>
              </p:custDataLst>
            </p:nvPr>
          </p:nvSpPr>
          <p:spPr>
            <a:xfrm>
              <a:off x="188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PA_文本框 19"/>
            <p:cNvSpPr txBox="1"/>
            <p:nvPr>
              <p:custDataLst>
                <p:tags r:id="rId3"/>
              </p:custDataLst>
            </p:nvPr>
          </p:nvSpPr>
          <p:spPr>
            <a:xfrm>
              <a:off x="2277" y="3602"/>
              <a:ext cx="2366" cy="1888"/>
            </a:xfrm>
            <a:prstGeom prst="rect">
              <a:avLst/>
            </a:prstGeom>
            <a:noFill/>
          </p:spPr>
          <p:txBody>
            <a:bodyPr wrap="square" rtlCol="0">
              <a:spAutoFit/>
            </a:bodyPr>
            <a:lstStyle/>
            <a:p>
              <a:pPr algn="ctr"/>
              <a:r>
                <a:rPr lang="en-US" altLang="zh-CN" sz="7200" b="1" dirty="0">
                  <a:solidFill>
                    <a:schemeClr val="bg1"/>
                  </a:solidFill>
                  <a:cs typeface="+mn-ea"/>
                  <a:sym typeface="+mn-lt"/>
                </a:rPr>
                <a:t>01</a:t>
              </a:r>
            </a:p>
          </p:txBody>
        </p:sp>
      </p:grpSp>
      <p:sp>
        <p:nvSpPr>
          <p:cNvPr id="22" name="文本框 21"/>
          <p:cNvSpPr txBox="1"/>
          <p:nvPr/>
        </p:nvSpPr>
        <p:spPr>
          <a:xfrm>
            <a:off x="1035685" y="4334510"/>
            <a:ext cx="2322830" cy="775084"/>
          </a:xfrm>
          <a:prstGeom prst="rect">
            <a:avLst/>
          </a:prstGeom>
          <a:noFill/>
        </p:spPr>
        <p:txBody>
          <a:bodyPr wrap="square" rtlCol="0">
            <a:spAutoFit/>
          </a:bodyPr>
          <a:lstStyle/>
          <a:p>
            <a:pPr algn="ctr">
              <a:lnSpc>
                <a:spcPct val="130000"/>
              </a:lnSpc>
            </a:pPr>
            <a:r>
              <a:rPr lang="zh-CN" altLang="en-US" b="1" dirty="0">
                <a:solidFill>
                  <a:srgbClr val="7F7F7F"/>
                </a:solidFill>
                <a:cs typeface="+mn-ea"/>
                <a:sym typeface="+mn-lt"/>
              </a:rPr>
              <a:t>Click here to add your title</a:t>
            </a:r>
          </a:p>
        </p:txBody>
      </p:sp>
      <p:grpSp>
        <p:nvGrpSpPr>
          <p:cNvPr id="23" name="组合 22"/>
          <p:cNvGrpSpPr/>
          <p:nvPr/>
        </p:nvGrpSpPr>
        <p:grpSpPr>
          <a:xfrm>
            <a:off x="3774440" y="2647950"/>
            <a:ext cx="1971040" cy="1971040"/>
            <a:chOff x="1908" y="2994"/>
            <a:chExt cx="3104" cy="3104"/>
          </a:xfrm>
        </p:grpSpPr>
        <p:sp>
          <p:nvSpPr>
            <p:cNvPr id="24" name="矩形 23"/>
            <p:cNvSpPr/>
            <p:nvPr/>
          </p:nvSpPr>
          <p:spPr>
            <a:xfrm>
              <a:off x="190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文本框 24"/>
            <p:cNvSpPr txBox="1"/>
            <p:nvPr/>
          </p:nvSpPr>
          <p:spPr>
            <a:xfrm>
              <a:off x="2277" y="3602"/>
              <a:ext cx="2366" cy="1888"/>
            </a:xfrm>
            <a:prstGeom prst="rect">
              <a:avLst/>
            </a:prstGeom>
            <a:noFill/>
          </p:spPr>
          <p:txBody>
            <a:bodyPr wrap="square" rtlCol="0">
              <a:spAutoFit/>
            </a:bodyPr>
            <a:lstStyle/>
            <a:p>
              <a:pPr algn="ctr"/>
              <a:r>
                <a:rPr lang="en-US" altLang="zh-CN" sz="7200" b="1" dirty="0">
                  <a:solidFill>
                    <a:schemeClr val="bg1"/>
                  </a:solidFill>
                  <a:cs typeface="+mn-ea"/>
                  <a:sym typeface="+mn-lt"/>
                </a:rPr>
                <a:t>02</a:t>
              </a:r>
            </a:p>
          </p:txBody>
        </p:sp>
      </p:grpSp>
      <p:sp>
        <p:nvSpPr>
          <p:cNvPr id="26" name="文本框 25"/>
          <p:cNvSpPr txBox="1"/>
          <p:nvPr/>
        </p:nvSpPr>
        <p:spPr>
          <a:xfrm>
            <a:off x="3598545" y="5081270"/>
            <a:ext cx="2322830" cy="775084"/>
          </a:xfrm>
          <a:prstGeom prst="rect">
            <a:avLst/>
          </a:prstGeom>
          <a:noFill/>
        </p:spPr>
        <p:txBody>
          <a:bodyPr wrap="square" rtlCol="0">
            <a:spAutoFit/>
          </a:bodyPr>
          <a:lstStyle/>
          <a:p>
            <a:pPr algn="ctr">
              <a:lnSpc>
                <a:spcPct val="130000"/>
              </a:lnSpc>
            </a:pPr>
            <a:r>
              <a:rPr lang="zh-CN" altLang="en-US" b="1" dirty="0">
                <a:solidFill>
                  <a:srgbClr val="7F7F7F"/>
                </a:solidFill>
                <a:cs typeface="+mn-ea"/>
                <a:sym typeface="+mn-lt"/>
              </a:rPr>
              <a:t>Click here to add your title</a:t>
            </a:r>
          </a:p>
        </p:txBody>
      </p:sp>
      <p:grpSp>
        <p:nvGrpSpPr>
          <p:cNvPr id="27" name="组合 26"/>
          <p:cNvGrpSpPr/>
          <p:nvPr/>
        </p:nvGrpSpPr>
        <p:grpSpPr>
          <a:xfrm>
            <a:off x="6447155" y="1901190"/>
            <a:ext cx="1971040" cy="1971040"/>
            <a:chOff x="1908" y="2994"/>
            <a:chExt cx="3104" cy="3104"/>
          </a:xfrm>
        </p:grpSpPr>
        <p:sp>
          <p:nvSpPr>
            <p:cNvPr id="28" name="矩形 27"/>
            <p:cNvSpPr/>
            <p:nvPr/>
          </p:nvSpPr>
          <p:spPr>
            <a:xfrm>
              <a:off x="190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1"/>
            <p:nvPr/>
          </p:nvSpPr>
          <p:spPr>
            <a:xfrm>
              <a:off x="2277" y="3602"/>
              <a:ext cx="2366" cy="1888"/>
            </a:xfrm>
            <a:prstGeom prst="rect">
              <a:avLst/>
            </a:prstGeom>
            <a:noFill/>
          </p:spPr>
          <p:txBody>
            <a:bodyPr wrap="square" rtlCol="0">
              <a:spAutoFit/>
            </a:bodyPr>
            <a:lstStyle/>
            <a:p>
              <a:pPr algn="ctr"/>
              <a:r>
                <a:rPr lang="en-US" altLang="zh-CN" sz="7200" b="1" dirty="0">
                  <a:solidFill>
                    <a:schemeClr val="bg1"/>
                  </a:solidFill>
                  <a:cs typeface="+mn-ea"/>
                  <a:sym typeface="+mn-lt"/>
                </a:rPr>
                <a:t>03</a:t>
              </a:r>
            </a:p>
          </p:txBody>
        </p:sp>
      </p:grpSp>
      <p:sp>
        <p:nvSpPr>
          <p:cNvPr id="30" name="文本框 29"/>
          <p:cNvSpPr txBox="1"/>
          <p:nvPr/>
        </p:nvSpPr>
        <p:spPr>
          <a:xfrm>
            <a:off x="6271260" y="4334510"/>
            <a:ext cx="2322830" cy="775084"/>
          </a:xfrm>
          <a:prstGeom prst="rect">
            <a:avLst/>
          </a:prstGeom>
          <a:noFill/>
        </p:spPr>
        <p:txBody>
          <a:bodyPr wrap="square" rtlCol="0">
            <a:spAutoFit/>
          </a:bodyPr>
          <a:lstStyle/>
          <a:p>
            <a:pPr algn="ctr">
              <a:lnSpc>
                <a:spcPct val="130000"/>
              </a:lnSpc>
            </a:pPr>
            <a:r>
              <a:rPr lang="zh-CN" altLang="en-US" b="1" dirty="0">
                <a:solidFill>
                  <a:srgbClr val="7F7F7F"/>
                </a:solidFill>
                <a:cs typeface="+mn-ea"/>
                <a:sym typeface="+mn-lt"/>
              </a:rPr>
              <a:t>Click here to add your title</a:t>
            </a:r>
          </a:p>
        </p:txBody>
      </p:sp>
      <p:grpSp>
        <p:nvGrpSpPr>
          <p:cNvPr id="31" name="组合 30"/>
          <p:cNvGrpSpPr/>
          <p:nvPr/>
        </p:nvGrpSpPr>
        <p:grpSpPr>
          <a:xfrm>
            <a:off x="9105265" y="2647950"/>
            <a:ext cx="1971040" cy="1971040"/>
            <a:chOff x="1908" y="2994"/>
            <a:chExt cx="3104" cy="3104"/>
          </a:xfrm>
        </p:grpSpPr>
        <p:sp>
          <p:nvSpPr>
            <p:cNvPr id="32" name="矩形 31"/>
            <p:cNvSpPr/>
            <p:nvPr/>
          </p:nvSpPr>
          <p:spPr>
            <a:xfrm>
              <a:off x="190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文本框 32"/>
            <p:cNvSpPr txBox="1"/>
            <p:nvPr/>
          </p:nvSpPr>
          <p:spPr>
            <a:xfrm>
              <a:off x="2277" y="3602"/>
              <a:ext cx="2366" cy="1888"/>
            </a:xfrm>
            <a:prstGeom prst="rect">
              <a:avLst/>
            </a:prstGeom>
            <a:noFill/>
          </p:spPr>
          <p:txBody>
            <a:bodyPr wrap="square" rtlCol="0">
              <a:spAutoFit/>
            </a:bodyPr>
            <a:lstStyle/>
            <a:p>
              <a:pPr algn="ctr"/>
              <a:r>
                <a:rPr lang="en-US" altLang="zh-CN" sz="7200" b="1">
                  <a:solidFill>
                    <a:schemeClr val="bg1"/>
                  </a:solidFill>
                  <a:cs typeface="+mn-ea"/>
                  <a:sym typeface="+mn-lt"/>
                </a:rPr>
                <a:t>04</a:t>
              </a:r>
            </a:p>
          </p:txBody>
        </p:sp>
      </p:grpSp>
      <p:sp>
        <p:nvSpPr>
          <p:cNvPr id="34" name="文本框 33"/>
          <p:cNvSpPr txBox="1"/>
          <p:nvPr/>
        </p:nvSpPr>
        <p:spPr>
          <a:xfrm>
            <a:off x="8929370" y="5081270"/>
            <a:ext cx="2322830" cy="775084"/>
          </a:xfrm>
          <a:prstGeom prst="rect">
            <a:avLst/>
          </a:prstGeom>
          <a:noFill/>
        </p:spPr>
        <p:txBody>
          <a:bodyPr wrap="square" rtlCol="0">
            <a:spAutoFit/>
          </a:bodyPr>
          <a:lstStyle/>
          <a:p>
            <a:pPr algn="ctr">
              <a:lnSpc>
                <a:spcPct val="130000"/>
              </a:lnSpc>
            </a:pPr>
            <a:r>
              <a:rPr lang="zh-CN" altLang="en-US" b="1">
                <a:solidFill>
                  <a:srgbClr val="7F7F7F"/>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2" grpId="0"/>
      <p:bldP spid="26"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096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dirty="0">
                  <a:solidFill>
                    <a:schemeClr val="bg1"/>
                  </a:solidFill>
                  <a:cs typeface="+mn-ea"/>
                  <a:sym typeface="+mn-lt"/>
                </a:rPr>
                <a:t>04</a:t>
              </a:r>
            </a:p>
          </p:txBody>
        </p:sp>
      </p:grpSp>
      <p:sp>
        <p:nvSpPr>
          <p:cNvPr id="9" name="文本框 8"/>
          <p:cNvSpPr txBox="1"/>
          <p:nvPr/>
        </p:nvSpPr>
        <p:spPr>
          <a:xfrm>
            <a:off x="5422900" y="2571750"/>
            <a:ext cx="5629275" cy="230695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tx1"/>
              </a:solidFill>
              <a:cs typeface="+mn-ea"/>
              <a:sym typeface="+mn-lt"/>
            </a:endParaRPr>
          </a:p>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5422900" y="1870075"/>
            <a:ext cx="3481705" cy="402546"/>
          </a:xfrm>
          <a:prstGeom prst="rect">
            <a:avLst/>
          </a:prstGeom>
          <a:noFill/>
        </p:spPr>
        <p:txBody>
          <a:bodyPr wrap="square" rtlCol="0">
            <a:spAutoFit/>
          </a:bodyPr>
          <a:lstStyle/>
          <a:p>
            <a:pPr algn="l">
              <a:lnSpc>
                <a:spcPct val="120000"/>
              </a:lnSpc>
            </a:pPr>
            <a:r>
              <a:rPr lang="zh-CN" altLang="en-US"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5" name="矩形 4"/>
          <p:cNvSpPr/>
          <p:nvPr/>
        </p:nvSpPr>
        <p:spPr>
          <a:xfrm>
            <a:off x="5978024" y="361950"/>
            <a:ext cx="5881872" cy="58420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548005" y="1555115"/>
            <a:ext cx="3944620" cy="1240789"/>
          </a:xfrm>
          <a:prstGeom prst="rect">
            <a:avLst/>
          </a:prstGeom>
          <a:noFill/>
        </p:spPr>
        <p:txBody>
          <a:bodyPr wrap="square" rtlCol="0">
            <a:spAutoFit/>
          </a:bodyPr>
          <a:lstStyle/>
          <a:p>
            <a:pPr algn="l">
              <a:lnSpc>
                <a:spcPct val="140000"/>
              </a:lnSpc>
            </a:pPr>
            <a:r>
              <a:rPr lang="en-US" altLang="zh-CN" sz="2800">
                <a:cs typeface="+mn-ea"/>
                <a:sym typeface="+mn-lt"/>
              </a:rPr>
              <a:t>ALL OR NOTHING</a:t>
            </a:r>
            <a:endParaRPr lang="en-US" altLang="zh-CN" sz="2800">
              <a:solidFill>
                <a:schemeClr val="tx1"/>
              </a:solidFill>
              <a:cs typeface="+mn-ea"/>
              <a:sym typeface="+mn-lt"/>
            </a:endParaRPr>
          </a:p>
          <a:p>
            <a:pPr algn="l">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
        <p:nvSpPr>
          <p:cNvPr id="7" name="文本框 6"/>
          <p:cNvSpPr txBox="1"/>
          <p:nvPr/>
        </p:nvSpPr>
        <p:spPr>
          <a:xfrm>
            <a:off x="548005" y="3697605"/>
            <a:ext cx="5291455" cy="203009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3" name="矩形 2"/>
          <p:cNvSpPr/>
          <p:nvPr/>
        </p:nvSpPr>
        <p:spPr>
          <a:xfrm>
            <a:off x="548005" y="3154045"/>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9" presetClass="entr" presetSubtype="0" fill="hold" grpId="1" nodeType="afterEffect">
                                  <p:stCondLst>
                                    <p:cond delay="0"/>
                                  </p:stCondLst>
                                  <p:iterate type="lt">
                                    <p:tmPct val="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2"/>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5" grpId="0" bldLvl="0" animBg="1"/>
      <p:bldP spid="2" grpId="1"/>
      <p:bldP spid="7"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2" name="矩形 1"/>
          <p:cNvSpPr/>
          <p:nvPr/>
        </p:nvSpPr>
        <p:spPr>
          <a:xfrm>
            <a:off x="2468880" y="1213485"/>
            <a:ext cx="5516880" cy="50749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0" y="4164330"/>
            <a:ext cx="2252345" cy="2239844"/>
          </a:xfrm>
          <a:prstGeom prst="rect">
            <a:avLst/>
          </a:prstGeom>
          <a:noFill/>
        </p:spPr>
        <p:txBody>
          <a:bodyPr wrap="square" rtlCol="0">
            <a:spAutoFit/>
          </a:bodyPr>
          <a:lstStyle/>
          <a:p>
            <a:pPr algn="r">
              <a:lnSpc>
                <a:spcPct val="150000"/>
              </a:lnSpc>
            </a:pPr>
            <a:r>
              <a:rPr lang="en-US" altLang="zh-CN" sz="2400" dirty="0">
                <a:solidFill>
                  <a:schemeClr val="tx1"/>
                </a:solidFill>
                <a:cs typeface="+mn-ea"/>
                <a:sym typeface="+mn-lt"/>
              </a:rPr>
              <a:t>ALL OR NOTHING</a:t>
            </a:r>
          </a:p>
          <a:p>
            <a:pPr algn="r">
              <a:lnSpc>
                <a:spcPct val="150000"/>
              </a:lnSpc>
            </a:pPr>
            <a:r>
              <a:rPr lang="en-US" altLang="zh-CN" sz="2400" dirty="0">
                <a:solidFill>
                  <a:schemeClr val="tx1"/>
                </a:solidFill>
                <a:cs typeface="+mn-ea"/>
                <a:sym typeface="+mn-lt"/>
              </a:rPr>
              <a:t>NOW OR NEVER</a:t>
            </a:r>
          </a:p>
        </p:txBody>
      </p:sp>
      <p:sp>
        <p:nvSpPr>
          <p:cNvPr id="3" name="文本框 2"/>
          <p:cNvSpPr txBox="1"/>
          <p:nvPr/>
        </p:nvSpPr>
        <p:spPr>
          <a:xfrm>
            <a:off x="8274685" y="3195955"/>
            <a:ext cx="3481705" cy="2549929"/>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5" name="矩形 4"/>
          <p:cNvSpPr/>
          <p:nvPr/>
        </p:nvSpPr>
        <p:spPr>
          <a:xfrm>
            <a:off x="8274685" y="2652395"/>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500"/>
                                        <p:tgtEl>
                                          <p:spTgt spid="2"/>
                                        </p:tgtEl>
                                      </p:cBhvr>
                                    </p:animEffec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trips(downRight)">
                                      <p:cBhvr>
                                        <p:cTn id="21" dur="500"/>
                                        <p:tgtEl>
                                          <p:spTgt spid="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7" grpId="0"/>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5" name="矩形 4"/>
          <p:cNvSpPr/>
          <p:nvPr/>
        </p:nvSpPr>
        <p:spPr>
          <a:xfrm>
            <a:off x="5664835" y="1204595"/>
            <a:ext cx="6096000" cy="44494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31165" y="4357370"/>
            <a:ext cx="3944620" cy="1242776"/>
          </a:xfrm>
          <a:prstGeom prst="rect">
            <a:avLst/>
          </a:prstGeom>
          <a:noFill/>
        </p:spPr>
        <p:txBody>
          <a:bodyPr wrap="square" rtlCol="0">
            <a:spAutoFit/>
          </a:bodyPr>
          <a:lstStyle/>
          <a:p>
            <a:pPr algn="l">
              <a:lnSpc>
                <a:spcPct val="140000"/>
              </a:lnSpc>
            </a:pPr>
            <a:r>
              <a:rPr lang="en-US" altLang="zh-CN" sz="2800" dirty="0">
                <a:solidFill>
                  <a:srgbClr val="7F7F7F"/>
                </a:solidFill>
                <a:cs typeface="+mn-ea"/>
                <a:sym typeface="+mn-lt"/>
              </a:rPr>
              <a:t>ALL OR NOTHING</a:t>
            </a:r>
          </a:p>
          <a:p>
            <a:pPr algn="l">
              <a:lnSpc>
                <a:spcPct val="140000"/>
              </a:lnSpc>
            </a:pPr>
            <a:r>
              <a:rPr lang="en-US" altLang="zh-CN" sz="2800" dirty="0">
                <a:solidFill>
                  <a:srgbClr val="7F7F7F"/>
                </a:solidFill>
                <a:cs typeface="+mn-ea"/>
                <a:sym typeface="+mn-lt"/>
              </a:rPr>
              <a:t>NOW OR NEVER</a:t>
            </a:r>
            <a:endParaRPr lang="en-US" altLang="zh-CN" sz="2800" b="1" dirty="0">
              <a:solidFill>
                <a:srgbClr val="7F7F7F"/>
              </a:solidFill>
              <a:cs typeface="+mn-ea"/>
              <a:sym typeface="+mn-lt"/>
            </a:endParaRPr>
          </a:p>
        </p:txBody>
      </p:sp>
      <p:sp>
        <p:nvSpPr>
          <p:cNvPr id="7" name="文本框 6"/>
          <p:cNvSpPr txBox="1"/>
          <p:nvPr/>
        </p:nvSpPr>
        <p:spPr>
          <a:xfrm>
            <a:off x="431165" y="1748155"/>
            <a:ext cx="4835525" cy="203009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6" name="矩形 5"/>
          <p:cNvSpPr/>
          <p:nvPr/>
        </p:nvSpPr>
        <p:spPr>
          <a:xfrm>
            <a:off x="431165" y="1204595"/>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9" presetClass="entr" presetSubtype="0" fill="hold" grpId="1" nodeType="afterEffect">
                                  <p:stCondLst>
                                    <p:cond delay="0"/>
                                  </p:stCondLst>
                                  <p:iterate type="lt">
                                    <p:tmPct val="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2"/>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9" dur="500"/>
                                        <p:tgtEl>
                                          <p:spTgt spid="3"/>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5" grpId="0" bldLvl="0" animBg="1"/>
      <p:bldP spid="3" grpId="1"/>
      <p:bldP spid="7"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4" name="菱形 3"/>
          <p:cNvSpPr/>
          <p:nvPr/>
        </p:nvSpPr>
        <p:spPr>
          <a:xfrm>
            <a:off x="6024245" y="787400"/>
            <a:ext cx="5497195" cy="5497195"/>
          </a:xfrm>
          <a:prstGeom prst="diamond">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菱形 4"/>
          <p:cNvSpPr/>
          <p:nvPr/>
        </p:nvSpPr>
        <p:spPr>
          <a:xfrm>
            <a:off x="6313487" y="1152525"/>
            <a:ext cx="4918075" cy="4918075"/>
          </a:xfrm>
          <a:prstGeom prst="diamond">
            <a:avLst/>
          </a:prstGeom>
          <a:blipFill rotWithShape="1">
            <a:blip r:embed="rId3"/>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3" name="乘号"/>
          <p:cNvSpPr/>
          <p:nvPr/>
        </p:nvSpPr>
        <p:spPr>
          <a:xfrm>
            <a:off x="7888605" y="2651760"/>
            <a:ext cx="1767840" cy="1767840"/>
          </a:xfrm>
          <a:prstGeom prst="mathMultiply">
            <a:avLst>
              <a:gd name="adj1" fmla="val 3268"/>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2" name="文本框 1"/>
          <p:cNvSpPr txBox="1"/>
          <p:nvPr/>
        </p:nvSpPr>
        <p:spPr>
          <a:xfrm>
            <a:off x="548005" y="1555115"/>
            <a:ext cx="3944620" cy="1240789"/>
          </a:xfrm>
          <a:prstGeom prst="rect">
            <a:avLst/>
          </a:prstGeom>
          <a:noFill/>
        </p:spPr>
        <p:txBody>
          <a:bodyPr wrap="square" rtlCol="0">
            <a:spAutoFit/>
          </a:bodyPr>
          <a:lstStyle/>
          <a:p>
            <a:pPr algn="l">
              <a:lnSpc>
                <a:spcPct val="140000"/>
              </a:lnSpc>
            </a:pPr>
            <a:r>
              <a:rPr lang="en-US" altLang="zh-CN" sz="2800">
                <a:cs typeface="+mn-ea"/>
                <a:sym typeface="+mn-lt"/>
              </a:rPr>
              <a:t>ALL OR NOTHING</a:t>
            </a:r>
            <a:endParaRPr lang="en-US" altLang="zh-CN" sz="2800">
              <a:solidFill>
                <a:schemeClr val="tx1"/>
              </a:solidFill>
              <a:cs typeface="+mn-ea"/>
              <a:sym typeface="+mn-lt"/>
            </a:endParaRPr>
          </a:p>
          <a:p>
            <a:pPr algn="l">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
        <p:nvSpPr>
          <p:cNvPr id="7" name="文本框 6"/>
          <p:cNvSpPr txBox="1"/>
          <p:nvPr/>
        </p:nvSpPr>
        <p:spPr>
          <a:xfrm>
            <a:off x="548005" y="3697605"/>
            <a:ext cx="5291455" cy="203009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3" name="矩形 2"/>
          <p:cNvSpPr/>
          <p:nvPr/>
        </p:nvSpPr>
        <p:spPr>
          <a:xfrm>
            <a:off x="548005" y="3154045"/>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9" presetClass="entr" presetSubtype="0" fill="hold" grpId="1" nodeType="afterEffect">
                                  <p:stCondLst>
                                    <p:cond delay="0"/>
                                  </p:stCondLst>
                                  <p:iterate type="lt">
                                    <p:tmPct val="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0"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edge">
                                      <p:cBhvr>
                                        <p:cTn id="33" dur="500"/>
                                        <p:tgtEl>
                                          <p:spTgt spid="4"/>
                                        </p:tgtEl>
                                      </p:cBhvr>
                                    </p:animEffect>
                                  </p:childTnLst>
                                </p:cTn>
                              </p:par>
                            </p:childTnLst>
                          </p:cTn>
                        </p:par>
                        <p:par>
                          <p:cTn id="34" fill="hold">
                            <p:stCondLst>
                              <p:cond delay="3000"/>
                            </p:stCondLst>
                            <p:childTnLst>
                              <p:par>
                                <p:cTn id="35" presetID="9" presetClass="entr" presetSubtype="0" fill="hold" grpId="1"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ssolve">
                                      <p:cBhvr>
                                        <p:cTn id="37" dur="500"/>
                                        <p:tgtEl>
                                          <p:spTgt spid="5"/>
                                        </p:tgtEl>
                                      </p:cBhvr>
                                    </p:animEffect>
                                  </p:childTnLst>
                                </p:cTn>
                              </p:par>
                            </p:childTnLst>
                          </p:cTn>
                        </p:par>
                        <p:par>
                          <p:cTn id="38" fill="hold">
                            <p:stCondLst>
                              <p:cond delay="3500"/>
                            </p:stCondLst>
                            <p:childTnLst>
                              <p:par>
                                <p:cTn id="39" presetID="35" presetClass="entr" presetSubtype="0" fill="hold" grpId="0" nodeType="afterEffect">
                                  <p:stCondLst>
                                    <p:cond delay="0"/>
                                  </p:stCondLst>
                                  <p:childTnLst>
                                    <p:set>
                                      <p:cBhvr>
                                        <p:cTn id="40" dur="1" fill="hold">
                                          <p:stCondLst>
                                            <p:cond delay="0"/>
                                          </p:stCondLst>
                                        </p:cTn>
                                        <p:tgtEl>
                                          <p:spTgt spid="253"/>
                                        </p:tgtEl>
                                        <p:attrNameLst>
                                          <p:attrName>style.visibility</p:attrName>
                                        </p:attrNameLst>
                                      </p:cBhvr>
                                      <p:to>
                                        <p:strVal val="visible"/>
                                      </p:to>
                                    </p:set>
                                    <p:animEffect transition="in" filter="fade">
                                      <p:cBhvr>
                                        <p:cTn id="41" dur="500"/>
                                        <p:tgtEl>
                                          <p:spTgt spid="253"/>
                                        </p:tgtEl>
                                      </p:cBhvr>
                                    </p:animEffect>
                                    <p:anim calcmode="lin" valueType="num">
                                      <p:cBhvr>
                                        <p:cTn id="42" dur="500" fill="hold"/>
                                        <p:tgtEl>
                                          <p:spTgt spid="253"/>
                                        </p:tgtEl>
                                        <p:attrNameLst>
                                          <p:attrName>style.rotation</p:attrName>
                                        </p:attrNameLst>
                                      </p:cBhvr>
                                      <p:tavLst>
                                        <p:tav tm="0">
                                          <p:val>
                                            <p:fltVal val="720"/>
                                          </p:val>
                                        </p:tav>
                                        <p:tav tm="100000">
                                          <p:val>
                                            <p:fltVal val="0"/>
                                          </p:val>
                                        </p:tav>
                                      </p:tavLst>
                                    </p:anim>
                                    <p:anim calcmode="lin" valueType="num">
                                      <p:cBhvr>
                                        <p:cTn id="43" dur="500" fill="hold"/>
                                        <p:tgtEl>
                                          <p:spTgt spid="253"/>
                                        </p:tgtEl>
                                        <p:attrNameLst>
                                          <p:attrName>ppt_h</p:attrName>
                                        </p:attrNameLst>
                                      </p:cBhvr>
                                      <p:tavLst>
                                        <p:tav tm="0">
                                          <p:val>
                                            <p:fltVal val="0"/>
                                          </p:val>
                                        </p:tav>
                                        <p:tav tm="100000">
                                          <p:val>
                                            <p:strVal val="#ppt_h"/>
                                          </p:val>
                                        </p:tav>
                                      </p:tavLst>
                                    </p:anim>
                                    <p:anim calcmode="lin" valueType="num">
                                      <p:cBhvr>
                                        <p:cTn id="44" dur="500" fill="hold"/>
                                        <p:tgtEl>
                                          <p:spTgt spid="25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animBg="1"/>
      <p:bldP spid="5" grpId="1" bldLvl="0" animBg="1"/>
      <p:bldP spid="253" grpId="0" bldLvl="0" animBg="1"/>
      <p:bldP spid="2" grpId="1"/>
      <p:bldP spid="7"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2873678-1F71-4794-8113-7D3904EDB4DB}"/>
              </a:ext>
            </a:extLst>
          </p:cNvPr>
          <p:cNvPicPr>
            <a:picLocks noChangeAspect="1"/>
          </p:cNvPicPr>
          <p:nvPr/>
        </p:nvPicPr>
        <p:blipFill rotWithShape="1">
          <a:blip r:embed="rId3">
            <a:extLst>
              <a:ext uri="{28A0092B-C50C-407E-A947-70E740481C1C}">
                <a14:useLocalDpi xmlns:a14="http://schemas.microsoft.com/office/drawing/2010/main" val="0"/>
              </a:ext>
            </a:extLst>
          </a:blip>
          <a:srcRect b="16521"/>
          <a:stretch/>
        </p:blipFill>
        <p:spPr>
          <a:xfrm>
            <a:off x="-130865" y="1"/>
            <a:ext cx="12322865" cy="6858000"/>
          </a:xfrm>
          <a:prstGeom prst="rect">
            <a:avLst/>
          </a:prstGeom>
        </p:spPr>
      </p:pic>
      <p:sp>
        <p:nvSpPr>
          <p:cNvPr id="13" name="Rectangle 7">
            <a:extLst>
              <a:ext uri="{FF2B5EF4-FFF2-40B4-BE49-F238E27FC236}">
                <a16:creationId xmlns:a16="http://schemas.microsoft.com/office/drawing/2014/main" xmlns="" id="{ABA750A2-7471-4836-9B34-3FF366B3C442}"/>
              </a:ext>
            </a:extLst>
          </p:cNvPr>
          <p:cNvSpPr/>
          <p:nvPr/>
        </p:nvSpPr>
        <p:spPr>
          <a:xfrm>
            <a:off x="1818861" y="2026284"/>
            <a:ext cx="8580491" cy="3053715"/>
          </a:xfrm>
          <a:prstGeom prst="rect">
            <a:avLst/>
          </a:prstGeom>
          <a:blipFill dpi="0" rotWithShape="1">
            <a:blip r:embed="rId4">
              <a:extLst>
                <a:ext uri="{BEBA8EAE-BF5A-486C-A8C5-ECC9F3942E4B}">
                  <a14:imgProps xmlns:a14="http://schemas.microsoft.com/office/drawing/2010/main">
                    <a14:imgLayer r:embed="rId5">
                      <a14:imgEffect>
                        <a14:artisticLineDrawing/>
                      </a14:imgEffect>
                    </a14:imgLayer>
                  </a14:imgProps>
                </a:ext>
              </a:extLst>
            </a:blip>
            <a:srcRect/>
            <a:stretch>
              <a:fillRect l="-13159" t="-66356" r="-19507" b="-58224"/>
            </a:stretch>
          </a:blipFill>
          <a:ln>
            <a:noFill/>
          </a:ln>
          <a:scene3d>
            <a:camera prst="orthographicFront"/>
            <a:lightRig rig="brightRoom" dir="t"/>
          </a:scene3d>
          <a:sp3d>
            <a:bevelT w="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flipV="1">
            <a:off x="5197475" y="5834380"/>
            <a:ext cx="1796415" cy="1024255"/>
            <a:chOff x="5884" y="2245"/>
            <a:chExt cx="2525" cy="1440"/>
          </a:xfrm>
          <a:solidFill>
            <a:schemeClr val="bg1">
              <a:lumMod val="50000"/>
              <a:alpha val="80000"/>
            </a:schemeClr>
          </a:solidFill>
        </p:grpSpPr>
        <p:sp>
          <p:nvSpPr>
            <p:cNvPr id="4" name="等腰三角形 3"/>
            <p:cNvSpPr/>
            <p:nvPr/>
          </p:nvSpPr>
          <p:spPr>
            <a:xfrm flipV="1">
              <a:off x="5884" y="2245"/>
              <a:ext cx="1672" cy="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75000"/>
                  </a:schemeClr>
                </a:solidFill>
                <a:cs typeface="+mn-ea"/>
                <a:sym typeface="+mn-lt"/>
              </a:endParaRPr>
            </a:p>
          </p:txBody>
        </p:sp>
        <p:sp>
          <p:nvSpPr>
            <p:cNvPr id="5" name="等腰三角形 4"/>
            <p:cNvSpPr/>
            <p:nvPr/>
          </p:nvSpPr>
          <p:spPr>
            <a:xfrm flipV="1">
              <a:off x="6737" y="2245"/>
              <a:ext cx="1672" cy="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75000"/>
                  </a:schemeClr>
                </a:solidFill>
                <a:cs typeface="+mn-ea"/>
                <a:sym typeface="+mn-lt"/>
              </a:endParaRPr>
            </a:p>
          </p:txBody>
        </p:sp>
      </p:grpSp>
      <p:sp>
        <p:nvSpPr>
          <p:cNvPr id="14" name="文本框 13"/>
          <p:cNvSpPr txBox="1"/>
          <p:nvPr/>
        </p:nvSpPr>
        <p:spPr>
          <a:xfrm>
            <a:off x="2106295" y="2270760"/>
            <a:ext cx="7974965" cy="1445260"/>
          </a:xfrm>
          <a:prstGeom prst="rect">
            <a:avLst/>
          </a:prstGeom>
          <a:noFill/>
        </p:spPr>
        <p:txBody>
          <a:bodyPr wrap="square" rtlCol="0">
            <a:spAutoFit/>
          </a:bodyPr>
          <a:lstStyle/>
          <a:p>
            <a:pPr algn="ctr" fontAlgn="auto">
              <a:lnSpc>
                <a:spcPct val="100000"/>
              </a:lnSpc>
            </a:pPr>
            <a:r>
              <a:rPr lang="en-US" altLang="zh-CN" sz="8800" dirty="0">
                <a:solidFill>
                  <a:schemeClr val="tx1"/>
                </a:solidFill>
                <a:cs typeface="+mn-ea"/>
                <a:sym typeface="+mn-lt"/>
              </a:rPr>
              <a:t>THANK YOU</a:t>
            </a:r>
          </a:p>
        </p:txBody>
      </p:sp>
      <p:sp>
        <p:nvSpPr>
          <p:cNvPr id="9" name="文本框 8"/>
          <p:cNvSpPr txBox="1"/>
          <p:nvPr/>
        </p:nvSpPr>
        <p:spPr>
          <a:xfrm>
            <a:off x="2499360" y="4011249"/>
            <a:ext cx="7584440" cy="612155"/>
          </a:xfrm>
          <a:prstGeom prst="rect">
            <a:avLst/>
          </a:prstGeom>
          <a:noFill/>
        </p:spPr>
        <p:txBody>
          <a:bodyPr wrap="square" rtlCol="0">
            <a:spAutoFit/>
          </a:bodyPr>
          <a:lstStyle/>
          <a:p>
            <a:pPr algn="ctr" fontAlgn="auto">
              <a:lnSpc>
                <a:spcPct val="150000"/>
              </a:lnSpc>
            </a:pPr>
            <a:r>
              <a:rPr lang="zh-CN" altLang="en-US" sz="1200" dirty="0">
                <a:solidFill>
                  <a:schemeClr val="tx1"/>
                </a:solidFill>
                <a:cs typeface="+mn-ea"/>
                <a:sym typeface="+mn-lt"/>
              </a:rPr>
              <a:t>I love you more than I've ever loved any woman. And I've waited longer for you than I've waited for any woman. </a:t>
            </a:r>
          </a:p>
        </p:txBody>
      </p:sp>
      <p:cxnSp>
        <p:nvCxnSpPr>
          <p:cNvPr id="15" name="直接连接符 14">
            <a:extLst>
              <a:ext uri="{FF2B5EF4-FFF2-40B4-BE49-F238E27FC236}">
                <a16:creationId xmlns:a16="http://schemas.microsoft.com/office/drawing/2014/main" xmlns="" id="{A5FB317E-7DF8-4A3D-8DC1-51C3CFE594E4}"/>
              </a:ext>
            </a:extLst>
          </p:cNvPr>
          <p:cNvCxnSpPr/>
          <p:nvPr/>
        </p:nvCxnSpPr>
        <p:spPr>
          <a:xfrm>
            <a:off x="2499360" y="3631851"/>
            <a:ext cx="7376160"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9" presetClass="entr" presetSubtype="0" fill="hold" grpId="4" nodeType="afterEffect">
                                  <p:stCondLst>
                                    <p:cond delay="0"/>
                                  </p:stCondLst>
                                  <p:iterate type="lt">
                                    <p:tmPct val="0"/>
                                  </p:iterate>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ppt_x</p:attrName>
                                        </p:attrNameLst>
                                      </p:cBhvr>
                                      <p:tavLst>
                                        <p:tav tm="0">
                                          <p:val>
                                            <p:strVal val="#ppt_x-.2"/>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0" dur="500"/>
                                        <p:tgtEl>
                                          <p:spTgt spid="14"/>
                                        </p:tgtEl>
                                      </p:cBhvr>
                                    </p:animEffect>
                                  </p:childTnLst>
                                </p:cTn>
                              </p:par>
                            </p:childTnLst>
                          </p:cTn>
                        </p:par>
                        <p:par>
                          <p:cTn id="21" fill="hold">
                            <p:stCondLst>
                              <p:cond delay="1500"/>
                            </p:stCondLst>
                            <p:childTnLst>
                              <p:par>
                                <p:cTn id="22" presetID="12" presetClass="entr" presetSubtype="4" fill="hold" grpId="1"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up)">
                                      <p:cBhvr>
                                        <p:cTn id="25" dur="500"/>
                                        <p:tgtEl>
                                          <p:spTgt spid="9"/>
                                        </p:tgtEl>
                                      </p:cBhvr>
                                    </p:animEffect>
                                  </p:childTnLst>
                                </p:cTn>
                              </p:par>
                            </p:childTnLst>
                          </p:cTn>
                        </p:par>
                        <p:par>
                          <p:cTn id="26" fill="hold">
                            <p:stCondLst>
                              <p:cond delay="2000"/>
                            </p:stCondLst>
                            <p:childTnLst>
                              <p:par>
                                <p:cTn id="27" presetID="6"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ircle(in)">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4" grpId="2"/>
      <p:bldP spid="14" grpId="4"/>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794070" y="1528445"/>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7794070" y="1528445"/>
            <a:ext cx="3801110" cy="3801110"/>
            <a:chOff x="1908" y="2994"/>
            <a:chExt cx="3104" cy="3104"/>
          </a:xfrm>
        </p:grpSpPr>
        <p:sp>
          <p:nvSpPr>
            <p:cNvPr id="19" name="矩形 18"/>
            <p:cNvSpPr/>
            <p:nvPr/>
          </p:nvSpPr>
          <p:spPr>
            <a:xfrm>
              <a:off x="190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cs typeface="+mn-ea"/>
                  <a:sym typeface="+mn-lt"/>
                </a:rPr>
                <a:t>01</a:t>
              </a:r>
            </a:p>
          </p:txBody>
        </p:sp>
      </p:grpSp>
      <p:sp>
        <p:nvSpPr>
          <p:cNvPr id="9" name="文本框 8"/>
          <p:cNvSpPr txBox="1"/>
          <p:nvPr/>
        </p:nvSpPr>
        <p:spPr>
          <a:xfrm>
            <a:off x="1157605" y="2571750"/>
            <a:ext cx="5629275" cy="2306955"/>
          </a:xfrm>
          <a:prstGeom prst="rect">
            <a:avLst/>
          </a:prstGeom>
          <a:noFill/>
        </p:spPr>
        <p:txBody>
          <a:bodyPr wrap="square" rtlCol="0">
            <a:spAutoFit/>
          </a:bodyPr>
          <a:lstStyle/>
          <a:p>
            <a:pPr algn="r" fontAlgn="auto">
              <a:lnSpc>
                <a:spcPct val="180000"/>
              </a:lnSpc>
            </a:pPr>
            <a:r>
              <a:rPr lang="zh-CN" altLang="en-US" sz="1000" dirty="0">
                <a:solidFill>
                  <a:schemeClr val="tx1"/>
                </a:solidFill>
                <a:cs typeface="+mn-ea"/>
                <a:sym typeface="+mn-lt"/>
              </a:rPr>
              <a:t>I love you more than I've ever loved any woman. And I've waited longer for you than I've waited for any woman.I love you more than I've ever loved any woman. </a:t>
            </a:r>
            <a:r>
              <a:rPr lang="zh-CN" altLang="en-US" sz="1000" dirty="0">
                <a:cs typeface="+mn-ea"/>
                <a:sym typeface="+mn-lt"/>
              </a:rPr>
              <a:t>And I've waited longer for you than I've waited for any woman.I love you more than I've ever loved any woman. And I've waited longer for you than I've waited for any woman.</a:t>
            </a:r>
          </a:p>
          <a:p>
            <a:pPr algn="r" fontAlgn="auto">
              <a:lnSpc>
                <a:spcPct val="180000"/>
              </a:lnSpc>
            </a:pPr>
            <a:endParaRPr lang="zh-CN" altLang="en-US" sz="1000" dirty="0">
              <a:solidFill>
                <a:schemeClr val="tx1"/>
              </a:solidFill>
              <a:cs typeface="+mn-ea"/>
              <a:sym typeface="+mn-lt"/>
            </a:endParaRPr>
          </a:p>
          <a:p>
            <a:pPr algn="r" fontAlgn="auto">
              <a:lnSpc>
                <a:spcPct val="180000"/>
              </a:lnSpc>
            </a:pPr>
            <a:r>
              <a:rPr lang="zh-CN" altLang="en-US" sz="1000" dirty="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3305175" y="1870075"/>
            <a:ext cx="3481705" cy="402546"/>
          </a:xfrm>
          <a:prstGeom prst="rect">
            <a:avLst/>
          </a:prstGeom>
          <a:noFill/>
        </p:spPr>
        <p:txBody>
          <a:bodyPr wrap="square" rtlCol="0">
            <a:spAutoFit/>
          </a:bodyPr>
          <a:lstStyle/>
          <a:p>
            <a:pPr algn="r">
              <a:lnSpc>
                <a:spcPct val="120000"/>
              </a:lnSpc>
            </a:pPr>
            <a:r>
              <a:rPr lang="zh-CN" altLang="en-US"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2" name="矩形 1"/>
          <p:cNvSpPr/>
          <p:nvPr/>
        </p:nvSpPr>
        <p:spPr>
          <a:xfrm>
            <a:off x="960120" y="1280160"/>
            <a:ext cx="4907280" cy="27584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6344920" y="3449320"/>
            <a:ext cx="4907280" cy="27584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6265545" y="1718310"/>
            <a:ext cx="4986655" cy="1164934"/>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4" name="矩形 3"/>
          <p:cNvSpPr/>
          <p:nvPr/>
        </p:nvSpPr>
        <p:spPr>
          <a:xfrm>
            <a:off x="6265545" y="1266825"/>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
        <p:nvSpPr>
          <p:cNvPr id="5" name="文本框 4"/>
          <p:cNvSpPr txBox="1"/>
          <p:nvPr/>
        </p:nvSpPr>
        <p:spPr>
          <a:xfrm>
            <a:off x="960120" y="4718050"/>
            <a:ext cx="4986655" cy="1164934"/>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6" name="矩形 5"/>
          <p:cNvSpPr/>
          <p:nvPr/>
        </p:nvSpPr>
        <p:spPr>
          <a:xfrm>
            <a:off x="960120" y="4266565"/>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anim calcmode="lin" valueType="num">
                                      <p:cBhvr>
                                        <p:cTn id="36" dur="500" fill="hold"/>
                                        <p:tgtEl>
                                          <p:spTgt spid="3"/>
                                        </p:tgtEl>
                                        <p:attrNameLst>
                                          <p:attrName>ppt_x</p:attrName>
                                        </p:attrNameLst>
                                      </p:cBhvr>
                                      <p:tavLst>
                                        <p:tav tm="0">
                                          <p:val>
                                            <p:strVal val="#ppt_x"/>
                                          </p:val>
                                        </p:tav>
                                        <p:tav tm="100000">
                                          <p:val>
                                            <p:strVal val="#ppt_x"/>
                                          </p:val>
                                        </p:tav>
                                      </p:tavLst>
                                    </p:anim>
                                    <p:anim calcmode="lin" valueType="num">
                                      <p:cBhvr>
                                        <p:cTn id="37" dur="500" fill="hold"/>
                                        <p:tgtEl>
                                          <p:spTgt spid="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2" grpId="0" bldLvl="0" animBg="1"/>
      <p:bldP spid="11" grpId="0" bldLvl="0" animBg="1"/>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4" name="矩形 3"/>
          <p:cNvSpPr/>
          <p:nvPr/>
        </p:nvSpPr>
        <p:spPr>
          <a:xfrm>
            <a:off x="7528560" y="-15240"/>
            <a:ext cx="4663440" cy="68732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3901440" y="1440180"/>
            <a:ext cx="3459480" cy="21488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278765" y="1440180"/>
            <a:ext cx="3459480" cy="214884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251460" y="4410075"/>
            <a:ext cx="7110095" cy="175323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251460" y="3906520"/>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48" presetClass="entr" presetSubtype="0" accel="50000" fill="hold" grpId="1"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5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Effect transition="in" filter="fade">
                                      <p:cBhvr>
                                        <p:cTn id="26" dur="500"/>
                                        <p:tgtEl>
                                          <p:spTgt spid="5"/>
                                        </p:tgtEl>
                                      </p:cBhvr>
                                    </p:animEffect>
                                  </p:childTnLst>
                                </p:cTn>
                              </p:par>
                            </p:childTnLst>
                          </p:cTn>
                        </p:par>
                        <p:par>
                          <p:cTn id="27" fill="hold">
                            <p:stCondLst>
                              <p:cond delay="2000"/>
                            </p:stCondLst>
                            <p:childTnLst>
                              <p:par>
                                <p:cTn id="28" presetID="14" presetClass="entr" presetSubtype="5" fill="hold" grpId="1"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vertical)">
                                      <p:cBhvr>
                                        <p:cTn id="30" dur="500"/>
                                        <p:tgtEl>
                                          <p:spTgt spid="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animBg="1"/>
      <p:bldP spid="4" grpId="1" bldLvl="0" animBg="1"/>
      <p:bldP spid="5" grpId="0" animBg="1"/>
      <p:bldP spid="5" grpId="1" bldLvl="0" animBg="1"/>
      <p:bldP spid="6" grpId="0" bldLvl="0" animBg="1"/>
      <p:bldP spid="3"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4" name="矩形 3"/>
          <p:cNvSpPr/>
          <p:nvPr/>
        </p:nvSpPr>
        <p:spPr>
          <a:xfrm>
            <a:off x="4853305" y="897890"/>
            <a:ext cx="6926580" cy="55346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563880" y="2184400"/>
            <a:ext cx="4340225" cy="1240789"/>
          </a:xfrm>
          <a:prstGeom prst="rect">
            <a:avLst/>
          </a:prstGeom>
          <a:noFill/>
        </p:spPr>
        <p:txBody>
          <a:bodyPr wrap="square" rtlCol="0">
            <a:spAutoFit/>
          </a:bodyPr>
          <a:lstStyle/>
          <a:p>
            <a:pPr algn="l">
              <a:lnSpc>
                <a:spcPct val="140000"/>
              </a:lnSpc>
            </a:pPr>
            <a:r>
              <a:rPr lang="en-US" altLang="zh-CN" sz="2800">
                <a:cs typeface="+mn-ea"/>
                <a:sym typeface="+mn-lt"/>
              </a:rPr>
              <a:t>ALL OR NOTHING</a:t>
            </a:r>
            <a:endParaRPr lang="en-US" altLang="zh-CN" sz="2800">
              <a:solidFill>
                <a:schemeClr val="tx1"/>
              </a:solidFill>
              <a:cs typeface="+mn-ea"/>
              <a:sym typeface="+mn-lt"/>
            </a:endParaRPr>
          </a:p>
          <a:p>
            <a:pPr algn="l">
              <a:lnSpc>
                <a:spcPct val="140000"/>
              </a:lnSpc>
            </a:pPr>
            <a:r>
              <a:rPr lang="en-US" altLang="zh-CN" sz="2800">
                <a:cs typeface="+mn-ea"/>
                <a:sym typeface="+mn-lt"/>
              </a:rPr>
              <a:t>NOW OR NEVER</a:t>
            </a:r>
            <a:endParaRPr lang="zh-CN" altLang="en-US" sz="2800" b="1">
              <a:solidFill>
                <a:schemeClr val="tx1">
                  <a:lumMod val="65000"/>
                  <a:lumOff val="35000"/>
                </a:schemeClr>
              </a:solidFill>
              <a:cs typeface="+mn-ea"/>
              <a:sym typeface="+mn-lt"/>
            </a:endParaRPr>
          </a:p>
        </p:txBody>
      </p:sp>
      <p:sp>
        <p:nvSpPr>
          <p:cNvPr id="7" name="文本框 6"/>
          <p:cNvSpPr txBox="1"/>
          <p:nvPr/>
        </p:nvSpPr>
        <p:spPr>
          <a:xfrm>
            <a:off x="569595" y="4326890"/>
            <a:ext cx="4097655" cy="1991251"/>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a:t>
            </a:r>
          </a:p>
          <a:p>
            <a:pPr algn="l" fontAlgn="auto">
              <a:lnSpc>
                <a:spcPct val="180000"/>
              </a:lnSpc>
            </a:pPr>
            <a:endParaRPr lang="zh-CN" altLang="en-US" sz="1000">
              <a:cs typeface="+mn-ea"/>
              <a:sym typeface="+mn-lt"/>
            </a:endParaRPr>
          </a:p>
          <a:p>
            <a:pPr algn="l" fontAlgn="auto">
              <a:lnSpc>
                <a:spcPct val="180000"/>
              </a:lnSpc>
            </a:pPr>
            <a:r>
              <a:rPr lang="zh-CN" altLang="en-US" sz="1000">
                <a:cs typeface="+mn-ea"/>
                <a:sym typeface="+mn-lt"/>
              </a:rPr>
              <a:t>I love you more than I've ever loved any woman. And I've waited longer for you than I've waited for any woman.</a:t>
            </a:r>
            <a:endParaRPr lang="zh-CN" altLang="en-US" sz="1000">
              <a:solidFill>
                <a:schemeClr val="tx1"/>
              </a:solidFill>
              <a:cs typeface="+mn-ea"/>
              <a:sym typeface="+mn-lt"/>
            </a:endParaRPr>
          </a:p>
        </p:txBody>
      </p:sp>
      <p:sp>
        <p:nvSpPr>
          <p:cNvPr id="8" name="矩形 7"/>
          <p:cNvSpPr/>
          <p:nvPr/>
        </p:nvSpPr>
        <p:spPr>
          <a:xfrm>
            <a:off x="569595" y="3783330"/>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cTn>
                              </p:par>
                            </p:childTnLst>
                          </p:cTn>
                        </p:par>
                        <p:par>
                          <p:cTn id="22" fill="hold">
                            <p:stCondLst>
                              <p:cond delay="255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305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3550"/>
                            </p:stCondLst>
                            <p:childTnLst>
                              <p:par>
                                <p:cTn id="33" presetID="14" presetClass="entr" presetSubtype="5"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randombar(vertical)">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3"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4" name="矩形 3"/>
          <p:cNvSpPr/>
          <p:nvPr/>
        </p:nvSpPr>
        <p:spPr>
          <a:xfrm>
            <a:off x="0" y="1278255"/>
            <a:ext cx="6903720" cy="34594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7208520" y="3096260"/>
            <a:ext cx="2347595" cy="16421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9662795" y="3096260"/>
            <a:ext cx="2347595" cy="164211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7208520" y="1417955"/>
            <a:ext cx="4340225" cy="1404872"/>
          </a:xfrm>
          <a:prstGeom prst="rect">
            <a:avLst/>
          </a:prstGeom>
          <a:noFill/>
        </p:spPr>
        <p:txBody>
          <a:bodyPr wrap="square" rtlCol="0">
            <a:spAutoFit/>
          </a:bodyPr>
          <a:lstStyle/>
          <a:p>
            <a:pPr algn="l">
              <a:lnSpc>
                <a:spcPct val="140000"/>
              </a:lnSpc>
            </a:pPr>
            <a:r>
              <a:rPr lang="en-US" altLang="zh-CN" sz="3200">
                <a:cs typeface="+mn-ea"/>
                <a:sym typeface="+mn-lt"/>
              </a:rPr>
              <a:t>ALL OR NOTHING</a:t>
            </a:r>
            <a:endParaRPr lang="en-US" altLang="zh-CN" sz="3200">
              <a:solidFill>
                <a:schemeClr val="tx1"/>
              </a:solidFill>
              <a:cs typeface="+mn-ea"/>
              <a:sym typeface="+mn-lt"/>
            </a:endParaRPr>
          </a:p>
          <a:p>
            <a:pPr algn="l">
              <a:lnSpc>
                <a:spcPct val="140000"/>
              </a:lnSpc>
            </a:pPr>
            <a:r>
              <a:rPr lang="en-US" altLang="zh-CN" sz="3200">
                <a:cs typeface="+mn-ea"/>
                <a:sym typeface="+mn-lt"/>
              </a:rPr>
              <a:t>NOW OR NEVER</a:t>
            </a:r>
            <a:endParaRPr lang="zh-CN" altLang="en-US" sz="2800" b="1">
              <a:solidFill>
                <a:schemeClr val="tx1">
                  <a:lumMod val="65000"/>
                  <a:lumOff val="35000"/>
                </a:schemeClr>
              </a:solidFill>
              <a:cs typeface="+mn-ea"/>
              <a:sym typeface="+mn-lt"/>
            </a:endParaRPr>
          </a:p>
        </p:txBody>
      </p:sp>
      <p:sp>
        <p:nvSpPr>
          <p:cNvPr id="6" name="文本框 5"/>
          <p:cNvSpPr txBox="1"/>
          <p:nvPr/>
        </p:nvSpPr>
        <p:spPr>
          <a:xfrm>
            <a:off x="431165" y="5454015"/>
            <a:ext cx="11303000" cy="88325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p>
          <a:p>
            <a:pPr algn="l" fontAlgn="auto">
              <a:lnSpc>
                <a:spcPct val="180000"/>
              </a:lnSpc>
            </a:pPr>
            <a:r>
              <a:rPr lang="zh-CN" altLang="en-US" sz="1000">
                <a:cs typeface="+mn-ea"/>
                <a:sym typeface="+mn-lt"/>
              </a:rPr>
              <a:t>I love you more than I've ever loved any woman. 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431165" y="5030470"/>
            <a:ext cx="3481705" cy="368049"/>
          </a:xfrm>
          <a:prstGeom prst="rect">
            <a:avLst/>
          </a:prstGeom>
          <a:noFill/>
        </p:spPr>
        <p:txBody>
          <a:bodyPr wrap="square" rtlCol="0">
            <a:spAutoFit/>
          </a:bodyPr>
          <a:lstStyle/>
          <a:p>
            <a:pPr algn="l">
              <a:lnSpc>
                <a:spcPct val="120000"/>
              </a:lnSpc>
            </a:pPr>
            <a:r>
              <a:rPr lang="zh-CN" altLang="en-US" sz="1600"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5"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2000"/>
                            </p:stCondLst>
                            <p:childTnLst>
                              <p:par>
                                <p:cTn id="28" presetID="39" presetClass="entr" presetSubtype="0" accel="10000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gtEl>
                                        <p:attrNameLst>
                                          <p:attrName>ppt_y</p:attrName>
                                        </p:attrNameLst>
                                      </p:cBhvr>
                                      <p:tavLst>
                                        <p:tav tm="0">
                                          <p:val>
                                            <p:strVal val="#ppt_y"/>
                                          </p:val>
                                        </p:tav>
                                        <p:tav tm="100000">
                                          <p:val>
                                            <p:strVal val="#ppt_y"/>
                                          </p:val>
                                        </p:tav>
                                      </p:tavLst>
                                    </p:anim>
                                    <p:anim calcmode="lin" valueType="num">
                                      <p:cBhvr>
                                        <p:cTn id="3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gtEl>
                                      </p:cBhvr>
                                    </p:animEffect>
                                  </p:childTnLst>
                                </p:cTn>
                              </p:par>
                            </p:childTnLst>
                          </p:cTn>
                        </p:par>
                        <p:par>
                          <p:cTn id="42" fill="hold">
                            <p:stCondLst>
                              <p:cond delay="4250"/>
                            </p:stCondLst>
                            <p:childTnLst>
                              <p:par>
                                <p:cTn id="43" presetID="22" presetClass="entr" presetSubtype="8"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475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anim calcmode="lin" valueType="num">
                                      <p:cBhvr>
                                        <p:cTn id="50" dur="500" fill="hold"/>
                                        <p:tgtEl>
                                          <p:spTgt spid="6"/>
                                        </p:tgtEl>
                                        <p:attrNameLst>
                                          <p:attrName>ppt_x</p:attrName>
                                        </p:attrNameLst>
                                      </p:cBhvr>
                                      <p:tavLst>
                                        <p:tav tm="0">
                                          <p:val>
                                            <p:strVal val="#ppt_x"/>
                                          </p:val>
                                        </p:tav>
                                        <p:tav tm="100000">
                                          <p:val>
                                            <p:strVal val="#ppt_x"/>
                                          </p:val>
                                        </p:tav>
                                      </p:tavLst>
                                    </p:anim>
                                    <p:anim calcmode="lin" valueType="num">
                                      <p:cBhvr>
                                        <p:cTn id="5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4" grpId="0" bldLvl="0" animBg="1"/>
      <p:bldP spid="5" grpId="0" bldLvl="0" animBg="1"/>
      <p:bldP spid="2" grpId="0" bldLvl="0" animBg="1"/>
      <p:bldP spid="3"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0960" y="1529080"/>
            <a:ext cx="3801110" cy="38011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1330960" y="1529080"/>
            <a:ext cx="3801110" cy="3801110"/>
            <a:chOff x="1908" y="2994"/>
            <a:chExt cx="3104" cy="3104"/>
          </a:xfrm>
        </p:grpSpPr>
        <p:sp>
          <p:nvSpPr>
            <p:cNvPr id="19" name="矩形 18"/>
            <p:cNvSpPr/>
            <p:nvPr/>
          </p:nvSpPr>
          <p:spPr>
            <a:xfrm>
              <a:off x="1908" y="2994"/>
              <a:ext cx="3104" cy="3104"/>
            </a:xfrm>
            <a:prstGeom prst="rect">
              <a:avLst/>
            </a:prstGeom>
            <a:solidFill>
              <a:srgbClr val="7F7F7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2276" y="3566"/>
              <a:ext cx="2366" cy="1960"/>
            </a:xfrm>
            <a:prstGeom prst="rect">
              <a:avLst/>
            </a:prstGeom>
            <a:noFill/>
          </p:spPr>
          <p:txBody>
            <a:bodyPr wrap="square" rtlCol="0">
              <a:spAutoFit/>
            </a:bodyPr>
            <a:lstStyle/>
            <a:p>
              <a:pPr algn="ctr"/>
              <a:r>
                <a:rPr lang="en-US" altLang="zh-CN" sz="15000" b="1">
                  <a:solidFill>
                    <a:schemeClr val="bg1"/>
                  </a:solidFill>
                  <a:cs typeface="+mn-ea"/>
                  <a:sym typeface="+mn-lt"/>
                </a:rPr>
                <a:t>02</a:t>
              </a:r>
            </a:p>
          </p:txBody>
        </p:sp>
      </p:grpSp>
      <p:sp>
        <p:nvSpPr>
          <p:cNvPr id="9" name="文本框 8"/>
          <p:cNvSpPr txBox="1"/>
          <p:nvPr/>
        </p:nvSpPr>
        <p:spPr>
          <a:xfrm>
            <a:off x="5422900" y="2571750"/>
            <a:ext cx="5629275" cy="2306955"/>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p>
          <a:p>
            <a:pPr algn="l" fontAlgn="auto">
              <a:lnSpc>
                <a:spcPct val="180000"/>
              </a:lnSpc>
            </a:pPr>
            <a:endParaRPr lang="zh-CN" altLang="en-US" sz="1000">
              <a:solidFill>
                <a:schemeClr val="tx1"/>
              </a:solidFill>
              <a:cs typeface="+mn-ea"/>
              <a:sym typeface="+mn-lt"/>
            </a:endParaRPr>
          </a:p>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And I've waited longer for you than I've waited for any woman.</a:t>
            </a:r>
          </a:p>
        </p:txBody>
      </p:sp>
      <p:sp>
        <p:nvSpPr>
          <p:cNvPr id="10" name="矩形 9"/>
          <p:cNvSpPr/>
          <p:nvPr/>
        </p:nvSpPr>
        <p:spPr>
          <a:xfrm>
            <a:off x="5422900" y="1870075"/>
            <a:ext cx="3481705" cy="402546"/>
          </a:xfrm>
          <a:prstGeom prst="rect">
            <a:avLst/>
          </a:prstGeom>
          <a:noFill/>
        </p:spPr>
        <p:txBody>
          <a:bodyPr wrap="square" rtlCol="0">
            <a:spAutoFit/>
          </a:bodyPr>
          <a:lstStyle/>
          <a:p>
            <a:pPr algn="l">
              <a:lnSpc>
                <a:spcPct val="120000"/>
              </a:lnSpc>
            </a:pPr>
            <a:r>
              <a:rPr lang="zh-CN" altLang="en-US" dirty="0">
                <a:solidFill>
                  <a:schemeClr val="tx1"/>
                </a:solidFill>
                <a:cs typeface="+mn-ea"/>
                <a:sym typeface="+mn-lt"/>
              </a:rPr>
              <a:t>Click here 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0" y="329218"/>
            <a:ext cx="17951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569595" y="361950"/>
            <a:ext cx="3027045"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fontAlgn="auto">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solidFill>
                <a:effectLst/>
                <a:uLnTx/>
                <a:uFillTx/>
                <a:cs typeface="+mn-ea"/>
                <a:sym typeface="+mn-lt"/>
              </a:rPr>
              <a:t>DESTINY  FREEDOM</a:t>
            </a:r>
          </a:p>
        </p:txBody>
      </p:sp>
      <p:sp>
        <p:nvSpPr>
          <p:cNvPr id="65" name="矩形 64"/>
          <p:cNvSpPr/>
          <p:nvPr/>
        </p:nvSpPr>
        <p:spPr>
          <a:xfrm>
            <a:off x="570230" y="1898650"/>
            <a:ext cx="4862195" cy="20415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矩形 65"/>
          <p:cNvSpPr/>
          <p:nvPr/>
        </p:nvSpPr>
        <p:spPr>
          <a:xfrm>
            <a:off x="570230" y="4246245"/>
            <a:ext cx="2235835" cy="20415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矩形 66"/>
          <p:cNvSpPr/>
          <p:nvPr/>
        </p:nvSpPr>
        <p:spPr>
          <a:xfrm>
            <a:off x="3110865" y="4246245"/>
            <a:ext cx="3656965" cy="204152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矩形 67"/>
          <p:cNvSpPr/>
          <p:nvPr/>
        </p:nvSpPr>
        <p:spPr>
          <a:xfrm>
            <a:off x="7072630" y="4246245"/>
            <a:ext cx="2235835" cy="204152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5688965" y="2042795"/>
            <a:ext cx="5974715" cy="1714252"/>
          </a:xfrm>
          <a:prstGeom prst="rect">
            <a:avLst/>
          </a:prstGeom>
          <a:noFill/>
        </p:spPr>
        <p:txBody>
          <a:bodyPr wrap="square" rtlCol="0">
            <a:spAutoFit/>
          </a:bodyPr>
          <a:lstStyle/>
          <a:p>
            <a:pPr algn="l" fontAlgn="auto">
              <a:lnSpc>
                <a:spcPct val="180000"/>
              </a:lnSpc>
            </a:pPr>
            <a:r>
              <a:rPr lang="zh-CN" altLang="en-US" sz="1000">
                <a:solidFill>
                  <a:schemeClr val="tx1"/>
                </a:solidFill>
                <a:cs typeface="+mn-ea"/>
                <a:sym typeface="+mn-lt"/>
              </a:rPr>
              <a:t>I love you more than I've ever loved any woman. And I've waited longer for you than I've waited for any woman.I love you more than I've ever loved any woman. </a:t>
            </a:r>
            <a:r>
              <a:rPr lang="zh-CN" altLang="en-US" sz="1000">
                <a:cs typeface="+mn-ea"/>
                <a:sym typeface="+mn-lt"/>
              </a:rPr>
              <a:t>And I've waited longer for you than I've waited for any woman.I love you more than I've ever loved any woman. And I've waited longer for you than I've waited for any woman.</a:t>
            </a:r>
          </a:p>
          <a:p>
            <a:pPr algn="l" fontAlgn="auto">
              <a:lnSpc>
                <a:spcPct val="180000"/>
              </a:lnSpc>
            </a:pPr>
            <a:r>
              <a:rPr lang="zh-CN" altLang="en-US" sz="1000">
                <a:cs typeface="+mn-ea"/>
                <a:sym typeface="+mn-lt"/>
              </a:rPr>
              <a:t>I love you more than I've ever loved any woman. And I've waited longer for you than I've waited for any woman.</a:t>
            </a:r>
            <a:endParaRPr lang="zh-CN" altLang="en-US" sz="1000">
              <a:solidFill>
                <a:schemeClr val="tx1"/>
              </a:solidFill>
              <a:cs typeface="+mn-ea"/>
              <a:sym typeface="+mn-lt"/>
            </a:endParaRPr>
          </a:p>
        </p:txBody>
      </p:sp>
      <p:sp>
        <p:nvSpPr>
          <p:cNvPr id="7" name="矩形 6"/>
          <p:cNvSpPr/>
          <p:nvPr/>
        </p:nvSpPr>
        <p:spPr>
          <a:xfrm>
            <a:off x="5688965" y="945515"/>
            <a:ext cx="2566035" cy="914096"/>
          </a:xfrm>
          <a:prstGeom prst="rect">
            <a:avLst/>
          </a:prstGeom>
          <a:noFill/>
        </p:spPr>
        <p:txBody>
          <a:bodyPr wrap="square" rtlCol="0">
            <a:spAutoFit/>
          </a:bodyPr>
          <a:lstStyle/>
          <a:p>
            <a:pPr algn="l">
              <a:lnSpc>
                <a:spcPct val="140000"/>
              </a:lnSpc>
            </a:pPr>
            <a:r>
              <a:rPr lang="zh-CN" altLang="en-US" sz="2000" b="1" dirty="0">
                <a:solidFill>
                  <a:schemeClr val="tx1"/>
                </a:solidFill>
                <a:cs typeface="+mn-ea"/>
                <a:sym typeface="+mn-lt"/>
              </a:rPr>
              <a:t>Click here</a:t>
            </a:r>
          </a:p>
          <a:p>
            <a:pPr algn="l">
              <a:lnSpc>
                <a:spcPct val="140000"/>
              </a:lnSpc>
            </a:pPr>
            <a:r>
              <a:rPr lang="zh-CN" altLang="en-US" sz="2000" b="1" dirty="0">
                <a:solidFill>
                  <a:schemeClr val="tx1"/>
                </a:solidFill>
                <a:cs typeface="+mn-ea"/>
                <a:sym typeface="+mn-lt"/>
              </a:rPr>
              <a:t>to add your title</a:t>
            </a: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ppt_x</p:attrName>
                                        </p:attrNameLst>
                                      </p:cBhvr>
                                      <p:tavLst>
                                        <p:tav tm="0">
                                          <p:val>
                                            <p:strVal val="#ppt_x-.2"/>
                                          </p:val>
                                        </p:tav>
                                        <p:tav tm="100000">
                                          <p:val>
                                            <p:strVal val="#ppt_x"/>
                                          </p:val>
                                        </p:tav>
                                      </p:tavLst>
                                    </p:anim>
                                    <p:anim calcmode="lin" valueType="num">
                                      <p:cBhvr>
                                        <p:cTn id="18" dur="500" fill="hold"/>
                                        <p:tgtEl>
                                          <p:spTgt spid="65"/>
                                        </p:tgtEl>
                                        <p:attrNameLst>
                                          <p:attrName>ppt_y</p:attrName>
                                        </p:attrNameLst>
                                      </p:cBhvr>
                                      <p:tavLst>
                                        <p:tav tm="0">
                                          <p:val>
                                            <p:strVal val="#ppt_y"/>
                                          </p:val>
                                        </p:tav>
                                        <p:tav tm="100000">
                                          <p:val>
                                            <p:strVal val="#ppt_y"/>
                                          </p:val>
                                        </p:tav>
                                      </p:tavLst>
                                    </p:anim>
                                    <p:animEffect transition="in" filter="wipe(right)" prLst="gradientSize: 0.1">
                                      <p:cBhvr>
                                        <p:cTn id="19" dur="500"/>
                                        <p:tgtEl>
                                          <p:spTgt spid="6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Effect transition="in" filter="fade">
                                      <p:cBhvr>
                                        <p:cTn id="25" dur="500"/>
                                        <p:tgtEl>
                                          <p:spTgt spid="6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barn(inVertical)">
                                      <p:cBhvr>
                                        <p:cTn id="29" dur="500"/>
                                        <p:tgtEl>
                                          <p:spTgt spid="67"/>
                                        </p:tgtEl>
                                      </p:cBhvr>
                                    </p:animEffect>
                                  </p:childTnLst>
                                </p:cTn>
                              </p:par>
                            </p:childTnLst>
                          </p:cTn>
                        </p:par>
                        <p:par>
                          <p:cTn id="30" fill="hold">
                            <p:stCondLst>
                              <p:cond delay="2500"/>
                            </p:stCondLst>
                            <p:childTnLst>
                              <p:par>
                                <p:cTn id="31" presetID="13" presetClass="entr" presetSubtype="16"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plus(in)">
                                      <p:cBhvr>
                                        <p:cTn id="33" dur="500"/>
                                        <p:tgtEl>
                                          <p:spTgt spid="6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anim calcmode="lin" valueType="num">
                                      <p:cBhvr>
                                        <p:cTn id="42" dur="500" fill="hold"/>
                                        <p:tgtEl>
                                          <p:spTgt spid="3"/>
                                        </p:tgtEl>
                                        <p:attrNameLst>
                                          <p:attrName>ppt_x</p:attrName>
                                        </p:attrNameLst>
                                      </p:cBhvr>
                                      <p:tavLst>
                                        <p:tav tm="0">
                                          <p:val>
                                            <p:strVal val="#ppt_x"/>
                                          </p:val>
                                        </p:tav>
                                        <p:tav tm="100000">
                                          <p:val>
                                            <p:strVal val="#ppt_x"/>
                                          </p:val>
                                        </p:tav>
                                      </p:tavLst>
                                    </p:anim>
                                    <p:anim calcmode="lin" valueType="num">
                                      <p:cBhvr>
                                        <p:cTn id="4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65" grpId="0" bldLvl="0" animBg="1"/>
      <p:bldP spid="66" grpId="0" bldLvl="0" animBg="1"/>
      <p:bldP spid="67" grpId="0" bldLvl="0" animBg="1"/>
      <p:bldP spid="68" grpId="0" bldLvl="0" animBg="1"/>
      <p:bldP spid="3"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北欧风清新自然简约杂志风画册PPT模板"/>
</p:tagLst>
</file>

<file path=ppt/tags/tag2.xml><?xml version="1.0" encoding="utf-8"?>
<p:tagLst xmlns:a="http://schemas.openxmlformats.org/drawingml/2006/main" xmlns:r="http://schemas.openxmlformats.org/officeDocument/2006/relationships" xmlns:p="http://schemas.openxmlformats.org/presentationml/2006/main">
  <p:tag name="PA" val="v4.2.4"/>
</p:tagLst>
</file>

<file path=ppt/tags/tag3.xml><?xml version="1.0" encoding="utf-8"?>
<p:tagLst xmlns:a="http://schemas.openxmlformats.org/drawingml/2006/main" xmlns:r="http://schemas.openxmlformats.org/officeDocument/2006/relationships" xmlns:p="http://schemas.openxmlformats.org/presentationml/2006/main">
  <p:tag name="PA" val="v4.2.4"/>
</p:tagLst>
</file>

<file path=ppt/tags/tag4.xml><?xml version="1.0" encoding="utf-8"?>
<p:tagLst xmlns:a="http://schemas.openxmlformats.org/drawingml/2006/main" xmlns:r="http://schemas.openxmlformats.org/officeDocument/2006/relationships" xmlns:p="http://schemas.openxmlformats.org/presentationml/2006/main">
  <p:tag name="PA" val="v4.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iufj0a25">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3314</Words>
  <Application>Microsoft Office PowerPoint</Application>
  <PresentationFormat>宽屏</PresentationFormat>
  <Paragraphs>175</Paragraphs>
  <Slides>25</Slides>
  <Notes>25</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25</vt:i4>
      </vt:variant>
    </vt:vector>
  </HeadingPairs>
  <TitlesOfParts>
    <vt:vector size="29" baseType="lpstr">
      <vt:lpstr>等线</vt:lpstr>
      <vt:lpstr>Microsoft YaHei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北欧风清新自然简约杂志风画册PPT模板</dc:title>
  <dc:creator>Administrator</dc:creator>
  <cp:lastModifiedBy>user</cp:lastModifiedBy>
  <cp:revision>23</cp:revision>
  <dcterms:created xsi:type="dcterms:W3CDTF">2018-01-18T14:35:00Z</dcterms:created>
  <dcterms:modified xsi:type="dcterms:W3CDTF">2018-05-17T05:33:51Z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